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E37F2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E37F2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E37F2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736330" cy="275590"/>
          </a:xfrm>
          <a:custGeom>
            <a:avLst/>
            <a:gdLst/>
            <a:ahLst/>
            <a:cxnLst/>
            <a:rect l="l" t="t" r="r" b="b"/>
            <a:pathLst>
              <a:path w="8736330" h="275590">
                <a:moveTo>
                  <a:pt x="0" y="275450"/>
                </a:moveTo>
                <a:lnTo>
                  <a:pt x="8735720" y="275450"/>
                </a:lnTo>
                <a:lnTo>
                  <a:pt x="8735720" y="0"/>
                </a:lnTo>
                <a:lnTo>
                  <a:pt x="0" y="0"/>
                </a:lnTo>
                <a:lnTo>
                  <a:pt x="0" y="27545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94476" y="6582549"/>
            <a:ext cx="2641600" cy="275590"/>
          </a:xfrm>
          <a:custGeom>
            <a:avLst/>
            <a:gdLst/>
            <a:ahLst/>
            <a:cxnLst/>
            <a:rect l="l" t="t" r="r" b="b"/>
            <a:pathLst>
              <a:path w="2641600" h="275590">
                <a:moveTo>
                  <a:pt x="0" y="275450"/>
                </a:moveTo>
                <a:lnTo>
                  <a:pt x="2641244" y="275450"/>
                </a:lnTo>
                <a:lnTo>
                  <a:pt x="2641244" y="0"/>
                </a:lnTo>
                <a:lnTo>
                  <a:pt x="0" y="0"/>
                </a:lnTo>
                <a:lnTo>
                  <a:pt x="0" y="27545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5879" y="0"/>
            <a:ext cx="3043072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7083" y="5157622"/>
            <a:ext cx="3047238" cy="170037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1485829" y="5755906"/>
            <a:ext cx="418465" cy="124460"/>
          </a:xfrm>
          <a:custGeom>
            <a:avLst/>
            <a:gdLst/>
            <a:ahLst/>
            <a:cxnLst/>
            <a:rect l="l" t="t" r="r" b="b"/>
            <a:pathLst>
              <a:path w="418465" h="124460">
                <a:moveTo>
                  <a:pt x="92900" y="98539"/>
                </a:moveTo>
                <a:lnTo>
                  <a:pt x="0" y="98539"/>
                </a:lnTo>
                <a:lnTo>
                  <a:pt x="0" y="123939"/>
                </a:lnTo>
                <a:lnTo>
                  <a:pt x="92900" y="123939"/>
                </a:lnTo>
                <a:lnTo>
                  <a:pt x="92900" y="98539"/>
                </a:lnTo>
                <a:close/>
              </a:path>
              <a:path w="418465" h="124460">
                <a:moveTo>
                  <a:pt x="277736" y="0"/>
                </a:moveTo>
                <a:lnTo>
                  <a:pt x="174510" y="0"/>
                </a:lnTo>
                <a:lnTo>
                  <a:pt x="174510" y="25400"/>
                </a:lnTo>
                <a:lnTo>
                  <a:pt x="277736" y="25400"/>
                </a:lnTo>
                <a:lnTo>
                  <a:pt x="277736" y="0"/>
                </a:lnTo>
                <a:close/>
              </a:path>
              <a:path w="418465" h="124460">
                <a:moveTo>
                  <a:pt x="418299" y="0"/>
                </a:moveTo>
                <a:lnTo>
                  <a:pt x="383171" y="0"/>
                </a:lnTo>
                <a:lnTo>
                  <a:pt x="354063" y="47269"/>
                </a:lnTo>
                <a:lnTo>
                  <a:pt x="325399" y="0"/>
                </a:lnTo>
                <a:lnTo>
                  <a:pt x="288620" y="0"/>
                </a:lnTo>
                <a:lnTo>
                  <a:pt x="338632" y="77851"/>
                </a:lnTo>
                <a:lnTo>
                  <a:pt x="338632" y="123952"/>
                </a:lnTo>
                <a:lnTo>
                  <a:pt x="368655" y="123952"/>
                </a:lnTo>
                <a:lnTo>
                  <a:pt x="368655" y="77851"/>
                </a:lnTo>
                <a:lnTo>
                  <a:pt x="41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3973" y="5724562"/>
            <a:ext cx="1402688" cy="37079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416741" y="5755385"/>
            <a:ext cx="487680" cy="125095"/>
          </a:xfrm>
          <a:custGeom>
            <a:avLst/>
            <a:gdLst/>
            <a:ahLst/>
            <a:cxnLst/>
            <a:rect l="l" t="t" r="r" b="b"/>
            <a:pathLst>
              <a:path w="487679" h="125095">
                <a:moveTo>
                  <a:pt x="30035" y="508"/>
                </a:moveTo>
                <a:lnTo>
                  <a:pt x="0" y="508"/>
                </a:lnTo>
                <a:lnTo>
                  <a:pt x="0" y="124460"/>
                </a:lnTo>
                <a:lnTo>
                  <a:pt x="30035" y="124460"/>
                </a:lnTo>
                <a:lnTo>
                  <a:pt x="30035" y="508"/>
                </a:lnTo>
                <a:close/>
              </a:path>
              <a:path w="487679" h="125095">
                <a:moveTo>
                  <a:pt x="161988" y="99060"/>
                </a:moveTo>
                <a:lnTo>
                  <a:pt x="99110" y="99060"/>
                </a:lnTo>
                <a:lnTo>
                  <a:pt x="99110" y="0"/>
                </a:lnTo>
                <a:lnTo>
                  <a:pt x="69088" y="0"/>
                </a:lnTo>
                <a:lnTo>
                  <a:pt x="69088" y="99060"/>
                </a:lnTo>
                <a:lnTo>
                  <a:pt x="69088" y="124460"/>
                </a:lnTo>
                <a:lnTo>
                  <a:pt x="161988" y="124460"/>
                </a:lnTo>
                <a:lnTo>
                  <a:pt x="161988" y="99060"/>
                </a:lnTo>
                <a:close/>
              </a:path>
              <a:path w="487679" h="125095">
                <a:moveTo>
                  <a:pt x="218059" y="508"/>
                </a:moveTo>
                <a:lnTo>
                  <a:pt x="188023" y="508"/>
                </a:lnTo>
                <a:lnTo>
                  <a:pt x="188023" y="124460"/>
                </a:lnTo>
                <a:lnTo>
                  <a:pt x="218059" y="124460"/>
                </a:lnTo>
                <a:lnTo>
                  <a:pt x="218059" y="508"/>
                </a:lnTo>
                <a:close/>
              </a:path>
              <a:path w="487679" h="125095">
                <a:moveTo>
                  <a:pt x="346824" y="520"/>
                </a:moveTo>
                <a:lnTo>
                  <a:pt x="243598" y="520"/>
                </a:lnTo>
                <a:lnTo>
                  <a:pt x="243598" y="25920"/>
                </a:lnTo>
                <a:lnTo>
                  <a:pt x="280289" y="25920"/>
                </a:lnTo>
                <a:lnTo>
                  <a:pt x="280289" y="124980"/>
                </a:lnTo>
                <a:lnTo>
                  <a:pt x="310210" y="124980"/>
                </a:lnTo>
                <a:lnTo>
                  <a:pt x="310210" y="25920"/>
                </a:lnTo>
                <a:lnTo>
                  <a:pt x="346824" y="25920"/>
                </a:lnTo>
                <a:lnTo>
                  <a:pt x="346824" y="520"/>
                </a:lnTo>
                <a:close/>
              </a:path>
              <a:path w="487679" h="125095">
                <a:moveTo>
                  <a:pt x="487387" y="520"/>
                </a:moveTo>
                <a:lnTo>
                  <a:pt x="452259" y="520"/>
                </a:lnTo>
                <a:lnTo>
                  <a:pt x="423151" y="47790"/>
                </a:lnTo>
                <a:lnTo>
                  <a:pt x="394487" y="520"/>
                </a:lnTo>
                <a:lnTo>
                  <a:pt x="357708" y="520"/>
                </a:lnTo>
                <a:lnTo>
                  <a:pt x="407720" y="78371"/>
                </a:lnTo>
                <a:lnTo>
                  <a:pt x="407720" y="124472"/>
                </a:lnTo>
                <a:lnTo>
                  <a:pt x="437743" y="124472"/>
                </a:lnTo>
                <a:lnTo>
                  <a:pt x="437743" y="78371"/>
                </a:lnTo>
                <a:lnTo>
                  <a:pt x="487387" y="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E37F2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545" y="783542"/>
            <a:ext cx="187515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E37F2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9369" y="2178994"/>
            <a:ext cx="553974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971278" y="6164069"/>
            <a:ext cx="1935479" cy="92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" b="1" i="0">
                <a:solidFill>
                  <a:srgbClr val="E67F1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png"/><Relationship Id="rId7" Type="http://schemas.openxmlformats.org/officeDocument/2006/relationships/image" Target="../media/image44.jp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hyperlink" Target="http://www.tarraagility.com/" TargetMode="External"/><Relationship Id="rId11" Type="http://schemas.openxmlformats.org/officeDocument/2006/relationships/hyperlink" Target="mailto:partners@tarraagility.com" TargetMode="External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jpg"/><Relationship Id="rId20" Type="http://schemas.openxmlformats.org/officeDocument/2006/relationships/hyperlink" Target="mailto:marjorie@tarraagility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275450"/>
              <a:ext cx="12189460" cy="6583045"/>
            </a:xfrm>
            <a:custGeom>
              <a:avLst/>
              <a:gdLst/>
              <a:ahLst/>
              <a:cxnLst/>
              <a:rect l="l" t="t" r="r" b="b"/>
              <a:pathLst>
                <a:path w="12189460" h="6583045">
                  <a:moveTo>
                    <a:pt x="0" y="6582549"/>
                  </a:moveTo>
                  <a:lnTo>
                    <a:pt x="12188952" y="6582549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6582549"/>
                  </a:lnTo>
                  <a:close/>
                </a:path>
              </a:pathLst>
            </a:custGeom>
            <a:solidFill>
              <a:srgbClr val="0F16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96" y="0"/>
              <a:ext cx="9018955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6414" y="668730"/>
              <a:ext cx="663575" cy="662305"/>
            </a:xfrm>
            <a:custGeom>
              <a:avLst/>
              <a:gdLst/>
              <a:ahLst/>
              <a:cxnLst/>
              <a:rect l="l" t="t" r="r" b="b"/>
              <a:pathLst>
                <a:path w="663575" h="662305">
                  <a:moveTo>
                    <a:pt x="194208" y="158381"/>
                  </a:moveTo>
                  <a:lnTo>
                    <a:pt x="168325" y="47383"/>
                  </a:lnTo>
                  <a:lnTo>
                    <a:pt x="149225" y="51841"/>
                  </a:lnTo>
                  <a:lnTo>
                    <a:pt x="175107" y="162839"/>
                  </a:lnTo>
                  <a:lnTo>
                    <a:pt x="194208" y="158381"/>
                  </a:lnTo>
                  <a:close/>
                </a:path>
                <a:path w="663575" h="662305">
                  <a:moveTo>
                    <a:pt x="229997" y="150037"/>
                  </a:moveTo>
                  <a:lnTo>
                    <a:pt x="204114" y="39039"/>
                  </a:lnTo>
                  <a:lnTo>
                    <a:pt x="185013" y="43497"/>
                  </a:lnTo>
                  <a:lnTo>
                    <a:pt x="210896" y="154495"/>
                  </a:lnTo>
                  <a:lnTo>
                    <a:pt x="229997" y="150037"/>
                  </a:lnTo>
                  <a:close/>
                </a:path>
                <a:path w="663575" h="662305">
                  <a:moveTo>
                    <a:pt x="265798" y="141693"/>
                  </a:moveTo>
                  <a:lnTo>
                    <a:pt x="239915" y="30695"/>
                  </a:lnTo>
                  <a:lnTo>
                    <a:pt x="220814" y="35153"/>
                  </a:lnTo>
                  <a:lnTo>
                    <a:pt x="246697" y="146151"/>
                  </a:lnTo>
                  <a:lnTo>
                    <a:pt x="265798" y="141693"/>
                  </a:lnTo>
                  <a:close/>
                </a:path>
                <a:path w="663575" h="662305">
                  <a:moveTo>
                    <a:pt x="663422" y="362381"/>
                  </a:moveTo>
                  <a:lnTo>
                    <a:pt x="644817" y="353542"/>
                  </a:lnTo>
                  <a:lnTo>
                    <a:pt x="644715" y="329717"/>
                  </a:lnTo>
                  <a:lnTo>
                    <a:pt x="617702" y="329819"/>
                  </a:lnTo>
                  <a:lnTo>
                    <a:pt x="617702" y="422059"/>
                  </a:lnTo>
                  <a:lnTo>
                    <a:pt x="601827" y="414489"/>
                  </a:lnTo>
                  <a:lnTo>
                    <a:pt x="601738" y="395465"/>
                  </a:lnTo>
                  <a:lnTo>
                    <a:pt x="617626" y="403021"/>
                  </a:lnTo>
                  <a:lnTo>
                    <a:pt x="617702" y="422059"/>
                  </a:lnTo>
                  <a:lnTo>
                    <a:pt x="617702" y="329819"/>
                  </a:lnTo>
                  <a:lnTo>
                    <a:pt x="617524" y="329819"/>
                  </a:lnTo>
                  <a:lnTo>
                    <a:pt x="617524" y="381266"/>
                  </a:lnTo>
                  <a:lnTo>
                    <a:pt x="601637" y="373697"/>
                  </a:lnTo>
                  <a:lnTo>
                    <a:pt x="601548" y="354660"/>
                  </a:lnTo>
                  <a:lnTo>
                    <a:pt x="617448" y="362216"/>
                  </a:lnTo>
                  <a:lnTo>
                    <a:pt x="617524" y="381266"/>
                  </a:lnTo>
                  <a:lnTo>
                    <a:pt x="617524" y="329819"/>
                  </a:lnTo>
                  <a:lnTo>
                    <a:pt x="617308" y="329819"/>
                  </a:lnTo>
                  <a:lnTo>
                    <a:pt x="617347" y="340461"/>
                  </a:lnTo>
                  <a:lnTo>
                    <a:pt x="601446" y="332892"/>
                  </a:lnTo>
                  <a:lnTo>
                    <a:pt x="601433" y="329907"/>
                  </a:lnTo>
                  <a:lnTo>
                    <a:pt x="595249" y="329946"/>
                  </a:lnTo>
                  <a:lnTo>
                    <a:pt x="579488" y="322440"/>
                  </a:lnTo>
                  <a:lnTo>
                    <a:pt x="574332" y="311861"/>
                  </a:lnTo>
                  <a:lnTo>
                    <a:pt x="574332" y="401408"/>
                  </a:lnTo>
                  <a:lnTo>
                    <a:pt x="558457" y="393852"/>
                  </a:lnTo>
                  <a:lnTo>
                    <a:pt x="558368" y="374827"/>
                  </a:lnTo>
                  <a:lnTo>
                    <a:pt x="574243" y="382384"/>
                  </a:lnTo>
                  <a:lnTo>
                    <a:pt x="574332" y="401408"/>
                  </a:lnTo>
                  <a:lnTo>
                    <a:pt x="574332" y="311861"/>
                  </a:lnTo>
                  <a:lnTo>
                    <a:pt x="574141" y="311467"/>
                  </a:lnTo>
                  <a:lnTo>
                    <a:pt x="574141" y="360616"/>
                  </a:lnTo>
                  <a:lnTo>
                    <a:pt x="558266" y="353060"/>
                  </a:lnTo>
                  <a:lnTo>
                    <a:pt x="558215" y="341350"/>
                  </a:lnTo>
                  <a:lnTo>
                    <a:pt x="560641" y="346316"/>
                  </a:lnTo>
                  <a:lnTo>
                    <a:pt x="572198" y="340702"/>
                  </a:lnTo>
                  <a:lnTo>
                    <a:pt x="574065" y="341579"/>
                  </a:lnTo>
                  <a:lnTo>
                    <a:pt x="574141" y="360616"/>
                  </a:lnTo>
                  <a:lnTo>
                    <a:pt x="574141" y="311467"/>
                  </a:lnTo>
                  <a:lnTo>
                    <a:pt x="572808" y="308724"/>
                  </a:lnTo>
                  <a:lnTo>
                    <a:pt x="590410" y="308635"/>
                  </a:lnTo>
                  <a:lnTo>
                    <a:pt x="599541" y="327355"/>
                  </a:lnTo>
                  <a:lnTo>
                    <a:pt x="624192" y="315353"/>
                  </a:lnTo>
                  <a:lnTo>
                    <a:pt x="620839" y="308495"/>
                  </a:lnTo>
                  <a:lnTo>
                    <a:pt x="644626" y="308381"/>
                  </a:lnTo>
                  <a:lnTo>
                    <a:pt x="644601" y="305396"/>
                  </a:lnTo>
                  <a:lnTo>
                    <a:pt x="663105" y="296392"/>
                  </a:lnTo>
                  <a:lnTo>
                    <a:pt x="644372" y="257987"/>
                  </a:lnTo>
                  <a:lnTo>
                    <a:pt x="644347" y="252044"/>
                  </a:lnTo>
                  <a:lnTo>
                    <a:pt x="641489" y="252069"/>
                  </a:lnTo>
                  <a:lnTo>
                    <a:pt x="633145" y="234937"/>
                  </a:lnTo>
                  <a:lnTo>
                    <a:pt x="644283" y="234886"/>
                  </a:lnTo>
                  <a:lnTo>
                    <a:pt x="644182" y="215277"/>
                  </a:lnTo>
                  <a:lnTo>
                    <a:pt x="628916" y="215353"/>
                  </a:lnTo>
                  <a:lnTo>
                    <a:pt x="628916" y="288848"/>
                  </a:lnTo>
                  <a:lnTo>
                    <a:pt x="611301" y="288937"/>
                  </a:lnTo>
                  <a:lnTo>
                    <a:pt x="602970" y="271843"/>
                  </a:lnTo>
                  <a:lnTo>
                    <a:pt x="620585" y="271767"/>
                  </a:lnTo>
                  <a:lnTo>
                    <a:pt x="628916" y="288848"/>
                  </a:lnTo>
                  <a:lnTo>
                    <a:pt x="628916" y="215353"/>
                  </a:lnTo>
                  <a:lnTo>
                    <a:pt x="623620" y="215379"/>
                  </a:lnTo>
                  <a:lnTo>
                    <a:pt x="613181" y="193941"/>
                  </a:lnTo>
                  <a:lnTo>
                    <a:pt x="611060" y="194983"/>
                  </a:lnTo>
                  <a:lnTo>
                    <a:pt x="611060" y="252209"/>
                  </a:lnTo>
                  <a:lnTo>
                    <a:pt x="593445" y="252285"/>
                  </a:lnTo>
                  <a:lnTo>
                    <a:pt x="585101" y="235153"/>
                  </a:lnTo>
                  <a:lnTo>
                    <a:pt x="602716" y="235077"/>
                  </a:lnTo>
                  <a:lnTo>
                    <a:pt x="611060" y="252209"/>
                  </a:lnTo>
                  <a:lnTo>
                    <a:pt x="611060" y="194983"/>
                  </a:lnTo>
                  <a:lnTo>
                    <a:pt x="588530" y="205943"/>
                  </a:lnTo>
                  <a:lnTo>
                    <a:pt x="593191" y="215519"/>
                  </a:lnTo>
                  <a:lnTo>
                    <a:pt x="580872" y="215582"/>
                  </a:lnTo>
                  <a:lnTo>
                    <a:pt x="580872" y="289077"/>
                  </a:lnTo>
                  <a:lnTo>
                    <a:pt x="563270" y="289153"/>
                  </a:lnTo>
                  <a:lnTo>
                    <a:pt x="554939" y="272059"/>
                  </a:lnTo>
                  <a:lnTo>
                    <a:pt x="572541" y="271983"/>
                  </a:lnTo>
                  <a:lnTo>
                    <a:pt x="580872" y="289077"/>
                  </a:lnTo>
                  <a:lnTo>
                    <a:pt x="580872" y="215582"/>
                  </a:lnTo>
                  <a:lnTo>
                    <a:pt x="575576" y="215607"/>
                  </a:lnTo>
                  <a:lnTo>
                    <a:pt x="574268" y="212902"/>
                  </a:lnTo>
                  <a:lnTo>
                    <a:pt x="568667" y="215633"/>
                  </a:lnTo>
                  <a:lnTo>
                    <a:pt x="563003" y="215671"/>
                  </a:lnTo>
                  <a:lnTo>
                    <a:pt x="563003" y="252425"/>
                  </a:lnTo>
                  <a:lnTo>
                    <a:pt x="545414" y="252514"/>
                  </a:lnTo>
                  <a:lnTo>
                    <a:pt x="540270" y="241935"/>
                  </a:lnTo>
                  <a:lnTo>
                    <a:pt x="544639" y="245376"/>
                  </a:lnTo>
                  <a:lnTo>
                    <a:pt x="552602" y="235305"/>
                  </a:lnTo>
                  <a:lnTo>
                    <a:pt x="554659" y="235292"/>
                  </a:lnTo>
                  <a:lnTo>
                    <a:pt x="563003" y="252425"/>
                  </a:lnTo>
                  <a:lnTo>
                    <a:pt x="563003" y="215671"/>
                  </a:lnTo>
                  <a:lnTo>
                    <a:pt x="551268" y="215722"/>
                  </a:lnTo>
                  <a:lnTo>
                    <a:pt x="539292" y="206248"/>
                  </a:lnTo>
                  <a:lnTo>
                    <a:pt x="555117" y="198539"/>
                  </a:lnTo>
                  <a:lnTo>
                    <a:pt x="571461" y="211416"/>
                  </a:lnTo>
                  <a:lnTo>
                    <a:pt x="588454" y="189915"/>
                  </a:lnTo>
                  <a:lnTo>
                    <a:pt x="582472" y="185204"/>
                  </a:lnTo>
                  <a:lnTo>
                    <a:pt x="603846" y="174790"/>
                  </a:lnTo>
                  <a:lnTo>
                    <a:pt x="602526" y="172097"/>
                  </a:lnTo>
                  <a:lnTo>
                    <a:pt x="615289" y="155956"/>
                  </a:lnTo>
                  <a:lnTo>
                    <a:pt x="581761" y="129489"/>
                  </a:lnTo>
                  <a:lnTo>
                    <a:pt x="581228" y="128397"/>
                  </a:lnTo>
                  <a:lnTo>
                    <a:pt x="581228" y="163995"/>
                  </a:lnTo>
                  <a:lnTo>
                    <a:pt x="565391" y="171716"/>
                  </a:lnTo>
                  <a:lnTo>
                    <a:pt x="550456" y="159918"/>
                  </a:lnTo>
                  <a:lnTo>
                    <a:pt x="566293" y="152196"/>
                  </a:lnTo>
                  <a:lnTo>
                    <a:pt x="581228" y="163995"/>
                  </a:lnTo>
                  <a:lnTo>
                    <a:pt x="581228" y="128397"/>
                  </a:lnTo>
                  <a:lnTo>
                    <a:pt x="579158" y="124117"/>
                  </a:lnTo>
                  <a:lnTo>
                    <a:pt x="576567" y="125387"/>
                  </a:lnTo>
                  <a:lnTo>
                    <a:pt x="561632" y="113576"/>
                  </a:lnTo>
                  <a:lnTo>
                    <a:pt x="571639" y="108699"/>
                  </a:lnTo>
                  <a:lnTo>
                    <a:pt x="563054" y="91071"/>
                  </a:lnTo>
                  <a:lnTo>
                    <a:pt x="549198" y="97828"/>
                  </a:lnTo>
                  <a:lnTo>
                    <a:pt x="549198" y="138709"/>
                  </a:lnTo>
                  <a:lnTo>
                    <a:pt x="538022" y="144157"/>
                  </a:lnTo>
                  <a:lnTo>
                    <a:pt x="538022" y="185051"/>
                  </a:lnTo>
                  <a:lnTo>
                    <a:pt x="522198" y="192760"/>
                  </a:lnTo>
                  <a:lnTo>
                    <a:pt x="507276" y="180962"/>
                  </a:lnTo>
                  <a:lnTo>
                    <a:pt x="523087" y="173253"/>
                  </a:lnTo>
                  <a:lnTo>
                    <a:pt x="538022" y="185051"/>
                  </a:lnTo>
                  <a:lnTo>
                    <a:pt x="538022" y="144157"/>
                  </a:lnTo>
                  <a:lnTo>
                    <a:pt x="533374" y="146418"/>
                  </a:lnTo>
                  <a:lnTo>
                    <a:pt x="518452" y="134620"/>
                  </a:lnTo>
                  <a:lnTo>
                    <a:pt x="534263" y="126911"/>
                  </a:lnTo>
                  <a:lnTo>
                    <a:pt x="549198" y="138709"/>
                  </a:lnTo>
                  <a:lnTo>
                    <a:pt x="549198" y="97828"/>
                  </a:lnTo>
                  <a:lnTo>
                    <a:pt x="544550" y="100088"/>
                  </a:lnTo>
                  <a:lnTo>
                    <a:pt x="525856" y="85305"/>
                  </a:lnTo>
                  <a:lnTo>
                    <a:pt x="508850" y="106832"/>
                  </a:lnTo>
                  <a:lnTo>
                    <a:pt x="517182" y="113423"/>
                  </a:lnTo>
                  <a:lnTo>
                    <a:pt x="505993" y="118872"/>
                  </a:lnTo>
                  <a:lnTo>
                    <a:pt x="505993" y="159753"/>
                  </a:lnTo>
                  <a:lnTo>
                    <a:pt x="490181" y="167462"/>
                  </a:lnTo>
                  <a:lnTo>
                    <a:pt x="481025" y="160210"/>
                  </a:lnTo>
                  <a:lnTo>
                    <a:pt x="486422" y="161404"/>
                  </a:lnTo>
                  <a:lnTo>
                    <a:pt x="489216" y="148869"/>
                  </a:lnTo>
                  <a:lnTo>
                    <a:pt x="491070" y="147967"/>
                  </a:lnTo>
                  <a:lnTo>
                    <a:pt x="505993" y="159753"/>
                  </a:lnTo>
                  <a:lnTo>
                    <a:pt x="505993" y="118872"/>
                  </a:lnTo>
                  <a:lnTo>
                    <a:pt x="501357" y="121119"/>
                  </a:lnTo>
                  <a:lnTo>
                    <a:pt x="499021" y="119265"/>
                  </a:lnTo>
                  <a:lnTo>
                    <a:pt x="495160" y="124142"/>
                  </a:lnTo>
                  <a:lnTo>
                    <a:pt x="479488" y="131787"/>
                  </a:lnTo>
                  <a:lnTo>
                    <a:pt x="464629" y="128460"/>
                  </a:lnTo>
                  <a:lnTo>
                    <a:pt x="475538" y="114655"/>
                  </a:lnTo>
                  <a:lnTo>
                    <a:pt x="495858" y="119176"/>
                  </a:lnTo>
                  <a:lnTo>
                    <a:pt x="501840" y="92417"/>
                  </a:lnTo>
                  <a:lnTo>
                    <a:pt x="494411" y="90766"/>
                  </a:lnTo>
                  <a:lnTo>
                    <a:pt x="509155" y="72097"/>
                  </a:lnTo>
                  <a:lnTo>
                    <a:pt x="506780" y="70243"/>
                  </a:lnTo>
                  <a:lnTo>
                    <a:pt x="511276" y="50177"/>
                  </a:lnTo>
                  <a:lnTo>
                    <a:pt x="484073" y="44119"/>
                  </a:lnTo>
                  <a:lnTo>
                    <a:pt x="484073" y="72212"/>
                  </a:lnTo>
                  <a:lnTo>
                    <a:pt x="473163" y="86029"/>
                  </a:lnTo>
                  <a:lnTo>
                    <a:pt x="454583" y="81876"/>
                  </a:lnTo>
                  <a:lnTo>
                    <a:pt x="465493" y="68059"/>
                  </a:lnTo>
                  <a:lnTo>
                    <a:pt x="484073" y="72212"/>
                  </a:lnTo>
                  <a:lnTo>
                    <a:pt x="484073" y="44119"/>
                  </a:lnTo>
                  <a:lnTo>
                    <a:pt x="469595" y="40881"/>
                  </a:lnTo>
                  <a:lnTo>
                    <a:pt x="464908" y="37172"/>
                  </a:lnTo>
                  <a:lnTo>
                    <a:pt x="463118" y="39433"/>
                  </a:lnTo>
                  <a:lnTo>
                    <a:pt x="454291" y="37465"/>
                  </a:lnTo>
                  <a:lnTo>
                    <a:pt x="454291" y="109905"/>
                  </a:lnTo>
                  <a:lnTo>
                    <a:pt x="443382" y="123710"/>
                  </a:lnTo>
                  <a:lnTo>
                    <a:pt x="424802" y="119557"/>
                  </a:lnTo>
                  <a:lnTo>
                    <a:pt x="435711" y="105752"/>
                  </a:lnTo>
                  <a:lnTo>
                    <a:pt x="454291" y="109905"/>
                  </a:lnTo>
                  <a:lnTo>
                    <a:pt x="454291" y="37465"/>
                  </a:lnTo>
                  <a:lnTo>
                    <a:pt x="444538" y="35280"/>
                  </a:lnTo>
                  <a:lnTo>
                    <a:pt x="451459" y="26530"/>
                  </a:lnTo>
                  <a:lnTo>
                    <a:pt x="444246" y="20840"/>
                  </a:lnTo>
                  <a:lnTo>
                    <a:pt x="444246" y="63322"/>
                  </a:lnTo>
                  <a:lnTo>
                    <a:pt x="433336" y="77127"/>
                  </a:lnTo>
                  <a:lnTo>
                    <a:pt x="414769" y="72974"/>
                  </a:lnTo>
                  <a:lnTo>
                    <a:pt x="425678" y="59169"/>
                  </a:lnTo>
                  <a:lnTo>
                    <a:pt x="444246" y="63322"/>
                  </a:lnTo>
                  <a:lnTo>
                    <a:pt x="444246" y="20840"/>
                  </a:lnTo>
                  <a:lnTo>
                    <a:pt x="436067" y="14389"/>
                  </a:lnTo>
                  <a:lnTo>
                    <a:pt x="423303" y="30543"/>
                  </a:lnTo>
                  <a:lnTo>
                    <a:pt x="414464" y="28575"/>
                  </a:lnTo>
                  <a:lnTo>
                    <a:pt x="414464" y="101015"/>
                  </a:lnTo>
                  <a:lnTo>
                    <a:pt x="403555" y="114808"/>
                  </a:lnTo>
                  <a:lnTo>
                    <a:pt x="392137" y="112255"/>
                  </a:lnTo>
                  <a:lnTo>
                    <a:pt x="397535" y="110998"/>
                  </a:lnTo>
                  <a:lnTo>
                    <a:pt x="394614" y="98488"/>
                  </a:lnTo>
                  <a:lnTo>
                    <a:pt x="395897" y="96862"/>
                  </a:lnTo>
                  <a:lnTo>
                    <a:pt x="414464" y="101015"/>
                  </a:lnTo>
                  <a:lnTo>
                    <a:pt x="414464" y="28575"/>
                  </a:lnTo>
                  <a:lnTo>
                    <a:pt x="400037" y="25336"/>
                  </a:lnTo>
                  <a:lnTo>
                    <a:pt x="394068" y="52095"/>
                  </a:lnTo>
                  <a:lnTo>
                    <a:pt x="404431" y="54419"/>
                  </a:lnTo>
                  <a:lnTo>
                    <a:pt x="393522" y="68237"/>
                  </a:lnTo>
                  <a:lnTo>
                    <a:pt x="390601" y="67576"/>
                  </a:lnTo>
                  <a:lnTo>
                    <a:pt x="389242" y="73647"/>
                  </a:lnTo>
                  <a:lnTo>
                    <a:pt x="378447" y="87299"/>
                  </a:lnTo>
                  <a:lnTo>
                    <a:pt x="363601" y="90754"/>
                  </a:lnTo>
                  <a:lnTo>
                    <a:pt x="367436" y="73583"/>
                  </a:lnTo>
                  <a:lnTo>
                    <a:pt x="387705" y="68859"/>
                  </a:lnTo>
                  <a:lnTo>
                    <a:pt x="381482" y="42151"/>
                  </a:lnTo>
                  <a:lnTo>
                    <a:pt x="374065" y="43891"/>
                  </a:lnTo>
                  <a:lnTo>
                    <a:pt x="379260" y="20662"/>
                  </a:lnTo>
                  <a:lnTo>
                    <a:pt x="376326" y="20015"/>
                  </a:lnTo>
                  <a:lnTo>
                    <a:pt x="371665" y="0"/>
                  </a:lnTo>
                  <a:lnTo>
                    <a:pt x="356717" y="3492"/>
                  </a:lnTo>
                  <a:lnTo>
                    <a:pt x="356717" y="31648"/>
                  </a:lnTo>
                  <a:lnTo>
                    <a:pt x="352882" y="48831"/>
                  </a:lnTo>
                  <a:lnTo>
                    <a:pt x="346252" y="50380"/>
                  </a:lnTo>
                  <a:lnTo>
                    <a:pt x="346252" y="78524"/>
                  </a:lnTo>
                  <a:lnTo>
                    <a:pt x="342417" y="95707"/>
                  </a:lnTo>
                  <a:lnTo>
                    <a:pt x="323862" y="100025"/>
                  </a:lnTo>
                  <a:lnTo>
                    <a:pt x="327710" y="82842"/>
                  </a:lnTo>
                  <a:lnTo>
                    <a:pt x="346252" y="78524"/>
                  </a:lnTo>
                  <a:lnTo>
                    <a:pt x="346252" y="50380"/>
                  </a:lnTo>
                  <a:lnTo>
                    <a:pt x="334340" y="53149"/>
                  </a:lnTo>
                  <a:lnTo>
                    <a:pt x="338175" y="35966"/>
                  </a:lnTo>
                  <a:lnTo>
                    <a:pt x="356717" y="31648"/>
                  </a:lnTo>
                  <a:lnTo>
                    <a:pt x="356717" y="3492"/>
                  </a:lnTo>
                  <a:lnTo>
                    <a:pt x="330085" y="9702"/>
                  </a:lnTo>
                  <a:lnTo>
                    <a:pt x="324256" y="8394"/>
                  </a:lnTo>
                  <a:lnTo>
                    <a:pt x="323621" y="11214"/>
                  </a:lnTo>
                  <a:lnTo>
                    <a:pt x="316992" y="12763"/>
                  </a:lnTo>
                  <a:lnTo>
                    <a:pt x="316992" y="40906"/>
                  </a:lnTo>
                  <a:lnTo>
                    <a:pt x="313156" y="58102"/>
                  </a:lnTo>
                  <a:lnTo>
                    <a:pt x="306527" y="59651"/>
                  </a:lnTo>
                  <a:lnTo>
                    <a:pt x="306527" y="87782"/>
                  </a:lnTo>
                  <a:lnTo>
                    <a:pt x="302691" y="104965"/>
                  </a:lnTo>
                  <a:lnTo>
                    <a:pt x="284137" y="109283"/>
                  </a:lnTo>
                  <a:lnTo>
                    <a:pt x="287972" y="92100"/>
                  </a:lnTo>
                  <a:lnTo>
                    <a:pt x="306527" y="87782"/>
                  </a:lnTo>
                  <a:lnTo>
                    <a:pt x="306527" y="59651"/>
                  </a:lnTo>
                  <a:lnTo>
                    <a:pt x="294601" y="62420"/>
                  </a:lnTo>
                  <a:lnTo>
                    <a:pt x="298437" y="45224"/>
                  </a:lnTo>
                  <a:lnTo>
                    <a:pt x="316992" y="40906"/>
                  </a:lnTo>
                  <a:lnTo>
                    <a:pt x="316992" y="12763"/>
                  </a:lnTo>
                  <a:lnTo>
                    <a:pt x="305066" y="15532"/>
                  </a:lnTo>
                  <a:lnTo>
                    <a:pt x="307505" y="4648"/>
                  </a:lnTo>
                  <a:lnTo>
                    <a:pt x="288378" y="381"/>
                  </a:lnTo>
                  <a:lnTo>
                    <a:pt x="283883" y="20472"/>
                  </a:lnTo>
                  <a:lnTo>
                    <a:pt x="260667" y="25882"/>
                  </a:lnTo>
                  <a:lnTo>
                    <a:pt x="266890" y="52565"/>
                  </a:lnTo>
                  <a:lnTo>
                    <a:pt x="277253" y="50152"/>
                  </a:lnTo>
                  <a:lnTo>
                    <a:pt x="273418" y="67360"/>
                  </a:lnTo>
                  <a:lnTo>
                    <a:pt x="270484" y="68033"/>
                  </a:lnTo>
                  <a:lnTo>
                    <a:pt x="271907" y="74142"/>
                  </a:lnTo>
                  <a:lnTo>
                    <a:pt x="263537" y="111620"/>
                  </a:lnTo>
                  <a:lnTo>
                    <a:pt x="281584" y="115658"/>
                  </a:lnTo>
                  <a:lnTo>
                    <a:pt x="286537" y="136855"/>
                  </a:lnTo>
                  <a:lnTo>
                    <a:pt x="335788" y="125387"/>
                  </a:lnTo>
                  <a:lnTo>
                    <a:pt x="335292" y="127635"/>
                  </a:lnTo>
                  <a:lnTo>
                    <a:pt x="354418" y="131902"/>
                  </a:lnTo>
                  <a:lnTo>
                    <a:pt x="356971" y="120446"/>
                  </a:lnTo>
                  <a:lnTo>
                    <a:pt x="379755" y="115150"/>
                  </a:lnTo>
                  <a:lnTo>
                    <a:pt x="379933" y="115277"/>
                  </a:lnTo>
                  <a:lnTo>
                    <a:pt x="375196" y="136563"/>
                  </a:lnTo>
                  <a:lnTo>
                    <a:pt x="424522" y="147586"/>
                  </a:lnTo>
                  <a:lnTo>
                    <a:pt x="423113" y="149364"/>
                  </a:lnTo>
                  <a:lnTo>
                    <a:pt x="438505" y="161531"/>
                  </a:lnTo>
                  <a:lnTo>
                    <a:pt x="445770" y="152336"/>
                  </a:lnTo>
                  <a:lnTo>
                    <a:pt x="468604" y="157454"/>
                  </a:lnTo>
                  <a:lnTo>
                    <a:pt x="468706" y="157657"/>
                  </a:lnTo>
                  <a:lnTo>
                    <a:pt x="455193" y="174752"/>
                  </a:lnTo>
                  <a:lnTo>
                    <a:pt x="494855" y="206082"/>
                  </a:lnTo>
                  <a:lnTo>
                    <a:pt x="492810" y="207073"/>
                  </a:lnTo>
                  <a:lnTo>
                    <a:pt x="501396" y="224713"/>
                  </a:lnTo>
                  <a:lnTo>
                    <a:pt x="511949" y="219570"/>
                  </a:lnTo>
                  <a:lnTo>
                    <a:pt x="530313" y="234099"/>
                  </a:lnTo>
                  <a:lnTo>
                    <a:pt x="530313" y="234340"/>
                  </a:lnTo>
                  <a:lnTo>
                    <a:pt x="510717" y="243865"/>
                  </a:lnTo>
                  <a:lnTo>
                    <a:pt x="532853" y="289306"/>
                  </a:lnTo>
                  <a:lnTo>
                    <a:pt x="530567" y="289306"/>
                  </a:lnTo>
                  <a:lnTo>
                    <a:pt x="530669" y="308914"/>
                  </a:lnTo>
                  <a:lnTo>
                    <a:pt x="542378" y="308864"/>
                  </a:lnTo>
                  <a:lnTo>
                    <a:pt x="552640" y="329946"/>
                  </a:lnTo>
                  <a:lnTo>
                    <a:pt x="552538" y="330149"/>
                  </a:lnTo>
                  <a:lnTo>
                    <a:pt x="545426" y="330174"/>
                  </a:lnTo>
                  <a:lnTo>
                    <a:pt x="545426" y="445770"/>
                  </a:lnTo>
                  <a:lnTo>
                    <a:pt x="537248" y="462953"/>
                  </a:lnTo>
                  <a:lnTo>
                    <a:pt x="527888" y="451345"/>
                  </a:lnTo>
                  <a:lnTo>
                    <a:pt x="527888" y="482600"/>
                  </a:lnTo>
                  <a:lnTo>
                    <a:pt x="519709" y="499783"/>
                  </a:lnTo>
                  <a:lnTo>
                    <a:pt x="508673" y="486079"/>
                  </a:lnTo>
                  <a:lnTo>
                    <a:pt x="516851" y="468884"/>
                  </a:lnTo>
                  <a:lnTo>
                    <a:pt x="527888" y="482600"/>
                  </a:lnTo>
                  <a:lnTo>
                    <a:pt x="527888" y="451345"/>
                  </a:lnTo>
                  <a:lnTo>
                    <a:pt x="526199" y="449237"/>
                  </a:lnTo>
                  <a:lnTo>
                    <a:pt x="531241" y="438658"/>
                  </a:lnTo>
                  <a:lnTo>
                    <a:pt x="531266" y="444195"/>
                  </a:lnTo>
                  <a:lnTo>
                    <a:pt x="544118" y="444144"/>
                  </a:lnTo>
                  <a:lnTo>
                    <a:pt x="545426" y="445770"/>
                  </a:lnTo>
                  <a:lnTo>
                    <a:pt x="545426" y="330174"/>
                  </a:lnTo>
                  <a:lnTo>
                    <a:pt x="530758" y="330212"/>
                  </a:lnTo>
                  <a:lnTo>
                    <a:pt x="530974" y="380771"/>
                  </a:lnTo>
                  <a:lnTo>
                    <a:pt x="528916" y="379780"/>
                  </a:lnTo>
                  <a:lnTo>
                    <a:pt x="520484" y="397497"/>
                  </a:lnTo>
                  <a:lnTo>
                    <a:pt x="531075" y="402539"/>
                  </a:lnTo>
                  <a:lnTo>
                    <a:pt x="531164" y="425958"/>
                  </a:lnTo>
                  <a:lnTo>
                    <a:pt x="530987" y="426110"/>
                  </a:lnTo>
                  <a:lnTo>
                    <a:pt x="511340" y="416712"/>
                  </a:lnTo>
                  <a:lnTo>
                    <a:pt x="489597" y="462381"/>
                  </a:lnTo>
                  <a:lnTo>
                    <a:pt x="488149" y="460578"/>
                  </a:lnTo>
                  <a:lnTo>
                    <a:pt x="485330" y="462851"/>
                  </a:lnTo>
                  <a:lnTo>
                    <a:pt x="485330" y="573989"/>
                  </a:lnTo>
                  <a:lnTo>
                    <a:pt x="470509" y="585914"/>
                  </a:lnTo>
                  <a:lnTo>
                    <a:pt x="466509" y="568769"/>
                  </a:lnTo>
                  <a:lnTo>
                    <a:pt x="481330" y="556831"/>
                  </a:lnTo>
                  <a:lnTo>
                    <a:pt x="485330" y="573989"/>
                  </a:lnTo>
                  <a:lnTo>
                    <a:pt x="485330" y="462851"/>
                  </a:lnTo>
                  <a:lnTo>
                    <a:pt x="472884" y="472884"/>
                  </a:lnTo>
                  <a:lnTo>
                    <a:pt x="480237" y="482028"/>
                  </a:lnTo>
                  <a:lnTo>
                    <a:pt x="474421" y="494245"/>
                  </a:lnTo>
                  <a:lnTo>
                    <a:pt x="474421" y="527202"/>
                  </a:lnTo>
                  <a:lnTo>
                    <a:pt x="459600" y="539140"/>
                  </a:lnTo>
                  <a:lnTo>
                    <a:pt x="455599" y="521970"/>
                  </a:lnTo>
                  <a:lnTo>
                    <a:pt x="464705" y="514642"/>
                  </a:lnTo>
                  <a:lnTo>
                    <a:pt x="462343" y="519620"/>
                  </a:lnTo>
                  <a:lnTo>
                    <a:pt x="473951" y="525170"/>
                  </a:lnTo>
                  <a:lnTo>
                    <a:pt x="474421" y="527202"/>
                  </a:lnTo>
                  <a:lnTo>
                    <a:pt x="474421" y="494245"/>
                  </a:lnTo>
                  <a:lnTo>
                    <a:pt x="470166" y="503174"/>
                  </a:lnTo>
                  <a:lnTo>
                    <a:pt x="469950" y="503224"/>
                  </a:lnTo>
                  <a:lnTo>
                    <a:pt x="456298" y="486232"/>
                  </a:lnTo>
                  <a:lnTo>
                    <a:pt x="453555" y="488442"/>
                  </a:lnTo>
                  <a:lnTo>
                    <a:pt x="453555" y="599567"/>
                  </a:lnTo>
                  <a:lnTo>
                    <a:pt x="438734" y="611505"/>
                  </a:lnTo>
                  <a:lnTo>
                    <a:pt x="434733" y="594360"/>
                  </a:lnTo>
                  <a:lnTo>
                    <a:pt x="449554" y="582422"/>
                  </a:lnTo>
                  <a:lnTo>
                    <a:pt x="453555" y="599567"/>
                  </a:lnTo>
                  <a:lnTo>
                    <a:pt x="453555" y="488442"/>
                  </a:lnTo>
                  <a:lnTo>
                    <a:pt x="442645" y="497230"/>
                  </a:lnTo>
                  <a:lnTo>
                    <a:pt x="442645" y="552792"/>
                  </a:lnTo>
                  <a:lnTo>
                    <a:pt x="427824" y="564730"/>
                  </a:lnTo>
                  <a:lnTo>
                    <a:pt x="423811" y="547560"/>
                  </a:lnTo>
                  <a:lnTo>
                    <a:pt x="438645" y="535622"/>
                  </a:lnTo>
                  <a:lnTo>
                    <a:pt x="442645" y="552792"/>
                  </a:lnTo>
                  <a:lnTo>
                    <a:pt x="442645" y="497230"/>
                  </a:lnTo>
                  <a:lnTo>
                    <a:pt x="416915" y="517944"/>
                  </a:lnTo>
                  <a:lnTo>
                    <a:pt x="416394" y="515696"/>
                  </a:lnTo>
                  <a:lnTo>
                    <a:pt x="397294" y="520153"/>
                  </a:lnTo>
                  <a:lnTo>
                    <a:pt x="399961" y="531596"/>
                  </a:lnTo>
                  <a:lnTo>
                    <a:pt x="381723" y="546265"/>
                  </a:lnTo>
                  <a:lnTo>
                    <a:pt x="381495" y="546214"/>
                  </a:lnTo>
                  <a:lnTo>
                    <a:pt x="376555" y="524992"/>
                  </a:lnTo>
                  <a:lnTo>
                    <a:pt x="375564" y="525233"/>
                  </a:lnTo>
                  <a:lnTo>
                    <a:pt x="375564" y="567728"/>
                  </a:lnTo>
                  <a:lnTo>
                    <a:pt x="375107" y="569772"/>
                  </a:lnTo>
                  <a:lnTo>
                    <a:pt x="368477" y="571322"/>
                  </a:lnTo>
                  <a:lnTo>
                    <a:pt x="368477" y="599440"/>
                  </a:lnTo>
                  <a:lnTo>
                    <a:pt x="364642" y="616648"/>
                  </a:lnTo>
                  <a:lnTo>
                    <a:pt x="346087" y="620979"/>
                  </a:lnTo>
                  <a:lnTo>
                    <a:pt x="349923" y="603770"/>
                  </a:lnTo>
                  <a:lnTo>
                    <a:pt x="368477" y="599440"/>
                  </a:lnTo>
                  <a:lnTo>
                    <a:pt x="368477" y="571322"/>
                  </a:lnTo>
                  <a:lnTo>
                    <a:pt x="356552" y="574103"/>
                  </a:lnTo>
                  <a:lnTo>
                    <a:pt x="360387" y="556907"/>
                  </a:lnTo>
                  <a:lnTo>
                    <a:pt x="371843" y="554228"/>
                  </a:lnTo>
                  <a:lnTo>
                    <a:pt x="367525" y="557707"/>
                  </a:lnTo>
                  <a:lnTo>
                    <a:pt x="375564" y="567728"/>
                  </a:lnTo>
                  <a:lnTo>
                    <a:pt x="375564" y="525233"/>
                  </a:lnTo>
                  <a:lnTo>
                    <a:pt x="339204" y="533704"/>
                  </a:lnTo>
                  <a:lnTo>
                    <a:pt x="339204" y="561835"/>
                  </a:lnTo>
                  <a:lnTo>
                    <a:pt x="335368" y="579031"/>
                  </a:lnTo>
                  <a:lnTo>
                    <a:pt x="328739" y="580580"/>
                  </a:lnTo>
                  <a:lnTo>
                    <a:pt x="328739" y="608711"/>
                  </a:lnTo>
                  <a:lnTo>
                    <a:pt x="324904" y="625906"/>
                  </a:lnTo>
                  <a:lnTo>
                    <a:pt x="306362" y="630224"/>
                  </a:lnTo>
                  <a:lnTo>
                    <a:pt x="310210" y="613041"/>
                  </a:lnTo>
                  <a:lnTo>
                    <a:pt x="328739" y="608711"/>
                  </a:lnTo>
                  <a:lnTo>
                    <a:pt x="328739" y="580580"/>
                  </a:lnTo>
                  <a:lnTo>
                    <a:pt x="316839" y="583349"/>
                  </a:lnTo>
                  <a:lnTo>
                    <a:pt x="320675" y="566166"/>
                  </a:lnTo>
                  <a:lnTo>
                    <a:pt x="339204" y="561835"/>
                  </a:lnTo>
                  <a:lnTo>
                    <a:pt x="339204" y="533704"/>
                  </a:lnTo>
                  <a:lnTo>
                    <a:pt x="327304" y="536473"/>
                  </a:lnTo>
                  <a:lnTo>
                    <a:pt x="327812" y="534212"/>
                  </a:lnTo>
                  <a:lnTo>
                    <a:pt x="308686" y="529945"/>
                  </a:lnTo>
                  <a:lnTo>
                    <a:pt x="306120" y="541401"/>
                  </a:lnTo>
                  <a:lnTo>
                    <a:pt x="283337" y="546722"/>
                  </a:lnTo>
                  <a:lnTo>
                    <a:pt x="283133" y="546557"/>
                  </a:lnTo>
                  <a:lnTo>
                    <a:pt x="287896" y="525284"/>
                  </a:lnTo>
                  <a:lnTo>
                    <a:pt x="270941" y="521500"/>
                  </a:lnTo>
                  <a:lnTo>
                    <a:pt x="270941" y="549605"/>
                  </a:lnTo>
                  <a:lnTo>
                    <a:pt x="265557" y="550849"/>
                  </a:lnTo>
                  <a:lnTo>
                    <a:pt x="268465" y="563397"/>
                  </a:lnTo>
                  <a:lnTo>
                    <a:pt x="267182" y="565010"/>
                  </a:lnTo>
                  <a:lnTo>
                    <a:pt x="248602" y="560870"/>
                  </a:lnTo>
                  <a:lnTo>
                    <a:pt x="259511" y="547065"/>
                  </a:lnTo>
                  <a:lnTo>
                    <a:pt x="270941" y="549605"/>
                  </a:lnTo>
                  <a:lnTo>
                    <a:pt x="270941" y="521500"/>
                  </a:lnTo>
                  <a:lnTo>
                    <a:pt x="248323" y="516458"/>
                  </a:lnTo>
                  <a:lnTo>
                    <a:pt x="248323" y="588886"/>
                  </a:lnTo>
                  <a:lnTo>
                    <a:pt x="237413" y="602691"/>
                  </a:lnTo>
                  <a:lnTo>
                    <a:pt x="218833" y="598551"/>
                  </a:lnTo>
                  <a:lnTo>
                    <a:pt x="229743" y="584746"/>
                  </a:lnTo>
                  <a:lnTo>
                    <a:pt x="248323" y="588886"/>
                  </a:lnTo>
                  <a:lnTo>
                    <a:pt x="248323" y="516458"/>
                  </a:lnTo>
                  <a:lnTo>
                    <a:pt x="238569" y="514273"/>
                  </a:lnTo>
                  <a:lnTo>
                    <a:pt x="239991" y="512483"/>
                  </a:lnTo>
                  <a:lnTo>
                    <a:pt x="238264" y="511124"/>
                  </a:lnTo>
                  <a:lnTo>
                    <a:pt x="238264" y="542315"/>
                  </a:lnTo>
                  <a:lnTo>
                    <a:pt x="227355" y="556120"/>
                  </a:lnTo>
                  <a:lnTo>
                    <a:pt x="208788" y="551980"/>
                  </a:lnTo>
                  <a:lnTo>
                    <a:pt x="219697" y="538175"/>
                  </a:lnTo>
                  <a:lnTo>
                    <a:pt x="238264" y="542315"/>
                  </a:lnTo>
                  <a:lnTo>
                    <a:pt x="238264" y="511124"/>
                  </a:lnTo>
                  <a:lnTo>
                    <a:pt x="224599" y="500316"/>
                  </a:lnTo>
                  <a:lnTo>
                    <a:pt x="217322" y="509524"/>
                  </a:lnTo>
                  <a:lnTo>
                    <a:pt x="208495" y="507568"/>
                  </a:lnTo>
                  <a:lnTo>
                    <a:pt x="208495" y="579996"/>
                  </a:lnTo>
                  <a:lnTo>
                    <a:pt x="197586" y="593801"/>
                  </a:lnTo>
                  <a:lnTo>
                    <a:pt x="179006" y="589661"/>
                  </a:lnTo>
                  <a:lnTo>
                    <a:pt x="189915" y="575843"/>
                  </a:lnTo>
                  <a:lnTo>
                    <a:pt x="208495" y="579996"/>
                  </a:lnTo>
                  <a:lnTo>
                    <a:pt x="208495" y="507568"/>
                  </a:lnTo>
                  <a:lnTo>
                    <a:pt x="194487" y="504444"/>
                  </a:lnTo>
                  <a:lnTo>
                    <a:pt x="194373" y="504215"/>
                  </a:lnTo>
                  <a:lnTo>
                    <a:pt x="207899" y="487095"/>
                  </a:lnTo>
                  <a:lnTo>
                    <a:pt x="182054" y="466699"/>
                  </a:lnTo>
                  <a:lnTo>
                    <a:pt x="182054" y="501650"/>
                  </a:lnTo>
                  <a:lnTo>
                    <a:pt x="176669" y="500443"/>
                  </a:lnTo>
                  <a:lnTo>
                    <a:pt x="173863" y="512978"/>
                  </a:lnTo>
                  <a:lnTo>
                    <a:pt x="171970" y="513905"/>
                  </a:lnTo>
                  <a:lnTo>
                    <a:pt x="157035" y="502119"/>
                  </a:lnTo>
                  <a:lnTo>
                    <a:pt x="172872" y="494411"/>
                  </a:lnTo>
                  <a:lnTo>
                    <a:pt x="182054" y="501650"/>
                  </a:lnTo>
                  <a:lnTo>
                    <a:pt x="182054" y="466699"/>
                  </a:lnTo>
                  <a:lnTo>
                    <a:pt x="168224" y="455777"/>
                  </a:lnTo>
                  <a:lnTo>
                    <a:pt x="170281" y="454774"/>
                  </a:lnTo>
                  <a:lnTo>
                    <a:pt x="161696" y="437134"/>
                  </a:lnTo>
                  <a:lnTo>
                    <a:pt x="155790" y="440016"/>
                  </a:lnTo>
                  <a:lnTo>
                    <a:pt x="155790" y="480910"/>
                  </a:lnTo>
                  <a:lnTo>
                    <a:pt x="144627" y="486346"/>
                  </a:lnTo>
                  <a:lnTo>
                    <a:pt x="144627" y="527227"/>
                  </a:lnTo>
                  <a:lnTo>
                    <a:pt x="128803" y="534936"/>
                  </a:lnTo>
                  <a:lnTo>
                    <a:pt x="113868" y="523151"/>
                  </a:lnTo>
                  <a:lnTo>
                    <a:pt x="129692" y="515442"/>
                  </a:lnTo>
                  <a:lnTo>
                    <a:pt x="144627" y="527227"/>
                  </a:lnTo>
                  <a:lnTo>
                    <a:pt x="144627" y="486346"/>
                  </a:lnTo>
                  <a:lnTo>
                    <a:pt x="139954" y="488619"/>
                  </a:lnTo>
                  <a:lnTo>
                    <a:pt x="125018" y="476834"/>
                  </a:lnTo>
                  <a:lnTo>
                    <a:pt x="140855" y="469112"/>
                  </a:lnTo>
                  <a:lnTo>
                    <a:pt x="155790" y="480910"/>
                  </a:lnTo>
                  <a:lnTo>
                    <a:pt x="155790" y="440016"/>
                  </a:lnTo>
                  <a:lnTo>
                    <a:pt x="151130" y="442290"/>
                  </a:lnTo>
                  <a:lnTo>
                    <a:pt x="132778" y="427812"/>
                  </a:lnTo>
                  <a:lnTo>
                    <a:pt x="132778" y="427532"/>
                  </a:lnTo>
                  <a:lnTo>
                    <a:pt x="152374" y="417982"/>
                  </a:lnTo>
                  <a:lnTo>
                    <a:pt x="130225" y="372541"/>
                  </a:lnTo>
                  <a:lnTo>
                    <a:pt x="132511" y="372529"/>
                  </a:lnTo>
                  <a:lnTo>
                    <a:pt x="132410" y="352920"/>
                  </a:lnTo>
                  <a:lnTo>
                    <a:pt x="122809" y="352983"/>
                  </a:lnTo>
                  <a:lnTo>
                    <a:pt x="122809" y="419925"/>
                  </a:lnTo>
                  <a:lnTo>
                    <a:pt x="118452" y="416471"/>
                  </a:lnTo>
                  <a:lnTo>
                    <a:pt x="110490" y="426542"/>
                  </a:lnTo>
                  <a:lnTo>
                    <a:pt x="108394" y="426542"/>
                  </a:lnTo>
                  <a:lnTo>
                    <a:pt x="100050" y="409435"/>
                  </a:lnTo>
                  <a:lnTo>
                    <a:pt x="117640" y="409346"/>
                  </a:lnTo>
                  <a:lnTo>
                    <a:pt x="122809" y="419925"/>
                  </a:lnTo>
                  <a:lnTo>
                    <a:pt x="122809" y="352983"/>
                  </a:lnTo>
                  <a:lnTo>
                    <a:pt x="120688" y="352983"/>
                  </a:lnTo>
                  <a:lnTo>
                    <a:pt x="110324" y="331724"/>
                  </a:lnTo>
                  <a:lnTo>
                    <a:pt x="132334" y="331635"/>
                  </a:lnTo>
                  <a:lnTo>
                    <a:pt x="131826" y="217652"/>
                  </a:lnTo>
                  <a:lnTo>
                    <a:pt x="108115" y="217766"/>
                  </a:lnTo>
                  <a:lnTo>
                    <a:pt x="108115" y="389788"/>
                  </a:lnTo>
                  <a:lnTo>
                    <a:pt x="90512" y="389864"/>
                  </a:lnTo>
                  <a:lnTo>
                    <a:pt x="82169" y="372757"/>
                  </a:lnTo>
                  <a:lnTo>
                    <a:pt x="99771" y="372681"/>
                  </a:lnTo>
                  <a:lnTo>
                    <a:pt x="108115" y="389788"/>
                  </a:lnTo>
                  <a:lnTo>
                    <a:pt x="108115" y="217766"/>
                  </a:lnTo>
                  <a:lnTo>
                    <a:pt x="104394" y="217779"/>
                  </a:lnTo>
                  <a:lnTo>
                    <a:pt x="104863" y="320509"/>
                  </a:lnTo>
                  <a:lnTo>
                    <a:pt x="102450" y="315531"/>
                  </a:lnTo>
                  <a:lnTo>
                    <a:pt x="89014" y="322072"/>
                  </a:lnTo>
                  <a:lnTo>
                    <a:pt x="88557" y="217855"/>
                  </a:lnTo>
                  <a:lnTo>
                    <a:pt x="61125" y="217982"/>
                  </a:lnTo>
                  <a:lnTo>
                    <a:pt x="61658" y="331939"/>
                  </a:lnTo>
                  <a:lnTo>
                    <a:pt x="79908" y="331876"/>
                  </a:lnTo>
                  <a:lnTo>
                    <a:pt x="90246" y="353123"/>
                  </a:lnTo>
                  <a:lnTo>
                    <a:pt x="77965" y="353187"/>
                  </a:lnTo>
                  <a:lnTo>
                    <a:pt x="77965" y="426694"/>
                  </a:lnTo>
                  <a:lnTo>
                    <a:pt x="60363" y="426770"/>
                  </a:lnTo>
                  <a:lnTo>
                    <a:pt x="52019" y="409651"/>
                  </a:lnTo>
                  <a:lnTo>
                    <a:pt x="69621" y="409575"/>
                  </a:lnTo>
                  <a:lnTo>
                    <a:pt x="77965" y="426694"/>
                  </a:lnTo>
                  <a:lnTo>
                    <a:pt x="77965" y="353187"/>
                  </a:lnTo>
                  <a:lnTo>
                    <a:pt x="72656" y="353212"/>
                  </a:lnTo>
                  <a:lnTo>
                    <a:pt x="63550" y="334492"/>
                  </a:lnTo>
                  <a:lnTo>
                    <a:pt x="60083" y="336181"/>
                  </a:lnTo>
                  <a:lnTo>
                    <a:pt x="60083" y="390004"/>
                  </a:lnTo>
                  <a:lnTo>
                    <a:pt x="42481" y="390093"/>
                  </a:lnTo>
                  <a:lnTo>
                    <a:pt x="34137" y="372973"/>
                  </a:lnTo>
                  <a:lnTo>
                    <a:pt x="51739" y="372897"/>
                  </a:lnTo>
                  <a:lnTo>
                    <a:pt x="60083" y="390004"/>
                  </a:lnTo>
                  <a:lnTo>
                    <a:pt x="60083" y="336181"/>
                  </a:lnTo>
                  <a:lnTo>
                    <a:pt x="38900" y="346494"/>
                  </a:lnTo>
                  <a:lnTo>
                    <a:pt x="42227" y="353352"/>
                  </a:lnTo>
                  <a:lnTo>
                    <a:pt x="18453" y="353453"/>
                  </a:lnTo>
                  <a:lnTo>
                    <a:pt x="18465" y="356463"/>
                  </a:lnTo>
                  <a:lnTo>
                    <a:pt x="0" y="365455"/>
                  </a:lnTo>
                  <a:lnTo>
                    <a:pt x="18681" y="403834"/>
                  </a:lnTo>
                  <a:lnTo>
                    <a:pt x="18719" y="409803"/>
                  </a:lnTo>
                  <a:lnTo>
                    <a:pt x="21590" y="409790"/>
                  </a:lnTo>
                  <a:lnTo>
                    <a:pt x="29933" y="426910"/>
                  </a:lnTo>
                  <a:lnTo>
                    <a:pt x="18821" y="426961"/>
                  </a:lnTo>
                  <a:lnTo>
                    <a:pt x="18897" y="446570"/>
                  </a:lnTo>
                  <a:lnTo>
                    <a:pt x="39471" y="446481"/>
                  </a:lnTo>
                  <a:lnTo>
                    <a:pt x="49923" y="467906"/>
                  </a:lnTo>
                  <a:lnTo>
                    <a:pt x="74574" y="455904"/>
                  </a:lnTo>
                  <a:lnTo>
                    <a:pt x="69900" y="446341"/>
                  </a:lnTo>
                  <a:lnTo>
                    <a:pt x="87503" y="446252"/>
                  </a:lnTo>
                  <a:lnTo>
                    <a:pt x="88823" y="448945"/>
                  </a:lnTo>
                  <a:lnTo>
                    <a:pt x="94424" y="446227"/>
                  </a:lnTo>
                  <a:lnTo>
                    <a:pt x="111772" y="446138"/>
                  </a:lnTo>
                  <a:lnTo>
                    <a:pt x="123774" y="455612"/>
                  </a:lnTo>
                  <a:lnTo>
                    <a:pt x="112610" y="461060"/>
                  </a:lnTo>
                  <a:lnTo>
                    <a:pt x="112610" y="501942"/>
                  </a:lnTo>
                  <a:lnTo>
                    <a:pt x="96786" y="509663"/>
                  </a:lnTo>
                  <a:lnTo>
                    <a:pt x="81838" y="497865"/>
                  </a:lnTo>
                  <a:lnTo>
                    <a:pt x="97675" y="490143"/>
                  </a:lnTo>
                  <a:lnTo>
                    <a:pt x="112610" y="501942"/>
                  </a:lnTo>
                  <a:lnTo>
                    <a:pt x="112610" y="461060"/>
                  </a:lnTo>
                  <a:lnTo>
                    <a:pt x="107937" y="463334"/>
                  </a:lnTo>
                  <a:lnTo>
                    <a:pt x="91630" y="450430"/>
                  </a:lnTo>
                  <a:lnTo>
                    <a:pt x="74637" y="471932"/>
                  </a:lnTo>
                  <a:lnTo>
                    <a:pt x="80594" y="476656"/>
                  </a:lnTo>
                  <a:lnTo>
                    <a:pt x="59245" y="487057"/>
                  </a:lnTo>
                  <a:lnTo>
                    <a:pt x="60553" y="489762"/>
                  </a:lnTo>
                  <a:lnTo>
                    <a:pt x="47815" y="505891"/>
                  </a:lnTo>
                  <a:lnTo>
                    <a:pt x="81318" y="532371"/>
                  </a:lnTo>
                  <a:lnTo>
                    <a:pt x="83934" y="537730"/>
                  </a:lnTo>
                  <a:lnTo>
                    <a:pt x="86512" y="536473"/>
                  </a:lnTo>
                  <a:lnTo>
                    <a:pt x="101447" y="548271"/>
                  </a:lnTo>
                  <a:lnTo>
                    <a:pt x="91452" y="553135"/>
                  </a:lnTo>
                  <a:lnTo>
                    <a:pt x="100037" y="570763"/>
                  </a:lnTo>
                  <a:lnTo>
                    <a:pt x="118529" y="561759"/>
                  </a:lnTo>
                  <a:lnTo>
                    <a:pt x="137248" y="576541"/>
                  </a:lnTo>
                  <a:lnTo>
                    <a:pt x="154241" y="555015"/>
                  </a:lnTo>
                  <a:lnTo>
                    <a:pt x="145884" y="548424"/>
                  </a:lnTo>
                  <a:lnTo>
                    <a:pt x="161709" y="540727"/>
                  </a:lnTo>
                  <a:lnTo>
                    <a:pt x="164071" y="542582"/>
                  </a:lnTo>
                  <a:lnTo>
                    <a:pt x="167932" y="537692"/>
                  </a:lnTo>
                  <a:lnTo>
                    <a:pt x="183540" y="530085"/>
                  </a:lnTo>
                  <a:lnTo>
                    <a:pt x="198450" y="533412"/>
                  </a:lnTo>
                  <a:lnTo>
                    <a:pt x="187540" y="547217"/>
                  </a:lnTo>
                  <a:lnTo>
                    <a:pt x="167233" y="542671"/>
                  </a:lnTo>
                  <a:lnTo>
                    <a:pt x="161251" y="569429"/>
                  </a:lnTo>
                  <a:lnTo>
                    <a:pt x="168681" y="571093"/>
                  </a:lnTo>
                  <a:lnTo>
                    <a:pt x="153949" y="589749"/>
                  </a:lnTo>
                  <a:lnTo>
                    <a:pt x="156311" y="591616"/>
                  </a:lnTo>
                  <a:lnTo>
                    <a:pt x="151828" y="611670"/>
                  </a:lnTo>
                  <a:lnTo>
                    <a:pt x="193497" y="620991"/>
                  </a:lnTo>
                  <a:lnTo>
                    <a:pt x="198183" y="624674"/>
                  </a:lnTo>
                  <a:lnTo>
                    <a:pt x="199948" y="622427"/>
                  </a:lnTo>
                  <a:lnTo>
                    <a:pt x="218554" y="626579"/>
                  </a:lnTo>
                  <a:lnTo>
                    <a:pt x="211645" y="635317"/>
                  </a:lnTo>
                  <a:lnTo>
                    <a:pt x="227037" y="647458"/>
                  </a:lnTo>
                  <a:lnTo>
                    <a:pt x="239788" y="631317"/>
                  </a:lnTo>
                  <a:lnTo>
                    <a:pt x="263067" y="636511"/>
                  </a:lnTo>
                  <a:lnTo>
                    <a:pt x="269036" y="609752"/>
                  </a:lnTo>
                  <a:lnTo>
                    <a:pt x="258660" y="607441"/>
                  </a:lnTo>
                  <a:lnTo>
                    <a:pt x="269570" y="593623"/>
                  </a:lnTo>
                  <a:lnTo>
                    <a:pt x="272491" y="594271"/>
                  </a:lnTo>
                  <a:lnTo>
                    <a:pt x="273824" y="588238"/>
                  </a:lnTo>
                  <a:lnTo>
                    <a:pt x="284632" y="574573"/>
                  </a:lnTo>
                  <a:lnTo>
                    <a:pt x="299491" y="571106"/>
                  </a:lnTo>
                  <a:lnTo>
                    <a:pt x="295656" y="588276"/>
                  </a:lnTo>
                  <a:lnTo>
                    <a:pt x="275386" y="592988"/>
                  </a:lnTo>
                  <a:lnTo>
                    <a:pt x="281609" y="619696"/>
                  </a:lnTo>
                  <a:lnTo>
                    <a:pt x="289026" y="617969"/>
                  </a:lnTo>
                  <a:lnTo>
                    <a:pt x="283845" y="641184"/>
                  </a:lnTo>
                  <a:lnTo>
                    <a:pt x="286766" y="641845"/>
                  </a:lnTo>
                  <a:lnTo>
                    <a:pt x="291439" y="661847"/>
                  </a:lnTo>
                  <a:lnTo>
                    <a:pt x="333006" y="652157"/>
                  </a:lnTo>
                  <a:lnTo>
                    <a:pt x="338836" y="653453"/>
                  </a:lnTo>
                  <a:lnTo>
                    <a:pt x="339458" y="650659"/>
                  </a:lnTo>
                  <a:lnTo>
                    <a:pt x="358013" y="646328"/>
                  </a:lnTo>
                  <a:lnTo>
                    <a:pt x="355587" y="657212"/>
                  </a:lnTo>
                  <a:lnTo>
                    <a:pt x="374713" y="661479"/>
                  </a:lnTo>
                  <a:lnTo>
                    <a:pt x="379196" y="641388"/>
                  </a:lnTo>
                  <a:lnTo>
                    <a:pt x="402437" y="635965"/>
                  </a:lnTo>
                  <a:lnTo>
                    <a:pt x="396214" y="609282"/>
                  </a:lnTo>
                  <a:lnTo>
                    <a:pt x="385826" y="611708"/>
                  </a:lnTo>
                  <a:lnTo>
                    <a:pt x="389661" y="594499"/>
                  </a:lnTo>
                  <a:lnTo>
                    <a:pt x="392607" y="593813"/>
                  </a:lnTo>
                  <a:lnTo>
                    <a:pt x="391172" y="587730"/>
                  </a:lnTo>
                  <a:lnTo>
                    <a:pt x="394957" y="570801"/>
                  </a:lnTo>
                  <a:lnTo>
                    <a:pt x="406857" y="561213"/>
                  </a:lnTo>
                  <a:lnTo>
                    <a:pt x="410870" y="578383"/>
                  </a:lnTo>
                  <a:lnTo>
                    <a:pt x="394665" y="591426"/>
                  </a:lnTo>
                  <a:lnTo>
                    <a:pt x="411848" y="612775"/>
                  </a:lnTo>
                  <a:lnTo>
                    <a:pt x="417766" y="608012"/>
                  </a:lnTo>
                  <a:lnTo>
                    <a:pt x="423176" y="631151"/>
                  </a:lnTo>
                  <a:lnTo>
                    <a:pt x="426097" y="630478"/>
                  </a:lnTo>
                  <a:lnTo>
                    <a:pt x="438988" y="646480"/>
                  </a:lnTo>
                  <a:lnTo>
                    <a:pt x="472249" y="619709"/>
                  </a:lnTo>
                  <a:lnTo>
                    <a:pt x="478078" y="618337"/>
                  </a:lnTo>
                  <a:lnTo>
                    <a:pt x="477418" y="615543"/>
                  </a:lnTo>
                  <a:lnTo>
                    <a:pt x="492239" y="603605"/>
                  </a:lnTo>
                  <a:lnTo>
                    <a:pt x="494779" y="614464"/>
                  </a:lnTo>
                  <a:lnTo>
                    <a:pt x="513880" y="610006"/>
                  </a:lnTo>
                  <a:lnTo>
                    <a:pt x="509193" y="589953"/>
                  </a:lnTo>
                  <a:lnTo>
                    <a:pt x="527761" y="575005"/>
                  </a:lnTo>
                  <a:lnTo>
                    <a:pt x="510578" y="553656"/>
                  </a:lnTo>
                  <a:lnTo>
                    <a:pt x="502285" y="560336"/>
                  </a:lnTo>
                  <a:lnTo>
                    <a:pt x="498284" y="543179"/>
                  </a:lnTo>
                  <a:lnTo>
                    <a:pt x="500621" y="541299"/>
                  </a:lnTo>
                  <a:lnTo>
                    <a:pt x="496722" y="536486"/>
                  </a:lnTo>
                  <a:lnTo>
                    <a:pt x="492772" y="519506"/>
                  </a:lnTo>
                  <a:lnTo>
                    <a:pt x="499325" y="505739"/>
                  </a:lnTo>
                  <a:lnTo>
                    <a:pt x="510349" y="519430"/>
                  </a:lnTo>
                  <a:lnTo>
                    <a:pt x="501421" y="538213"/>
                  </a:lnTo>
                  <a:lnTo>
                    <a:pt x="526186" y="550011"/>
                  </a:lnTo>
                  <a:lnTo>
                    <a:pt x="529450" y="543153"/>
                  </a:lnTo>
                  <a:lnTo>
                    <a:pt x="544360" y="561657"/>
                  </a:lnTo>
                  <a:lnTo>
                    <a:pt x="546696" y="559777"/>
                  </a:lnTo>
                  <a:lnTo>
                    <a:pt x="565264" y="568617"/>
                  </a:lnTo>
                  <a:lnTo>
                    <a:pt x="583603" y="530059"/>
                  </a:lnTo>
                  <a:lnTo>
                    <a:pt x="588264" y="526300"/>
                  </a:lnTo>
                  <a:lnTo>
                    <a:pt x="586447" y="524065"/>
                  </a:lnTo>
                  <a:lnTo>
                    <a:pt x="594626" y="506882"/>
                  </a:lnTo>
                  <a:lnTo>
                    <a:pt x="601624" y="515556"/>
                  </a:lnTo>
                  <a:lnTo>
                    <a:pt x="616889" y="503250"/>
                  </a:lnTo>
                  <a:lnTo>
                    <a:pt x="603986" y="487235"/>
                  </a:lnTo>
                  <a:lnTo>
                    <a:pt x="614222" y="465709"/>
                  </a:lnTo>
                  <a:lnTo>
                    <a:pt x="589495" y="453910"/>
                  </a:lnTo>
                  <a:lnTo>
                    <a:pt x="584911" y="463537"/>
                  </a:lnTo>
                  <a:lnTo>
                    <a:pt x="575551" y="451929"/>
                  </a:lnTo>
                  <a:lnTo>
                    <a:pt x="575551" y="483184"/>
                  </a:lnTo>
                  <a:lnTo>
                    <a:pt x="567372" y="500367"/>
                  </a:lnTo>
                  <a:lnTo>
                    <a:pt x="558012" y="488759"/>
                  </a:lnTo>
                  <a:lnTo>
                    <a:pt x="558012" y="520014"/>
                  </a:lnTo>
                  <a:lnTo>
                    <a:pt x="549833" y="537197"/>
                  </a:lnTo>
                  <a:lnTo>
                    <a:pt x="538797" y="523494"/>
                  </a:lnTo>
                  <a:lnTo>
                    <a:pt x="546976" y="506298"/>
                  </a:lnTo>
                  <a:lnTo>
                    <a:pt x="558012" y="520014"/>
                  </a:lnTo>
                  <a:lnTo>
                    <a:pt x="558012" y="488759"/>
                  </a:lnTo>
                  <a:lnTo>
                    <a:pt x="556323" y="486651"/>
                  </a:lnTo>
                  <a:lnTo>
                    <a:pt x="564502" y="469468"/>
                  </a:lnTo>
                  <a:lnTo>
                    <a:pt x="575551" y="483184"/>
                  </a:lnTo>
                  <a:lnTo>
                    <a:pt x="575551" y="451929"/>
                  </a:lnTo>
                  <a:lnTo>
                    <a:pt x="573849" y="449808"/>
                  </a:lnTo>
                  <a:lnTo>
                    <a:pt x="575144" y="447103"/>
                  </a:lnTo>
                  <a:lnTo>
                    <a:pt x="569518" y="444436"/>
                  </a:lnTo>
                  <a:lnTo>
                    <a:pt x="558622" y="430898"/>
                  </a:lnTo>
                  <a:lnTo>
                    <a:pt x="558558" y="415620"/>
                  </a:lnTo>
                  <a:lnTo>
                    <a:pt x="574433" y="423176"/>
                  </a:lnTo>
                  <a:lnTo>
                    <a:pt x="574535" y="443992"/>
                  </a:lnTo>
                  <a:lnTo>
                    <a:pt x="601967" y="443865"/>
                  </a:lnTo>
                  <a:lnTo>
                    <a:pt x="601929" y="436257"/>
                  </a:lnTo>
                  <a:lnTo>
                    <a:pt x="617804" y="443814"/>
                  </a:lnTo>
                  <a:lnTo>
                    <a:pt x="623392" y="446455"/>
                  </a:lnTo>
                  <a:lnTo>
                    <a:pt x="624662" y="443788"/>
                  </a:lnTo>
                  <a:lnTo>
                    <a:pt x="645248" y="443674"/>
                  </a:lnTo>
                  <a:lnTo>
                    <a:pt x="645033" y="401002"/>
                  </a:lnTo>
                  <a:lnTo>
                    <a:pt x="647623" y="395579"/>
                  </a:lnTo>
                  <a:lnTo>
                    <a:pt x="645007" y="394347"/>
                  </a:lnTo>
                  <a:lnTo>
                    <a:pt x="644918" y="375297"/>
                  </a:lnTo>
                  <a:lnTo>
                    <a:pt x="654989" y="380072"/>
                  </a:lnTo>
                  <a:lnTo>
                    <a:pt x="663422" y="362381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6097" y="684097"/>
              <a:ext cx="295910" cy="333375"/>
            </a:xfrm>
            <a:custGeom>
              <a:avLst/>
              <a:gdLst/>
              <a:ahLst/>
              <a:cxnLst/>
              <a:rect l="l" t="t" r="r" b="b"/>
              <a:pathLst>
                <a:path w="295909" h="333375">
                  <a:moveTo>
                    <a:pt x="142925" y="248983"/>
                  </a:moveTo>
                  <a:lnTo>
                    <a:pt x="88963" y="223316"/>
                  </a:lnTo>
                  <a:lnTo>
                    <a:pt x="88874" y="202488"/>
                  </a:lnTo>
                  <a:lnTo>
                    <a:pt x="61849" y="202615"/>
                  </a:lnTo>
                  <a:lnTo>
                    <a:pt x="61849" y="291833"/>
                  </a:lnTo>
                  <a:lnTo>
                    <a:pt x="45948" y="284264"/>
                  </a:lnTo>
                  <a:lnTo>
                    <a:pt x="45859" y="265226"/>
                  </a:lnTo>
                  <a:lnTo>
                    <a:pt x="61760" y="272796"/>
                  </a:lnTo>
                  <a:lnTo>
                    <a:pt x="61849" y="291833"/>
                  </a:lnTo>
                  <a:lnTo>
                    <a:pt x="61849" y="202615"/>
                  </a:lnTo>
                  <a:lnTo>
                    <a:pt x="61658" y="202615"/>
                  </a:lnTo>
                  <a:lnTo>
                    <a:pt x="61658" y="251028"/>
                  </a:lnTo>
                  <a:lnTo>
                    <a:pt x="45758" y="243471"/>
                  </a:lnTo>
                  <a:lnTo>
                    <a:pt x="45669" y="224434"/>
                  </a:lnTo>
                  <a:lnTo>
                    <a:pt x="61569" y="231990"/>
                  </a:lnTo>
                  <a:lnTo>
                    <a:pt x="61658" y="251028"/>
                  </a:lnTo>
                  <a:lnTo>
                    <a:pt x="61658" y="202615"/>
                  </a:lnTo>
                  <a:lnTo>
                    <a:pt x="61442" y="202615"/>
                  </a:lnTo>
                  <a:lnTo>
                    <a:pt x="61468" y="210235"/>
                  </a:lnTo>
                  <a:lnTo>
                    <a:pt x="45593" y="202679"/>
                  </a:lnTo>
                  <a:lnTo>
                    <a:pt x="40017" y="200025"/>
                  </a:lnTo>
                  <a:lnTo>
                    <a:pt x="38735" y="202717"/>
                  </a:lnTo>
                  <a:lnTo>
                    <a:pt x="18161" y="202806"/>
                  </a:lnTo>
                  <a:lnTo>
                    <a:pt x="18351" y="245503"/>
                  </a:lnTo>
                  <a:lnTo>
                    <a:pt x="15786" y="250901"/>
                  </a:lnTo>
                  <a:lnTo>
                    <a:pt x="18389" y="252145"/>
                  </a:lnTo>
                  <a:lnTo>
                    <a:pt x="18478" y="271195"/>
                  </a:lnTo>
                  <a:lnTo>
                    <a:pt x="8432" y="266407"/>
                  </a:lnTo>
                  <a:lnTo>
                    <a:pt x="0" y="284099"/>
                  </a:lnTo>
                  <a:lnTo>
                    <a:pt x="18580" y="292950"/>
                  </a:lnTo>
                  <a:lnTo>
                    <a:pt x="18694" y="316763"/>
                  </a:lnTo>
                  <a:lnTo>
                    <a:pt x="46101" y="316661"/>
                  </a:lnTo>
                  <a:lnTo>
                    <a:pt x="46050" y="306031"/>
                  </a:lnTo>
                  <a:lnTo>
                    <a:pt x="61950" y="313601"/>
                  </a:lnTo>
                  <a:lnTo>
                    <a:pt x="61976" y="316572"/>
                  </a:lnTo>
                  <a:lnTo>
                    <a:pt x="68173" y="316560"/>
                  </a:lnTo>
                  <a:lnTo>
                    <a:pt x="102908" y="333082"/>
                  </a:lnTo>
                  <a:lnTo>
                    <a:pt x="111340" y="315366"/>
                  </a:lnTo>
                  <a:lnTo>
                    <a:pt x="89319" y="304901"/>
                  </a:lnTo>
                  <a:lnTo>
                    <a:pt x="89230" y="285864"/>
                  </a:lnTo>
                  <a:lnTo>
                    <a:pt x="118694" y="299885"/>
                  </a:lnTo>
                  <a:lnTo>
                    <a:pt x="127127" y="282168"/>
                  </a:lnTo>
                  <a:lnTo>
                    <a:pt x="89141" y="264109"/>
                  </a:lnTo>
                  <a:lnTo>
                    <a:pt x="89052" y="245084"/>
                  </a:lnTo>
                  <a:lnTo>
                    <a:pt x="134493" y="266700"/>
                  </a:lnTo>
                  <a:lnTo>
                    <a:pt x="142925" y="248983"/>
                  </a:lnTo>
                  <a:close/>
                </a:path>
                <a:path w="295909" h="333375">
                  <a:moveTo>
                    <a:pt x="241604" y="21348"/>
                  </a:moveTo>
                  <a:lnTo>
                    <a:pt x="224421" y="0"/>
                  </a:lnTo>
                  <a:lnTo>
                    <a:pt x="135648" y="71475"/>
                  </a:lnTo>
                  <a:lnTo>
                    <a:pt x="152831" y="92824"/>
                  </a:lnTo>
                  <a:lnTo>
                    <a:pt x="241604" y="21348"/>
                  </a:lnTo>
                  <a:close/>
                </a:path>
                <a:path w="295909" h="333375">
                  <a:moveTo>
                    <a:pt x="295884" y="88773"/>
                  </a:moveTo>
                  <a:lnTo>
                    <a:pt x="278701" y="67424"/>
                  </a:lnTo>
                  <a:lnTo>
                    <a:pt x="198691" y="131851"/>
                  </a:lnTo>
                  <a:lnTo>
                    <a:pt x="201066" y="126860"/>
                  </a:lnTo>
                  <a:lnTo>
                    <a:pt x="187553" y="120434"/>
                  </a:lnTo>
                  <a:lnTo>
                    <a:pt x="268744" y="55054"/>
                  </a:lnTo>
                  <a:lnTo>
                    <a:pt x="251561" y="33705"/>
                  </a:lnTo>
                  <a:lnTo>
                    <a:pt x="162788" y="105181"/>
                  </a:lnTo>
                  <a:lnTo>
                    <a:pt x="174231" y="119405"/>
                  </a:lnTo>
                  <a:lnTo>
                    <a:pt x="164071" y="140754"/>
                  </a:lnTo>
                  <a:lnTo>
                    <a:pt x="154724" y="129159"/>
                  </a:lnTo>
                  <a:lnTo>
                    <a:pt x="154724" y="160413"/>
                  </a:lnTo>
                  <a:lnTo>
                    <a:pt x="146545" y="177596"/>
                  </a:lnTo>
                  <a:lnTo>
                    <a:pt x="137198" y="165989"/>
                  </a:lnTo>
                  <a:lnTo>
                    <a:pt x="137198" y="197243"/>
                  </a:lnTo>
                  <a:lnTo>
                    <a:pt x="129019" y="214439"/>
                  </a:lnTo>
                  <a:lnTo>
                    <a:pt x="117970" y="200723"/>
                  </a:lnTo>
                  <a:lnTo>
                    <a:pt x="126149" y="183527"/>
                  </a:lnTo>
                  <a:lnTo>
                    <a:pt x="137198" y="197243"/>
                  </a:lnTo>
                  <a:lnTo>
                    <a:pt x="137198" y="165989"/>
                  </a:lnTo>
                  <a:lnTo>
                    <a:pt x="135509" y="163880"/>
                  </a:lnTo>
                  <a:lnTo>
                    <a:pt x="143687" y="146697"/>
                  </a:lnTo>
                  <a:lnTo>
                    <a:pt x="154724" y="160413"/>
                  </a:lnTo>
                  <a:lnTo>
                    <a:pt x="154724" y="129159"/>
                  </a:lnTo>
                  <a:lnTo>
                    <a:pt x="153035" y="127050"/>
                  </a:lnTo>
                  <a:lnTo>
                    <a:pt x="161988" y="108267"/>
                  </a:lnTo>
                  <a:lnTo>
                    <a:pt x="137223" y="96469"/>
                  </a:lnTo>
                  <a:lnTo>
                    <a:pt x="133946" y="103339"/>
                  </a:lnTo>
                  <a:lnTo>
                    <a:pt x="124599" y="91732"/>
                  </a:lnTo>
                  <a:lnTo>
                    <a:pt x="124599" y="122999"/>
                  </a:lnTo>
                  <a:lnTo>
                    <a:pt x="116420" y="140182"/>
                  </a:lnTo>
                  <a:lnTo>
                    <a:pt x="107073" y="128574"/>
                  </a:lnTo>
                  <a:lnTo>
                    <a:pt x="107073" y="159829"/>
                  </a:lnTo>
                  <a:lnTo>
                    <a:pt x="98894" y="177025"/>
                  </a:lnTo>
                  <a:lnTo>
                    <a:pt x="87845" y="163309"/>
                  </a:lnTo>
                  <a:lnTo>
                    <a:pt x="96024" y="146113"/>
                  </a:lnTo>
                  <a:lnTo>
                    <a:pt x="107073" y="159829"/>
                  </a:lnTo>
                  <a:lnTo>
                    <a:pt x="107073" y="128574"/>
                  </a:lnTo>
                  <a:lnTo>
                    <a:pt x="105384" y="126466"/>
                  </a:lnTo>
                  <a:lnTo>
                    <a:pt x="113563" y="109283"/>
                  </a:lnTo>
                  <a:lnTo>
                    <a:pt x="124599" y="122999"/>
                  </a:lnTo>
                  <a:lnTo>
                    <a:pt x="124599" y="91732"/>
                  </a:lnTo>
                  <a:lnTo>
                    <a:pt x="119049" y="84823"/>
                  </a:lnTo>
                  <a:lnTo>
                    <a:pt x="116700" y="86728"/>
                  </a:lnTo>
                  <a:lnTo>
                    <a:pt x="98145" y="77876"/>
                  </a:lnTo>
                  <a:lnTo>
                    <a:pt x="79794" y="116446"/>
                  </a:lnTo>
                  <a:lnTo>
                    <a:pt x="75158" y="120180"/>
                  </a:lnTo>
                  <a:lnTo>
                    <a:pt x="76949" y="122415"/>
                  </a:lnTo>
                  <a:lnTo>
                    <a:pt x="68770" y="139611"/>
                  </a:lnTo>
                  <a:lnTo>
                    <a:pt x="61785" y="130924"/>
                  </a:lnTo>
                  <a:lnTo>
                    <a:pt x="46520" y="143230"/>
                  </a:lnTo>
                  <a:lnTo>
                    <a:pt x="59423" y="159270"/>
                  </a:lnTo>
                  <a:lnTo>
                    <a:pt x="49187" y="180784"/>
                  </a:lnTo>
                  <a:lnTo>
                    <a:pt x="73914" y="192582"/>
                  </a:lnTo>
                  <a:lnTo>
                    <a:pt x="78498" y="182956"/>
                  </a:lnTo>
                  <a:lnTo>
                    <a:pt x="89547" y="196684"/>
                  </a:lnTo>
                  <a:lnTo>
                    <a:pt x="88265" y="199377"/>
                  </a:lnTo>
                  <a:lnTo>
                    <a:pt x="93878" y="202069"/>
                  </a:lnTo>
                  <a:lnTo>
                    <a:pt x="117995" y="232003"/>
                  </a:lnTo>
                  <a:lnTo>
                    <a:pt x="132397" y="220395"/>
                  </a:lnTo>
                  <a:lnTo>
                    <a:pt x="152069" y="229768"/>
                  </a:lnTo>
                  <a:lnTo>
                    <a:pt x="173799" y="184111"/>
                  </a:lnTo>
                  <a:lnTo>
                    <a:pt x="175260" y="185902"/>
                  </a:lnTo>
                  <a:lnTo>
                    <a:pt x="190525" y="173596"/>
                  </a:lnTo>
                  <a:lnTo>
                    <a:pt x="183159" y="164465"/>
                  </a:lnTo>
                  <a:lnTo>
                    <a:pt x="193319" y="143129"/>
                  </a:lnTo>
                  <a:lnTo>
                    <a:pt x="207111" y="160248"/>
                  </a:lnTo>
                  <a:lnTo>
                    <a:pt x="295884" y="88773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3032" y="724661"/>
              <a:ext cx="184785" cy="220979"/>
            </a:xfrm>
            <a:custGeom>
              <a:avLst/>
              <a:gdLst/>
              <a:ahLst/>
              <a:cxnLst/>
              <a:rect l="l" t="t" r="r" b="b"/>
              <a:pathLst>
                <a:path w="184784" h="220980">
                  <a:moveTo>
                    <a:pt x="184251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65493" y="45720"/>
                  </a:lnTo>
                  <a:lnTo>
                    <a:pt x="65493" y="220980"/>
                  </a:lnTo>
                  <a:lnTo>
                    <a:pt x="118897" y="220980"/>
                  </a:lnTo>
                  <a:lnTo>
                    <a:pt x="118897" y="45720"/>
                  </a:lnTo>
                  <a:lnTo>
                    <a:pt x="184251" y="45720"/>
                  </a:lnTo>
                  <a:lnTo>
                    <a:pt x="184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268" y="1053409"/>
              <a:ext cx="229196" cy="22124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675498" y="1053413"/>
              <a:ext cx="158115" cy="220979"/>
            </a:xfrm>
            <a:custGeom>
              <a:avLst/>
              <a:gdLst/>
              <a:ahLst/>
              <a:cxnLst/>
              <a:rect l="l" t="t" r="r" b="b"/>
              <a:pathLst>
                <a:path w="158114" h="220980">
                  <a:moveTo>
                    <a:pt x="15751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90170"/>
                  </a:lnTo>
                  <a:lnTo>
                    <a:pt x="0" y="128270"/>
                  </a:lnTo>
                  <a:lnTo>
                    <a:pt x="0" y="220980"/>
                  </a:lnTo>
                  <a:lnTo>
                    <a:pt x="43980" y="220980"/>
                  </a:lnTo>
                  <a:lnTo>
                    <a:pt x="43980" y="128270"/>
                  </a:lnTo>
                  <a:lnTo>
                    <a:pt x="133083" y="128270"/>
                  </a:lnTo>
                  <a:lnTo>
                    <a:pt x="133083" y="90170"/>
                  </a:lnTo>
                  <a:lnTo>
                    <a:pt x="43980" y="90170"/>
                  </a:lnTo>
                  <a:lnTo>
                    <a:pt x="43980" y="38100"/>
                  </a:lnTo>
                  <a:lnTo>
                    <a:pt x="157518" y="38100"/>
                  </a:lnTo>
                  <a:lnTo>
                    <a:pt x="157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537" y="1053400"/>
              <a:ext cx="185546" cy="22124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23770" y="1053388"/>
              <a:ext cx="44450" cy="221615"/>
            </a:xfrm>
            <a:custGeom>
              <a:avLst/>
              <a:gdLst/>
              <a:ahLst/>
              <a:cxnLst/>
              <a:rect l="l" t="t" r="r" b="b"/>
              <a:pathLst>
                <a:path w="44450" h="221615">
                  <a:moveTo>
                    <a:pt x="43980" y="0"/>
                  </a:moveTo>
                  <a:lnTo>
                    <a:pt x="0" y="0"/>
                  </a:lnTo>
                  <a:lnTo>
                    <a:pt x="0" y="221234"/>
                  </a:lnTo>
                  <a:lnTo>
                    <a:pt x="43980" y="221234"/>
                  </a:lnTo>
                  <a:lnTo>
                    <a:pt x="43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230" y="1050160"/>
              <a:ext cx="214071" cy="2277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4120" y="1053409"/>
              <a:ext cx="229196" cy="22124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577849" y="724650"/>
              <a:ext cx="238760" cy="221615"/>
            </a:xfrm>
            <a:custGeom>
              <a:avLst/>
              <a:gdLst/>
              <a:ahLst/>
              <a:cxnLst/>
              <a:rect l="l" t="t" r="r" b="b"/>
              <a:pathLst>
                <a:path w="238760" h="221615">
                  <a:moveTo>
                    <a:pt x="150850" y="0"/>
                  </a:moveTo>
                  <a:lnTo>
                    <a:pt x="87325" y="0"/>
                  </a:lnTo>
                  <a:lnTo>
                    <a:pt x="0" y="221234"/>
                  </a:lnTo>
                  <a:lnTo>
                    <a:pt x="57340" y="221234"/>
                  </a:lnTo>
                  <a:lnTo>
                    <a:pt x="72351" y="180670"/>
                  </a:lnTo>
                  <a:lnTo>
                    <a:pt x="222278" y="180670"/>
                  </a:lnTo>
                  <a:lnTo>
                    <a:pt x="205789" y="138963"/>
                  </a:lnTo>
                  <a:lnTo>
                    <a:pt x="87655" y="138963"/>
                  </a:lnTo>
                  <a:lnTo>
                    <a:pt x="119253" y="53606"/>
                  </a:lnTo>
                  <a:lnTo>
                    <a:pt x="172044" y="53606"/>
                  </a:lnTo>
                  <a:lnTo>
                    <a:pt x="150850" y="0"/>
                  </a:lnTo>
                  <a:close/>
                </a:path>
                <a:path w="238760" h="221615">
                  <a:moveTo>
                    <a:pt x="222278" y="180670"/>
                  </a:moveTo>
                  <a:lnTo>
                    <a:pt x="165989" y="180670"/>
                  </a:lnTo>
                  <a:lnTo>
                    <a:pt x="181000" y="221234"/>
                  </a:lnTo>
                  <a:lnTo>
                    <a:pt x="238315" y="221234"/>
                  </a:lnTo>
                  <a:lnTo>
                    <a:pt x="222278" y="180670"/>
                  </a:lnTo>
                  <a:close/>
                </a:path>
                <a:path w="238760" h="221615">
                  <a:moveTo>
                    <a:pt x="172044" y="53606"/>
                  </a:moveTo>
                  <a:lnTo>
                    <a:pt x="119253" y="53606"/>
                  </a:lnTo>
                  <a:lnTo>
                    <a:pt x="150685" y="138963"/>
                  </a:lnTo>
                  <a:lnTo>
                    <a:pt x="205789" y="138963"/>
                  </a:lnTo>
                  <a:lnTo>
                    <a:pt x="172044" y="5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8946" y="724641"/>
              <a:ext cx="190106" cy="22141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9444" y="724641"/>
              <a:ext cx="190106" cy="22141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2917" y="724650"/>
              <a:ext cx="238315" cy="22123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1523" y="724650"/>
              <a:ext cx="238315" cy="2212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2230" y="721396"/>
              <a:ext cx="227584" cy="22774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183483" y="724648"/>
              <a:ext cx="619125" cy="221615"/>
            </a:xfrm>
            <a:custGeom>
              <a:avLst/>
              <a:gdLst/>
              <a:ahLst/>
              <a:cxnLst/>
              <a:rect l="l" t="t" r="r" b="b"/>
              <a:pathLst>
                <a:path w="619125" h="221615">
                  <a:moveTo>
                    <a:pt x="53619" y="0"/>
                  </a:moveTo>
                  <a:lnTo>
                    <a:pt x="0" y="0"/>
                  </a:lnTo>
                  <a:lnTo>
                    <a:pt x="0" y="221234"/>
                  </a:lnTo>
                  <a:lnTo>
                    <a:pt x="53619" y="221234"/>
                  </a:lnTo>
                  <a:lnTo>
                    <a:pt x="53619" y="0"/>
                  </a:lnTo>
                  <a:close/>
                </a:path>
                <a:path w="619125" h="221615">
                  <a:moveTo>
                    <a:pt x="289166" y="176784"/>
                  </a:moveTo>
                  <a:lnTo>
                    <a:pt x="176936" y="176784"/>
                  </a:lnTo>
                  <a:lnTo>
                    <a:pt x="176936" y="254"/>
                  </a:lnTo>
                  <a:lnTo>
                    <a:pt x="123329" y="254"/>
                  </a:lnTo>
                  <a:lnTo>
                    <a:pt x="123329" y="176784"/>
                  </a:lnTo>
                  <a:lnTo>
                    <a:pt x="123329" y="221234"/>
                  </a:lnTo>
                  <a:lnTo>
                    <a:pt x="289166" y="221234"/>
                  </a:lnTo>
                  <a:lnTo>
                    <a:pt x="289166" y="176784"/>
                  </a:lnTo>
                  <a:close/>
                </a:path>
                <a:path w="619125" h="221615">
                  <a:moveTo>
                    <a:pt x="389255" y="0"/>
                  </a:moveTo>
                  <a:lnTo>
                    <a:pt x="335648" y="0"/>
                  </a:lnTo>
                  <a:lnTo>
                    <a:pt x="335648" y="221234"/>
                  </a:lnTo>
                  <a:lnTo>
                    <a:pt x="389255" y="221234"/>
                  </a:lnTo>
                  <a:lnTo>
                    <a:pt x="389255" y="0"/>
                  </a:lnTo>
                  <a:close/>
                </a:path>
                <a:path w="619125" h="221615">
                  <a:moveTo>
                    <a:pt x="619099" y="12"/>
                  </a:moveTo>
                  <a:lnTo>
                    <a:pt x="434848" y="12"/>
                  </a:lnTo>
                  <a:lnTo>
                    <a:pt x="434848" y="45732"/>
                  </a:lnTo>
                  <a:lnTo>
                    <a:pt x="500341" y="45732"/>
                  </a:lnTo>
                  <a:lnTo>
                    <a:pt x="500341" y="220992"/>
                  </a:lnTo>
                  <a:lnTo>
                    <a:pt x="553745" y="220992"/>
                  </a:lnTo>
                  <a:lnTo>
                    <a:pt x="553745" y="45732"/>
                  </a:lnTo>
                  <a:lnTo>
                    <a:pt x="619099" y="45732"/>
                  </a:lnTo>
                  <a:lnTo>
                    <a:pt x="619099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1988" y="724655"/>
              <a:ext cx="231495" cy="22123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4861" y="1202951"/>
              <a:ext cx="67792" cy="67792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13401" y="1376978"/>
            <a:ext cx="3453129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b="1">
                <a:solidFill>
                  <a:srgbClr val="E37F26"/>
                </a:solidFill>
                <a:latin typeface="Arial"/>
                <a:cs typeface="Arial"/>
              </a:rPr>
              <a:t>LEGAL</a:t>
            </a:r>
            <a:r>
              <a:rPr dirty="0" sz="1700" spc="3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700" spc="100" b="1">
                <a:solidFill>
                  <a:srgbClr val="E37F26"/>
                </a:solidFill>
                <a:latin typeface="Arial"/>
                <a:cs typeface="Arial"/>
              </a:rPr>
              <a:t>•</a:t>
            </a:r>
            <a:r>
              <a:rPr dirty="0" sz="1700" spc="3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E37F26"/>
                </a:solidFill>
                <a:latin typeface="Arial"/>
                <a:cs typeface="Arial"/>
              </a:rPr>
              <a:t>TAX</a:t>
            </a:r>
            <a:r>
              <a:rPr dirty="0" sz="1700" spc="3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700" spc="100" b="1">
                <a:solidFill>
                  <a:srgbClr val="E37F26"/>
                </a:solidFill>
                <a:latin typeface="Arial"/>
                <a:cs typeface="Arial"/>
              </a:rPr>
              <a:t>•</a:t>
            </a:r>
            <a:r>
              <a:rPr dirty="0" sz="1700" spc="3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700" spc="135" b="1">
                <a:solidFill>
                  <a:srgbClr val="E37F26"/>
                </a:solidFill>
                <a:latin typeface="Arial"/>
                <a:cs typeface="Arial"/>
              </a:rPr>
              <a:t>ACCOUNTING 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0764" y="4855440"/>
            <a:ext cx="3132455" cy="719455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700">
                <a:solidFill>
                  <a:srgbClr val="FFFFFF"/>
                </a:solidFill>
                <a:latin typeface="Microsoft Sans Serif"/>
                <a:cs typeface="Microsoft Sans Serif"/>
              </a:rPr>
              <a:t>Presented</a:t>
            </a:r>
            <a:r>
              <a:rPr dirty="0" sz="17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FFFFFF"/>
                </a:solidFill>
                <a:latin typeface="Microsoft Sans Serif"/>
                <a:cs typeface="Microsoft Sans Serif"/>
              </a:rPr>
              <a:t>by</a:t>
            </a:r>
            <a:r>
              <a:rPr dirty="0" sz="17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Marjorie</a:t>
            </a:r>
            <a:r>
              <a:rPr dirty="0" sz="19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Kivuva</a:t>
            </a:r>
            <a:endParaRPr sz="19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640"/>
              </a:spcBef>
            </a:pPr>
            <a:r>
              <a:rPr dirty="0" sz="1350">
                <a:solidFill>
                  <a:srgbClr val="E37F26"/>
                </a:solidFill>
                <a:latin typeface="Microsoft Sans Serif"/>
                <a:cs typeface="Microsoft Sans Serif"/>
              </a:rPr>
              <a:t>Partner</a:t>
            </a:r>
            <a:r>
              <a:rPr dirty="0" sz="1350" spc="-20">
                <a:solidFill>
                  <a:srgbClr val="E37F26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E37F26"/>
                </a:solidFill>
                <a:latin typeface="Microsoft Sans Serif"/>
                <a:cs typeface="Microsoft Sans Serif"/>
              </a:rPr>
              <a:t>-</a:t>
            </a:r>
            <a:r>
              <a:rPr dirty="0" sz="1350" spc="-20">
                <a:solidFill>
                  <a:srgbClr val="E37F26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45">
                <a:solidFill>
                  <a:srgbClr val="E37F26"/>
                </a:solidFill>
                <a:latin typeface="Microsoft Sans Serif"/>
                <a:cs typeface="Microsoft Sans Serif"/>
              </a:rPr>
              <a:t>Real</a:t>
            </a:r>
            <a:r>
              <a:rPr dirty="0" sz="1350" spc="-20">
                <a:solidFill>
                  <a:srgbClr val="E37F26"/>
                </a:solidFill>
                <a:latin typeface="Microsoft Sans Serif"/>
                <a:cs typeface="Microsoft Sans Serif"/>
              </a:rPr>
              <a:t> Estate </a:t>
            </a:r>
            <a:r>
              <a:rPr dirty="0" sz="1350">
                <a:solidFill>
                  <a:srgbClr val="E37F26"/>
                </a:solidFill>
                <a:latin typeface="Microsoft Sans Serif"/>
                <a:cs typeface="Microsoft Sans Serif"/>
              </a:rPr>
              <a:t>&amp;</a:t>
            </a:r>
            <a:r>
              <a:rPr dirty="0" sz="1350" spc="-20">
                <a:solidFill>
                  <a:srgbClr val="E37F26"/>
                </a:solidFill>
                <a:latin typeface="Microsoft Sans Serif"/>
                <a:cs typeface="Microsoft Sans Serif"/>
              </a:rPr>
              <a:t> Private</a:t>
            </a:r>
            <a:r>
              <a:rPr dirty="0" sz="1350" spc="-15">
                <a:solidFill>
                  <a:srgbClr val="E37F26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E37F26"/>
                </a:solidFill>
                <a:latin typeface="Microsoft Sans Serif"/>
                <a:cs typeface="Microsoft Sans Serif"/>
              </a:rPr>
              <a:t>Wealth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8872" y="3184979"/>
            <a:ext cx="3440429" cy="718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5"/>
              </a:spcBef>
            </a:pPr>
            <a:r>
              <a:rPr dirty="0" sz="225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25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30">
                <a:solidFill>
                  <a:srgbClr val="FFFFFF"/>
                </a:solidFill>
                <a:latin typeface="Microsoft Sans Serif"/>
                <a:cs typeface="Microsoft Sans Serif"/>
              </a:rPr>
              <a:t>GUIDE</a:t>
            </a:r>
            <a:r>
              <a:rPr dirty="0" sz="225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5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dirty="0" sz="225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25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dirty="0" sz="2250" spc="-75">
                <a:solidFill>
                  <a:srgbClr val="FFFFFF"/>
                </a:solidFill>
                <a:latin typeface="Microsoft Sans Serif"/>
                <a:cs typeface="Microsoft Sans Serif"/>
              </a:rPr>
              <a:t>CORPORATE</a:t>
            </a:r>
            <a:r>
              <a:rPr dirty="0" sz="225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10">
                <a:solidFill>
                  <a:srgbClr val="FFFFFF"/>
                </a:solidFill>
                <a:latin typeface="Microsoft Sans Serif"/>
                <a:cs typeface="Microsoft Sans Serif"/>
              </a:rPr>
              <a:t>TAX</a:t>
            </a:r>
            <a:r>
              <a:rPr dirty="0" sz="225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250" spc="-160">
                <a:solidFill>
                  <a:srgbClr val="FFFFFF"/>
                </a:solidFill>
                <a:latin typeface="Microsoft Sans Serif"/>
                <a:cs typeface="Microsoft Sans Serif"/>
              </a:rPr>
              <a:t>REBATE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1869" y="5692039"/>
            <a:ext cx="129921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050" b="1">
                <a:solidFill>
                  <a:srgbClr val="E37F26"/>
                </a:solidFill>
                <a:latin typeface="Arial"/>
                <a:cs typeface="Arial"/>
              </a:rPr>
              <a:t>26</a:t>
            </a:r>
            <a:r>
              <a:rPr dirty="0" baseline="32407" sz="900" b="1">
                <a:solidFill>
                  <a:srgbClr val="E37F26"/>
                </a:solidFill>
                <a:latin typeface="Arial"/>
                <a:cs typeface="Arial"/>
              </a:rPr>
              <a:t>th</a:t>
            </a:r>
            <a:r>
              <a:rPr dirty="0" baseline="32407" sz="900" spc="247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050" spc="-20" b="1">
                <a:solidFill>
                  <a:srgbClr val="E37F26"/>
                </a:solidFill>
                <a:latin typeface="Arial"/>
                <a:cs typeface="Arial"/>
              </a:rPr>
              <a:t>February,</a:t>
            </a:r>
            <a:r>
              <a:rPr dirty="0" sz="1050" spc="5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050" spc="-20" b="1">
                <a:solidFill>
                  <a:srgbClr val="E37F26"/>
                </a:solidFill>
                <a:latin typeface="Arial"/>
                <a:cs typeface="Arial"/>
              </a:rPr>
              <a:t>2026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0" y="0"/>
            <a:ext cx="12189460" cy="5642610"/>
            <a:chOff x="0" y="0"/>
            <a:chExt cx="12189460" cy="5642610"/>
          </a:xfrm>
        </p:grpSpPr>
        <p:sp>
          <p:nvSpPr>
            <p:cNvPr id="28" name="object 28" descr=""/>
            <p:cNvSpPr/>
            <p:nvPr/>
          </p:nvSpPr>
          <p:spPr>
            <a:xfrm>
              <a:off x="499973" y="5638860"/>
              <a:ext cx="2832735" cy="0"/>
            </a:xfrm>
            <a:custGeom>
              <a:avLst/>
              <a:gdLst/>
              <a:ahLst/>
              <a:cxnLst/>
              <a:rect l="l" t="t" r="r" b="b"/>
              <a:pathLst>
                <a:path w="2832735" h="0">
                  <a:moveTo>
                    <a:pt x="0" y="0"/>
                  </a:moveTo>
                  <a:lnTo>
                    <a:pt x="2832646" y="0"/>
                  </a:lnTo>
                </a:path>
              </a:pathLst>
            </a:custGeom>
            <a:ln w="635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35574" y="3994259"/>
              <a:ext cx="3465829" cy="0"/>
            </a:xfrm>
            <a:custGeom>
              <a:avLst/>
              <a:gdLst/>
              <a:ahLst/>
              <a:cxnLst/>
              <a:rect l="l" t="t" r="r" b="b"/>
              <a:pathLst>
                <a:path w="3465829" h="0">
                  <a:moveTo>
                    <a:pt x="0" y="0"/>
                  </a:moveTo>
                  <a:lnTo>
                    <a:pt x="3465296" y="0"/>
                  </a:lnTo>
                </a:path>
              </a:pathLst>
            </a:custGeom>
            <a:ln w="635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0"/>
              <a:ext cx="12189460" cy="275590"/>
            </a:xfrm>
            <a:custGeom>
              <a:avLst/>
              <a:gdLst/>
              <a:ahLst/>
              <a:cxnLst/>
              <a:rect l="l" t="t" r="r" b="b"/>
              <a:pathLst>
                <a:path w="12189460" h="275590">
                  <a:moveTo>
                    <a:pt x="12188952" y="0"/>
                  </a:moveTo>
                  <a:lnTo>
                    <a:pt x="0" y="0"/>
                  </a:lnTo>
                  <a:lnTo>
                    <a:pt x="0" y="275450"/>
                  </a:lnTo>
                  <a:lnTo>
                    <a:pt x="12188952" y="27545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 spc="-20"/>
              <a:t>Team </a:t>
            </a:r>
            <a:r>
              <a:rPr dirty="0" spc="-10"/>
              <a:t>Composition </a:t>
            </a:r>
            <a:r>
              <a:rPr dirty="0" spc="-50"/>
              <a:t>&amp;</a:t>
            </a:r>
            <a:r>
              <a:rPr dirty="0" spc="-114"/>
              <a:t> </a:t>
            </a:r>
            <a:r>
              <a:rPr dirty="0" spc="-10"/>
              <a:t>Expertise: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2472" y="1390421"/>
            <a:ext cx="1342047" cy="135227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32627" y="2758632"/>
            <a:ext cx="1368425" cy="59245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>
              <a:lnSpc>
                <a:spcPct val="104099"/>
              </a:lnSpc>
              <a:spcBef>
                <a:spcPts val="170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Marjorie</a:t>
            </a:r>
            <a:r>
              <a:rPr dirty="0" sz="1300" spc="440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88112"/>
                </a:solidFill>
                <a:latin typeface="Arial"/>
                <a:cs typeface="Arial"/>
              </a:rPr>
              <a:t>Kivuva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Partner,</a:t>
            </a:r>
            <a:r>
              <a:rPr dirty="0" sz="1100" spc="6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Real</a:t>
            </a:r>
            <a:r>
              <a:rPr dirty="0" sz="1100" spc="7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Estate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&amp;</a:t>
            </a:r>
            <a:r>
              <a:rPr dirty="0" sz="1100" spc="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Private</a:t>
            </a:r>
            <a:r>
              <a:rPr dirty="0" sz="1100" spc="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Wealth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46842" y="2753357"/>
            <a:ext cx="1175385" cy="6121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ct val="106400"/>
              </a:lnSpc>
              <a:spcBef>
                <a:spcPts val="215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Beatrice</a:t>
            </a:r>
            <a:r>
              <a:rPr dirty="0" sz="1300" spc="28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40" b="1">
                <a:solidFill>
                  <a:srgbClr val="E88112"/>
                </a:solidFill>
                <a:latin typeface="Arial"/>
                <a:cs typeface="Arial"/>
              </a:rPr>
              <a:t>Njeri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Partner,</a:t>
            </a:r>
            <a:r>
              <a:rPr dirty="0" sz="1100" spc="6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Tax</a:t>
            </a:r>
            <a:r>
              <a:rPr dirty="0" sz="1100" spc="6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and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Accounting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552" y="1395679"/>
            <a:ext cx="1330858" cy="13308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5335" y="1390408"/>
            <a:ext cx="1330855" cy="133085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9552" y="3534219"/>
            <a:ext cx="1355293" cy="135529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293660" y="2761017"/>
            <a:ext cx="1416050" cy="6216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Derrick</a:t>
            </a:r>
            <a:r>
              <a:rPr dirty="0" sz="1300" spc="34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40" b="1">
                <a:solidFill>
                  <a:srgbClr val="E88112"/>
                </a:solidFill>
                <a:latin typeface="Arial"/>
                <a:cs typeface="Arial"/>
              </a:rPr>
              <a:t>Muchoki</a:t>
            </a:r>
            <a:endParaRPr sz="1300">
              <a:latin typeface="Arial"/>
              <a:cs typeface="Arial"/>
            </a:endParaRPr>
          </a:p>
          <a:p>
            <a:pPr marL="12700" marR="185420">
              <a:lnSpc>
                <a:spcPct val="100000"/>
              </a:lnSpc>
              <a:spcBef>
                <a:spcPts val="235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Tax</a:t>
            </a:r>
            <a:r>
              <a:rPr dirty="0" sz="1100" spc="-3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&amp;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Accounting Associate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32627" y="4872625"/>
            <a:ext cx="1489710" cy="6438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Valentine</a:t>
            </a:r>
            <a:r>
              <a:rPr dirty="0" sz="1300" spc="434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88112"/>
                </a:solidFill>
                <a:latin typeface="Arial"/>
                <a:cs typeface="Arial"/>
              </a:rPr>
              <a:t>Gaya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Real</a:t>
            </a:r>
            <a:r>
              <a:rPr dirty="0" sz="1100" spc="-3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Estate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&amp;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Finance Associate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6367" y="1390408"/>
            <a:ext cx="1355648" cy="135564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146842" y="4870489"/>
            <a:ext cx="1130300" cy="6438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Mercy</a:t>
            </a:r>
            <a:r>
              <a:rPr dirty="0" sz="1300" spc="23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88112"/>
                </a:solidFill>
                <a:latin typeface="Arial"/>
                <a:cs typeface="Arial"/>
              </a:rPr>
              <a:t>Lagat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Tax</a:t>
            </a:r>
            <a:r>
              <a:rPr dirty="0" sz="1100" spc="-2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Compliance Associate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5332" y="3527628"/>
            <a:ext cx="1331645" cy="133163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864636" y="2783381"/>
            <a:ext cx="1324610" cy="61722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Leon</a:t>
            </a:r>
            <a:r>
              <a:rPr dirty="0" sz="1300" spc="9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40" b="1">
                <a:solidFill>
                  <a:srgbClr val="E88112"/>
                </a:solidFill>
                <a:latin typeface="Arial"/>
                <a:cs typeface="Arial"/>
              </a:rPr>
              <a:t>Ndekei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dirty="0" sz="1200" b="1">
                <a:solidFill>
                  <a:srgbClr val="19293B"/>
                </a:solidFill>
                <a:latin typeface="Arial"/>
                <a:cs typeface="Arial"/>
              </a:rPr>
              <a:t>Senior</a:t>
            </a:r>
            <a:r>
              <a:rPr dirty="0" sz="1200" spc="7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9293B"/>
                </a:solidFill>
                <a:latin typeface="Arial"/>
                <a:cs typeface="Arial"/>
              </a:rPr>
              <a:t>Associate, Litigation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94116" y="2697392"/>
            <a:ext cx="1155065" cy="6604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Judy</a:t>
            </a:r>
            <a:r>
              <a:rPr dirty="0" sz="1300" spc="130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88112"/>
                </a:solidFill>
                <a:latin typeface="Arial"/>
                <a:cs typeface="Arial"/>
              </a:rPr>
              <a:t>Mbugua</a:t>
            </a:r>
            <a:endParaRPr sz="1300">
              <a:latin typeface="Arial"/>
              <a:cs typeface="Arial"/>
            </a:endParaRPr>
          </a:p>
          <a:p>
            <a:pPr marL="12700" marR="41275">
              <a:lnSpc>
                <a:spcPct val="100000"/>
              </a:lnSpc>
              <a:spcBef>
                <a:spcPts val="375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Transfer</a:t>
            </a:r>
            <a:r>
              <a:rPr dirty="0" sz="1100" spc="5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Pricing </a:t>
            </a:r>
            <a:r>
              <a:rPr dirty="0" sz="1100" spc="-20" b="1">
                <a:solidFill>
                  <a:srgbClr val="19293B"/>
                </a:solidFill>
                <a:latin typeface="Arial"/>
                <a:cs typeface="Arial"/>
              </a:rPr>
              <a:t>Lead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606828" y="1390408"/>
            <a:ext cx="1300480" cy="1352550"/>
            <a:chOff x="8606828" y="1390408"/>
            <a:chExt cx="1300480" cy="1352550"/>
          </a:xfrm>
        </p:grpSpPr>
        <p:sp>
          <p:nvSpPr>
            <p:cNvPr id="17" name="object 17" descr=""/>
            <p:cNvSpPr/>
            <p:nvPr/>
          </p:nvSpPr>
          <p:spPr>
            <a:xfrm>
              <a:off x="8606828" y="1390408"/>
              <a:ext cx="1300480" cy="1348105"/>
            </a:xfrm>
            <a:custGeom>
              <a:avLst/>
              <a:gdLst/>
              <a:ahLst/>
              <a:cxnLst/>
              <a:rect l="l" t="t" r="r" b="b"/>
              <a:pathLst>
                <a:path w="1300479" h="1348105">
                  <a:moveTo>
                    <a:pt x="1300226" y="0"/>
                  </a:moveTo>
                  <a:lnTo>
                    <a:pt x="0" y="0"/>
                  </a:lnTo>
                  <a:lnTo>
                    <a:pt x="0" y="1347482"/>
                  </a:lnTo>
                  <a:lnTo>
                    <a:pt x="1300226" y="1347482"/>
                  </a:lnTo>
                  <a:lnTo>
                    <a:pt x="1300226" y="0"/>
                  </a:lnTo>
                  <a:close/>
                </a:path>
              </a:pathLst>
            </a:custGeom>
            <a:solidFill>
              <a:srgbClr val="DE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06828" y="1502156"/>
              <a:ext cx="1300225" cy="124053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6864636" y="4862977"/>
            <a:ext cx="1500505" cy="6642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Eddah</a:t>
            </a:r>
            <a:r>
              <a:rPr dirty="0" sz="1300" spc="7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88112"/>
                </a:solidFill>
                <a:latin typeface="Arial"/>
                <a:cs typeface="Arial"/>
              </a:rPr>
              <a:t>Nyamweya</a:t>
            </a:r>
            <a:endParaRPr sz="1300">
              <a:latin typeface="Arial"/>
              <a:cs typeface="Arial"/>
            </a:endParaRPr>
          </a:p>
          <a:p>
            <a:pPr marL="12700" marR="270510">
              <a:lnSpc>
                <a:spcPct val="100000"/>
              </a:lnSpc>
              <a:spcBef>
                <a:spcPts val="390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Tax</a:t>
            </a:r>
            <a:r>
              <a:rPr dirty="0" sz="1100" spc="-3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&amp;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Accounting Associate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877354" y="3515410"/>
            <a:ext cx="1355725" cy="1355725"/>
            <a:chOff x="6877354" y="3515410"/>
            <a:chExt cx="1355725" cy="1355725"/>
          </a:xfrm>
        </p:grpSpPr>
        <p:sp>
          <p:nvSpPr>
            <p:cNvPr id="21" name="object 21" descr=""/>
            <p:cNvSpPr/>
            <p:nvPr/>
          </p:nvSpPr>
          <p:spPr>
            <a:xfrm>
              <a:off x="6877354" y="3515410"/>
              <a:ext cx="1355725" cy="1355725"/>
            </a:xfrm>
            <a:custGeom>
              <a:avLst/>
              <a:gdLst/>
              <a:ahLst/>
              <a:cxnLst/>
              <a:rect l="l" t="t" r="r" b="b"/>
              <a:pathLst>
                <a:path w="1355725" h="1355725">
                  <a:moveTo>
                    <a:pt x="1355280" y="0"/>
                  </a:moveTo>
                  <a:lnTo>
                    <a:pt x="0" y="0"/>
                  </a:lnTo>
                  <a:lnTo>
                    <a:pt x="0" y="1355280"/>
                  </a:lnTo>
                  <a:lnTo>
                    <a:pt x="1355280" y="1355280"/>
                  </a:lnTo>
                  <a:lnTo>
                    <a:pt x="1355280" y="0"/>
                  </a:lnTo>
                  <a:close/>
                </a:path>
              </a:pathLst>
            </a:custGeom>
            <a:solidFill>
              <a:srgbClr val="E3E1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3048" y="3621483"/>
              <a:ext cx="1123876" cy="1226583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8594116" y="4893438"/>
            <a:ext cx="1263015" cy="63563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300" b="1">
                <a:solidFill>
                  <a:srgbClr val="E88112"/>
                </a:solidFill>
                <a:latin typeface="Arial"/>
                <a:cs typeface="Arial"/>
              </a:rPr>
              <a:t>Bernard</a:t>
            </a:r>
            <a:r>
              <a:rPr dirty="0" sz="1300" spc="23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88112"/>
                </a:solidFill>
                <a:latin typeface="Arial"/>
                <a:cs typeface="Arial"/>
              </a:rPr>
              <a:t>Nyaga</a:t>
            </a:r>
            <a:endParaRPr sz="1300">
              <a:latin typeface="Arial"/>
              <a:cs typeface="Arial"/>
            </a:endParaRPr>
          </a:p>
          <a:p>
            <a:pPr marL="12700" marR="300990">
              <a:lnSpc>
                <a:spcPct val="100000"/>
              </a:lnSpc>
              <a:spcBef>
                <a:spcPts val="280"/>
              </a:spcBef>
            </a:pP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Legal</a:t>
            </a:r>
            <a:r>
              <a:rPr dirty="0" sz="1100" spc="5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9293B"/>
                </a:solidFill>
                <a:latin typeface="Arial"/>
                <a:cs typeface="Arial"/>
              </a:rPr>
              <a:t>and</a:t>
            </a:r>
            <a:r>
              <a:rPr dirty="0" sz="1100" spc="10" b="1">
                <a:solidFill>
                  <a:srgbClr val="19293B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19293B"/>
                </a:solidFill>
                <a:latin typeface="Arial"/>
                <a:cs typeface="Arial"/>
              </a:rPr>
              <a:t>Tax </a:t>
            </a:r>
            <a:r>
              <a:rPr dirty="0" sz="1100" spc="-10" b="1">
                <a:solidFill>
                  <a:srgbClr val="19293B"/>
                </a:solidFill>
                <a:latin typeface="Arial"/>
                <a:cs typeface="Arial"/>
              </a:rPr>
              <a:t>Associate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6823" y="3527004"/>
            <a:ext cx="1330863" cy="1331482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525246" y="1842401"/>
            <a:ext cx="1000760" cy="36830"/>
          </a:xfrm>
          <a:custGeom>
            <a:avLst/>
            <a:gdLst/>
            <a:ahLst/>
            <a:cxnLst/>
            <a:rect l="l" t="t" r="r" b="b"/>
            <a:pathLst>
              <a:path w="1000760" h="36830">
                <a:moveTo>
                  <a:pt x="1000658" y="0"/>
                </a:moveTo>
                <a:lnTo>
                  <a:pt x="0" y="0"/>
                </a:lnTo>
                <a:lnTo>
                  <a:pt x="0" y="36296"/>
                </a:lnTo>
                <a:lnTo>
                  <a:pt x="1000658" y="36296"/>
                </a:lnTo>
                <a:lnTo>
                  <a:pt x="1000658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0" y="0"/>
            <a:ext cx="12189460" cy="275590"/>
          </a:xfrm>
          <a:custGeom>
            <a:avLst/>
            <a:gdLst/>
            <a:ahLst/>
            <a:cxnLst/>
            <a:rect l="l" t="t" r="r" b="b"/>
            <a:pathLst>
              <a:path w="12189460" h="275590">
                <a:moveTo>
                  <a:pt x="12188952" y="0"/>
                </a:moveTo>
                <a:lnTo>
                  <a:pt x="0" y="0"/>
                </a:lnTo>
                <a:lnTo>
                  <a:pt x="0" y="275450"/>
                </a:lnTo>
                <a:lnTo>
                  <a:pt x="12188952" y="27545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094476" y="6582549"/>
            <a:ext cx="6094730" cy="275590"/>
          </a:xfrm>
          <a:custGeom>
            <a:avLst/>
            <a:gdLst/>
            <a:ahLst/>
            <a:cxnLst/>
            <a:rect l="l" t="t" r="r" b="b"/>
            <a:pathLst>
              <a:path w="6094730" h="275590">
                <a:moveTo>
                  <a:pt x="6094476" y="0"/>
                </a:moveTo>
                <a:lnTo>
                  <a:pt x="0" y="0"/>
                </a:lnTo>
                <a:lnTo>
                  <a:pt x="0" y="275450"/>
                </a:lnTo>
                <a:lnTo>
                  <a:pt x="6094476" y="275450"/>
                </a:lnTo>
                <a:lnTo>
                  <a:pt x="6094476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9983970" y="5724562"/>
            <a:ext cx="1920239" cy="370840"/>
            <a:chOff x="9983970" y="5724562"/>
            <a:chExt cx="1920239" cy="370840"/>
          </a:xfrm>
        </p:grpSpPr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3970" y="5724562"/>
              <a:ext cx="1402688" cy="37079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1416729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2001" y="99060"/>
                  </a:moveTo>
                  <a:lnTo>
                    <a:pt x="99123" y="99060"/>
                  </a:lnTo>
                  <a:lnTo>
                    <a:pt x="99123" y="0"/>
                  </a:lnTo>
                  <a:lnTo>
                    <a:pt x="69100" y="0"/>
                  </a:lnTo>
                  <a:lnTo>
                    <a:pt x="69100" y="99060"/>
                  </a:lnTo>
                  <a:lnTo>
                    <a:pt x="69100" y="124460"/>
                  </a:lnTo>
                  <a:lnTo>
                    <a:pt x="162001" y="124460"/>
                  </a:lnTo>
                  <a:lnTo>
                    <a:pt x="162001" y="99060"/>
                  </a:lnTo>
                  <a:close/>
                </a:path>
                <a:path w="218440" h="124460">
                  <a:moveTo>
                    <a:pt x="218071" y="508"/>
                  </a:moveTo>
                  <a:lnTo>
                    <a:pt x="188036" y="508"/>
                  </a:lnTo>
                  <a:lnTo>
                    <a:pt x="188036" y="124460"/>
                  </a:lnTo>
                  <a:lnTo>
                    <a:pt x="218071" y="124460"/>
                  </a:lnTo>
                  <a:lnTo>
                    <a:pt x="218071" y="508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60350" y="5755896"/>
              <a:ext cx="243781" cy="124459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-867" y="5478360"/>
            <a:ext cx="1582420" cy="1382395"/>
            <a:chOff x="-867" y="5478360"/>
            <a:chExt cx="1582420" cy="1382395"/>
          </a:xfrm>
        </p:grpSpPr>
        <p:sp>
          <p:nvSpPr>
            <p:cNvPr id="33" name="object 33" descr=""/>
            <p:cNvSpPr/>
            <p:nvPr/>
          </p:nvSpPr>
          <p:spPr>
            <a:xfrm>
              <a:off x="6043" y="685562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276" y="0"/>
                  </a:moveTo>
                  <a:lnTo>
                    <a:pt x="1943" y="0"/>
                  </a:lnTo>
                  <a:lnTo>
                    <a:pt x="114" y="1663"/>
                  </a:lnTo>
                  <a:lnTo>
                    <a:pt x="0" y="2997"/>
                  </a:lnTo>
                  <a:lnTo>
                    <a:pt x="762" y="3810"/>
                  </a:lnTo>
                  <a:lnTo>
                    <a:pt x="1524" y="4622"/>
                  </a:lnTo>
                  <a:lnTo>
                    <a:pt x="2870" y="4635"/>
                  </a:lnTo>
                  <a:lnTo>
                    <a:pt x="3746" y="3822"/>
                  </a:lnTo>
                  <a:lnTo>
                    <a:pt x="4635" y="3022"/>
                  </a:lnTo>
                  <a:lnTo>
                    <a:pt x="4749" y="1689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867" y="5478360"/>
              <a:ext cx="1582378" cy="138140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19293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52" y="467438"/>
            <a:ext cx="383519" cy="38241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993775" y="499757"/>
            <a:ext cx="106680" cy="128270"/>
          </a:xfrm>
          <a:custGeom>
            <a:avLst/>
            <a:gdLst/>
            <a:ahLst/>
            <a:cxnLst/>
            <a:rect l="l" t="t" r="r" b="b"/>
            <a:pathLst>
              <a:path w="106680" h="128270">
                <a:moveTo>
                  <a:pt x="106464" y="0"/>
                </a:moveTo>
                <a:lnTo>
                  <a:pt x="0" y="0"/>
                </a:lnTo>
                <a:lnTo>
                  <a:pt x="0" y="26670"/>
                </a:lnTo>
                <a:lnTo>
                  <a:pt x="37846" y="26670"/>
                </a:lnTo>
                <a:lnTo>
                  <a:pt x="37846" y="128270"/>
                </a:lnTo>
                <a:lnTo>
                  <a:pt x="68707" y="128270"/>
                </a:lnTo>
                <a:lnTo>
                  <a:pt x="68707" y="26670"/>
                </a:lnTo>
                <a:lnTo>
                  <a:pt x="106464" y="26670"/>
                </a:lnTo>
                <a:lnTo>
                  <a:pt x="106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992750" y="687825"/>
            <a:ext cx="746760" cy="132080"/>
            <a:chOff x="992750" y="687825"/>
            <a:chExt cx="746760" cy="1320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750" y="689711"/>
              <a:ext cx="132422" cy="1278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51204" y="689711"/>
              <a:ext cx="91440" cy="128270"/>
            </a:xfrm>
            <a:custGeom>
              <a:avLst/>
              <a:gdLst/>
              <a:ahLst/>
              <a:cxnLst/>
              <a:rect l="l" t="t" r="r" b="b"/>
              <a:pathLst>
                <a:path w="91440" h="128269">
                  <a:moveTo>
                    <a:pt x="9102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52070"/>
                  </a:lnTo>
                  <a:lnTo>
                    <a:pt x="0" y="73660"/>
                  </a:lnTo>
                  <a:lnTo>
                    <a:pt x="0" y="128270"/>
                  </a:lnTo>
                  <a:lnTo>
                    <a:pt x="25412" y="128270"/>
                  </a:lnTo>
                  <a:lnTo>
                    <a:pt x="25412" y="73660"/>
                  </a:lnTo>
                  <a:lnTo>
                    <a:pt x="76898" y="73660"/>
                  </a:lnTo>
                  <a:lnTo>
                    <a:pt x="76898" y="52070"/>
                  </a:lnTo>
                  <a:lnTo>
                    <a:pt x="25412" y="52070"/>
                  </a:lnTo>
                  <a:lnTo>
                    <a:pt x="25412" y="21590"/>
                  </a:lnTo>
                  <a:lnTo>
                    <a:pt x="91020" y="21590"/>
                  </a:lnTo>
                  <a:lnTo>
                    <a:pt x="9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565" y="689700"/>
              <a:ext cx="107200" cy="12783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10207" y="689698"/>
              <a:ext cx="26034" cy="128270"/>
            </a:xfrm>
            <a:custGeom>
              <a:avLst/>
              <a:gdLst/>
              <a:ahLst/>
              <a:cxnLst/>
              <a:rect l="l" t="t" r="r" b="b"/>
              <a:pathLst>
                <a:path w="26034" h="128269">
                  <a:moveTo>
                    <a:pt x="25412" y="0"/>
                  </a:moveTo>
                  <a:lnTo>
                    <a:pt x="0" y="0"/>
                  </a:lnTo>
                  <a:lnTo>
                    <a:pt x="0" y="127825"/>
                  </a:lnTo>
                  <a:lnTo>
                    <a:pt x="25412" y="127825"/>
                  </a:lnTo>
                  <a:lnTo>
                    <a:pt x="25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833" y="687825"/>
              <a:ext cx="270454" cy="131597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094778" y="499744"/>
            <a:ext cx="562610" cy="128270"/>
            <a:chOff x="1094778" y="499744"/>
            <a:chExt cx="562610" cy="128270"/>
          </a:xfrm>
        </p:grpSpPr>
        <p:sp>
          <p:nvSpPr>
            <p:cNvPr id="12" name="object 12" descr=""/>
            <p:cNvSpPr/>
            <p:nvPr/>
          </p:nvSpPr>
          <p:spPr>
            <a:xfrm>
              <a:off x="1094778" y="499756"/>
              <a:ext cx="137795" cy="128270"/>
            </a:xfrm>
            <a:custGeom>
              <a:avLst/>
              <a:gdLst/>
              <a:ahLst/>
              <a:cxnLst/>
              <a:rect l="l" t="t" r="r" b="b"/>
              <a:pathLst>
                <a:path w="137794" h="128270">
                  <a:moveTo>
                    <a:pt x="87160" y="0"/>
                  </a:moveTo>
                  <a:lnTo>
                    <a:pt x="50457" y="0"/>
                  </a:lnTo>
                  <a:lnTo>
                    <a:pt x="0" y="127825"/>
                  </a:lnTo>
                  <a:lnTo>
                    <a:pt x="33134" y="127825"/>
                  </a:lnTo>
                  <a:lnTo>
                    <a:pt x="41808" y="104394"/>
                  </a:lnTo>
                  <a:lnTo>
                    <a:pt x="128440" y="104394"/>
                  </a:lnTo>
                  <a:lnTo>
                    <a:pt x="118908" y="80289"/>
                  </a:lnTo>
                  <a:lnTo>
                    <a:pt x="50647" y="80289"/>
                  </a:lnTo>
                  <a:lnTo>
                    <a:pt x="68910" y="30962"/>
                  </a:lnTo>
                  <a:lnTo>
                    <a:pt x="99403" y="30962"/>
                  </a:lnTo>
                  <a:lnTo>
                    <a:pt x="87160" y="0"/>
                  </a:lnTo>
                  <a:close/>
                </a:path>
                <a:path w="137794" h="128270">
                  <a:moveTo>
                    <a:pt x="128440" y="104394"/>
                  </a:moveTo>
                  <a:lnTo>
                    <a:pt x="95910" y="104394"/>
                  </a:lnTo>
                  <a:lnTo>
                    <a:pt x="104584" y="127825"/>
                  </a:lnTo>
                  <a:lnTo>
                    <a:pt x="137706" y="127825"/>
                  </a:lnTo>
                  <a:lnTo>
                    <a:pt x="128440" y="104394"/>
                  </a:lnTo>
                  <a:close/>
                </a:path>
                <a:path w="137794" h="128270">
                  <a:moveTo>
                    <a:pt x="99403" y="30962"/>
                  </a:moveTo>
                  <a:lnTo>
                    <a:pt x="68910" y="30962"/>
                  </a:lnTo>
                  <a:lnTo>
                    <a:pt x="87071" y="80289"/>
                  </a:lnTo>
                  <a:lnTo>
                    <a:pt x="118908" y="80289"/>
                  </a:lnTo>
                  <a:lnTo>
                    <a:pt x="99403" y="30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200" y="499744"/>
              <a:ext cx="109842" cy="1279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6160" y="499744"/>
              <a:ext cx="261044" cy="127927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709367" y="497871"/>
            <a:ext cx="815975" cy="132080"/>
            <a:chOff x="1709367" y="497871"/>
            <a:chExt cx="815975" cy="13208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9367" y="497871"/>
              <a:ext cx="282126" cy="13158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022513" y="499312"/>
              <a:ext cx="225425" cy="128270"/>
            </a:xfrm>
            <a:custGeom>
              <a:avLst/>
              <a:gdLst/>
              <a:ahLst/>
              <a:cxnLst/>
              <a:rect l="l" t="t" r="r" b="b"/>
              <a:pathLst>
                <a:path w="225425" h="128270">
                  <a:moveTo>
                    <a:pt x="30975" y="444"/>
                  </a:moveTo>
                  <a:lnTo>
                    <a:pt x="0" y="444"/>
                  </a:lnTo>
                  <a:lnTo>
                    <a:pt x="0" y="128270"/>
                  </a:lnTo>
                  <a:lnTo>
                    <a:pt x="30975" y="128270"/>
                  </a:lnTo>
                  <a:lnTo>
                    <a:pt x="30975" y="444"/>
                  </a:lnTo>
                  <a:close/>
                </a:path>
                <a:path w="225425" h="128270">
                  <a:moveTo>
                    <a:pt x="167068" y="102870"/>
                  </a:moveTo>
                  <a:lnTo>
                    <a:pt x="102222" y="102870"/>
                  </a:lnTo>
                  <a:lnTo>
                    <a:pt x="102222" y="0"/>
                  </a:lnTo>
                  <a:lnTo>
                    <a:pt x="71247" y="0"/>
                  </a:lnTo>
                  <a:lnTo>
                    <a:pt x="71247" y="102870"/>
                  </a:lnTo>
                  <a:lnTo>
                    <a:pt x="71247" y="128270"/>
                  </a:lnTo>
                  <a:lnTo>
                    <a:pt x="167068" y="128270"/>
                  </a:lnTo>
                  <a:lnTo>
                    <a:pt x="167068" y="102870"/>
                  </a:lnTo>
                  <a:close/>
                </a:path>
                <a:path w="225425" h="128270">
                  <a:moveTo>
                    <a:pt x="224904" y="444"/>
                  </a:moveTo>
                  <a:lnTo>
                    <a:pt x="193929" y="444"/>
                  </a:lnTo>
                  <a:lnTo>
                    <a:pt x="193929" y="128270"/>
                  </a:lnTo>
                  <a:lnTo>
                    <a:pt x="224904" y="128270"/>
                  </a:lnTo>
                  <a:lnTo>
                    <a:pt x="224904" y="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3766" y="499755"/>
              <a:ext cx="251432" cy="128270"/>
            </a:xfrm>
            <a:prstGeom prst="rect">
              <a:avLst/>
            </a:prstGeom>
          </p:spPr>
        </p:pic>
      </p:grpSp>
      <p:sp>
        <p:nvSpPr>
          <p:cNvPr id="19" name="object 19" descr=""/>
          <p:cNvSpPr/>
          <p:nvPr/>
        </p:nvSpPr>
        <p:spPr>
          <a:xfrm>
            <a:off x="1780633" y="77611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19583" y="0"/>
                </a:moveTo>
                <a:lnTo>
                  <a:pt x="11958" y="1538"/>
                </a:lnTo>
                <a:lnTo>
                  <a:pt x="5734" y="5734"/>
                </a:lnTo>
                <a:lnTo>
                  <a:pt x="1538" y="11958"/>
                </a:lnTo>
                <a:lnTo>
                  <a:pt x="0" y="19583"/>
                </a:lnTo>
                <a:lnTo>
                  <a:pt x="1538" y="27208"/>
                </a:lnTo>
                <a:lnTo>
                  <a:pt x="5734" y="33432"/>
                </a:lnTo>
                <a:lnTo>
                  <a:pt x="11958" y="37628"/>
                </a:lnTo>
                <a:lnTo>
                  <a:pt x="19583" y="39166"/>
                </a:lnTo>
                <a:lnTo>
                  <a:pt x="27208" y="37628"/>
                </a:lnTo>
                <a:lnTo>
                  <a:pt x="33432" y="33432"/>
                </a:lnTo>
                <a:lnTo>
                  <a:pt x="37628" y="27208"/>
                </a:lnTo>
                <a:lnTo>
                  <a:pt x="39166" y="19583"/>
                </a:lnTo>
                <a:lnTo>
                  <a:pt x="37628" y="11958"/>
                </a:lnTo>
                <a:lnTo>
                  <a:pt x="33432" y="5734"/>
                </a:lnTo>
                <a:lnTo>
                  <a:pt x="27208" y="1538"/>
                </a:lnTo>
                <a:lnTo>
                  <a:pt x="19583" y="0"/>
                </a:lnTo>
                <a:close/>
              </a:path>
            </a:pathLst>
          </a:custGeom>
          <a:solidFill>
            <a:srgbClr val="E67F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32154" y="915061"/>
            <a:ext cx="1995805" cy="99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L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E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G</a:t>
            </a:r>
            <a:r>
              <a:rPr dirty="0" sz="450" spc="275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A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L</a:t>
            </a:r>
            <a:r>
              <a:rPr dirty="0" sz="450" spc="335" b="1">
                <a:solidFill>
                  <a:srgbClr val="E67F11"/>
                </a:solidFill>
                <a:latin typeface="Arial"/>
                <a:cs typeface="Arial"/>
              </a:rPr>
              <a:t> 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•</a:t>
            </a:r>
            <a:r>
              <a:rPr dirty="0" sz="450" spc="330" b="1">
                <a:solidFill>
                  <a:srgbClr val="E67F11"/>
                </a:solidFill>
                <a:latin typeface="Arial"/>
                <a:cs typeface="Arial"/>
              </a:rPr>
              <a:t> 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T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A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X</a:t>
            </a:r>
            <a:r>
              <a:rPr dirty="0" sz="450" spc="335" b="1">
                <a:solidFill>
                  <a:srgbClr val="E67F11"/>
                </a:solidFill>
                <a:latin typeface="Arial"/>
                <a:cs typeface="Arial"/>
              </a:rPr>
              <a:t> 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•</a:t>
            </a:r>
            <a:r>
              <a:rPr dirty="0" sz="450" spc="330" b="1">
                <a:solidFill>
                  <a:srgbClr val="E67F11"/>
                </a:solidFill>
                <a:latin typeface="Arial"/>
                <a:cs typeface="Arial"/>
              </a:rPr>
              <a:t> 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A</a:t>
            </a:r>
            <a:r>
              <a:rPr dirty="0" sz="450" spc="28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C</a:t>
            </a:r>
            <a:r>
              <a:rPr dirty="0" sz="450" spc="26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C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O</a:t>
            </a:r>
            <a:r>
              <a:rPr dirty="0" sz="450" spc="275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U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N</a:t>
            </a:r>
            <a:r>
              <a:rPr dirty="0" sz="450" spc="265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T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I</a:t>
            </a:r>
            <a:r>
              <a:rPr dirty="0" sz="450" spc="270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b="1">
                <a:solidFill>
                  <a:srgbClr val="E67F11"/>
                </a:solidFill>
                <a:latin typeface="Arial"/>
                <a:cs typeface="Arial"/>
              </a:rPr>
              <a:t>N</a:t>
            </a:r>
            <a:r>
              <a:rPr dirty="0" sz="450" spc="275" b="1">
                <a:solidFill>
                  <a:srgbClr val="E67F11"/>
                </a:solidFill>
                <a:latin typeface="Arial"/>
                <a:cs typeface="Arial"/>
              </a:rPr>
              <a:t> </a:t>
            </a:r>
            <a:r>
              <a:rPr dirty="0" sz="450" spc="-50" b="1">
                <a:solidFill>
                  <a:srgbClr val="E67F11"/>
                </a:solidFill>
                <a:latin typeface="Arial"/>
                <a:cs typeface="Arial"/>
              </a:rPr>
              <a:t>G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20717" y="5225462"/>
            <a:ext cx="4464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Kenya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00026" y="5225449"/>
            <a:ext cx="43243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Dubai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88666" y="5591649"/>
            <a:ext cx="1628139" cy="838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4099"/>
              </a:lnSpc>
              <a:spcBef>
                <a:spcPts val="90"/>
              </a:spcBef>
            </a:pP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Suite</a:t>
            </a:r>
            <a:r>
              <a:rPr dirty="0" sz="9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3810,</a:t>
            </a:r>
            <a:r>
              <a:rPr dirty="0" sz="9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Level</a:t>
            </a:r>
            <a:r>
              <a:rPr dirty="0" sz="9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38,</a:t>
            </a:r>
            <a:r>
              <a:rPr dirty="0" sz="9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Churchill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Executive</a:t>
            </a:r>
            <a:r>
              <a:rPr dirty="0" sz="9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Tower,</a:t>
            </a:r>
            <a:r>
              <a:rPr dirty="0" sz="9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Marasi</a:t>
            </a:r>
            <a:r>
              <a:rPr dirty="0" sz="900" spc="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Drive, Business</a:t>
            </a:r>
            <a:r>
              <a:rPr dirty="0" sz="9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Microsoft Sans Serif"/>
                <a:cs typeface="Microsoft Sans Serif"/>
              </a:rPr>
              <a:t>Bay,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 Dubai,</a:t>
            </a:r>
            <a:r>
              <a:rPr dirty="0" sz="9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Microsoft Sans Serif"/>
                <a:cs typeface="Microsoft Sans Serif"/>
              </a:rPr>
              <a:t>UAE.</a:t>
            </a:r>
            <a:endParaRPr sz="900">
              <a:latin typeface="Microsoft Sans Serif"/>
              <a:cs typeface="Microsoft Sans Serif"/>
            </a:endParaRPr>
          </a:p>
          <a:p>
            <a:pPr marL="12700" marR="182880">
              <a:lnSpc>
                <a:spcPct val="138600"/>
              </a:lnSpc>
              <a:spcBef>
                <a:spcPts val="35"/>
              </a:spcBef>
            </a:pP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0"/>
              </a:rPr>
              <a:t>www.tarraagility.com</a:t>
            </a:r>
            <a:r>
              <a:rPr dirty="0" sz="900" spc="5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1"/>
              </a:rPr>
              <a:t>partners@tarraagility.com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482938" y="5225449"/>
            <a:ext cx="6330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Tanzania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507104" y="5591649"/>
            <a:ext cx="1450340" cy="838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8105">
              <a:lnSpc>
                <a:spcPct val="104099"/>
              </a:lnSpc>
              <a:spcBef>
                <a:spcPts val="90"/>
              </a:spcBef>
            </a:pP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1st</a:t>
            </a:r>
            <a:r>
              <a:rPr dirty="0" sz="900" spc="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Floor,</a:t>
            </a:r>
            <a:r>
              <a:rPr dirty="0" sz="900" spc="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Delta</a:t>
            </a:r>
            <a:r>
              <a:rPr dirty="0" sz="900" spc="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Microsoft Sans Serif"/>
                <a:cs typeface="Microsoft Sans Serif"/>
              </a:rPr>
              <a:t>House</a:t>
            </a:r>
            <a:r>
              <a:rPr dirty="0" sz="900" spc="1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dirty="0" sz="900" spc="55">
                <a:solidFill>
                  <a:srgbClr val="FFFFFF"/>
                </a:solidFill>
                <a:latin typeface="Microsoft Sans Serif"/>
                <a:cs typeface="Microsoft Sans Serif"/>
              </a:rPr>
              <a:t> Kinondoni</a:t>
            </a:r>
            <a:r>
              <a:rPr dirty="0" sz="900" spc="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Biafra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Dar</a:t>
            </a:r>
            <a:r>
              <a:rPr dirty="0" sz="9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dirty="0" sz="9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salaam,</a:t>
            </a:r>
            <a:r>
              <a:rPr dirty="0" sz="900" spc="1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Tanzania</a:t>
            </a:r>
            <a:endParaRPr sz="900">
              <a:latin typeface="Microsoft Sans Serif"/>
              <a:cs typeface="Microsoft Sans Serif"/>
            </a:endParaRPr>
          </a:p>
          <a:p>
            <a:pPr marL="12700" marR="5080">
              <a:lnSpc>
                <a:spcPct val="138600"/>
              </a:lnSpc>
              <a:spcBef>
                <a:spcPts val="35"/>
              </a:spcBef>
            </a:pP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0"/>
              </a:rPr>
              <a:t>www.tarraagility.com</a:t>
            </a:r>
            <a:r>
              <a:rPr dirty="0" sz="900" spc="5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1"/>
              </a:rPr>
              <a:t>partners@tarraagility.com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24647" y="5629943"/>
            <a:ext cx="113995" cy="11399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24647" y="6095964"/>
            <a:ext cx="113995" cy="113995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8024659" y="6298514"/>
            <a:ext cx="114300" cy="114300"/>
            <a:chOff x="8024659" y="6298514"/>
            <a:chExt cx="114300" cy="114300"/>
          </a:xfrm>
        </p:grpSpPr>
        <p:sp>
          <p:nvSpPr>
            <p:cNvPr id="29" name="object 29" descr=""/>
            <p:cNvSpPr/>
            <p:nvPr/>
          </p:nvSpPr>
          <p:spPr>
            <a:xfrm>
              <a:off x="8024659" y="629851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6972" y="0"/>
                  </a:moveTo>
                  <a:lnTo>
                    <a:pt x="34798" y="4476"/>
                  </a:lnTo>
                  <a:lnTo>
                    <a:pt x="16689" y="16684"/>
                  </a:lnTo>
                  <a:lnTo>
                    <a:pt x="4478" y="34793"/>
                  </a:lnTo>
                  <a:lnTo>
                    <a:pt x="0" y="56972"/>
                  </a:lnTo>
                  <a:lnTo>
                    <a:pt x="4478" y="79150"/>
                  </a:lnTo>
                  <a:lnTo>
                    <a:pt x="16689" y="97259"/>
                  </a:lnTo>
                  <a:lnTo>
                    <a:pt x="34798" y="109468"/>
                  </a:lnTo>
                  <a:lnTo>
                    <a:pt x="56972" y="113944"/>
                  </a:lnTo>
                  <a:lnTo>
                    <a:pt x="79160" y="109468"/>
                  </a:lnTo>
                  <a:lnTo>
                    <a:pt x="97277" y="97259"/>
                  </a:lnTo>
                  <a:lnTo>
                    <a:pt x="109491" y="79150"/>
                  </a:lnTo>
                  <a:lnTo>
                    <a:pt x="113969" y="56972"/>
                  </a:lnTo>
                  <a:lnTo>
                    <a:pt x="109491" y="34793"/>
                  </a:lnTo>
                  <a:lnTo>
                    <a:pt x="97277" y="16684"/>
                  </a:lnTo>
                  <a:lnTo>
                    <a:pt x="79160" y="4476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rgbClr val="E57E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055190" y="6334620"/>
              <a:ext cx="53340" cy="41910"/>
            </a:xfrm>
            <a:custGeom>
              <a:avLst/>
              <a:gdLst/>
              <a:ahLst/>
              <a:cxnLst/>
              <a:rect l="l" t="t" r="r" b="b"/>
              <a:pathLst>
                <a:path w="53340" h="41910">
                  <a:moveTo>
                    <a:pt x="48552" y="0"/>
                  </a:moveTo>
                  <a:lnTo>
                    <a:pt x="4572" y="0"/>
                  </a:lnTo>
                  <a:lnTo>
                    <a:pt x="25704" y="16713"/>
                  </a:lnTo>
                  <a:lnTo>
                    <a:pt x="27203" y="16713"/>
                  </a:lnTo>
                  <a:lnTo>
                    <a:pt x="28257" y="15887"/>
                  </a:lnTo>
                  <a:lnTo>
                    <a:pt x="48552" y="0"/>
                  </a:lnTo>
                  <a:close/>
                </a:path>
                <a:path w="53340" h="41910">
                  <a:moveTo>
                    <a:pt x="52908" y="7239"/>
                  </a:moveTo>
                  <a:lnTo>
                    <a:pt x="50114" y="5867"/>
                  </a:lnTo>
                  <a:lnTo>
                    <a:pt x="27203" y="23850"/>
                  </a:lnTo>
                  <a:lnTo>
                    <a:pt x="25717" y="23850"/>
                  </a:lnTo>
                  <a:lnTo>
                    <a:pt x="2806" y="5778"/>
                  </a:lnTo>
                  <a:lnTo>
                    <a:pt x="0" y="7137"/>
                  </a:lnTo>
                  <a:lnTo>
                    <a:pt x="0" y="39420"/>
                  </a:lnTo>
                  <a:lnTo>
                    <a:pt x="2311" y="41744"/>
                  </a:lnTo>
                  <a:lnTo>
                    <a:pt x="50647" y="41744"/>
                  </a:lnTo>
                  <a:lnTo>
                    <a:pt x="52908" y="39484"/>
                  </a:lnTo>
                  <a:lnTo>
                    <a:pt x="52908" y="9664"/>
                  </a:lnTo>
                  <a:lnTo>
                    <a:pt x="52908" y="7239"/>
                  </a:lnTo>
                  <a:close/>
                </a:path>
              </a:pathLst>
            </a:custGeom>
            <a:solidFill>
              <a:srgbClr val="19293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37614" y="5629943"/>
            <a:ext cx="113995" cy="11399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337614" y="6095964"/>
            <a:ext cx="113995" cy="113995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10337627" y="6298514"/>
            <a:ext cx="114300" cy="114300"/>
            <a:chOff x="10337627" y="6298514"/>
            <a:chExt cx="114300" cy="114300"/>
          </a:xfrm>
        </p:grpSpPr>
        <p:sp>
          <p:nvSpPr>
            <p:cNvPr id="34" name="object 34" descr=""/>
            <p:cNvSpPr/>
            <p:nvPr/>
          </p:nvSpPr>
          <p:spPr>
            <a:xfrm>
              <a:off x="10337627" y="629851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6972" y="0"/>
                  </a:moveTo>
                  <a:lnTo>
                    <a:pt x="34798" y="4476"/>
                  </a:lnTo>
                  <a:lnTo>
                    <a:pt x="16689" y="16684"/>
                  </a:lnTo>
                  <a:lnTo>
                    <a:pt x="4478" y="34793"/>
                  </a:lnTo>
                  <a:lnTo>
                    <a:pt x="0" y="56972"/>
                  </a:lnTo>
                  <a:lnTo>
                    <a:pt x="4478" y="79150"/>
                  </a:lnTo>
                  <a:lnTo>
                    <a:pt x="16689" y="97259"/>
                  </a:lnTo>
                  <a:lnTo>
                    <a:pt x="34798" y="109468"/>
                  </a:lnTo>
                  <a:lnTo>
                    <a:pt x="56972" y="113944"/>
                  </a:lnTo>
                  <a:lnTo>
                    <a:pt x="79160" y="109468"/>
                  </a:lnTo>
                  <a:lnTo>
                    <a:pt x="97277" y="97259"/>
                  </a:lnTo>
                  <a:lnTo>
                    <a:pt x="109491" y="79150"/>
                  </a:lnTo>
                  <a:lnTo>
                    <a:pt x="113969" y="56972"/>
                  </a:lnTo>
                  <a:lnTo>
                    <a:pt x="109491" y="34793"/>
                  </a:lnTo>
                  <a:lnTo>
                    <a:pt x="97277" y="16684"/>
                  </a:lnTo>
                  <a:lnTo>
                    <a:pt x="79160" y="4476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rgbClr val="E57E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368140" y="6334620"/>
              <a:ext cx="53340" cy="41910"/>
            </a:xfrm>
            <a:custGeom>
              <a:avLst/>
              <a:gdLst/>
              <a:ahLst/>
              <a:cxnLst/>
              <a:rect l="l" t="t" r="r" b="b"/>
              <a:pathLst>
                <a:path w="53340" h="41910">
                  <a:moveTo>
                    <a:pt x="48564" y="0"/>
                  </a:moveTo>
                  <a:lnTo>
                    <a:pt x="4584" y="0"/>
                  </a:lnTo>
                  <a:lnTo>
                    <a:pt x="25717" y="16713"/>
                  </a:lnTo>
                  <a:lnTo>
                    <a:pt x="27216" y="16713"/>
                  </a:lnTo>
                  <a:lnTo>
                    <a:pt x="28270" y="15887"/>
                  </a:lnTo>
                  <a:lnTo>
                    <a:pt x="48564" y="0"/>
                  </a:lnTo>
                  <a:close/>
                </a:path>
                <a:path w="53340" h="41910">
                  <a:moveTo>
                    <a:pt x="52920" y="7239"/>
                  </a:moveTo>
                  <a:lnTo>
                    <a:pt x="50126" y="5867"/>
                  </a:lnTo>
                  <a:lnTo>
                    <a:pt x="27216" y="23850"/>
                  </a:lnTo>
                  <a:lnTo>
                    <a:pt x="25730" y="23850"/>
                  </a:lnTo>
                  <a:lnTo>
                    <a:pt x="2819" y="5778"/>
                  </a:lnTo>
                  <a:lnTo>
                    <a:pt x="0" y="7137"/>
                  </a:lnTo>
                  <a:lnTo>
                    <a:pt x="0" y="39420"/>
                  </a:lnTo>
                  <a:lnTo>
                    <a:pt x="2324" y="41744"/>
                  </a:lnTo>
                  <a:lnTo>
                    <a:pt x="50660" y="41744"/>
                  </a:lnTo>
                  <a:lnTo>
                    <a:pt x="52920" y="39484"/>
                  </a:lnTo>
                  <a:lnTo>
                    <a:pt x="52920" y="9664"/>
                  </a:lnTo>
                  <a:lnTo>
                    <a:pt x="52920" y="7239"/>
                  </a:lnTo>
                  <a:close/>
                </a:path>
              </a:pathLst>
            </a:custGeom>
            <a:solidFill>
              <a:srgbClr val="1929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5798511" y="5591649"/>
            <a:ext cx="1861820" cy="81724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925" marR="5080">
              <a:lnSpc>
                <a:spcPct val="104099"/>
              </a:lnSpc>
              <a:spcBef>
                <a:spcPts val="90"/>
              </a:spcBef>
            </a:pPr>
            <a:r>
              <a:rPr dirty="0" sz="900" spc="45">
                <a:solidFill>
                  <a:srgbClr val="FFFFFF"/>
                </a:solidFill>
                <a:latin typeface="Microsoft Sans Serif"/>
                <a:cs typeface="Microsoft Sans Serif"/>
              </a:rPr>
              <a:t>Mitsumi</a:t>
            </a:r>
            <a:r>
              <a:rPr dirty="0" sz="9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Business</a:t>
            </a:r>
            <a:r>
              <a:rPr dirty="0" sz="9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FFFFFF"/>
                </a:solidFill>
                <a:latin typeface="Microsoft Sans Serif"/>
                <a:cs typeface="Microsoft Sans Serif"/>
              </a:rPr>
              <a:t>Park,</a:t>
            </a:r>
            <a:r>
              <a:rPr dirty="0" sz="9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60">
                <a:solidFill>
                  <a:srgbClr val="FFFFFF"/>
                </a:solidFill>
                <a:latin typeface="Microsoft Sans Serif"/>
                <a:cs typeface="Microsoft Sans Serif"/>
              </a:rPr>
              <a:t>6th</a:t>
            </a:r>
            <a:r>
              <a:rPr dirty="0" sz="900" spc="9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Floor </a:t>
            </a:r>
            <a:r>
              <a:rPr dirty="0" sz="900" spc="10">
                <a:solidFill>
                  <a:srgbClr val="FFFFFF"/>
                </a:solidFill>
                <a:latin typeface="Microsoft Sans Serif"/>
                <a:cs typeface="Microsoft Sans Serif"/>
              </a:rPr>
              <a:t>OṀce</a:t>
            </a:r>
            <a:r>
              <a:rPr dirty="0" sz="900" spc="114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Microsoft Sans Serif"/>
                <a:cs typeface="Microsoft Sans Serif"/>
              </a:rPr>
              <a:t>No,</a:t>
            </a:r>
            <a:r>
              <a:rPr dirty="0" sz="9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Microsoft Sans Serif"/>
                <a:cs typeface="Microsoft Sans Serif"/>
              </a:rPr>
              <a:t>605</a:t>
            </a:r>
            <a:r>
              <a:rPr dirty="0" sz="9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Microsoft Sans Serif"/>
                <a:cs typeface="Microsoft Sans Serif"/>
              </a:rPr>
              <a:t>Muthithi</a:t>
            </a:r>
            <a:r>
              <a:rPr dirty="0" sz="9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Microsoft Sans Serif"/>
                <a:cs typeface="Microsoft Sans Serif"/>
              </a:rPr>
              <a:t>Road </a:t>
            </a:r>
            <a:r>
              <a:rPr dirty="0" sz="900" spc="10">
                <a:solidFill>
                  <a:srgbClr val="FFFFFF"/>
                </a:solidFill>
                <a:latin typeface="Microsoft Sans Serif"/>
                <a:cs typeface="Microsoft Sans Serif"/>
              </a:rPr>
              <a:t>Westlands,</a:t>
            </a:r>
            <a:r>
              <a:rPr dirty="0" sz="900" spc="2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10">
                <a:solidFill>
                  <a:srgbClr val="FFFFFF"/>
                </a:solidFill>
                <a:latin typeface="Microsoft Sans Serif"/>
                <a:cs typeface="Microsoft Sans Serif"/>
              </a:rPr>
              <a:t>Nairobi,</a:t>
            </a:r>
            <a:r>
              <a:rPr dirty="0" sz="900" spc="1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</a:rPr>
              <a:t>Kenya.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0"/>
              </a:rPr>
              <a:t>www.tarraagility.com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900" spc="-10">
                <a:solidFill>
                  <a:srgbClr val="FFFFFF"/>
                </a:solidFill>
                <a:latin typeface="Microsoft Sans Serif"/>
                <a:cs typeface="Microsoft Sans Serif"/>
                <a:hlinkClick r:id="rId11"/>
              </a:rPr>
              <a:t>partners@tarraagility.com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33239" y="5629943"/>
            <a:ext cx="113995" cy="113995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33239" y="6095964"/>
            <a:ext cx="113995" cy="113995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5633251" y="6298514"/>
            <a:ext cx="114300" cy="114300"/>
            <a:chOff x="5633251" y="6298514"/>
            <a:chExt cx="114300" cy="114300"/>
          </a:xfrm>
        </p:grpSpPr>
        <p:sp>
          <p:nvSpPr>
            <p:cNvPr id="40" name="object 40" descr=""/>
            <p:cNvSpPr/>
            <p:nvPr/>
          </p:nvSpPr>
          <p:spPr>
            <a:xfrm>
              <a:off x="5633251" y="629851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6972" y="0"/>
                  </a:moveTo>
                  <a:lnTo>
                    <a:pt x="34798" y="4476"/>
                  </a:lnTo>
                  <a:lnTo>
                    <a:pt x="16689" y="16684"/>
                  </a:lnTo>
                  <a:lnTo>
                    <a:pt x="4478" y="34793"/>
                  </a:lnTo>
                  <a:lnTo>
                    <a:pt x="0" y="56972"/>
                  </a:lnTo>
                  <a:lnTo>
                    <a:pt x="4478" y="79150"/>
                  </a:lnTo>
                  <a:lnTo>
                    <a:pt x="16689" y="97259"/>
                  </a:lnTo>
                  <a:lnTo>
                    <a:pt x="34798" y="109468"/>
                  </a:lnTo>
                  <a:lnTo>
                    <a:pt x="56972" y="113944"/>
                  </a:lnTo>
                  <a:lnTo>
                    <a:pt x="79160" y="109468"/>
                  </a:lnTo>
                  <a:lnTo>
                    <a:pt x="97277" y="97259"/>
                  </a:lnTo>
                  <a:lnTo>
                    <a:pt x="109491" y="79150"/>
                  </a:lnTo>
                  <a:lnTo>
                    <a:pt x="113969" y="56972"/>
                  </a:lnTo>
                  <a:lnTo>
                    <a:pt x="109491" y="34793"/>
                  </a:lnTo>
                  <a:lnTo>
                    <a:pt x="97277" y="16684"/>
                  </a:lnTo>
                  <a:lnTo>
                    <a:pt x="79160" y="4476"/>
                  </a:lnTo>
                  <a:lnTo>
                    <a:pt x="56972" y="0"/>
                  </a:lnTo>
                  <a:close/>
                </a:path>
              </a:pathLst>
            </a:custGeom>
            <a:solidFill>
              <a:srgbClr val="E57E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663781" y="6334620"/>
              <a:ext cx="53340" cy="41910"/>
            </a:xfrm>
            <a:custGeom>
              <a:avLst/>
              <a:gdLst/>
              <a:ahLst/>
              <a:cxnLst/>
              <a:rect l="l" t="t" r="r" b="b"/>
              <a:pathLst>
                <a:path w="53339" h="41910">
                  <a:moveTo>
                    <a:pt x="48552" y="0"/>
                  </a:moveTo>
                  <a:lnTo>
                    <a:pt x="4572" y="0"/>
                  </a:lnTo>
                  <a:lnTo>
                    <a:pt x="25704" y="16713"/>
                  </a:lnTo>
                  <a:lnTo>
                    <a:pt x="27203" y="16713"/>
                  </a:lnTo>
                  <a:lnTo>
                    <a:pt x="28257" y="15887"/>
                  </a:lnTo>
                  <a:lnTo>
                    <a:pt x="48552" y="0"/>
                  </a:lnTo>
                  <a:close/>
                </a:path>
                <a:path w="53339" h="41910">
                  <a:moveTo>
                    <a:pt x="52908" y="7239"/>
                  </a:moveTo>
                  <a:lnTo>
                    <a:pt x="50114" y="5867"/>
                  </a:lnTo>
                  <a:lnTo>
                    <a:pt x="27203" y="23850"/>
                  </a:lnTo>
                  <a:lnTo>
                    <a:pt x="25717" y="23850"/>
                  </a:lnTo>
                  <a:lnTo>
                    <a:pt x="2806" y="5778"/>
                  </a:lnTo>
                  <a:lnTo>
                    <a:pt x="0" y="7137"/>
                  </a:lnTo>
                  <a:lnTo>
                    <a:pt x="0" y="39420"/>
                  </a:lnTo>
                  <a:lnTo>
                    <a:pt x="2311" y="41744"/>
                  </a:lnTo>
                  <a:lnTo>
                    <a:pt x="50647" y="41744"/>
                  </a:lnTo>
                  <a:lnTo>
                    <a:pt x="52908" y="39484"/>
                  </a:lnTo>
                  <a:lnTo>
                    <a:pt x="52908" y="9664"/>
                  </a:lnTo>
                  <a:lnTo>
                    <a:pt x="52908" y="7239"/>
                  </a:lnTo>
                  <a:close/>
                </a:path>
              </a:pathLst>
            </a:custGeom>
            <a:solidFill>
              <a:srgbClr val="19293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10374788" y="-1021"/>
            <a:ext cx="1816735" cy="2018664"/>
            <a:chOff x="10374788" y="-1021"/>
            <a:chExt cx="1816735" cy="2018664"/>
          </a:xfrm>
        </p:grpSpPr>
        <p:sp>
          <p:nvSpPr>
            <p:cNvPr id="43" name="object 43" descr=""/>
            <p:cNvSpPr/>
            <p:nvPr/>
          </p:nvSpPr>
          <p:spPr>
            <a:xfrm>
              <a:off x="12185286" y="20821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193" y="0"/>
                  </a:moveTo>
                  <a:lnTo>
                    <a:pt x="596" y="609"/>
                  </a:lnTo>
                  <a:lnTo>
                    <a:pt x="0" y="1231"/>
                  </a:lnTo>
                  <a:lnTo>
                    <a:pt x="63" y="2260"/>
                  </a:lnTo>
                  <a:lnTo>
                    <a:pt x="1447" y="3568"/>
                  </a:lnTo>
                  <a:lnTo>
                    <a:pt x="2476" y="3581"/>
                  </a:lnTo>
                  <a:lnTo>
                    <a:pt x="3060" y="2946"/>
                  </a:lnTo>
                  <a:lnTo>
                    <a:pt x="3644" y="2311"/>
                  </a:lnTo>
                  <a:lnTo>
                    <a:pt x="3568" y="1269"/>
                  </a:lnTo>
                  <a:lnTo>
                    <a:pt x="2895" y="647"/>
                  </a:lnTo>
                  <a:lnTo>
                    <a:pt x="2222" y="12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74788" y="-1021"/>
              <a:ext cx="1816638" cy="2018497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635397" y="5498319"/>
            <a:ext cx="2109470" cy="84709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1000" spc="-1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Boutique</a:t>
            </a:r>
            <a:r>
              <a:rPr dirty="0" sz="1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Tax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Legal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FFFF"/>
                </a:solidFill>
                <a:latin typeface="Microsoft Sans Serif"/>
                <a:cs typeface="Microsoft Sans Serif"/>
              </a:rPr>
              <a:t>Advisory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Firm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  <a:hlinkClick r:id="rId10"/>
              </a:rPr>
              <a:t>www.tarraagility.com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533768" y="5568111"/>
            <a:ext cx="25400" cy="767080"/>
          </a:xfrm>
          <a:custGeom>
            <a:avLst/>
            <a:gdLst/>
            <a:ahLst/>
            <a:cxnLst/>
            <a:rect l="l" t="t" r="r" b="b"/>
            <a:pathLst>
              <a:path w="25400" h="767079">
                <a:moveTo>
                  <a:pt x="25400" y="0"/>
                </a:moveTo>
                <a:lnTo>
                  <a:pt x="0" y="0"/>
                </a:lnTo>
                <a:lnTo>
                  <a:pt x="0" y="766495"/>
                </a:lnTo>
                <a:lnTo>
                  <a:pt x="25400" y="766495"/>
                </a:lnTo>
                <a:lnTo>
                  <a:pt x="25400" y="0"/>
                </a:lnTo>
                <a:close/>
              </a:path>
            </a:pathLst>
          </a:custGeom>
          <a:solidFill>
            <a:srgbClr val="E67F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2419400" y="2295588"/>
            <a:ext cx="29209" cy="1133475"/>
          </a:xfrm>
          <a:custGeom>
            <a:avLst/>
            <a:gdLst/>
            <a:ahLst/>
            <a:cxnLst/>
            <a:rect l="l" t="t" r="r" b="b"/>
            <a:pathLst>
              <a:path w="29210" h="1133475">
                <a:moveTo>
                  <a:pt x="28714" y="0"/>
                </a:moveTo>
                <a:lnTo>
                  <a:pt x="0" y="0"/>
                </a:lnTo>
                <a:lnTo>
                  <a:pt x="0" y="1133411"/>
                </a:lnTo>
                <a:lnTo>
                  <a:pt x="28714" y="1133411"/>
                </a:lnTo>
                <a:lnTo>
                  <a:pt x="28714" y="0"/>
                </a:lnTo>
                <a:close/>
              </a:path>
            </a:pathLst>
          </a:custGeom>
          <a:solidFill>
            <a:srgbClr val="E67F1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0707" y="2216226"/>
            <a:ext cx="1579600" cy="1579600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5654210" y="4388439"/>
            <a:ext cx="1935480" cy="3790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80" b="1">
                <a:solidFill>
                  <a:srgbClr val="E37F26"/>
                </a:solidFill>
                <a:latin typeface="Arial"/>
                <a:cs typeface="Arial"/>
              </a:rPr>
              <a:t>Our</a:t>
            </a:r>
            <a:r>
              <a:rPr dirty="0" sz="2300" spc="-1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E37F26"/>
                </a:solidFill>
                <a:latin typeface="Arial"/>
                <a:cs typeface="Arial"/>
              </a:rPr>
              <a:t>Contacts</a:t>
            </a:r>
            <a:endParaRPr sz="2300">
              <a:latin typeface="Arial"/>
              <a:cs typeface="Aria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5692406" y="4827752"/>
            <a:ext cx="1000760" cy="36830"/>
          </a:xfrm>
          <a:custGeom>
            <a:avLst/>
            <a:gdLst/>
            <a:ahLst/>
            <a:cxnLst/>
            <a:rect l="l" t="t" r="r" b="b"/>
            <a:pathLst>
              <a:path w="1000759" h="36829">
                <a:moveTo>
                  <a:pt x="1000658" y="0"/>
                </a:moveTo>
                <a:lnTo>
                  <a:pt x="0" y="0"/>
                </a:lnTo>
                <a:lnTo>
                  <a:pt x="0" y="36296"/>
                </a:lnTo>
                <a:lnTo>
                  <a:pt x="1000658" y="36296"/>
                </a:lnTo>
                <a:lnTo>
                  <a:pt x="1000658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2517960" y="2236374"/>
            <a:ext cx="2342515" cy="11880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15"/>
              </a:spcBef>
            </a:pPr>
            <a:r>
              <a:rPr dirty="0" sz="950" spc="-10">
                <a:solidFill>
                  <a:srgbClr val="FFFFFF"/>
                </a:solidFill>
                <a:latin typeface="Microsoft Sans Serif"/>
                <a:cs typeface="Microsoft Sans Serif"/>
              </a:rPr>
              <a:t>Presented</a:t>
            </a:r>
            <a:r>
              <a:rPr dirty="0" sz="95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Microsoft Sans Serif"/>
                <a:cs typeface="Microsoft Sans Serif"/>
              </a:rPr>
              <a:t>by: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500" spc="80" b="1">
                <a:solidFill>
                  <a:srgbClr val="E88112"/>
                </a:solidFill>
                <a:latin typeface="Arial"/>
                <a:cs typeface="Arial"/>
              </a:rPr>
              <a:t>Marjorie</a:t>
            </a:r>
            <a:r>
              <a:rPr dirty="0" sz="1500" spc="105" b="1">
                <a:solidFill>
                  <a:srgbClr val="E88112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E88112"/>
                </a:solidFill>
                <a:latin typeface="Arial"/>
                <a:cs typeface="Arial"/>
              </a:rPr>
              <a:t>Kivuva</a:t>
            </a:r>
            <a:endParaRPr sz="1500">
              <a:latin typeface="Arial"/>
              <a:cs typeface="Arial"/>
            </a:endParaRPr>
          </a:p>
          <a:p>
            <a:pPr marL="12700" marR="595630">
              <a:lnSpc>
                <a:spcPct val="101299"/>
              </a:lnSpc>
              <a:spcBef>
                <a:spcPts val="390"/>
              </a:spcBef>
            </a:pP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Partner-Real</a:t>
            </a:r>
            <a:r>
              <a:rPr dirty="0" sz="1500" spc="30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Microsoft Sans Serif"/>
                <a:cs typeface="Microsoft Sans Serif"/>
              </a:rPr>
              <a:t>Estate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1500" spc="1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FFFFFF"/>
                </a:solidFill>
                <a:latin typeface="Microsoft Sans Serif"/>
                <a:cs typeface="Microsoft Sans Serif"/>
              </a:rPr>
              <a:t>Private</a:t>
            </a:r>
            <a:r>
              <a:rPr dirty="0" sz="150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Microsoft Sans Serif"/>
                <a:cs typeface="Microsoft Sans Serif"/>
              </a:rPr>
              <a:t>Wealth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00" spc="-10">
                <a:solidFill>
                  <a:srgbClr val="FFFFFF"/>
                </a:solidFill>
                <a:latin typeface="Microsoft Sans Serif"/>
                <a:cs typeface="Microsoft Sans Serif"/>
                <a:hlinkClick r:id="rId20"/>
              </a:rPr>
              <a:t>marjorie@tarraagility.com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679" y="1147864"/>
            <a:ext cx="2451646" cy="423611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066108" y="2133231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89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3408" y="1299357"/>
            <a:ext cx="1386205" cy="69088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 spc="-20"/>
              <a:t>Firm </a:t>
            </a:r>
            <a:r>
              <a:rPr dirty="0" spc="40"/>
              <a:t>Overview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053401" y="2737894"/>
            <a:ext cx="6123940" cy="1564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200"/>
              </a:lnSpc>
              <a:spcBef>
                <a:spcPts val="95"/>
              </a:spcBef>
            </a:pPr>
            <a:r>
              <a:rPr dirty="0" sz="1850" spc="-20">
                <a:solidFill>
                  <a:srgbClr val="1C293A"/>
                </a:solidFill>
                <a:latin typeface="Arial MT"/>
                <a:cs typeface="Arial MT"/>
              </a:rPr>
              <a:t>Tarra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Agility</a:t>
            </a:r>
            <a:r>
              <a:rPr dirty="0" sz="1850" spc="1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Africa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is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70">
                <a:solidFill>
                  <a:srgbClr val="1C293A"/>
                </a:solidFill>
                <a:latin typeface="Arial MT"/>
                <a:cs typeface="Arial MT"/>
              </a:rPr>
              <a:t>boutique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45">
                <a:solidFill>
                  <a:srgbClr val="1C293A"/>
                </a:solidFill>
                <a:latin typeface="Arial MT"/>
                <a:cs typeface="Arial MT"/>
              </a:rPr>
              <a:t>international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tax,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-10">
                <a:solidFill>
                  <a:srgbClr val="1C293A"/>
                </a:solidFill>
                <a:latin typeface="Arial MT"/>
                <a:cs typeface="Arial MT"/>
              </a:rPr>
              <a:t>legal,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and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60">
                <a:solidFill>
                  <a:srgbClr val="1C293A"/>
                </a:solidFill>
                <a:latin typeface="Arial MT"/>
                <a:cs typeface="Arial MT"/>
              </a:rPr>
              <a:t>accounting</a:t>
            </a:r>
            <a:r>
              <a:rPr dirty="0" sz="1850" spc="2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advisory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80">
                <a:solidFill>
                  <a:srgbClr val="1C293A"/>
                </a:solidFill>
                <a:latin typeface="Arial MT"/>
                <a:cs typeface="Arial MT"/>
              </a:rPr>
              <a:t>firm</a:t>
            </a:r>
            <a:r>
              <a:rPr dirty="0" sz="1850" spc="2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specializing</a:t>
            </a:r>
            <a:r>
              <a:rPr dirty="0" sz="1850" spc="2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55">
                <a:solidFill>
                  <a:srgbClr val="1C293A"/>
                </a:solidFill>
                <a:latin typeface="Arial MT"/>
                <a:cs typeface="Arial MT"/>
              </a:rPr>
              <a:t>in</a:t>
            </a:r>
            <a:r>
              <a:rPr dirty="0" sz="1850" spc="2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50">
                <a:solidFill>
                  <a:srgbClr val="1C293A"/>
                </a:solidFill>
                <a:latin typeface="Arial MT"/>
                <a:cs typeface="Arial MT"/>
              </a:rPr>
              <a:t>supporting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investments</a:t>
            </a:r>
            <a:r>
              <a:rPr dirty="0" sz="1850" spc="9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60">
                <a:solidFill>
                  <a:srgbClr val="1C293A"/>
                </a:solidFill>
                <a:latin typeface="Arial MT"/>
                <a:cs typeface="Arial MT"/>
              </a:rPr>
              <a:t>in</a:t>
            </a:r>
            <a:r>
              <a:rPr dirty="0" sz="1850" spc="9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Africa.</a:t>
            </a:r>
            <a:r>
              <a:rPr dirty="0" sz="1850" spc="9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The</a:t>
            </a:r>
            <a:r>
              <a:rPr dirty="0" sz="1850" spc="9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85">
                <a:solidFill>
                  <a:srgbClr val="1C293A"/>
                </a:solidFill>
                <a:latin typeface="Arial MT"/>
                <a:cs typeface="Arial MT"/>
              </a:rPr>
              <a:t>firm</a:t>
            </a:r>
            <a:r>
              <a:rPr dirty="0" sz="1850" spc="9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-25">
                <a:solidFill>
                  <a:srgbClr val="1C293A"/>
                </a:solidFill>
                <a:latin typeface="Arial MT"/>
                <a:cs typeface="Arial MT"/>
              </a:rPr>
              <a:t>assists</a:t>
            </a:r>
            <a:r>
              <a:rPr dirty="0" sz="1850" spc="9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100">
                <a:solidFill>
                  <a:srgbClr val="1C293A"/>
                </a:solidFill>
                <a:latin typeface="Arial MT"/>
                <a:cs typeface="Arial MT"/>
              </a:rPr>
              <a:t>both</a:t>
            </a:r>
            <a:r>
              <a:rPr dirty="0" sz="1850" spc="9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-10">
                <a:solidFill>
                  <a:srgbClr val="1C293A"/>
                </a:solidFill>
                <a:latin typeface="Arial MT"/>
                <a:cs typeface="Arial MT"/>
              </a:rPr>
              <a:t>indigenous </a:t>
            </a:r>
            <a:r>
              <a:rPr dirty="0" sz="1850">
                <a:solidFill>
                  <a:srgbClr val="1C293A"/>
                </a:solidFill>
                <a:latin typeface="Arial MT"/>
                <a:cs typeface="Arial MT"/>
              </a:rPr>
              <a:t>and</a:t>
            </a:r>
            <a:r>
              <a:rPr dirty="0" sz="1850" spc="135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60">
                <a:solidFill>
                  <a:srgbClr val="1C293A"/>
                </a:solidFill>
                <a:latin typeface="Arial MT"/>
                <a:cs typeface="Arial MT"/>
              </a:rPr>
              <a:t>foreign</a:t>
            </a:r>
            <a:r>
              <a:rPr dirty="0" sz="1850" spc="14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-10">
                <a:solidFill>
                  <a:srgbClr val="1C293A"/>
                </a:solidFill>
                <a:latin typeface="Arial MT"/>
                <a:cs typeface="Arial MT"/>
              </a:rPr>
              <a:t>businesses</a:t>
            </a:r>
            <a:r>
              <a:rPr dirty="0" sz="1850" spc="14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spc="100">
                <a:solidFill>
                  <a:srgbClr val="1C293A"/>
                </a:solidFill>
                <a:latin typeface="Arial MT"/>
                <a:cs typeface="Arial MT"/>
              </a:rPr>
              <a:t>with</a:t>
            </a:r>
            <a:r>
              <a:rPr dirty="0" sz="1850" spc="140">
                <a:solidFill>
                  <a:srgbClr val="1C293A"/>
                </a:solidFill>
                <a:latin typeface="Arial MT"/>
                <a:cs typeface="Arial MT"/>
              </a:rPr>
              <a:t> </a:t>
            </a:r>
            <a:r>
              <a:rPr dirty="0" sz="1850" b="1">
                <a:solidFill>
                  <a:srgbClr val="E37F26"/>
                </a:solidFill>
                <a:latin typeface="Arial"/>
                <a:cs typeface="Arial"/>
              </a:rPr>
              <a:t>funding,</a:t>
            </a:r>
            <a:r>
              <a:rPr dirty="0" sz="1850" spc="7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E37F26"/>
                </a:solidFill>
                <a:latin typeface="Arial"/>
                <a:cs typeface="Arial"/>
              </a:rPr>
              <a:t>operations,</a:t>
            </a:r>
            <a:r>
              <a:rPr dirty="0" sz="1850" spc="7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spc="-25" b="1">
                <a:solidFill>
                  <a:srgbClr val="E37F26"/>
                </a:solidFill>
                <a:latin typeface="Arial"/>
                <a:cs typeface="Arial"/>
              </a:rPr>
              <a:t>and </a:t>
            </a:r>
            <a:r>
              <a:rPr dirty="0" sz="1850" spc="60" b="1">
                <a:solidFill>
                  <a:srgbClr val="E37F26"/>
                </a:solidFill>
                <a:latin typeface="Arial"/>
                <a:cs typeface="Arial"/>
              </a:rPr>
              <a:t>profit</a:t>
            </a:r>
            <a:r>
              <a:rPr dirty="0" sz="1850" spc="114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E37F26"/>
                </a:solidFill>
                <a:latin typeface="Arial"/>
                <a:cs typeface="Arial"/>
              </a:rPr>
              <a:t>extraction</a:t>
            </a:r>
            <a:r>
              <a:rPr dirty="0" sz="1850" spc="114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E37F26"/>
                </a:solidFill>
                <a:latin typeface="Arial"/>
                <a:cs typeface="Arial"/>
              </a:rPr>
              <a:t>through</a:t>
            </a:r>
            <a:r>
              <a:rPr dirty="0" sz="1850" spc="1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E37F26"/>
                </a:solidFill>
                <a:latin typeface="Arial"/>
                <a:cs typeface="Arial"/>
              </a:rPr>
              <a:t>optimal</a:t>
            </a:r>
            <a:r>
              <a:rPr dirty="0" sz="1850" spc="114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spc="-55" b="1">
                <a:solidFill>
                  <a:srgbClr val="E37F26"/>
                </a:solidFill>
                <a:latin typeface="Arial"/>
                <a:cs typeface="Arial"/>
              </a:rPr>
              <a:t>business</a:t>
            </a:r>
            <a:r>
              <a:rPr dirty="0" sz="1850" spc="1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E37F26"/>
                </a:solidFill>
                <a:latin typeface="Arial"/>
                <a:cs typeface="Arial"/>
              </a:rPr>
              <a:t>structures.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229312" y="6582549"/>
            <a:ext cx="5960110" cy="275590"/>
          </a:xfrm>
          <a:custGeom>
            <a:avLst/>
            <a:gdLst/>
            <a:ahLst/>
            <a:cxnLst/>
            <a:rect l="l" t="t" r="r" b="b"/>
            <a:pathLst>
              <a:path w="5960109" h="275590">
                <a:moveTo>
                  <a:pt x="5959640" y="0"/>
                </a:moveTo>
                <a:lnTo>
                  <a:pt x="0" y="0"/>
                </a:lnTo>
                <a:lnTo>
                  <a:pt x="0" y="275450"/>
                </a:lnTo>
                <a:lnTo>
                  <a:pt x="5959640" y="275450"/>
                </a:lnTo>
                <a:lnTo>
                  <a:pt x="5959640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0"/>
            <a:ext cx="12189460" cy="266065"/>
          </a:xfrm>
          <a:custGeom>
            <a:avLst/>
            <a:gdLst/>
            <a:ahLst/>
            <a:cxnLst/>
            <a:rect l="l" t="t" r="r" b="b"/>
            <a:pathLst>
              <a:path w="12189460" h="266065">
                <a:moveTo>
                  <a:pt x="12188952" y="0"/>
                </a:moveTo>
                <a:lnTo>
                  <a:pt x="0" y="0"/>
                </a:lnTo>
                <a:lnTo>
                  <a:pt x="0" y="265493"/>
                </a:lnTo>
                <a:lnTo>
                  <a:pt x="12188952" y="265493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9983972" y="5724562"/>
            <a:ext cx="1920239" cy="370840"/>
            <a:chOff x="9983972" y="5724562"/>
            <a:chExt cx="1920239" cy="37084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3972" y="5724562"/>
              <a:ext cx="1402688" cy="3707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416741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1B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-2359" y="5386084"/>
            <a:ext cx="1587500" cy="1440815"/>
            <a:chOff x="-2359" y="5386084"/>
            <a:chExt cx="1587500" cy="1440815"/>
          </a:xfrm>
        </p:grpSpPr>
        <p:sp>
          <p:nvSpPr>
            <p:cNvPr id="13" name="object 13" descr=""/>
            <p:cNvSpPr/>
            <p:nvPr/>
          </p:nvSpPr>
          <p:spPr>
            <a:xfrm>
              <a:off x="71475" y="6807174"/>
              <a:ext cx="74295" cy="19685"/>
            </a:xfrm>
            <a:custGeom>
              <a:avLst/>
              <a:gdLst/>
              <a:ahLst/>
              <a:cxnLst/>
              <a:rect l="l" t="t" r="r" b="b"/>
              <a:pathLst>
                <a:path w="74295" h="19684">
                  <a:moveTo>
                    <a:pt x="1968" y="13462"/>
                  </a:moveTo>
                  <a:lnTo>
                    <a:pt x="1739" y="13081"/>
                  </a:lnTo>
                  <a:lnTo>
                    <a:pt x="1511" y="12700"/>
                  </a:lnTo>
                  <a:lnTo>
                    <a:pt x="977" y="12598"/>
                  </a:lnTo>
                  <a:lnTo>
                    <a:pt x="558" y="12852"/>
                  </a:lnTo>
                  <a:lnTo>
                    <a:pt x="139" y="13119"/>
                  </a:lnTo>
                  <a:lnTo>
                    <a:pt x="0" y="13627"/>
                  </a:lnTo>
                  <a:lnTo>
                    <a:pt x="241" y="13995"/>
                  </a:lnTo>
                  <a:lnTo>
                    <a:pt x="482" y="14376"/>
                  </a:lnTo>
                  <a:lnTo>
                    <a:pt x="1016" y="14478"/>
                  </a:lnTo>
                  <a:lnTo>
                    <a:pt x="1828" y="13970"/>
                  </a:lnTo>
                  <a:lnTo>
                    <a:pt x="1968" y="13462"/>
                  </a:lnTo>
                  <a:close/>
                </a:path>
                <a:path w="74295" h="19684">
                  <a:moveTo>
                    <a:pt x="3733" y="17653"/>
                  </a:moveTo>
                  <a:lnTo>
                    <a:pt x="3492" y="17259"/>
                  </a:lnTo>
                  <a:lnTo>
                    <a:pt x="3251" y="16878"/>
                  </a:lnTo>
                  <a:lnTo>
                    <a:pt x="2717" y="16789"/>
                  </a:lnTo>
                  <a:lnTo>
                    <a:pt x="1866" y="17335"/>
                  </a:lnTo>
                  <a:lnTo>
                    <a:pt x="1739" y="17856"/>
                  </a:lnTo>
                  <a:lnTo>
                    <a:pt x="1993" y="18237"/>
                  </a:lnTo>
                  <a:lnTo>
                    <a:pt x="2247" y="18618"/>
                  </a:lnTo>
                  <a:lnTo>
                    <a:pt x="2781" y="18707"/>
                  </a:lnTo>
                  <a:lnTo>
                    <a:pt x="3200" y="18440"/>
                  </a:lnTo>
                  <a:lnTo>
                    <a:pt x="3594" y="18173"/>
                  </a:lnTo>
                  <a:lnTo>
                    <a:pt x="3733" y="17653"/>
                  </a:lnTo>
                  <a:close/>
                </a:path>
                <a:path w="74295" h="19684">
                  <a:moveTo>
                    <a:pt x="4406" y="12115"/>
                  </a:moveTo>
                  <a:lnTo>
                    <a:pt x="4165" y="11684"/>
                  </a:lnTo>
                  <a:lnTo>
                    <a:pt x="3937" y="11252"/>
                  </a:lnTo>
                  <a:lnTo>
                    <a:pt x="3352" y="11112"/>
                  </a:lnTo>
                  <a:lnTo>
                    <a:pt x="2324" y="12166"/>
                  </a:lnTo>
                  <a:lnTo>
                    <a:pt x="2336" y="12420"/>
                  </a:lnTo>
                  <a:lnTo>
                    <a:pt x="2463" y="12623"/>
                  </a:lnTo>
                  <a:lnTo>
                    <a:pt x="2590" y="12839"/>
                  </a:lnTo>
                  <a:lnTo>
                    <a:pt x="2794" y="12979"/>
                  </a:lnTo>
                  <a:lnTo>
                    <a:pt x="3263" y="13081"/>
                  </a:lnTo>
                  <a:lnTo>
                    <a:pt x="3517" y="13055"/>
                  </a:lnTo>
                  <a:lnTo>
                    <a:pt x="3759" y="12928"/>
                  </a:lnTo>
                  <a:lnTo>
                    <a:pt x="4216" y="12674"/>
                  </a:lnTo>
                  <a:lnTo>
                    <a:pt x="4406" y="12115"/>
                  </a:lnTo>
                  <a:close/>
                </a:path>
                <a:path w="74295" h="19684">
                  <a:moveTo>
                    <a:pt x="5765" y="16395"/>
                  </a:moveTo>
                  <a:lnTo>
                    <a:pt x="5359" y="15684"/>
                  </a:lnTo>
                  <a:lnTo>
                    <a:pt x="4876" y="15570"/>
                  </a:lnTo>
                  <a:lnTo>
                    <a:pt x="4495" y="15798"/>
                  </a:lnTo>
                  <a:lnTo>
                    <a:pt x="4102" y="16027"/>
                  </a:lnTo>
                  <a:lnTo>
                    <a:pt x="3949" y="16497"/>
                  </a:lnTo>
                  <a:lnTo>
                    <a:pt x="4165" y="16852"/>
                  </a:lnTo>
                  <a:lnTo>
                    <a:pt x="4381" y="17208"/>
                  </a:lnTo>
                  <a:lnTo>
                    <a:pt x="4864" y="17310"/>
                  </a:lnTo>
                  <a:lnTo>
                    <a:pt x="5245" y="17094"/>
                  </a:lnTo>
                  <a:lnTo>
                    <a:pt x="5613" y="16865"/>
                  </a:lnTo>
                  <a:lnTo>
                    <a:pt x="5765" y="16395"/>
                  </a:lnTo>
                  <a:close/>
                </a:path>
                <a:path w="74295" h="19684">
                  <a:moveTo>
                    <a:pt x="6896" y="10896"/>
                  </a:moveTo>
                  <a:lnTo>
                    <a:pt x="6667" y="10414"/>
                  </a:lnTo>
                  <a:lnTo>
                    <a:pt x="6438" y="9931"/>
                  </a:lnTo>
                  <a:lnTo>
                    <a:pt x="5803" y="9740"/>
                  </a:lnTo>
                  <a:lnTo>
                    <a:pt x="5270" y="9994"/>
                  </a:lnTo>
                  <a:lnTo>
                    <a:pt x="4724" y="10248"/>
                  </a:lnTo>
                  <a:lnTo>
                    <a:pt x="4508" y="10883"/>
                  </a:lnTo>
                  <a:lnTo>
                    <a:pt x="5016" y="11849"/>
                  </a:lnTo>
                  <a:lnTo>
                    <a:pt x="5626" y="11988"/>
                  </a:lnTo>
                  <a:lnTo>
                    <a:pt x="6667" y="11506"/>
                  </a:lnTo>
                  <a:lnTo>
                    <a:pt x="6896" y="10896"/>
                  </a:lnTo>
                  <a:close/>
                </a:path>
                <a:path w="74295" h="19684">
                  <a:moveTo>
                    <a:pt x="9448" y="9817"/>
                  </a:moveTo>
                  <a:lnTo>
                    <a:pt x="9220" y="9271"/>
                  </a:lnTo>
                  <a:lnTo>
                    <a:pt x="8991" y="8724"/>
                  </a:lnTo>
                  <a:lnTo>
                    <a:pt x="8318" y="8496"/>
                  </a:lnTo>
                  <a:lnTo>
                    <a:pt x="6972" y="9639"/>
                  </a:lnTo>
                  <a:lnTo>
                    <a:pt x="6972" y="9944"/>
                  </a:lnTo>
                  <a:lnTo>
                    <a:pt x="7988" y="10807"/>
                  </a:lnTo>
                  <a:lnTo>
                    <a:pt x="8293" y="10782"/>
                  </a:lnTo>
                  <a:lnTo>
                    <a:pt x="8432" y="10756"/>
                  </a:lnTo>
                  <a:lnTo>
                    <a:pt x="9156" y="10452"/>
                  </a:lnTo>
                  <a:lnTo>
                    <a:pt x="9448" y="9817"/>
                  </a:lnTo>
                  <a:close/>
                </a:path>
                <a:path w="74295" h="19684">
                  <a:moveTo>
                    <a:pt x="12052" y="8851"/>
                  </a:moveTo>
                  <a:lnTo>
                    <a:pt x="11836" y="8255"/>
                  </a:lnTo>
                  <a:lnTo>
                    <a:pt x="11620" y="7658"/>
                  </a:lnTo>
                  <a:lnTo>
                    <a:pt x="10909" y="7366"/>
                  </a:lnTo>
                  <a:lnTo>
                    <a:pt x="10248" y="7607"/>
                  </a:lnTo>
                  <a:lnTo>
                    <a:pt x="9906" y="7721"/>
                  </a:lnTo>
                  <a:lnTo>
                    <a:pt x="9664" y="7975"/>
                  </a:lnTo>
                  <a:lnTo>
                    <a:pt x="9525" y="8255"/>
                  </a:lnTo>
                  <a:lnTo>
                    <a:pt x="9398" y="8547"/>
                  </a:lnTo>
                  <a:lnTo>
                    <a:pt x="9372" y="8864"/>
                  </a:lnTo>
                  <a:lnTo>
                    <a:pt x="9499" y="9156"/>
                  </a:lnTo>
                  <a:lnTo>
                    <a:pt x="9613" y="9448"/>
                  </a:lnTo>
                  <a:lnTo>
                    <a:pt x="9855" y="9664"/>
                  </a:lnTo>
                  <a:lnTo>
                    <a:pt x="10134" y="9766"/>
                  </a:lnTo>
                  <a:lnTo>
                    <a:pt x="10426" y="9880"/>
                  </a:lnTo>
                  <a:lnTo>
                    <a:pt x="10756" y="9867"/>
                  </a:lnTo>
                  <a:lnTo>
                    <a:pt x="11709" y="9525"/>
                  </a:lnTo>
                  <a:lnTo>
                    <a:pt x="12052" y="8851"/>
                  </a:lnTo>
                  <a:close/>
                </a:path>
                <a:path w="74295" h="19684">
                  <a:moveTo>
                    <a:pt x="13576" y="17297"/>
                  </a:moveTo>
                  <a:lnTo>
                    <a:pt x="13411" y="16878"/>
                  </a:lnTo>
                  <a:lnTo>
                    <a:pt x="13246" y="16446"/>
                  </a:lnTo>
                  <a:lnTo>
                    <a:pt x="12725" y="16256"/>
                  </a:lnTo>
                  <a:lnTo>
                    <a:pt x="11785" y="16662"/>
                  </a:lnTo>
                  <a:lnTo>
                    <a:pt x="11557" y="17157"/>
                  </a:lnTo>
                  <a:lnTo>
                    <a:pt x="11747" y="17576"/>
                  </a:lnTo>
                  <a:lnTo>
                    <a:pt x="11938" y="17995"/>
                  </a:lnTo>
                  <a:lnTo>
                    <a:pt x="12446" y="18173"/>
                  </a:lnTo>
                  <a:lnTo>
                    <a:pt x="12903" y="17995"/>
                  </a:lnTo>
                  <a:lnTo>
                    <a:pt x="13347" y="17805"/>
                  </a:lnTo>
                  <a:lnTo>
                    <a:pt x="13576" y="17297"/>
                  </a:lnTo>
                  <a:close/>
                </a:path>
                <a:path w="74295" h="19684">
                  <a:moveTo>
                    <a:pt x="14909" y="12382"/>
                  </a:moveTo>
                  <a:lnTo>
                    <a:pt x="14782" y="11988"/>
                  </a:lnTo>
                  <a:lnTo>
                    <a:pt x="14655" y="11595"/>
                  </a:lnTo>
                  <a:lnTo>
                    <a:pt x="14198" y="11404"/>
                  </a:lnTo>
                  <a:lnTo>
                    <a:pt x="13766" y="11544"/>
                  </a:lnTo>
                  <a:lnTo>
                    <a:pt x="13347" y="11684"/>
                  </a:lnTo>
                  <a:lnTo>
                    <a:pt x="13106" y="12115"/>
                  </a:lnTo>
                  <a:lnTo>
                    <a:pt x="13246" y="12496"/>
                  </a:lnTo>
                  <a:lnTo>
                    <a:pt x="13398" y="12890"/>
                  </a:lnTo>
                  <a:lnTo>
                    <a:pt x="13843" y="13093"/>
                  </a:lnTo>
                  <a:lnTo>
                    <a:pt x="14681" y="12814"/>
                  </a:lnTo>
                  <a:lnTo>
                    <a:pt x="14909" y="12382"/>
                  </a:lnTo>
                  <a:close/>
                </a:path>
                <a:path w="74295" h="19684">
                  <a:moveTo>
                    <a:pt x="15621" y="16497"/>
                  </a:moveTo>
                  <a:lnTo>
                    <a:pt x="15494" y="16103"/>
                  </a:lnTo>
                  <a:lnTo>
                    <a:pt x="15354" y="15697"/>
                  </a:lnTo>
                  <a:lnTo>
                    <a:pt x="14897" y="15506"/>
                  </a:lnTo>
                  <a:lnTo>
                    <a:pt x="14452" y="15671"/>
                  </a:lnTo>
                  <a:lnTo>
                    <a:pt x="14020" y="15824"/>
                  </a:lnTo>
                  <a:lnTo>
                    <a:pt x="13792" y="16268"/>
                  </a:lnTo>
                  <a:lnTo>
                    <a:pt x="13944" y="16662"/>
                  </a:lnTo>
                  <a:lnTo>
                    <a:pt x="14097" y="17056"/>
                  </a:lnTo>
                  <a:lnTo>
                    <a:pt x="14554" y="17246"/>
                  </a:lnTo>
                  <a:lnTo>
                    <a:pt x="15392" y="16941"/>
                  </a:lnTo>
                  <a:lnTo>
                    <a:pt x="15621" y="16497"/>
                  </a:lnTo>
                  <a:close/>
                </a:path>
                <a:path w="74295" h="19684">
                  <a:moveTo>
                    <a:pt x="17360" y="11671"/>
                  </a:moveTo>
                  <a:lnTo>
                    <a:pt x="17246" y="11239"/>
                  </a:lnTo>
                  <a:lnTo>
                    <a:pt x="17132" y="10795"/>
                  </a:lnTo>
                  <a:lnTo>
                    <a:pt x="16637" y="10553"/>
                  </a:lnTo>
                  <a:lnTo>
                    <a:pt x="16154" y="10693"/>
                  </a:lnTo>
                  <a:lnTo>
                    <a:pt x="15913" y="10756"/>
                  </a:lnTo>
                  <a:lnTo>
                    <a:pt x="15722" y="10909"/>
                  </a:lnTo>
                  <a:lnTo>
                    <a:pt x="15494" y="11290"/>
                  </a:lnTo>
                  <a:lnTo>
                    <a:pt x="15455" y="11518"/>
                  </a:lnTo>
                  <a:lnTo>
                    <a:pt x="15532" y="11734"/>
                  </a:lnTo>
                  <a:lnTo>
                    <a:pt x="15595" y="11950"/>
                  </a:lnTo>
                  <a:lnTo>
                    <a:pt x="15748" y="12115"/>
                  </a:lnTo>
                  <a:lnTo>
                    <a:pt x="15951" y="12204"/>
                  </a:lnTo>
                  <a:lnTo>
                    <a:pt x="16141" y="12306"/>
                  </a:lnTo>
                  <a:lnTo>
                    <a:pt x="16383" y="12331"/>
                  </a:lnTo>
                  <a:lnTo>
                    <a:pt x="16624" y="12268"/>
                  </a:lnTo>
                  <a:lnTo>
                    <a:pt x="17081" y="12141"/>
                  </a:lnTo>
                  <a:lnTo>
                    <a:pt x="17360" y="11671"/>
                  </a:lnTo>
                  <a:close/>
                </a:path>
                <a:path w="74295" h="19684">
                  <a:moveTo>
                    <a:pt x="17500" y="2667"/>
                  </a:moveTo>
                  <a:lnTo>
                    <a:pt x="17272" y="1638"/>
                  </a:lnTo>
                  <a:lnTo>
                    <a:pt x="17056" y="609"/>
                  </a:lnTo>
                  <a:lnTo>
                    <a:pt x="15925" y="0"/>
                  </a:lnTo>
                  <a:lnTo>
                    <a:pt x="14770" y="266"/>
                  </a:lnTo>
                  <a:lnTo>
                    <a:pt x="13627" y="584"/>
                  </a:lnTo>
                  <a:lnTo>
                    <a:pt x="12954" y="1689"/>
                  </a:lnTo>
                  <a:lnTo>
                    <a:pt x="13258" y="2692"/>
                  </a:lnTo>
                  <a:lnTo>
                    <a:pt x="13563" y="3708"/>
                  </a:lnTo>
                  <a:lnTo>
                    <a:pt x="14668" y="4267"/>
                  </a:lnTo>
                  <a:lnTo>
                    <a:pt x="15735" y="3962"/>
                  </a:lnTo>
                  <a:lnTo>
                    <a:pt x="16814" y="3721"/>
                  </a:lnTo>
                  <a:lnTo>
                    <a:pt x="17500" y="2667"/>
                  </a:lnTo>
                  <a:close/>
                </a:path>
                <a:path w="74295" h="19684">
                  <a:moveTo>
                    <a:pt x="17703" y="15798"/>
                  </a:moveTo>
                  <a:lnTo>
                    <a:pt x="17602" y="15430"/>
                  </a:lnTo>
                  <a:lnTo>
                    <a:pt x="17487" y="15074"/>
                  </a:lnTo>
                  <a:lnTo>
                    <a:pt x="17081" y="14884"/>
                  </a:lnTo>
                  <a:lnTo>
                    <a:pt x="16687" y="14998"/>
                  </a:lnTo>
                  <a:lnTo>
                    <a:pt x="16294" y="15125"/>
                  </a:lnTo>
                  <a:lnTo>
                    <a:pt x="16065" y="15519"/>
                  </a:lnTo>
                  <a:lnTo>
                    <a:pt x="16179" y="15875"/>
                  </a:lnTo>
                  <a:lnTo>
                    <a:pt x="16294" y="16230"/>
                  </a:lnTo>
                  <a:lnTo>
                    <a:pt x="16700" y="16421"/>
                  </a:lnTo>
                  <a:lnTo>
                    <a:pt x="17094" y="16306"/>
                  </a:lnTo>
                  <a:lnTo>
                    <a:pt x="17475" y="16192"/>
                  </a:lnTo>
                  <a:lnTo>
                    <a:pt x="17703" y="15798"/>
                  </a:lnTo>
                  <a:close/>
                </a:path>
                <a:path w="74295" h="19684">
                  <a:moveTo>
                    <a:pt x="19850" y="11099"/>
                  </a:moveTo>
                  <a:lnTo>
                    <a:pt x="19748" y="10617"/>
                  </a:lnTo>
                  <a:lnTo>
                    <a:pt x="19646" y="10134"/>
                  </a:lnTo>
                  <a:lnTo>
                    <a:pt x="19113" y="9829"/>
                  </a:lnTo>
                  <a:lnTo>
                    <a:pt x="18580" y="9956"/>
                  </a:lnTo>
                  <a:lnTo>
                    <a:pt x="18034" y="10071"/>
                  </a:lnTo>
                  <a:lnTo>
                    <a:pt x="17716" y="10591"/>
                  </a:lnTo>
                  <a:lnTo>
                    <a:pt x="17970" y="11557"/>
                  </a:lnTo>
                  <a:lnTo>
                    <a:pt x="18478" y="11823"/>
                  </a:lnTo>
                  <a:lnTo>
                    <a:pt x="19519" y="11595"/>
                  </a:lnTo>
                  <a:lnTo>
                    <a:pt x="19850" y="11099"/>
                  </a:lnTo>
                  <a:close/>
                </a:path>
                <a:path w="74295" h="19684">
                  <a:moveTo>
                    <a:pt x="22377" y="10655"/>
                  </a:moveTo>
                  <a:lnTo>
                    <a:pt x="22288" y="10121"/>
                  </a:lnTo>
                  <a:lnTo>
                    <a:pt x="22199" y="9588"/>
                  </a:lnTo>
                  <a:lnTo>
                    <a:pt x="21640" y="9232"/>
                  </a:lnTo>
                  <a:lnTo>
                    <a:pt x="21056" y="9347"/>
                  </a:lnTo>
                  <a:lnTo>
                    <a:pt x="20904" y="9372"/>
                  </a:lnTo>
                  <a:lnTo>
                    <a:pt x="20764" y="9423"/>
                  </a:lnTo>
                  <a:lnTo>
                    <a:pt x="20142" y="10261"/>
                  </a:lnTo>
                  <a:lnTo>
                    <a:pt x="20243" y="10782"/>
                  </a:lnTo>
                  <a:lnTo>
                    <a:pt x="21132" y="11290"/>
                  </a:lnTo>
                  <a:lnTo>
                    <a:pt x="21285" y="11290"/>
                  </a:lnTo>
                  <a:lnTo>
                    <a:pt x="21424" y="11264"/>
                  </a:lnTo>
                  <a:lnTo>
                    <a:pt x="21983" y="11176"/>
                  </a:lnTo>
                  <a:lnTo>
                    <a:pt x="22377" y="10655"/>
                  </a:lnTo>
                  <a:close/>
                </a:path>
                <a:path w="74295" h="19684">
                  <a:moveTo>
                    <a:pt x="24904" y="10337"/>
                  </a:moveTo>
                  <a:lnTo>
                    <a:pt x="24841" y="9753"/>
                  </a:lnTo>
                  <a:lnTo>
                    <a:pt x="24777" y="9169"/>
                  </a:lnTo>
                  <a:lnTo>
                    <a:pt x="24193" y="8763"/>
                  </a:lnTo>
                  <a:lnTo>
                    <a:pt x="23228" y="8877"/>
                  </a:lnTo>
                  <a:lnTo>
                    <a:pt x="22948" y="9055"/>
                  </a:lnTo>
                  <a:lnTo>
                    <a:pt x="22771" y="9283"/>
                  </a:lnTo>
                  <a:lnTo>
                    <a:pt x="22593" y="9499"/>
                  </a:lnTo>
                  <a:lnTo>
                    <a:pt x="22504" y="9791"/>
                  </a:lnTo>
                  <a:lnTo>
                    <a:pt x="22606" y="10363"/>
                  </a:lnTo>
                  <a:lnTo>
                    <a:pt x="22771" y="10604"/>
                  </a:lnTo>
                  <a:lnTo>
                    <a:pt x="23012" y="10756"/>
                  </a:lnTo>
                  <a:lnTo>
                    <a:pt x="23241" y="10922"/>
                  </a:lnTo>
                  <a:lnTo>
                    <a:pt x="23533" y="10972"/>
                  </a:lnTo>
                  <a:lnTo>
                    <a:pt x="23850" y="10947"/>
                  </a:lnTo>
                  <a:lnTo>
                    <a:pt x="24460" y="10871"/>
                  </a:lnTo>
                  <a:lnTo>
                    <a:pt x="24904" y="10337"/>
                  </a:lnTo>
                  <a:close/>
                </a:path>
                <a:path w="74295" h="19684">
                  <a:moveTo>
                    <a:pt x="26517" y="17932"/>
                  </a:moveTo>
                  <a:lnTo>
                    <a:pt x="26441" y="17157"/>
                  </a:lnTo>
                  <a:lnTo>
                    <a:pt x="26073" y="16891"/>
                  </a:lnTo>
                  <a:lnTo>
                    <a:pt x="25222" y="16992"/>
                  </a:lnTo>
                  <a:lnTo>
                    <a:pt x="24930" y="17348"/>
                  </a:lnTo>
                  <a:lnTo>
                    <a:pt x="24980" y="17729"/>
                  </a:lnTo>
                  <a:lnTo>
                    <a:pt x="25031" y="18110"/>
                  </a:lnTo>
                  <a:lnTo>
                    <a:pt x="25412" y="18376"/>
                  </a:lnTo>
                  <a:lnTo>
                    <a:pt x="26225" y="18275"/>
                  </a:lnTo>
                  <a:lnTo>
                    <a:pt x="26517" y="17932"/>
                  </a:lnTo>
                  <a:close/>
                </a:path>
                <a:path w="74295" h="19684">
                  <a:moveTo>
                    <a:pt x="26746" y="14084"/>
                  </a:moveTo>
                  <a:lnTo>
                    <a:pt x="26708" y="13703"/>
                  </a:lnTo>
                  <a:lnTo>
                    <a:pt x="26670" y="13322"/>
                  </a:lnTo>
                  <a:lnTo>
                    <a:pt x="26314" y="13055"/>
                  </a:lnTo>
                  <a:lnTo>
                    <a:pt x="25476" y="13131"/>
                  </a:lnTo>
                  <a:lnTo>
                    <a:pt x="25184" y="13474"/>
                  </a:lnTo>
                  <a:lnTo>
                    <a:pt x="25234" y="13843"/>
                  </a:lnTo>
                  <a:lnTo>
                    <a:pt x="25273" y="14224"/>
                  </a:lnTo>
                  <a:lnTo>
                    <a:pt x="25641" y="14490"/>
                  </a:lnTo>
                  <a:lnTo>
                    <a:pt x="26441" y="14414"/>
                  </a:lnTo>
                  <a:lnTo>
                    <a:pt x="26746" y="14084"/>
                  </a:lnTo>
                  <a:close/>
                </a:path>
                <a:path w="74295" h="19684">
                  <a:moveTo>
                    <a:pt x="28536" y="17729"/>
                  </a:moveTo>
                  <a:lnTo>
                    <a:pt x="28511" y="17373"/>
                  </a:lnTo>
                  <a:lnTo>
                    <a:pt x="28498" y="17030"/>
                  </a:lnTo>
                  <a:lnTo>
                    <a:pt x="28168" y="16776"/>
                  </a:lnTo>
                  <a:lnTo>
                    <a:pt x="27406" y="16827"/>
                  </a:lnTo>
                  <a:lnTo>
                    <a:pt x="27114" y="17132"/>
                  </a:lnTo>
                  <a:lnTo>
                    <a:pt x="27152" y="17475"/>
                  </a:lnTo>
                  <a:lnTo>
                    <a:pt x="27190" y="17818"/>
                  </a:lnTo>
                  <a:lnTo>
                    <a:pt x="27508" y="18084"/>
                  </a:lnTo>
                  <a:lnTo>
                    <a:pt x="27876" y="18046"/>
                  </a:lnTo>
                  <a:lnTo>
                    <a:pt x="28257" y="18021"/>
                  </a:lnTo>
                  <a:lnTo>
                    <a:pt x="28536" y="17729"/>
                  </a:lnTo>
                  <a:close/>
                </a:path>
                <a:path w="74295" h="19684">
                  <a:moveTo>
                    <a:pt x="29083" y="13970"/>
                  </a:moveTo>
                  <a:lnTo>
                    <a:pt x="29070" y="13550"/>
                  </a:lnTo>
                  <a:lnTo>
                    <a:pt x="29057" y="13131"/>
                  </a:lnTo>
                  <a:lnTo>
                    <a:pt x="28663" y="12814"/>
                  </a:lnTo>
                  <a:lnTo>
                    <a:pt x="28206" y="12839"/>
                  </a:lnTo>
                  <a:lnTo>
                    <a:pt x="27965" y="12839"/>
                  </a:lnTo>
                  <a:lnTo>
                    <a:pt x="27774" y="12941"/>
                  </a:lnTo>
                  <a:lnTo>
                    <a:pt x="27482" y="13233"/>
                  </a:lnTo>
                  <a:lnTo>
                    <a:pt x="27406" y="13423"/>
                  </a:lnTo>
                  <a:lnTo>
                    <a:pt x="27432" y="13639"/>
                  </a:lnTo>
                  <a:lnTo>
                    <a:pt x="27444" y="13843"/>
                  </a:lnTo>
                  <a:lnTo>
                    <a:pt x="27546" y="14020"/>
                  </a:lnTo>
                  <a:lnTo>
                    <a:pt x="27711" y="14147"/>
                  </a:lnTo>
                  <a:lnTo>
                    <a:pt x="27863" y="14274"/>
                  </a:lnTo>
                  <a:lnTo>
                    <a:pt x="28067" y="14351"/>
                  </a:lnTo>
                  <a:lnTo>
                    <a:pt x="28295" y="14338"/>
                  </a:lnTo>
                  <a:lnTo>
                    <a:pt x="28740" y="14325"/>
                  </a:lnTo>
                  <a:lnTo>
                    <a:pt x="29083" y="13970"/>
                  </a:lnTo>
                  <a:close/>
                </a:path>
                <a:path w="74295" h="19684">
                  <a:moveTo>
                    <a:pt x="31445" y="13055"/>
                  </a:moveTo>
                  <a:lnTo>
                    <a:pt x="31038" y="12674"/>
                  </a:lnTo>
                  <a:lnTo>
                    <a:pt x="30530" y="12674"/>
                  </a:lnTo>
                  <a:lnTo>
                    <a:pt x="30022" y="12661"/>
                  </a:lnTo>
                  <a:lnTo>
                    <a:pt x="29629" y="13068"/>
                  </a:lnTo>
                  <a:lnTo>
                    <a:pt x="29654" y="13982"/>
                  </a:lnTo>
                  <a:lnTo>
                    <a:pt x="30060" y="14325"/>
                  </a:lnTo>
                  <a:lnTo>
                    <a:pt x="30556" y="14338"/>
                  </a:lnTo>
                  <a:lnTo>
                    <a:pt x="31038" y="14338"/>
                  </a:lnTo>
                  <a:lnTo>
                    <a:pt x="31445" y="13970"/>
                  </a:lnTo>
                  <a:lnTo>
                    <a:pt x="31445" y="13512"/>
                  </a:lnTo>
                  <a:lnTo>
                    <a:pt x="31445" y="13055"/>
                  </a:lnTo>
                  <a:close/>
                </a:path>
                <a:path w="74295" h="19684">
                  <a:moveTo>
                    <a:pt x="33845" y="13093"/>
                  </a:moveTo>
                  <a:lnTo>
                    <a:pt x="33426" y="12661"/>
                  </a:lnTo>
                  <a:lnTo>
                    <a:pt x="32867" y="12636"/>
                  </a:lnTo>
                  <a:lnTo>
                    <a:pt x="32727" y="12623"/>
                  </a:lnTo>
                  <a:lnTo>
                    <a:pt x="32600" y="12636"/>
                  </a:lnTo>
                  <a:lnTo>
                    <a:pt x="32359" y="12725"/>
                  </a:lnTo>
                  <a:lnTo>
                    <a:pt x="31851" y="13512"/>
                  </a:lnTo>
                  <a:lnTo>
                    <a:pt x="31851" y="13766"/>
                  </a:lnTo>
                  <a:lnTo>
                    <a:pt x="31953" y="13995"/>
                  </a:lnTo>
                  <a:lnTo>
                    <a:pt x="32131" y="14147"/>
                  </a:lnTo>
                  <a:lnTo>
                    <a:pt x="33337" y="14465"/>
                  </a:lnTo>
                  <a:lnTo>
                    <a:pt x="33794" y="14084"/>
                  </a:lnTo>
                  <a:lnTo>
                    <a:pt x="33820" y="13589"/>
                  </a:lnTo>
                  <a:lnTo>
                    <a:pt x="33845" y="13093"/>
                  </a:lnTo>
                  <a:close/>
                </a:path>
                <a:path w="74295" h="19684">
                  <a:moveTo>
                    <a:pt x="36245" y="13246"/>
                  </a:moveTo>
                  <a:lnTo>
                    <a:pt x="35801" y="12763"/>
                  </a:lnTo>
                  <a:lnTo>
                    <a:pt x="35204" y="12700"/>
                  </a:lnTo>
                  <a:lnTo>
                    <a:pt x="34912" y="12661"/>
                  </a:lnTo>
                  <a:lnTo>
                    <a:pt x="34632" y="12763"/>
                  </a:lnTo>
                  <a:lnTo>
                    <a:pt x="34429" y="12928"/>
                  </a:lnTo>
                  <a:lnTo>
                    <a:pt x="34213" y="13093"/>
                  </a:lnTo>
                  <a:lnTo>
                    <a:pt x="34086" y="13322"/>
                  </a:lnTo>
                  <a:lnTo>
                    <a:pt x="34074" y="13601"/>
                  </a:lnTo>
                  <a:lnTo>
                    <a:pt x="34048" y="13868"/>
                  </a:lnTo>
                  <a:lnTo>
                    <a:pt x="34150" y="14122"/>
                  </a:lnTo>
                  <a:lnTo>
                    <a:pt x="34328" y="14300"/>
                  </a:lnTo>
                  <a:lnTo>
                    <a:pt x="34505" y="14490"/>
                  </a:lnTo>
                  <a:lnTo>
                    <a:pt x="34759" y="14605"/>
                  </a:lnTo>
                  <a:lnTo>
                    <a:pt x="35039" y="14643"/>
                  </a:lnTo>
                  <a:lnTo>
                    <a:pt x="35610" y="14706"/>
                  </a:lnTo>
                  <a:lnTo>
                    <a:pt x="36118" y="14312"/>
                  </a:lnTo>
                  <a:lnTo>
                    <a:pt x="36182" y="13779"/>
                  </a:lnTo>
                  <a:lnTo>
                    <a:pt x="36245" y="13246"/>
                  </a:lnTo>
                  <a:close/>
                </a:path>
                <a:path w="74295" h="19684">
                  <a:moveTo>
                    <a:pt x="37084" y="17373"/>
                  </a:moveTo>
                  <a:lnTo>
                    <a:pt x="36804" y="17056"/>
                  </a:lnTo>
                  <a:lnTo>
                    <a:pt x="36436" y="17005"/>
                  </a:lnTo>
                  <a:lnTo>
                    <a:pt x="36042" y="16954"/>
                  </a:lnTo>
                  <a:lnTo>
                    <a:pt x="35712" y="17195"/>
                  </a:lnTo>
                  <a:lnTo>
                    <a:pt x="35674" y="17538"/>
                  </a:lnTo>
                  <a:lnTo>
                    <a:pt x="35648" y="17881"/>
                  </a:lnTo>
                  <a:lnTo>
                    <a:pt x="35915" y="18199"/>
                  </a:lnTo>
                  <a:lnTo>
                    <a:pt x="36652" y="18300"/>
                  </a:lnTo>
                  <a:lnTo>
                    <a:pt x="36982" y="18059"/>
                  </a:lnTo>
                  <a:lnTo>
                    <a:pt x="37033" y="17716"/>
                  </a:lnTo>
                  <a:lnTo>
                    <a:pt x="37084" y="17373"/>
                  </a:lnTo>
                  <a:close/>
                </a:path>
                <a:path w="74295" h="19684">
                  <a:moveTo>
                    <a:pt x="46761" y="6553"/>
                  </a:moveTo>
                  <a:lnTo>
                    <a:pt x="46316" y="5842"/>
                  </a:lnTo>
                  <a:lnTo>
                    <a:pt x="45580" y="5638"/>
                  </a:lnTo>
                  <a:lnTo>
                    <a:pt x="44843" y="5448"/>
                  </a:lnTo>
                  <a:lnTo>
                    <a:pt x="44196" y="5803"/>
                  </a:lnTo>
                  <a:lnTo>
                    <a:pt x="43700" y="5080"/>
                  </a:lnTo>
                  <a:lnTo>
                    <a:pt x="42900" y="4889"/>
                  </a:lnTo>
                  <a:lnTo>
                    <a:pt x="42100" y="4724"/>
                  </a:lnTo>
                  <a:lnTo>
                    <a:pt x="41516" y="5092"/>
                  </a:lnTo>
                  <a:lnTo>
                    <a:pt x="41046" y="4457"/>
                  </a:lnTo>
                  <a:lnTo>
                    <a:pt x="40195" y="4292"/>
                  </a:lnTo>
                  <a:lnTo>
                    <a:pt x="39331" y="4165"/>
                  </a:lnTo>
                  <a:lnTo>
                    <a:pt x="38836" y="4508"/>
                  </a:lnTo>
                  <a:lnTo>
                    <a:pt x="38379" y="3949"/>
                  </a:lnTo>
                  <a:lnTo>
                    <a:pt x="37452" y="3822"/>
                  </a:lnTo>
                  <a:lnTo>
                    <a:pt x="36537" y="3721"/>
                  </a:lnTo>
                  <a:lnTo>
                    <a:pt x="36106" y="4051"/>
                  </a:lnTo>
                  <a:lnTo>
                    <a:pt x="35674" y="3581"/>
                  </a:lnTo>
                  <a:lnTo>
                    <a:pt x="34696" y="3492"/>
                  </a:lnTo>
                  <a:lnTo>
                    <a:pt x="33718" y="3441"/>
                  </a:lnTo>
                  <a:lnTo>
                    <a:pt x="33362" y="3733"/>
                  </a:lnTo>
                  <a:lnTo>
                    <a:pt x="32956" y="3314"/>
                  </a:lnTo>
                  <a:lnTo>
                    <a:pt x="31915" y="3276"/>
                  </a:lnTo>
                  <a:lnTo>
                    <a:pt x="30873" y="3276"/>
                  </a:lnTo>
                  <a:lnTo>
                    <a:pt x="30594" y="3530"/>
                  </a:lnTo>
                  <a:lnTo>
                    <a:pt x="30213" y="3187"/>
                  </a:lnTo>
                  <a:lnTo>
                    <a:pt x="29108" y="3200"/>
                  </a:lnTo>
                  <a:lnTo>
                    <a:pt x="28016" y="3251"/>
                  </a:lnTo>
                  <a:lnTo>
                    <a:pt x="27660" y="3619"/>
                  </a:lnTo>
                  <a:lnTo>
                    <a:pt x="27381" y="3378"/>
                  </a:lnTo>
                  <a:lnTo>
                    <a:pt x="26339" y="3441"/>
                  </a:lnTo>
                  <a:lnTo>
                    <a:pt x="25311" y="3530"/>
                  </a:lnTo>
                  <a:lnTo>
                    <a:pt x="24904" y="3975"/>
                  </a:lnTo>
                  <a:lnTo>
                    <a:pt x="24536" y="3695"/>
                  </a:lnTo>
                  <a:lnTo>
                    <a:pt x="23558" y="3797"/>
                  </a:lnTo>
                  <a:lnTo>
                    <a:pt x="22593" y="3937"/>
                  </a:lnTo>
                  <a:lnTo>
                    <a:pt x="22174" y="4457"/>
                  </a:lnTo>
                  <a:lnTo>
                    <a:pt x="21742" y="4165"/>
                  </a:lnTo>
                  <a:lnTo>
                    <a:pt x="20828" y="4305"/>
                  </a:lnTo>
                  <a:lnTo>
                    <a:pt x="19913" y="4483"/>
                  </a:lnTo>
                  <a:lnTo>
                    <a:pt x="19481" y="5067"/>
                  </a:lnTo>
                  <a:lnTo>
                    <a:pt x="18973" y="4762"/>
                  </a:lnTo>
                  <a:lnTo>
                    <a:pt x="18122" y="4927"/>
                  </a:lnTo>
                  <a:lnTo>
                    <a:pt x="17272" y="5130"/>
                  </a:lnTo>
                  <a:lnTo>
                    <a:pt x="16827" y="5816"/>
                  </a:lnTo>
                  <a:lnTo>
                    <a:pt x="16230" y="5486"/>
                  </a:lnTo>
                  <a:lnTo>
                    <a:pt x="15443" y="5689"/>
                  </a:lnTo>
                  <a:lnTo>
                    <a:pt x="14655" y="5918"/>
                  </a:lnTo>
                  <a:lnTo>
                    <a:pt x="14211" y="6667"/>
                  </a:lnTo>
                  <a:lnTo>
                    <a:pt x="13550" y="6362"/>
                  </a:lnTo>
                  <a:lnTo>
                    <a:pt x="12103" y="6819"/>
                  </a:lnTo>
                  <a:lnTo>
                    <a:pt x="11709" y="7569"/>
                  </a:lnTo>
                  <a:lnTo>
                    <a:pt x="11950" y="8216"/>
                  </a:lnTo>
                  <a:lnTo>
                    <a:pt x="12179" y="8864"/>
                  </a:lnTo>
                  <a:lnTo>
                    <a:pt x="12915" y="9169"/>
                  </a:lnTo>
                  <a:lnTo>
                    <a:pt x="13601" y="8940"/>
                  </a:lnTo>
                  <a:lnTo>
                    <a:pt x="14300" y="8724"/>
                  </a:lnTo>
                  <a:lnTo>
                    <a:pt x="14655" y="8102"/>
                  </a:lnTo>
                  <a:lnTo>
                    <a:pt x="15405" y="8458"/>
                  </a:lnTo>
                  <a:lnTo>
                    <a:pt x="16154" y="8255"/>
                  </a:lnTo>
                  <a:lnTo>
                    <a:pt x="16903" y="8064"/>
                  </a:lnTo>
                  <a:lnTo>
                    <a:pt x="17259" y="7518"/>
                  </a:lnTo>
                  <a:lnTo>
                    <a:pt x="17945" y="7886"/>
                  </a:lnTo>
                  <a:lnTo>
                    <a:pt x="18745" y="7696"/>
                  </a:lnTo>
                  <a:lnTo>
                    <a:pt x="19545" y="7531"/>
                  </a:lnTo>
                  <a:lnTo>
                    <a:pt x="19875" y="7061"/>
                  </a:lnTo>
                  <a:lnTo>
                    <a:pt x="20485" y="7429"/>
                  </a:lnTo>
                  <a:lnTo>
                    <a:pt x="21348" y="7264"/>
                  </a:lnTo>
                  <a:lnTo>
                    <a:pt x="22212" y="7124"/>
                  </a:lnTo>
                  <a:lnTo>
                    <a:pt x="22529" y="6718"/>
                  </a:lnTo>
                  <a:lnTo>
                    <a:pt x="23050" y="7073"/>
                  </a:lnTo>
                  <a:lnTo>
                    <a:pt x="23964" y="6946"/>
                  </a:lnTo>
                  <a:lnTo>
                    <a:pt x="24879" y="6845"/>
                  </a:lnTo>
                  <a:lnTo>
                    <a:pt x="25158" y="6515"/>
                  </a:lnTo>
                  <a:lnTo>
                    <a:pt x="25628" y="6858"/>
                  </a:lnTo>
                  <a:lnTo>
                    <a:pt x="26593" y="6769"/>
                  </a:lnTo>
                  <a:lnTo>
                    <a:pt x="27559" y="6718"/>
                  </a:lnTo>
                  <a:lnTo>
                    <a:pt x="27813" y="6451"/>
                  </a:lnTo>
                  <a:lnTo>
                    <a:pt x="28194" y="6756"/>
                  </a:lnTo>
                  <a:lnTo>
                    <a:pt x="29210" y="6705"/>
                  </a:lnTo>
                  <a:lnTo>
                    <a:pt x="30226" y="6705"/>
                  </a:lnTo>
                  <a:lnTo>
                    <a:pt x="30594" y="6362"/>
                  </a:lnTo>
                  <a:lnTo>
                    <a:pt x="30873" y="6616"/>
                  </a:lnTo>
                  <a:lnTo>
                    <a:pt x="31851" y="6616"/>
                  </a:lnTo>
                  <a:lnTo>
                    <a:pt x="32816" y="6654"/>
                  </a:lnTo>
                  <a:lnTo>
                    <a:pt x="33248" y="6286"/>
                  </a:lnTo>
                  <a:lnTo>
                    <a:pt x="33566" y="6604"/>
                  </a:lnTo>
                  <a:lnTo>
                    <a:pt x="34480" y="6654"/>
                  </a:lnTo>
                  <a:lnTo>
                    <a:pt x="35394" y="6731"/>
                  </a:lnTo>
                  <a:lnTo>
                    <a:pt x="35902" y="6337"/>
                  </a:lnTo>
                  <a:lnTo>
                    <a:pt x="36245" y="6705"/>
                  </a:lnTo>
                  <a:lnTo>
                    <a:pt x="37109" y="6794"/>
                  </a:lnTo>
                  <a:lnTo>
                    <a:pt x="37973" y="6921"/>
                  </a:lnTo>
                  <a:lnTo>
                    <a:pt x="38544" y="6515"/>
                  </a:lnTo>
                  <a:lnTo>
                    <a:pt x="38925" y="6959"/>
                  </a:lnTo>
                  <a:lnTo>
                    <a:pt x="39738" y="7086"/>
                  </a:lnTo>
                  <a:lnTo>
                    <a:pt x="40538" y="7239"/>
                  </a:lnTo>
                  <a:lnTo>
                    <a:pt x="41211" y="6819"/>
                  </a:lnTo>
                  <a:lnTo>
                    <a:pt x="41592" y="7327"/>
                  </a:lnTo>
                  <a:lnTo>
                    <a:pt x="42354" y="7480"/>
                  </a:lnTo>
                  <a:lnTo>
                    <a:pt x="43103" y="7670"/>
                  </a:lnTo>
                  <a:lnTo>
                    <a:pt x="43840" y="7251"/>
                  </a:lnTo>
                  <a:lnTo>
                    <a:pt x="44246" y="7848"/>
                  </a:lnTo>
                  <a:lnTo>
                    <a:pt x="44945" y="8026"/>
                  </a:lnTo>
                  <a:lnTo>
                    <a:pt x="45643" y="8229"/>
                  </a:lnTo>
                  <a:lnTo>
                    <a:pt x="46367" y="7861"/>
                  </a:lnTo>
                  <a:lnTo>
                    <a:pt x="46558" y="7200"/>
                  </a:lnTo>
                  <a:lnTo>
                    <a:pt x="46761" y="6553"/>
                  </a:lnTo>
                  <a:close/>
                </a:path>
                <a:path w="74295" h="19684">
                  <a:moveTo>
                    <a:pt x="49263" y="7378"/>
                  </a:moveTo>
                  <a:lnTo>
                    <a:pt x="48882" y="6718"/>
                  </a:lnTo>
                  <a:lnTo>
                    <a:pt x="48209" y="6477"/>
                  </a:lnTo>
                  <a:lnTo>
                    <a:pt x="47536" y="6273"/>
                  </a:lnTo>
                  <a:lnTo>
                    <a:pt x="46837" y="6616"/>
                  </a:lnTo>
                  <a:lnTo>
                    <a:pt x="46659" y="7226"/>
                  </a:lnTo>
                  <a:lnTo>
                    <a:pt x="46482" y="7835"/>
                  </a:lnTo>
                  <a:lnTo>
                    <a:pt x="46863" y="8483"/>
                  </a:lnTo>
                  <a:lnTo>
                    <a:pt x="47510" y="8674"/>
                  </a:lnTo>
                  <a:lnTo>
                    <a:pt x="48145" y="8902"/>
                  </a:lnTo>
                  <a:lnTo>
                    <a:pt x="48844" y="8585"/>
                  </a:lnTo>
                  <a:lnTo>
                    <a:pt x="49047" y="7988"/>
                  </a:lnTo>
                  <a:lnTo>
                    <a:pt x="49263" y="7378"/>
                  </a:lnTo>
                  <a:close/>
                </a:path>
                <a:path w="74295" h="19684">
                  <a:moveTo>
                    <a:pt x="51727" y="8356"/>
                  </a:moveTo>
                  <a:lnTo>
                    <a:pt x="51422" y="7708"/>
                  </a:lnTo>
                  <a:lnTo>
                    <a:pt x="50800" y="7467"/>
                  </a:lnTo>
                  <a:lnTo>
                    <a:pt x="50190" y="7239"/>
                  </a:lnTo>
                  <a:lnTo>
                    <a:pt x="49530" y="7543"/>
                  </a:lnTo>
                  <a:lnTo>
                    <a:pt x="49339" y="8089"/>
                  </a:lnTo>
                  <a:lnTo>
                    <a:pt x="49149" y="8648"/>
                  </a:lnTo>
                  <a:lnTo>
                    <a:pt x="49479" y="9258"/>
                  </a:lnTo>
                  <a:lnTo>
                    <a:pt x="50063" y="9474"/>
                  </a:lnTo>
                  <a:lnTo>
                    <a:pt x="50647" y="9702"/>
                  </a:lnTo>
                  <a:lnTo>
                    <a:pt x="51295" y="9448"/>
                  </a:lnTo>
                  <a:lnTo>
                    <a:pt x="51727" y="8356"/>
                  </a:lnTo>
                  <a:close/>
                </a:path>
                <a:path w="74295" h="19684">
                  <a:moveTo>
                    <a:pt x="52412" y="17665"/>
                  </a:moveTo>
                  <a:lnTo>
                    <a:pt x="52044" y="16738"/>
                  </a:lnTo>
                  <a:lnTo>
                    <a:pt x="51206" y="16344"/>
                  </a:lnTo>
                  <a:lnTo>
                    <a:pt x="50355" y="15976"/>
                  </a:lnTo>
                  <a:lnTo>
                    <a:pt x="49923" y="16129"/>
                  </a:lnTo>
                  <a:lnTo>
                    <a:pt x="49796" y="15836"/>
                  </a:lnTo>
                  <a:lnTo>
                    <a:pt x="48983" y="15494"/>
                  </a:lnTo>
                  <a:lnTo>
                    <a:pt x="48171" y="15189"/>
                  </a:lnTo>
                  <a:lnTo>
                    <a:pt x="47701" y="15379"/>
                  </a:lnTo>
                  <a:lnTo>
                    <a:pt x="47536" y="15036"/>
                  </a:lnTo>
                  <a:lnTo>
                    <a:pt x="46748" y="14744"/>
                  </a:lnTo>
                  <a:lnTo>
                    <a:pt x="45961" y="14490"/>
                  </a:lnTo>
                  <a:lnTo>
                    <a:pt x="45453" y="14732"/>
                  </a:lnTo>
                  <a:lnTo>
                    <a:pt x="45237" y="14351"/>
                  </a:lnTo>
                  <a:lnTo>
                    <a:pt x="44488" y="14122"/>
                  </a:lnTo>
                  <a:lnTo>
                    <a:pt x="43726" y="13906"/>
                  </a:lnTo>
                  <a:lnTo>
                    <a:pt x="43180" y="14211"/>
                  </a:lnTo>
                  <a:lnTo>
                    <a:pt x="42900" y="13766"/>
                  </a:lnTo>
                  <a:lnTo>
                    <a:pt x="42176" y="13589"/>
                  </a:lnTo>
                  <a:lnTo>
                    <a:pt x="41465" y="13423"/>
                  </a:lnTo>
                  <a:lnTo>
                    <a:pt x="40881" y="13766"/>
                  </a:lnTo>
                  <a:lnTo>
                    <a:pt x="40551" y="13309"/>
                  </a:lnTo>
                  <a:lnTo>
                    <a:pt x="39192" y="13055"/>
                  </a:lnTo>
                  <a:lnTo>
                    <a:pt x="38569" y="13474"/>
                  </a:lnTo>
                  <a:lnTo>
                    <a:pt x="38176" y="12979"/>
                  </a:lnTo>
                  <a:lnTo>
                    <a:pt x="37541" y="12877"/>
                  </a:lnTo>
                  <a:lnTo>
                    <a:pt x="36906" y="12788"/>
                  </a:lnTo>
                  <a:lnTo>
                    <a:pt x="36334" y="13220"/>
                  </a:lnTo>
                  <a:lnTo>
                    <a:pt x="36207" y="14376"/>
                  </a:lnTo>
                  <a:lnTo>
                    <a:pt x="36652" y="14871"/>
                  </a:lnTo>
                  <a:lnTo>
                    <a:pt x="37261" y="14960"/>
                  </a:lnTo>
                  <a:lnTo>
                    <a:pt x="37871" y="15062"/>
                  </a:lnTo>
                  <a:lnTo>
                    <a:pt x="38379" y="14719"/>
                  </a:lnTo>
                  <a:lnTo>
                    <a:pt x="38823" y="15265"/>
                  </a:lnTo>
                  <a:lnTo>
                    <a:pt x="39471" y="15379"/>
                  </a:lnTo>
                  <a:lnTo>
                    <a:pt x="40106" y="15519"/>
                  </a:lnTo>
                  <a:lnTo>
                    <a:pt x="40576" y="15240"/>
                  </a:lnTo>
                  <a:lnTo>
                    <a:pt x="40957" y="15760"/>
                  </a:lnTo>
                  <a:lnTo>
                    <a:pt x="41630" y="15913"/>
                  </a:lnTo>
                  <a:lnTo>
                    <a:pt x="42303" y="16090"/>
                  </a:lnTo>
                  <a:lnTo>
                    <a:pt x="42735" y="15849"/>
                  </a:lnTo>
                  <a:lnTo>
                    <a:pt x="43078" y="16357"/>
                  </a:lnTo>
                  <a:lnTo>
                    <a:pt x="43789" y="16560"/>
                  </a:lnTo>
                  <a:lnTo>
                    <a:pt x="44488" y="16776"/>
                  </a:lnTo>
                  <a:lnTo>
                    <a:pt x="44869" y="16586"/>
                  </a:lnTo>
                  <a:lnTo>
                    <a:pt x="45148" y="17056"/>
                  </a:lnTo>
                  <a:lnTo>
                    <a:pt x="45885" y="17284"/>
                  </a:lnTo>
                  <a:lnTo>
                    <a:pt x="46621" y="17564"/>
                  </a:lnTo>
                  <a:lnTo>
                    <a:pt x="46951" y="17424"/>
                  </a:lnTo>
                  <a:lnTo>
                    <a:pt x="47180" y="17843"/>
                  </a:lnTo>
                  <a:lnTo>
                    <a:pt x="47942" y="18122"/>
                  </a:lnTo>
                  <a:lnTo>
                    <a:pt x="48704" y="18453"/>
                  </a:lnTo>
                  <a:lnTo>
                    <a:pt x="49009" y="18338"/>
                  </a:lnTo>
                  <a:lnTo>
                    <a:pt x="49187" y="18719"/>
                  </a:lnTo>
                  <a:lnTo>
                    <a:pt x="49974" y="19062"/>
                  </a:lnTo>
                  <a:lnTo>
                    <a:pt x="50749" y="19431"/>
                  </a:lnTo>
                  <a:lnTo>
                    <a:pt x="51676" y="19138"/>
                  </a:lnTo>
                  <a:lnTo>
                    <a:pt x="52412" y="17665"/>
                  </a:lnTo>
                  <a:close/>
                </a:path>
                <a:path w="74295" h="19684">
                  <a:moveTo>
                    <a:pt x="54140" y="9410"/>
                  </a:moveTo>
                  <a:lnTo>
                    <a:pt x="53873" y="8813"/>
                  </a:lnTo>
                  <a:lnTo>
                    <a:pt x="52781" y="8331"/>
                  </a:lnTo>
                  <a:lnTo>
                    <a:pt x="52158" y="8572"/>
                  </a:lnTo>
                  <a:lnTo>
                    <a:pt x="51955" y="9067"/>
                  </a:lnTo>
                  <a:lnTo>
                    <a:pt x="51752" y="9575"/>
                  </a:lnTo>
                  <a:lnTo>
                    <a:pt x="52031" y="10147"/>
                  </a:lnTo>
                  <a:lnTo>
                    <a:pt x="52552" y="10363"/>
                  </a:lnTo>
                  <a:lnTo>
                    <a:pt x="53086" y="10604"/>
                  </a:lnTo>
                  <a:lnTo>
                    <a:pt x="53695" y="10401"/>
                  </a:lnTo>
                  <a:lnTo>
                    <a:pt x="53911" y="9906"/>
                  </a:lnTo>
                  <a:lnTo>
                    <a:pt x="54140" y="9410"/>
                  </a:lnTo>
                  <a:close/>
                </a:path>
                <a:path w="74295" h="19684">
                  <a:moveTo>
                    <a:pt x="56489" y="15443"/>
                  </a:moveTo>
                  <a:lnTo>
                    <a:pt x="56248" y="14719"/>
                  </a:lnTo>
                  <a:lnTo>
                    <a:pt x="55626" y="14376"/>
                  </a:lnTo>
                  <a:lnTo>
                    <a:pt x="55003" y="14058"/>
                  </a:lnTo>
                  <a:lnTo>
                    <a:pt x="54343" y="14262"/>
                  </a:lnTo>
                  <a:lnTo>
                    <a:pt x="54051" y="13500"/>
                  </a:lnTo>
                  <a:lnTo>
                    <a:pt x="53378" y="13169"/>
                  </a:lnTo>
                  <a:lnTo>
                    <a:pt x="52692" y="12865"/>
                  </a:lnTo>
                  <a:lnTo>
                    <a:pt x="52108" y="13068"/>
                  </a:lnTo>
                  <a:lnTo>
                    <a:pt x="51816" y="12395"/>
                  </a:lnTo>
                  <a:lnTo>
                    <a:pt x="51079" y="12065"/>
                  </a:lnTo>
                  <a:lnTo>
                    <a:pt x="50330" y="11772"/>
                  </a:lnTo>
                  <a:lnTo>
                    <a:pt x="49809" y="11976"/>
                  </a:lnTo>
                  <a:lnTo>
                    <a:pt x="49517" y="11391"/>
                  </a:lnTo>
                  <a:lnTo>
                    <a:pt x="48729" y="11087"/>
                  </a:lnTo>
                  <a:lnTo>
                    <a:pt x="47917" y="10807"/>
                  </a:lnTo>
                  <a:lnTo>
                    <a:pt x="47459" y="11010"/>
                  </a:lnTo>
                  <a:lnTo>
                    <a:pt x="47167" y="10490"/>
                  </a:lnTo>
                  <a:lnTo>
                    <a:pt x="46316" y="10210"/>
                  </a:lnTo>
                  <a:lnTo>
                    <a:pt x="45440" y="9956"/>
                  </a:lnTo>
                  <a:lnTo>
                    <a:pt x="45059" y="10147"/>
                  </a:lnTo>
                  <a:lnTo>
                    <a:pt x="44792" y="9702"/>
                  </a:lnTo>
                  <a:lnTo>
                    <a:pt x="43865" y="9448"/>
                  </a:lnTo>
                  <a:lnTo>
                    <a:pt x="42938" y="9232"/>
                  </a:lnTo>
                  <a:lnTo>
                    <a:pt x="42633" y="9410"/>
                  </a:lnTo>
                  <a:lnTo>
                    <a:pt x="42354" y="9004"/>
                  </a:lnTo>
                  <a:lnTo>
                    <a:pt x="41376" y="8788"/>
                  </a:lnTo>
                  <a:lnTo>
                    <a:pt x="40386" y="8610"/>
                  </a:lnTo>
                  <a:lnTo>
                    <a:pt x="39979" y="8864"/>
                  </a:lnTo>
                  <a:lnTo>
                    <a:pt x="39776" y="8597"/>
                  </a:lnTo>
                  <a:lnTo>
                    <a:pt x="38823" y="8432"/>
                  </a:lnTo>
                  <a:lnTo>
                    <a:pt x="37884" y="8305"/>
                  </a:lnTo>
                  <a:lnTo>
                    <a:pt x="37439" y="8623"/>
                  </a:lnTo>
                  <a:lnTo>
                    <a:pt x="37172" y="8293"/>
                  </a:lnTo>
                  <a:lnTo>
                    <a:pt x="36271" y="8178"/>
                  </a:lnTo>
                  <a:lnTo>
                    <a:pt x="35369" y="8102"/>
                  </a:lnTo>
                  <a:lnTo>
                    <a:pt x="34886" y="8483"/>
                  </a:lnTo>
                  <a:lnTo>
                    <a:pt x="34569" y="8140"/>
                  </a:lnTo>
                  <a:lnTo>
                    <a:pt x="33718" y="8077"/>
                  </a:lnTo>
                  <a:lnTo>
                    <a:pt x="32867" y="8039"/>
                  </a:lnTo>
                  <a:lnTo>
                    <a:pt x="32359" y="8483"/>
                  </a:lnTo>
                  <a:lnTo>
                    <a:pt x="31965" y="8089"/>
                  </a:lnTo>
                  <a:lnTo>
                    <a:pt x="31153" y="8077"/>
                  </a:lnTo>
                  <a:lnTo>
                    <a:pt x="30353" y="8077"/>
                  </a:lnTo>
                  <a:lnTo>
                    <a:pt x="29806" y="8597"/>
                  </a:lnTo>
                  <a:lnTo>
                    <a:pt x="29362" y="8191"/>
                  </a:lnTo>
                  <a:lnTo>
                    <a:pt x="28600" y="8204"/>
                  </a:lnTo>
                  <a:lnTo>
                    <a:pt x="27851" y="8242"/>
                  </a:lnTo>
                  <a:lnTo>
                    <a:pt x="27292" y="8839"/>
                  </a:lnTo>
                  <a:lnTo>
                    <a:pt x="26771" y="8407"/>
                  </a:lnTo>
                  <a:lnTo>
                    <a:pt x="25361" y="8534"/>
                  </a:lnTo>
                  <a:lnTo>
                    <a:pt x="24866" y="9118"/>
                  </a:lnTo>
                  <a:lnTo>
                    <a:pt x="25019" y="10375"/>
                  </a:lnTo>
                  <a:lnTo>
                    <a:pt x="25615" y="10795"/>
                  </a:lnTo>
                  <a:lnTo>
                    <a:pt x="26276" y="10731"/>
                  </a:lnTo>
                  <a:lnTo>
                    <a:pt x="26936" y="10693"/>
                  </a:lnTo>
                  <a:lnTo>
                    <a:pt x="27381" y="10198"/>
                  </a:lnTo>
                  <a:lnTo>
                    <a:pt x="28003" y="10680"/>
                  </a:lnTo>
                  <a:lnTo>
                    <a:pt x="29425" y="10629"/>
                  </a:lnTo>
                  <a:lnTo>
                    <a:pt x="29845" y="10210"/>
                  </a:lnTo>
                  <a:lnTo>
                    <a:pt x="30391" y="10680"/>
                  </a:lnTo>
                  <a:lnTo>
                    <a:pt x="31140" y="10680"/>
                  </a:lnTo>
                  <a:lnTo>
                    <a:pt x="31902" y="10693"/>
                  </a:lnTo>
                  <a:lnTo>
                    <a:pt x="32296" y="10337"/>
                  </a:lnTo>
                  <a:lnTo>
                    <a:pt x="32778" y="10795"/>
                  </a:lnTo>
                  <a:lnTo>
                    <a:pt x="33578" y="10833"/>
                  </a:lnTo>
                  <a:lnTo>
                    <a:pt x="34378" y="10883"/>
                  </a:lnTo>
                  <a:lnTo>
                    <a:pt x="34734" y="10591"/>
                  </a:lnTo>
                  <a:lnTo>
                    <a:pt x="35128" y="11010"/>
                  </a:lnTo>
                  <a:lnTo>
                    <a:pt x="35966" y="11087"/>
                  </a:lnTo>
                  <a:lnTo>
                    <a:pt x="36817" y="11188"/>
                  </a:lnTo>
                  <a:lnTo>
                    <a:pt x="37134" y="10960"/>
                  </a:lnTo>
                  <a:lnTo>
                    <a:pt x="37490" y="11353"/>
                  </a:lnTo>
                  <a:lnTo>
                    <a:pt x="38366" y="11468"/>
                  </a:lnTo>
                  <a:lnTo>
                    <a:pt x="39243" y="11620"/>
                  </a:lnTo>
                  <a:lnTo>
                    <a:pt x="39535" y="11430"/>
                  </a:lnTo>
                  <a:lnTo>
                    <a:pt x="39814" y="11798"/>
                  </a:lnTo>
                  <a:lnTo>
                    <a:pt x="40728" y="11963"/>
                  </a:lnTo>
                  <a:lnTo>
                    <a:pt x="41643" y="12166"/>
                  </a:lnTo>
                  <a:lnTo>
                    <a:pt x="42037" y="11938"/>
                  </a:lnTo>
                  <a:lnTo>
                    <a:pt x="42252" y="12230"/>
                  </a:lnTo>
                  <a:lnTo>
                    <a:pt x="43116" y="12433"/>
                  </a:lnTo>
                  <a:lnTo>
                    <a:pt x="43980" y="12661"/>
                  </a:lnTo>
                  <a:lnTo>
                    <a:pt x="44437" y="12420"/>
                  </a:lnTo>
                  <a:lnTo>
                    <a:pt x="44653" y="12763"/>
                  </a:lnTo>
                  <a:lnTo>
                    <a:pt x="45466" y="12992"/>
                  </a:lnTo>
                  <a:lnTo>
                    <a:pt x="46266" y="13258"/>
                  </a:lnTo>
                  <a:lnTo>
                    <a:pt x="46799" y="13004"/>
                  </a:lnTo>
                  <a:lnTo>
                    <a:pt x="47040" y="13423"/>
                  </a:lnTo>
                  <a:lnTo>
                    <a:pt x="47802" y="13677"/>
                  </a:lnTo>
                  <a:lnTo>
                    <a:pt x="48552" y="13970"/>
                  </a:lnTo>
                  <a:lnTo>
                    <a:pt x="49136" y="13728"/>
                  </a:lnTo>
                  <a:lnTo>
                    <a:pt x="49377" y="14198"/>
                  </a:lnTo>
                  <a:lnTo>
                    <a:pt x="50088" y="14478"/>
                  </a:lnTo>
                  <a:lnTo>
                    <a:pt x="50774" y="14782"/>
                  </a:lnTo>
                  <a:lnTo>
                    <a:pt x="51447" y="14541"/>
                  </a:lnTo>
                  <a:lnTo>
                    <a:pt x="51701" y="15087"/>
                  </a:lnTo>
                  <a:lnTo>
                    <a:pt x="52349" y="15379"/>
                  </a:lnTo>
                  <a:lnTo>
                    <a:pt x="52984" y="15697"/>
                  </a:lnTo>
                  <a:lnTo>
                    <a:pt x="53733" y="15481"/>
                  </a:lnTo>
                  <a:lnTo>
                    <a:pt x="53975" y="16090"/>
                  </a:lnTo>
                  <a:lnTo>
                    <a:pt x="54559" y="16395"/>
                  </a:lnTo>
                  <a:lnTo>
                    <a:pt x="55143" y="16725"/>
                  </a:lnTo>
                  <a:lnTo>
                    <a:pt x="55867" y="16535"/>
                  </a:lnTo>
                  <a:lnTo>
                    <a:pt x="56172" y="15989"/>
                  </a:lnTo>
                  <a:lnTo>
                    <a:pt x="56489" y="15443"/>
                  </a:lnTo>
                  <a:close/>
                </a:path>
                <a:path w="74295" h="19684">
                  <a:moveTo>
                    <a:pt x="56502" y="10591"/>
                  </a:moveTo>
                  <a:lnTo>
                    <a:pt x="56299" y="10033"/>
                  </a:lnTo>
                  <a:lnTo>
                    <a:pt x="55803" y="9791"/>
                  </a:lnTo>
                  <a:lnTo>
                    <a:pt x="55321" y="9550"/>
                  </a:lnTo>
                  <a:lnTo>
                    <a:pt x="54737" y="9740"/>
                  </a:lnTo>
                  <a:lnTo>
                    <a:pt x="54533" y="10185"/>
                  </a:lnTo>
                  <a:lnTo>
                    <a:pt x="54330" y="10629"/>
                  </a:lnTo>
                  <a:lnTo>
                    <a:pt x="54559" y="11163"/>
                  </a:lnTo>
                  <a:lnTo>
                    <a:pt x="55029" y="11404"/>
                  </a:lnTo>
                  <a:lnTo>
                    <a:pt x="55499" y="11633"/>
                  </a:lnTo>
                  <a:lnTo>
                    <a:pt x="56057" y="11480"/>
                  </a:lnTo>
                  <a:lnTo>
                    <a:pt x="56286" y="11036"/>
                  </a:lnTo>
                  <a:lnTo>
                    <a:pt x="56502" y="10591"/>
                  </a:lnTo>
                  <a:close/>
                </a:path>
                <a:path w="74295" h="19684">
                  <a:moveTo>
                    <a:pt x="58572" y="16713"/>
                  </a:moveTo>
                  <a:lnTo>
                    <a:pt x="58369" y="16040"/>
                  </a:lnTo>
                  <a:lnTo>
                    <a:pt x="57823" y="15697"/>
                  </a:lnTo>
                  <a:lnTo>
                    <a:pt x="57251" y="15367"/>
                  </a:lnTo>
                  <a:lnTo>
                    <a:pt x="56553" y="15532"/>
                  </a:lnTo>
                  <a:lnTo>
                    <a:pt x="56273" y="16040"/>
                  </a:lnTo>
                  <a:lnTo>
                    <a:pt x="55981" y="16548"/>
                  </a:lnTo>
                  <a:lnTo>
                    <a:pt x="56197" y="17208"/>
                  </a:lnTo>
                  <a:lnTo>
                    <a:pt x="56730" y="17513"/>
                  </a:lnTo>
                  <a:lnTo>
                    <a:pt x="57264" y="17843"/>
                  </a:lnTo>
                  <a:lnTo>
                    <a:pt x="57950" y="17716"/>
                  </a:lnTo>
                  <a:lnTo>
                    <a:pt x="58572" y="16713"/>
                  </a:lnTo>
                  <a:close/>
                </a:path>
                <a:path w="74295" h="19684">
                  <a:moveTo>
                    <a:pt x="58813" y="11887"/>
                  </a:moveTo>
                  <a:lnTo>
                    <a:pt x="58635" y="11379"/>
                  </a:lnTo>
                  <a:lnTo>
                    <a:pt x="58216" y="11125"/>
                  </a:lnTo>
                  <a:lnTo>
                    <a:pt x="57785" y="10896"/>
                  </a:lnTo>
                  <a:lnTo>
                    <a:pt x="57251" y="11036"/>
                  </a:lnTo>
                  <a:lnTo>
                    <a:pt x="57048" y="11430"/>
                  </a:lnTo>
                  <a:lnTo>
                    <a:pt x="56845" y="11823"/>
                  </a:lnTo>
                  <a:lnTo>
                    <a:pt x="57023" y="12319"/>
                  </a:lnTo>
                  <a:lnTo>
                    <a:pt x="57442" y="12547"/>
                  </a:lnTo>
                  <a:lnTo>
                    <a:pt x="57848" y="12776"/>
                  </a:lnTo>
                  <a:lnTo>
                    <a:pt x="58369" y="12661"/>
                  </a:lnTo>
                  <a:lnTo>
                    <a:pt x="58585" y="12280"/>
                  </a:lnTo>
                  <a:lnTo>
                    <a:pt x="58813" y="11887"/>
                  </a:lnTo>
                  <a:close/>
                </a:path>
                <a:path w="74295" h="19684">
                  <a:moveTo>
                    <a:pt x="59436" y="6731"/>
                  </a:moveTo>
                  <a:lnTo>
                    <a:pt x="59232" y="6184"/>
                  </a:lnTo>
                  <a:lnTo>
                    <a:pt x="58293" y="5676"/>
                  </a:lnTo>
                  <a:lnTo>
                    <a:pt x="57721" y="5867"/>
                  </a:lnTo>
                  <a:lnTo>
                    <a:pt x="57289" y="6731"/>
                  </a:lnTo>
                  <a:lnTo>
                    <a:pt x="57505" y="7251"/>
                  </a:lnTo>
                  <a:lnTo>
                    <a:pt x="57975" y="7493"/>
                  </a:lnTo>
                  <a:lnTo>
                    <a:pt x="58420" y="7734"/>
                  </a:lnTo>
                  <a:lnTo>
                    <a:pt x="58978" y="7594"/>
                  </a:lnTo>
                  <a:lnTo>
                    <a:pt x="59207" y="7162"/>
                  </a:lnTo>
                  <a:lnTo>
                    <a:pt x="59436" y="6731"/>
                  </a:lnTo>
                  <a:close/>
                </a:path>
                <a:path w="74295" h="19684">
                  <a:moveTo>
                    <a:pt x="60579" y="18084"/>
                  </a:moveTo>
                  <a:lnTo>
                    <a:pt x="60426" y="17449"/>
                  </a:lnTo>
                  <a:lnTo>
                    <a:pt x="59931" y="17106"/>
                  </a:lnTo>
                  <a:lnTo>
                    <a:pt x="59423" y="16776"/>
                  </a:lnTo>
                  <a:lnTo>
                    <a:pt x="58775" y="16903"/>
                  </a:lnTo>
                  <a:lnTo>
                    <a:pt x="58483" y="17360"/>
                  </a:lnTo>
                  <a:lnTo>
                    <a:pt x="58191" y="17818"/>
                  </a:lnTo>
                  <a:lnTo>
                    <a:pt x="58369" y="18440"/>
                  </a:lnTo>
                  <a:lnTo>
                    <a:pt x="58851" y="18745"/>
                  </a:lnTo>
                  <a:lnTo>
                    <a:pt x="59321" y="19075"/>
                  </a:lnTo>
                  <a:lnTo>
                    <a:pt x="59956" y="18986"/>
                  </a:lnTo>
                  <a:lnTo>
                    <a:pt x="60579" y="18084"/>
                  </a:lnTo>
                  <a:close/>
                </a:path>
                <a:path w="74295" h="19684">
                  <a:moveTo>
                    <a:pt x="62153" y="8204"/>
                  </a:moveTo>
                  <a:lnTo>
                    <a:pt x="61963" y="7581"/>
                  </a:lnTo>
                  <a:lnTo>
                    <a:pt x="61455" y="7277"/>
                  </a:lnTo>
                  <a:lnTo>
                    <a:pt x="60934" y="6985"/>
                  </a:lnTo>
                  <a:lnTo>
                    <a:pt x="60299" y="7150"/>
                  </a:lnTo>
                  <a:lnTo>
                    <a:pt x="59778" y="8089"/>
                  </a:lnTo>
                  <a:lnTo>
                    <a:pt x="59982" y="8674"/>
                  </a:lnTo>
                  <a:lnTo>
                    <a:pt x="60490" y="8966"/>
                  </a:lnTo>
                  <a:lnTo>
                    <a:pt x="60972" y="9258"/>
                  </a:lnTo>
                  <a:lnTo>
                    <a:pt x="61595" y="9118"/>
                  </a:lnTo>
                  <a:lnTo>
                    <a:pt x="61874" y="8661"/>
                  </a:lnTo>
                  <a:lnTo>
                    <a:pt x="62153" y="8204"/>
                  </a:lnTo>
                  <a:close/>
                </a:path>
                <a:path w="74295" h="19684">
                  <a:moveTo>
                    <a:pt x="64782" y="9791"/>
                  </a:moveTo>
                  <a:lnTo>
                    <a:pt x="64604" y="9093"/>
                  </a:lnTo>
                  <a:lnTo>
                    <a:pt x="64058" y="8724"/>
                  </a:lnTo>
                  <a:lnTo>
                    <a:pt x="63500" y="8382"/>
                  </a:lnTo>
                  <a:lnTo>
                    <a:pt x="62801" y="8521"/>
                  </a:lnTo>
                  <a:lnTo>
                    <a:pt x="62191" y="9537"/>
                  </a:lnTo>
                  <a:lnTo>
                    <a:pt x="62382" y="10198"/>
                  </a:lnTo>
                  <a:lnTo>
                    <a:pt x="62915" y="10528"/>
                  </a:lnTo>
                  <a:lnTo>
                    <a:pt x="63436" y="10871"/>
                  </a:lnTo>
                  <a:lnTo>
                    <a:pt x="64122" y="10756"/>
                  </a:lnTo>
                  <a:lnTo>
                    <a:pt x="64452" y="10274"/>
                  </a:lnTo>
                  <a:lnTo>
                    <a:pt x="64782" y="9791"/>
                  </a:lnTo>
                  <a:close/>
                </a:path>
                <a:path w="74295" h="19684">
                  <a:moveTo>
                    <a:pt x="67322" y="11518"/>
                  </a:moveTo>
                  <a:lnTo>
                    <a:pt x="67170" y="10744"/>
                  </a:lnTo>
                  <a:lnTo>
                    <a:pt x="66598" y="10325"/>
                  </a:lnTo>
                  <a:lnTo>
                    <a:pt x="66001" y="9931"/>
                  </a:lnTo>
                  <a:lnTo>
                    <a:pt x="65239" y="10033"/>
                  </a:lnTo>
                  <a:lnTo>
                    <a:pt x="64884" y="10579"/>
                  </a:lnTo>
                  <a:lnTo>
                    <a:pt x="64528" y="11099"/>
                  </a:lnTo>
                  <a:lnTo>
                    <a:pt x="64693" y="11836"/>
                  </a:lnTo>
                  <a:lnTo>
                    <a:pt x="65265" y="12217"/>
                  </a:lnTo>
                  <a:lnTo>
                    <a:pt x="65811" y="12623"/>
                  </a:lnTo>
                  <a:lnTo>
                    <a:pt x="66560" y="12534"/>
                  </a:lnTo>
                  <a:lnTo>
                    <a:pt x="66941" y="12026"/>
                  </a:lnTo>
                  <a:lnTo>
                    <a:pt x="67322" y="11518"/>
                  </a:lnTo>
                  <a:close/>
                </a:path>
                <a:path w="74295" h="19684">
                  <a:moveTo>
                    <a:pt x="69799" y="13360"/>
                  </a:moveTo>
                  <a:lnTo>
                    <a:pt x="69684" y="12522"/>
                  </a:lnTo>
                  <a:lnTo>
                    <a:pt x="69075" y="12039"/>
                  </a:lnTo>
                  <a:lnTo>
                    <a:pt x="68453" y="11582"/>
                  </a:lnTo>
                  <a:lnTo>
                    <a:pt x="67614" y="11658"/>
                  </a:lnTo>
                  <a:lnTo>
                    <a:pt x="67208" y="12217"/>
                  </a:lnTo>
                  <a:lnTo>
                    <a:pt x="66789" y="12776"/>
                  </a:lnTo>
                  <a:lnTo>
                    <a:pt x="66941" y="13576"/>
                  </a:lnTo>
                  <a:lnTo>
                    <a:pt x="67525" y="14020"/>
                  </a:lnTo>
                  <a:lnTo>
                    <a:pt x="68097" y="14478"/>
                  </a:lnTo>
                  <a:lnTo>
                    <a:pt x="68910" y="14427"/>
                  </a:lnTo>
                  <a:lnTo>
                    <a:pt x="69354" y="13893"/>
                  </a:lnTo>
                  <a:lnTo>
                    <a:pt x="69799" y="13360"/>
                  </a:lnTo>
                  <a:close/>
                </a:path>
                <a:path w="74295" h="19684">
                  <a:moveTo>
                    <a:pt x="74282" y="17322"/>
                  </a:moveTo>
                  <a:lnTo>
                    <a:pt x="72123" y="15227"/>
                  </a:lnTo>
                  <a:lnTo>
                    <a:pt x="71958" y="15405"/>
                  </a:lnTo>
                  <a:lnTo>
                    <a:pt x="72009" y="15252"/>
                  </a:lnTo>
                  <a:lnTo>
                    <a:pt x="71932" y="14528"/>
                  </a:lnTo>
                  <a:lnTo>
                    <a:pt x="71767" y="14147"/>
                  </a:lnTo>
                  <a:lnTo>
                    <a:pt x="71437" y="13893"/>
                  </a:lnTo>
                  <a:lnTo>
                    <a:pt x="70802" y="13360"/>
                  </a:lnTo>
                  <a:lnTo>
                    <a:pt x="69900" y="13398"/>
                  </a:lnTo>
                  <a:lnTo>
                    <a:pt x="69430" y="13970"/>
                  </a:lnTo>
                  <a:lnTo>
                    <a:pt x="68961" y="14554"/>
                  </a:lnTo>
                  <a:lnTo>
                    <a:pt x="69075" y="15430"/>
                  </a:lnTo>
                  <a:lnTo>
                    <a:pt x="69684" y="15925"/>
                  </a:lnTo>
                  <a:lnTo>
                    <a:pt x="69989" y="16179"/>
                  </a:lnTo>
                  <a:lnTo>
                    <a:pt x="70345" y="16319"/>
                  </a:lnTo>
                  <a:lnTo>
                    <a:pt x="70700" y="16306"/>
                  </a:lnTo>
                  <a:lnTo>
                    <a:pt x="71056" y="16306"/>
                  </a:lnTo>
                  <a:lnTo>
                    <a:pt x="71208" y="16243"/>
                  </a:lnTo>
                  <a:lnTo>
                    <a:pt x="71056" y="16421"/>
                  </a:lnTo>
                  <a:lnTo>
                    <a:pt x="71132" y="17360"/>
                  </a:lnTo>
                  <a:lnTo>
                    <a:pt x="73202" y="18402"/>
                  </a:lnTo>
                  <a:lnTo>
                    <a:pt x="73583" y="18262"/>
                  </a:lnTo>
                  <a:lnTo>
                    <a:pt x="73863" y="17983"/>
                  </a:lnTo>
                  <a:lnTo>
                    <a:pt x="74142" y="17703"/>
                  </a:lnTo>
                  <a:lnTo>
                    <a:pt x="74282" y="1732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146" y="6796379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2984" y="26301"/>
                  </a:moveTo>
                  <a:lnTo>
                    <a:pt x="2451" y="25781"/>
                  </a:lnTo>
                  <a:lnTo>
                    <a:pt x="1917" y="25260"/>
                  </a:lnTo>
                  <a:lnTo>
                    <a:pt x="1003" y="25323"/>
                  </a:lnTo>
                  <a:lnTo>
                    <a:pt x="127" y="26212"/>
                  </a:lnTo>
                  <a:lnTo>
                    <a:pt x="0" y="26606"/>
                  </a:lnTo>
                  <a:lnTo>
                    <a:pt x="0" y="26974"/>
                  </a:lnTo>
                  <a:lnTo>
                    <a:pt x="1079" y="28308"/>
                  </a:lnTo>
                  <a:lnTo>
                    <a:pt x="1790" y="28232"/>
                  </a:lnTo>
                  <a:lnTo>
                    <a:pt x="2133" y="28054"/>
                  </a:lnTo>
                  <a:lnTo>
                    <a:pt x="2425" y="27774"/>
                  </a:lnTo>
                  <a:lnTo>
                    <a:pt x="2971" y="27203"/>
                  </a:lnTo>
                  <a:lnTo>
                    <a:pt x="2984" y="26301"/>
                  </a:lnTo>
                  <a:close/>
                </a:path>
                <a:path w="108585" h="29209">
                  <a:moveTo>
                    <a:pt x="10109" y="26555"/>
                  </a:moveTo>
                  <a:lnTo>
                    <a:pt x="9753" y="26149"/>
                  </a:lnTo>
                  <a:lnTo>
                    <a:pt x="9398" y="25742"/>
                  </a:lnTo>
                  <a:lnTo>
                    <a:pt x="8750" y="25730"/>
                  </a:lnTo>
                  <a:lnTo>
                    <a:pt x="8305" y="26136"/>
                  </a:lnTo>
                  <a:lnTo>
                    <a:pt x="8089" y="26327"/>
                  </a:lnTo>
                  <a:lnTo>
                    <a:pt x="7962" y="26581"/>
                  </a:lnTo>
                  <a:lnTo>
                    <a:pt x="7912" y="27114"/>
                  </a:lnTo>
                  <a:lnTo>
                    <a:pt x="8001" y="27368"/>
                  </a:lnTo>
                  <a:lnTo>
                    <a:pt x="8369" y="27762"/>
                  </a:lnTo>
                  <a:lnTo>
                    <a:pt x="8623" y="27851"/>
                  </a:lnTo>
                  <a:lnTo>
                    <a:pt x="9144" y="27851"/>
                  </a:lnTo>
                  <a:lnTo>
                    <a:pt x="9398" y="27762"/>
                  </a:lnTo>
                  <a:lnTo>
                    <a:pt x="10045" y="27190"/>
                  </a:lnTo>
                  <a:lnTo>
                    <a:pt x="10109" y="26555"/>
                  </a:lnTo>
                  <a:close/>
                </a:path>
                <a:path w="108585" h="29209">
                  <a:moveTo>
                    <a:pt x="12458" y="24650"/>
                  </a:moveTo>
                  <a:lnTo>
                    <a:pt x="12090" y="24193"/>
                  </a:lnTo>
                  <a:lnTo>
                    <a:pt x="11722" y="23736"/>
                  </a:lnTo>
                  <a:lnTo>
                    <a:pt x="11010" y="23685"/>
                  </a:lnTo>
                  <a:lnTo>
                    <a:pt x="9994" y="24498"/>
                  </a:lnTo>
                  <a:lnTo>
                    <a:pt x="9918" y="25222"/>
                  </a:lnTo>
                  <a:lnTo>
                    <a:pt x="10299" y="25666"/>
                  </a:lnTo>
                  <a:lnTo>
                    <a:pt x="10693" y="26111"/>
                  </a:lnTo>
                  <a:lnTo>
                    <a:pt x="11366" y="26123"/>
                  </a:lnTo>
                  <a:lnTo>
                    <a:pt x="11861" y="25742"/>
                  </a:lnTo>
                  <a:lnTo>
                    <a:pt x="12357" y="25349"/>
                  </a:lnTo>
                  <a:lnTo>
                    <a:pt x="12458" y="24650"/>
                  </a:lnTo>
                  <a:close/>
                </a:path>
                <a:path w="108585" h="29209">
                  <a:moveTo>
                    <a:pt x="14884" y="22872"/>
                  </a:moveTo>
                  <a:lnTo>
                    <a:pt x="14516" y="22352"/>
                  </a:lnTo>
                  <a:lnTo>
                    <a:pt x="14147" y="21831"/>
                  </a:lnTo>
                  <a:lnTo>
                    <a:pt x="13373" y="21742"/>
                  </a:lnTo>
                  <a:lnTo>
                    <a:pt x="12801" y="22161"/>
                  </a:lnTo>
                  <a:lnTo>
                    <a:pt x="12649" y="22263"/>
                  </a:lnTo>
                  <a:lnTo>
                    <a:pt x="12534" y="22390"/>
                  </a:lnTo>
                  <a:lnTo>
                    <a:pt x="12446" y="22529"/>
                  </a:lnTo>
                  <a:lnTo>
                    <a:pt x="12369" y="22669"/>
                  </a:lnTo>
                  <a:lnTo>
                    <a:pt x="12306" y="22821"/>
                  </a:lnTo>
                  <a:lnTo>
                    <a:pt x="12230" y="23291"/>
                  </a:lnTo>
                  <a:lnTo>
                    <a:pt x="12306" y="23609"/>
                  </a:lnTo>
                  <a:lnTo>
                    <a:pt x="12496" y="23863"/>
                  </a:lnTo>
                  <a:lnTo>
                    <a:pt x="12700" y="24117"/>
                  </a:lnTo>
                  <a:lnTo>
                    <a:pt x="12979" y="24257"/>
                  </a:lnTo>
                  <a:lnTo>
                    <a:pt x="13436" y="24295"/>
                  </a:lnTo>
                  <a:lnTo>
                    <a:pt x="13589" y="24282"/>
                  </a:lnTo>
                  <a:lnTo>
                    <a:pt x="13741" y="24231"/>
                  </a:lnTo>
                  <a:lnTo>
                    <a:pt x="13906" y="24193"/>
                  </a:lnTo>
                  <a:lnTo>
                    <a:pt x="14058" y="24117"/>
                  </a:lnTo>
                  <a:lnTo>
                    <a:pt x="14185" y="24015"/>
                  </a:lnTo>
                  <a:lnTo>
                    <a:pt x="14744" y="23622"/>
                  </a:lnTo>
                  <a:lnTo>
                    <a:pt x="14884" y="22872"/>
                  </a:lnTo>
                  <a:close/>
                </a:path>
                <a:path w="108585" h="29209">
                  <a:moveTo>
                    <a:pt x="17411" y="21221"/>
                  </a:moveTo>
                  <a:lnTo>
                    <a:pt x="17030" y="20637"/>
                  </a:lnTo>
                  <a:lnTo>
                    <a:pt x="16649" y="20053"/>
                  </a:lnTo>
                  <a:lnTo>
                    <a:pt x="15824" y="19926"/>
                  </a:lnTo>
                  <a:lnTo>
                    <a:pt x="15189" y="20345"/>
                  </a:lnTo>
                  <a:lnTo>
                    <a:pt x="14859" y="20548"/>
                  </a:lnTo>
                  <a:lnTo>
                    <a:pt x="14668" y="20878"/>
                  </a:lnTo>
                  <a:lnTo>
                    <a:pt x="14516" y="21539"/>
                  </a:lnTo>
                  <a:lnTo>
                    <a:pt x="14566" y="21882"/>
                  </a:lnTo>
                  <a:lnTo>
                    <a:pt x="14973" y="22440"/>
                  </a:lnTo>
                  <a:lnTo>
                    <a:pt x="15278" y="22618"/>
                  </a:lnTo>
                  <a:lnTo>
                    <a:pt x="15608" y="22656"/>
                  </a:lnTo>
                  <a:lnTo>
                    <a:pt x="15938" y="22707"/>
                  </a:lnTo>
                  <a:lnTo>
                    <a:pt x="16281" y="22618"/>
                  </a:lnTo>
                  <a:lnTo>
                    <a:pt x="17208" y="22021"/>
                  </a:lnTo>
                  <a:lnTo>
                    <a:pt x="17411" y="21221"/>
                  </a:lnTo>
                  <a:close/>
                </a:path>
                <a:path w="108585" h="29209">
                  <a:moveTo>
                    <a:pt x="38912" y="7480"/>
                  </a:moveTo>
                  <a:lnTo>
                    <a:pt x="38658" y="5880"/>
                  </a:lnTo>
                  <a:lnTo>
                    <a:pt x="37820" y="5359"/>
                  </a:lnTo>
                  <a:lnTo>
                    <a:pt x="36931" y="5511"/>
                  </a:lnTo>
                  <a:lnTo>
                    <a:pt x="36055" y="5689"/>
                  </a:lnTo>
                  <a:lnTo>
                    <a:pt x="35547" y="6413"/>
                  </a:lnTo>
                  <a:lnTo>
                    <a:pt x="34658" y="5918"/>
                  </a:lnTo>
                  <a:lnTo>
                    <a:pt x="33718" y="6121"/>
                  </a:lnTo>
                  <a:lnTo>
                    <a:pt x="32778" y="6362"/>
                  </a:lnTo>
                  <a:lnTo>
                    <a:pt x="32359" y="7048"/>
                  </a:lnTo>
                  <a:lnTo>
                    <a:pt x="31521" y="6616"/>
                  </a:lnTo>
                  <a:lnTo>
                    <a:pt x="30530" y="6883"/>
                  </a:lnTo>
                  <a:lnTo>
                    <a:pt x="29540" y="7188"/>
                  </a:lnTo>
                  <a:lnTo>
                    <a:pt x="29171" y="7823"/>
                  </a:lnTo>
                  <a:lnTo>
                    <a:pt x="28409" y="7467"/>
                  </a:lnTo>
                  <a:lnTo>
                    <a:pt x="27368" y="7810"/>
                  </a:lnTo>
                  <a:lnTo>
                    <a:pt x="26339" y="8191"/>
                  </a:lnTo>
                  <a:lnTo>
                    <a:pt x="26047" y="8750"/>
                  </a:lnTo>
                  <a:lnTo>
                    <a:pt x="25336" y="8458"/>
                  </a:lnTo>
                  <a:lnTo>
                    <a:pt x="24257" y="8877"/>
                  </a:lnTo>
                  <a:lnTo>
                    <a:pt x="23177" y="9321"/>
                  </a:lnTo>
                  <a:lnTo>
                    <a:pt x="22948" y="9829"/>
                  </a:lnTo>
                  <a:lnTo>
                    <a:pt x="22313" y="9613"/>
                  </a:lnTo>
                  <a:lnTo>
                    <a:pt x="21183" y="10096"/>
                  </a:lnTo>
                  <a:lnTo>
                    <a:pt x="20078" y="10642"/>
                  </a:lnTo>
                  <a:lnTo>
                    <a:pt x="19913" y="11061"/>
                  </a:lnTo>
                  <a:lnTo>
                    <a:pt x="19354" y="10896"/>
                  </a:lnTo>
                  <a:lnTo>
                    <a:pt x="18199" y="11468"/>
                  </a:lnTo>
                  <a:lnTo>
                    <a:pt x="17056" y="12090"/>
                  </a:lnTo>
                  <a:lnTo>
                    <a:pt x="16852" y="12661"/>
                  </a:lnTo>
                  <a:lnTo>
                    <a:pt x="16421" y="12560"/>
                  </a:lnTo>
                  <a:lnTo>
                    <a:pt x="15341" y="13157"/>
                  </a:lnTo>
                  <a:lnTo>
                    <a:pt x="14300" y="13792"/>
                  </a:lnTo>
                  <a:lnTo>
                    <a:pt x="14109" y="14465"/>
                  </a:lnTo>
                  <a:lnTo>
                    <a:pt x="13601" y="14363"/>
                  </a:lnTo>
                  <a:lnTo>
                    <a:pt x="12611" y="14973"/>
                  </a:lnTo>
                  <a:lnTo>
                    <a:pt x="11645" y="15633"/>
                  </a:lnTo>
                  <a:lnTo>
                    <a:pt x="11468" y="16395"/>
                  </a:lnTo>
                  <a:lnTo>
                    <a:pt x="10858" y="16306"/>
                  </a:lnTo>
                  <a:lnTo>
                    <a:pt x="9956" y="16929"/>
                  </a:lnTo>
                  <a:lnTo>
                    <a:pt x="9080" y="17589"/>
                  </a:lnTo>
                  <a:lnTo>
                    <a:pt x="8915" y="18440"/>
                  </a:lnTo>
                  <a:lnTo>
                    <a:pt x="8229" y="18376"/>
                  </a:lnTo>
                  <a:lnTo>
                    <a:pt x="7404" y="18999"/>
                  </a:lnTo>
                  <a:lnTo>
                    <a:pt x="6616" y="19659"/>
                  </a:lnTo>
                  <a:lnTo>
                    <a:pt x="6477" y="20612"/>
                  </a:lnTo>
                  <a:lnTo>
                    <a:pt x="5702" y="20574"/>
                  </a:lnTo>
                  <a:lnTo>
                    <a:pt x="4965" y="21196"/>
                  </a:lnTo>
                  <a:lnTo>
                    <a:pt x="4241" y="21844"/>
                  </a:lnTo>
                  <a:lnTo>
                    <a:pt x="4165" y="22885"/>
                  </a:lnTo>
                  <a:lnTo>
                    <a:pt x="3302" y="22898"/>
                  </a:lnTo>
                  <a:lnTo>
                    <a:pt x="2641" y="23507"/>
                  </a:lnTo>
                  <a:lnTo>
                    <a:pt x="1993" y="24142"/>
                  </a:lnTo>
                  <a:lnTo>
                    <a:pt x="1968" y="25133"/>
                  </a:lnTo>
                  <a:lnTo>
                    <a:pt x="2552" y="25692"/>
                  </a:lnTo>
                  <a:lnTo>
                    <a:pt x="3136" y="26263"/>
                  </a:lnTo>
                  <a:lnTo>
                    <a:pt x="4076" y="26200"/>
                  </a:lnTo>
                  <a:lnTo>
                    <a:pt x="4686" y="25603"/>
                  </a:lnTo>
                  <a:lnTo>
                    <a:pt x="5308" y="25019"/>
                  </a:lnTo>
                  <a:lnTo>
                    <a:pt x="5359" y="24168"/>
                  </a:lnTo>
                  <a:lnTo>
                    <a:pt x="6362" y="24155"/>
                  </a:lnTo>
                  <a:lnTo>
                    <a:pt x="7035" y="23545"/>
                  </a:lnTo>
                  <a:lnTo>
                    <a:pt x="7734" y="22961"/>
                  </a:lnTo>
                  <a:lnTo>
                    <a:pt x="7823" y="22186"/>
                  </a:lnTo>
                  <a:lnTo>
                    <a:pt x="8750" y="22225"/>
                  </a:lnTo>
                  <a:lnTo>
                    <a:pt x="9499" y="21602"/>
                  </a:lnTo>
                  <a:lnTo>
                    <a:pt x="10274" y="21018"/>
                  </a:lnTo>
                  <a:lnTo>
                    <a:pt x="10375" y="20345"/>
                  </a:lnTo>
                  <a:lnTo>
                    <a:pt x="11214" y="20421"/>
                  </a:lnTo>
                  <a:lnTo>
                    <a:pt x="12039" y="19799"/>
                  </a:lnTo>
                  <a:lnTo>
                    <a:pt x="12890" y="19215"/>
                  </a:lnTo>
                  <a:lnTo>
                    <a:pt x="13017" y="18618"/>
                  </a:lnTo>
                  <a:lnTo>
                    <a:pt x="13766" y="18719"/>
                  </a:lnTo>
                  <a:lnTo>
                    <a:pt x="14668" y="18110"/>
                  </a:lnTo>
                  <a:lnTo>
                    <a:pt x="15582" y="17538"/>
                  </a:lnTo>
                  <a:lnTo>
                    <a:pt x="15709" y="17043"/>
                  </a:lnTo>
                  <a:lnTo>
                    <a:pt x="16370" y="17157"/>
                  </a:lnTo>
                  <a:lnTo>
                    <a:pt x="17348" y="16560"/>
                  </a:lnTo>
                  <a:lnTo>
                    <a:pt x="18351" y="16002"/>
                  </a:lnTo>
                  <a:lnTo>
                    <a:pt x="18478" y="15582"/>
                  </a:lnTo>
                  <a:lnTo>
                    <a:pt x="19075" y="15722"/>
                  </a:lnTo>
                  <a:lnTo>
                    <a:pt x="20129" y="15151"/>
                  </a:lnTo>
                  <a:lnTo>
                    <a:pt x="21196" y="14617"/>
                  </a:lnTo>
                  <a:lnTo>
                    <a:pt x="21399" y="14071"/>
                  </a:lnTo>
                  <a:lnTo>
                    <a:pt x="21818" y="14185"/>
                  </a:lnTo>
                  <a:lnTo>
                    <a:pt x="22847" y="13677"/>
                  </a:lnTo>
                  <a:lnTo>
                    <a:pt x="23901" y="13233"/>
                  </a:lnTo>
                  <a:lnTo>
                    <a:pt x="24168" y="12598"/>
                  </a:lnTo>
                  <a:lnTo>
                    <a:pt x="24663" y="12763"/>
                  </a:lnTo>
                  <a:lnTo>
                    <a:pt x="25666" y="12344"/>
                  </a:lnTo>
                  <a:lnTo>
                    <a:pt x="26682" y="11950"/>
                  </a:lnTo>
                  <a:lnTo>
                    <a:pt x="27000" y="11290"/>
                  </a:lnTo>
                  <a:lnTo>
                    <a:pt x="27571" y="11506"/>
                  </a:lnTo>
                  <a:lnTo>
                    <a:pt x="28536" y="11150"/>
                  </a:lnTo>
                  <a:lnTo>
                    <a:pt x="29514" y="10833"/>
                  </a:lnTo>
                  <a:lnTo>
                    <a:pt x="29921" y="10096"/>
                  </a:lnTo>
                  <a:lnTo>
                    <a:pt x="30556" y="10375"/>
                  </a:lnTo>
                  <a:lnTo>
                    <a:pt x="31470" y="10083"/>
                  </a:lnTo>
                  <a:lnTo>
                    <a:pt x="32410" y="9829"/>
                  </a:lnTo>
                  <a:lnTo>
                    <a:pt x="32880" y="9042"/>
                  </a:lnTo>
                  <a:lnTo>
                    <a:pt x="33578" y="9398"/>
                  </a:lnTo>
                  <a:lnTo>
                    <a:pt x="34467" y="9169"/>
                  </a:lnTo>
                  <a:lnTo>
                    <a:pt x="35369" y="8966"/>
                  </a:lnTo>
                  <a:lnTo>
                    <a:pt x="35928" y="8140"/>
                  </a:lnTo>
                  <a:lnTo>
                    <a:pt x="36664" y="8559"/>
                  </a:lnTo>
                  <a:lnTo>
                    <a:pt x="37503" y="8382"/>
                  </a:lnTo>
                  <a:lnTo>
                    <a:pt x="38341" y="8242"/>
                  </a:lnTo>
                  <a:lnTo>
                    <a:pt x="38912" y="7480"/>
                  </a:lnTo>
                  <a:close/>
                </a:path>
                <a:path w="108585" h="29209">
                  <a:moveTo>
                    <a:pt x="41935" y="6972"/>
                  </a:moveTo>
                  <a:lnTo>
                    <a:pt x="41757" y="5473"/>
                  </a:lnTo>
                  <a:lnTo>
                    <a:pt x="41008" y="4953"/>
                  </a:lnTo>
                  <a:lnTo>
                    <a:pt x="40182" y="5054"/>
                  </a:lnTo>
                  <a:lnTo>
                    <a:pt x="39344" y="5181"/>
                  </a:lnTo>
                  <a:lnTo>
                    <a:pt x="38785" y="5918"/>
                  </a:lnTo>
                  <a:lnTo>
                    <a:pt x="38912" y="6654"/>
                  </a:lnTo>
                  <a:lnTo>
                    <a:pt x="39039" y="7404"/>
                  </a:lnTo>
                  <a:lnTo>
                    <a:pt x="39789" y="7874"/>
                  </a:lnTo>
                  <a:lnTo>
                    <a:pt x="40576" y="7759"/>
                  </a:lnTo>
                  <a:lnTo>
                    <a:pt x="41363" y="7658"/>
                  </a:lnTo>
                  <a:lnTo>
                    <a:pt x="41935" y="6972"/>
                  </a:lnTo>
                  <a:close/>
                </a:path>
                <a:path w="108585" h="29209">
                  <a:moveTo>
                    <a:pt x="44970" y="6604"/>
                  </a:moveTo>
                  <a:lnTo>
                    <a:pt x="44869" y="5219"/>
                  </a:lnTo>
                  <a:lnTo>
                    <a:pt x="44196" y="4711"/>
                  </a:lnTo>
                  <a:lnTo>
                    <a:pt x="43434" y="4775"/>
                  </a:lnTo>
                  <a:lnTo>
                    <a:pt x="42659" y="4851"/>
                  </a:lnTo>
                  <a:lnTo>
                    <a:pt x="42100" y="5499"/>
                  </a:lnTo>
                  <a:lnTo>
                    <a:pt x="42189" y="6184"/>
                  </a:lnTo>
                  <a:lnTo>
                    <a:pt x="42278" y="6883"/>
                  </a:lnTo>
                  <a:lnTo>
                    <a:pt x="42938" y="7353"/>
                  </a:lnTo>
                  <a:lnTo>
                    <a:pt x="43675" y="7277"/>
                  </a:lnTo>
                  <a:lnTo>
                    <a:pt x="44411" y="7226"/>
                  </a:lnTo>
                  <a:lnTo>
                    <a:pt x="44970" y="6604"/>
                  </a:lnTo>
                  <a:close/>
                </a:path>
                <a:path w="108585" h="29209">
                  <a:moveTo>
                    <a:pt x="48018" y="6375"/>
                  </a:moveTo>
                  <a:lnTo>
                    <a:pt x="47993" y="5740"/>
                  </a:lnTo>
                  <a:lnTo>
                    <a:pt x="47980" y="5105"/>
                  </a:lnTo>
                  <a:lnTo>
                    <a:pt x="47383" y="4597"/>
                  </a:lnTo>
                  <a:lnTo>
                    <a:pt x="46672" y="4622"/>
                  </a:lnTo>
                  <a:lnTo>
                    <a:pt x="45961" y="4660"/>
                  </a:lnTo>
                  <a:lnTo>
                    <a:pt x="45427" y="5232"/>
                  </a:lnTo>
                  <a:lnTo>
                    <a:pt x="45478" y="5867"/>
                  </a:lnTo>
                  <a:lnTo>
                    <a:pt x="45529" y="6515"/>
                  </a:lnTo>
                  <a:lnTo>
                    <a:pt x="46113" y="6972"/>
                  </a:lnTo>
                  <a:lnTo>
                    <a:pt x="46786" y="6934"/>
                  </a:lnTo>
                  <a:lnTo>
                    <a:pt x="47472" y="6921"/>
                  </a:lnTo>
                  <a:lnTo>
                    <a:pt x="48018" y="6375"/>
                  </a:lnTo>
                  <a:close/>
                </a:path>
                <a:path w="108585" h="29209">
                  <a:moveTo>
                    <a:pt x="51104" y="5143"/>
                  </a:moveTo>
                  <a:lnTo>
                    <a:pt x="50584" y="4660"/>
                  </a:lnTo>
                  <a:lnTo>
                    <a:pt x="49936" y="4648"/>
                  </a:lnTo>
                  <a:lnTo>
                    <a:pt x="49288" y="4648"/>
                  </a:lnTo>
                  <a:lnTo>
                    <a:pt x="48780" y="5143"/>
                  </a:lnTo>
                  <a:lnTo>
                    <a:pt x="48793" y="5727"/>
                  </a:lnTo>
                  <a:lnTo>
                    <a:pt x="48806" y="6311"/>
                  </a:lnTo>
                  <a:lnTo>
                    <a:pt x="49314" y="6756"/>
                  </a:lnTo>
                  <a:lnTo>
                    <a:pt x="49949" y="6756"/>
                  </a:lnTo>
                  <a:lnTo>
                    <a:pt x="50571" y="6769"/>
                  </a:lnTo>
                  <a:lnTo>
                    <a:pt x="51079" y="6311"/>
                  </a:lnTo>
                  <a:lnTo>
                    <a:pt x="51104" y="5143"/>
                  </a:lnTo>
                  <a:close/>
                </a:path>
                <a:path w="108585" h="29209">
                  <a:moveTo>
                    <a:pt x="53594" y="10287"/>
                  </a:moveTo>
                  <a:lnTo>
                    <a:pt x="52959" y="9652"/>
                  </a:lnTo>
                  <a:lnTo>
                    <a:pt x="52133" y="9601"/>
                  </a:lnTo>
                  <a:lnTo>
                    <a:pt x="51295" y="9588"/>
                  </a:lnTo>
                  <a:lnTo>
                    <a:pt x="50698" y="10134"/>
                  </a:lnTo>
                  <a:lnTo>
                    <a:pt x="50012" y="9486"/>
                  </a:lnTo>
                  <a:lnTo>
                    <a:pt x="49123" y="9486"/>
                  </a:lnTo>
                  <a:lnTo>
                    <a:pt x="48234" y="9512"/>
                  </a:lnTo>
                  <a:lnTo>
                    <a:pt x="47713" y="10020"/>
                  </a:lnTo>
                  <a:lnTo>
                    <a:pt x="47053" y="9474"/>
                  </a:lnTo>
                  <a:lnTo>
                    <a:pt x="46101" y="9512"/>
                  </a:lnTo>
                  <a:lnTo>
                    <a:pt x="45161" y="9588"/>
                  </a:lnTo>
                  <a:lnTo>
                    <a:pt x="44716" y="10071"/>
                  </a:lnTo>
                  <a:lnTo>
                    <a:pt x="44094" y="9601"/>
                  </a:lnTo>
                  <a:lnTo>
                    <a:pt x="43091" y="9690"/>
                  </a:lnTo>
                  <a:lnTo>
                    <a:pt x="42087" y="9817"/>
                  </a:lnTo>
                  <a:lnTo>
                    <a:pt x="41719" y="10261"/>
                  </a:lnTo>
                  <a:lnTo>
                    <a:pt x="41135" y="9855"/>
                  </a:lnTo>
                  <a:lnTo>
                    <a:pt x="40068" y="9994"/>
                  </a:lnTo>
                  <a:lnTo>
                    <a:pt x="39027" y="10185"/>
                  </a:lnTo>
                  <a:lnTo>
                    <a:pt x="38722" y="10591"/>
                  </a:lnTo>
                  <a:lnTo>
                    <a:pt x="38176" y="10248"/>
                  </a:lnTo>
                  <a:lnTo>
                    <a:pt x="37071" y="10464"/>
                  </a:lnTo>
                  <a:lnTo>
                    <a:pt x="35966" y="10706"/>
                  </a:lnTo>
                  <a:lnTo>
                    <a:pt x="35725" y="11061"/>
                  </a:lnTo>
                  <a:lnTo>
                    <a:pt x="35255" y="10795"/>
                  </a:lnTo>
                  <a:lnTo>
                    <a:pt x="34099" y="11061"/>
                  </a:lnTo>
                  <a:lnTo>
                    <a:pt x="32956" y="11379"/>
                  </a:lnTo>
                  <a:lnTo>
                    <a:pt x="32664" y="11861"/>
                  </a:lnTo>
                  <a:lnTo>
                    <a:pt x="32296" y="11671"/>
                  </a:lnTo>
                  <a:lnTo>
                    <a:pt x="31216" y="11976"/>
                  </a:lnTo>
                  <a:lnTo>
                    <a:pt x="30137" y="12344"/>
                  </a:lnTo>
                  <a:lnTo>
                    <a:pt x="29819" y="12915"/>
                  </a:lnTo>
                  <a:lnTo>
                    <a:pt x="29375" y="12712"/>
                  </a:lnTo>
                  <a:lnTo>
                    <a:pt x="28371" y="13055"/>
                  </a:lnTo>
                  <a:lnTo>
                    <a:pt x="27368" y="13449"/>
                  </a:lnTo>
                  <a:lnTo>
                    <a:pt x="27051" y="14084"/>
                  </a:lnTo>
                  <a:lnTo>
                    <a:pt x="26530" y="13881"/>
                  </a:lnTo>
                  <a:lnTo>
                    <a:pt x="25590" y="14249"/>
                  </a:lnTo>
                  <a:lnTo>
                    <a:pt x="24676" y="14655"/>
                  </a:lnTo>
                  <a:lnTo>
                    <a:pt x="24345" y="15392"/>
                  </a:lnTo>
                  <a:lnTo>
                    <a:pt x="23736" y="15189"/>
                  </a:lnTo>
                  <a:lnTo>
                    <a:pt x="22872" y="15595"/>
                  </a:lnTo>
                  <a:lnTo>
                    <a:pt x="22021" y="16014"/>
                  </a:lnTo>
                  <a:lnTo>
                    <a:pt x="21704" y="16827"/>
                  </a:lnTo>
                  <a:lnTo>
                    <a:pt x="21031" y="16649"/>
                  </a:lnTo>
                  <a:lnTo>
                    <a:pt x="20231" y="17056"/>
                  </a:lnTo>
                  <a:lnTo>
                    <a:pt x="19456" y="17487"/>
                  </a:lnTo>
                  <a:lnTo>
                    <a:pt x="19164" y="18389"/>
                  </a:lnTo>
                  <a:lnTo>
                    <a:pt x="18376" y="18211"/>
                  </a:lnTo>
                  <a:lnTo>
                    <a:pt x="17665" y="18630"/>
                  </a:lnTo>
                  <a:lnTo>
                    <a:pt x="16954" y="19062"/>
                  </a:lnTo>
                  <a:lnTo>
                    <a:pt x="16725" y="19951"/>
                  </a:lnTo>
                  <a:lnTo>
                    <a:pt x="17538" y="21196"/>
                  </a:lnTo>
                  <a:lnTo>
                    <a:pt x="18389" y="21348"/>
                  </a:lnTo>
                  <a:lnTo>
                    <a:pt x="19748" y="20535"/>
                  </a:lnTo>
                  <a:lnTo>
                    <a:pt x="19964" y="19799"/>
                  </a:lnTo>
                  <a:lnTo>
                    <a:pt x="20878" y="19989"/>
                  </a:lnTo>
                  <a:lnTo>
                    <a:pt x="21615" y="19583"/>
                  </a:lnTo>
                  <a:lnTo>
                    <a:pt x="22352" y="19202"/>
                  </a:lnTo>
                  <a:lnTo>
                    <a:pt x="22593" y="18529"/>
                  </a:lnTo>
                  <a:lnTo>
                    <a:pt x="23406" y="18757"/>
                  </a:lnTo>
                  <a:lnTo>
                    <a:pt x="24206" y="18364"/>
                  </a:lnTo>
                  <a:lnTo>
                    <a:pt x="25019" y="17983"/>
                  </a:lnTo>
                  <a:lnTo>
                    <a:pt x="25260" y="17399"/>
                  </a:lnTo>
                  <a:lnTo>
                    <a:pt x="25996" y="17640"/>
                  </a:lnTo>
                  <a:lnTo>
                    <a:pt x="26860" y="17259"/>
                  </a:lnTo>
                  <a:lnTo>
                    <a:pt x="27749" y="16903"/>
                  </a:lnTo>
                  <a:lnTo>
                    <a:pt x="27978" y="16408"/>
                  </a:lnTo>
                  <a:lnTo>
                    <a:pt x="28625" y="16662"/>
                  </a:lnTo>
                  <a:lnTo>
                    <a:pt x="29552" y="16294"/>
                  </a:lnTo>
                  <a:lnTo>
                    <a:pt x="30505" y="15976"/>
                  </a:lnTo>
                  <a:lnTo>
                    <a:pt x="30734" y="15532"/>
                  </a:lnTo>
                  <a:lnTo>
                    <a:pt x="31305" y="15786"/>
                  </a:lnTo>
                  <a:lnTo>
                    <a:pt x="32308" y="15455"/>
                  </a:lnTo>
                  <a:lnTo>
                    <a:pt x="33312" y="15163"/>
                  </a:lnTo>
                  <a:lnTo>
                    <a:pt x="33515" y="14820"/>
                  </a:lnTo>
                  <a:lnTo>
                    <a:pt x="33997" y="15062"/>
                  </a:lnTo>
                  <a:lnTo>
                    <a:pt x="35064" y="14757"/>
                  </a:lnTo>
                  <a:lnTo>
                    <a:pt x="36144" y="14516"/>
                  </a:lnTo>
                  <a:lnTo>
                    <a:pt x="36436" y="14058"/>
                  </a:lnTo>
                  <a:lnTo>
                    <a:pt x="36791" y="14249"/>
                  </a:lnTo>
                  <a:lnTo>
                    <a:pt x="37820" y="14008"/>
                  </a:lnTo>
                  <a:lnTo>
                    <a:pt x="38849" y="13817"/>
                  </a:lnTo>
                  <a:lnTo>
                    <a:pt x="39217" y="13322"/>
                  </a:lnTo>
                  <a:lnTo>
                    <a:pt x="39636" y="13576"/>
                  </a:lnTo>
                  <a:lnTo>
                    <a:pt x="40627" y="13398"/>
                  </a:lnTo>
                  <a:lnTo>
                    <a:pt x="41617" y="13258"/>
                  </a:lnTo>
                  <a:lnTo>
                    <a:pt x="42049" y="12725"/>
                  </a:lnTo>
                  <a:lnTo>
                    <a:pt x="42519" y="13042"/>
                  </a:lnTo>
                  <a:lnTo>
                    <a:pt x="43459" y="12928"/>
                  </a:lnTo>
                  <a:lnTo>
                    <a:pt x="44399" y="12839"/>
                  </a:lnTo>
                  <a:lnTo>
                    <a:pt x="44907" y="12268"/>
                  </a:lnTo>
                  <a:lnTo>
                    <a:pt x="45402" y="12649"/>
                  </a:lnTo>
                  <a:lnTo>
                    <a:pt x="46304" y="12573"/>
                  </a:lnTo>
                  <a:lnTo>
                    <a:pt x="47193" y="12534"/>
                  </a:lnTo>
                  <a:lnTo>
                    <a:pt x="47777" y="11938"/>
                  </a:lnTo>
                  <a:lnTo>
                    <a:pt x="48323" y="12395"/>
                  </a:lnTo>
                  <a:lnTo>
                    <a:pt x="49161" y="12369"/>
                  </a:lnTo>
                  <a:lnTo>
                    <a:pt x="49999" y="12369"/>
                  </a:lnTo>
                  <a:lnTo>
                    <a:pt x="50685" y="11747"/>
                  </a:lnTo>
                  <a:lnTo>
                    <a:pt x="51257" y="12280"/>
                  </a:lnTo>
                  <a:lnTo>
                    <a:pt x="52044" y="12293"/>
                  </a:lnTo>
                  <a:lnTo>
                    <a:pt x="52832" y="12344"/>
                  </a:lnTo>
                  <a:lnTo>
                    <a:pt x="53505" y="11772"/>
                  </a:lnTo>
                  <a:lnTo>
                    <a:pt x="53555" y="11036"/>
                  </a:lnTo>
                  <a:lnTo>
                    <a:pt x="53594" y="10287"/>
                  </a:lnTo>
                  <a:close/>
                </a:path>
                <a:path w="108585" h="29209">
                  <a:moveTo>
                    <a:pt x="54216" y="5308"/>
                  </a:moveTo>
                  <a:lnTo>
                    <a:pt x="53771" y="4851"/>
                  </a:lnTo>
                  <a:lnTo>
                    <a:pt x="53187" y="4813"/>
                  </a:lnTo>
                  <a:lnTo>
                    <a:pt x="52603" y="4787"/>
                  </a:lnTo>
                  <a:lnTo>
                    <a:pt x="52120" y="5219"/>
                  </a:lnTo>
                  <a:lnTo>
                    <a:pt x="52108" y="5740"/>
                  </a:lnTo>
                  <a:lnTo>
                    <a:pt x="52095" y="6273"/>
                  </a:lnTo>
                  <a:lnTo>
                    <a:pt x="52539" y="6692"/>
                  </a:lnTo>
                  <a:lnTo>
                    <a:pt x="53098" y="6718"/>
                  </a:lnTo>
                  <a:lnTo>
                    <a:pt x="53657" y="6769"/>
                  </a:lnTo>
                  <a:lnTo>
                    <a:pt x="54152" y="6362"/>
                  </a:lnTo>
                  <a:lnTo>
                    <a:pt x="54178" y="5842"/>
                  </a:lnTo>
                  <a:lnTo>
                    <a:pt x="54216" y="5308"/>
                  </a:lnTo>
                  <a:close/>
                </a:path>
                <a:path w="108585" h="29209">
                  <a:moveTo>
                    <a:pt x="56464" y="10566"/>
                  </a:moveTo>
                  <a:lnTo>
                    <a:pt x="55892" y="9944"/>
                  </a:lnTo>
                  <a:lnTo>
                    <a:pt x="55130" y="9867"/>
                  </a:lnTo>
                  <a:lnTo>
                    <a:pt x="54368" y="9804"/>
                  </a:lnTo>
                  <a:lnTo>
                    <a:pt x="53708" y="10350"/>
                  </a:lnTo>
                  <a:lnTo>
                    <a:pt x="53670" y="11036"/>
                  </a:lnTo>
                  <a:lnTo>
                    <a:pt x="53632" y="11734"/>
                  </a:lnTo>
                  <a:lnTo>
                    <a:pt x="54190" y="12306"/>
                  </a:lnTo>
                  <a:lnTo>
                    <a:pt x="54927" y="12369"/>
                  </a:lnTo>
                  <a:lnTo>
                    <a:pt x="55664" y="12446"/>
                  </a:lnTo>
                  <a:lnTo>
                    <a:pt x="56311" y="11950"/>
                  </a:lnTo>
                  <a:lnTo>
                    <a:pt x="56464" y="10566"/>
                  </a:lnTo>
                  <a:close/>
                </a:path>
                <a:path w="108585" h="29209">
                  <a:moveTo>
                    <a:pt x="59309" y="10985"/>
                  </a:moveTo>
                  <a:lnTo>
                    <a:pt x="58813" y="10375"/>
                  </a:lnTo>
                  <a:lnTo>
                    <a:pt x="58102" y="10274"/>
                  </a:lnTo>
                  <a:lnTo>
                    <a:pt x="57404" y="10185"/>
                  </a:lnTo>
                  <a:lnTo>
                    <a:pt x="56769" y="10655"/>
                  </a:lnTo>
                  <a:lnTo>
                    <a:pt x="56705" y="11290"/>
                  </a:lnTo>
                  <a:lnTo>
                    <a:pt x="56642" y="11925"/>
                  </a:lnTo>
                  <a:lnTo>
                    <a:pt x="57137" y="12496"/>
                  </a:lnTo>
                  <a:lnTo>
                    <a:pt x="57810" y="12573"/>
                  </a:lnTo>
                  <a:lnTo>
                    <a:pt x="58483" y="12674"/>
                  </a:lnTo>
                  <a:lnTo>
                    <a:pt x="59105" y="12242"/>
                  </a:lnTo>
                  <a:lnTo>
                    <a:pt x="59309" y="10985"/>
                  </a:lnTo>
                  <a:close/>
                </a:path>
                <a:path w="108585" h="29209">
                  <a:moveTo>
                    <a:pt x="62128" y="11531"/>
                  </a:moveTo>
                  <a:lnTo>
                    <a:pt x="61696" y="10960"/>
                  </a:lnTo>
                  <a:lnTo>
                    <a:pt x="61061" y="10833"/>
                  </a:lnTo>
                  <a:lnTo>
                    <a:pt x="60413" y="10718"/>
                  </a:lnTo>
                  <a:lnTo>
                    <a:pt x="59817" y="11125"/>
                  </a:lnTo>
                  <a:lnTo>
                    <a:pt x="59728" y="11696"/>
                  </a:lnTo>
                  <a:lnTo>
                    <a:pt x="59639" y="12280"/>
                  </a:lnTo>
                  <a:lnTo>
                    <a:pt x="60071" y="12814"/>
                  </a:lnTo>
                  <a:lnTo>
                    <a:pt x="60680" y="12928"/>
                  </a:lnTo>
                  <a:lnTo>
                    <a:pt x="61302" y="13055"/>
                  </a:lnTo>
                  <a:lnTo>
                    <a:pt x="61899" y="12687"/>
                  </a:lnTo>
                  <a:lnTo>
                    <a:pt x="62128" y="11531"/>
                  </a:lnTo>
                  <a:close/>
                </a:path>
                <a:path w="108585" h="29209">
                  <a:moveTo>
                    <a:pt x="64909" y="12204"/>
                  </a:moveTo>
                  <a:lnTo>
                    <a:pt x="64554" y="11671"/>
                  </a:lnTo>
                  <a:lnTo>
                    <a:pt x="63982" y="11518"/>
                  </a:lnTo>
                  <a:lnTo>
                    <a:pt x="63398" y="11391"/>
                  </a:lnTo>
                  <a:lnTo>
                    <a:pt x="62839" y="11734"/>
                  </a:lnTo>
                  <a:lnTo>
                    <a:pt x="62725" y="12255"/>
                  </a:lnTo>
                  <a:lnTo>
                    <a:pt x="62611" y="12788"/>
                  </a:lnTo>
                  <a:lnTo>
                    <a:pt x="62992" y="13296"/>
                  </a:lnTo>
                  <a:lnTo>
                    <a:pt x="63538" y="13423"/>
                  </a:lnTo>
                  <a:lnTo>
                    <a:pt x="64096" y="13563"/>
                  </a:lnTo>
                  <a:lnTo>
                    <a:pt x="64655" y="13246"/>
                  </a:lnTo>
                  <a:lnTo>
                    <a:pt x="64909" y="12204"/>
                  </a:lnTo>
                  <a:close/>
                </a:path>
                <a:path w="108585" h="29209">
                  <a:moveTo>
                    <a:pt x="66636" y="1206"/>
                  </a:moveTo>
                  <a:lnTo>
                    <a:pt x="66078" y="368"/>
                  </a:lnTo>
                  <a:lnTo>
                    <a:pt x="65189" y="177"/>
                  </a:lnTo>
                  <a:lnTo>
                    <a:pt x="64300" y="0"/>
                  </a:lnTo>
                  <a:lnTo>
                    <a:pt x="63449" y="520"/>
                  </a:lnTo>
                  <a:lnTo>
                    <a:pt x="63144" y="2133"/>
                  </a:lnTo>
                  <a:lnTo>
                    <a:pt x="63715" y="2908"/>
                  </a:lnTo>
                  <a:lnTo>
                    <a:pt x="64566" y="3073"/>
                  </a:lnTo>
                  <a:lnTo>
                    <a:pt x="65417" y="3263"/>
                  </a:lnTo>
                  <a:lnTo>
                    <a:pt x="66255" y="2794"/>
                  </a:lnTo>
                  <a:lnTo>
                    <a:pt x="66446" y="1993"/>
                  </a:lnTo>
                  <a:lnTo>
                    <a:pt x="66636" y="1206"/>
                  </a:lnTo>
                  <a:close/>
                </a:path>
                <a:path w="108585" h="29209">
                  <a:moveTo>
                    <a:pt x="67081" y="7404"/>
                  </a:moveTo>
                  <a:lnTo>
                    <a:pt x="66725" y="6870"/>
                  </a:lnTo>
                  <a:lnTo>
                    <a:pt x="65608" y="6565"/>
                  </a:lnTo>
                  <a:lnTo>
                    <a:pt x="65049" y="6896"/>
                  </a:lnTo>
                  <a:lnTo>
                    <a:pt x="64922" y="7404"/>
                  </a:lnTo>
                  <a:lnTo>
                    <a:pt x="64808" y="7924"/>
                  </a:lnTo>
                  <a:lnTo>
                    <a:pt x="65163" y="8420"/>
                  </a:lnTo>
                  <a:lnTo>
                    <a:pt x="65709" y="8572"/>
                  </a:lnTo>
                  <a:lnTo>
                    <a:pt x="66255" y="8712"/>
                  </a:lnTo>
                  <a:lnTo>
                    <a:pt x="66802" y="8420"/>
                  </a:lnTo>
                  <a:lnTo>
                    <a:pt x="66941" y="7912"/>
                  </a:lnTo>
                  <a:lnTo>
                    <a:pt x="67081" y="7404"/>
                  </a:lnTo>
                  <a:close/>
                </a:path>
                <a:path w="108585" h="29209">
                  <a:moveTo>
                    <a:pt x="67665" y="13004"/>
                  </a:moveTo>
                  <a:lnTo>
                    <a:pt x="67360" y="12496"/>
                  </a:lnTo>
                  <a:lnTo>
                    <a:pt x="66852" y="12357"/>
                  </a:lnTo>
                  <a:lnTo>
                    <a:pt x="66332" y="12204"/>
                  </a:lnTo>
                  <a:lnTo>
                    <a:pt x="65811" y="12484"/>
                  </a:lnTo>
                  <a:lnTo>
                    <a:pt x="65684" y="12954"/>
                  </a:lnTo>
                  <a:lnTo>
                    <a:pt x="65557" y="13423"/>
                  </a:lnTo>
                  <a:lnTo>
                    <a:pt x="65874" y="13893"/>
                  </a:lnTo>
                  <a:lnTo>
                    <a:pt x="66370" y="14046"/>
                  </a:lnTo>
                  <a:lnTo>
                    <a:pt x="66865" y="14185"/>
                  </a:lnTo>
                  <a:lnTo>
                    <a:pt x="67386" y="13931"/>
                  </a:lnTo>
                  <a:lnTo>
                    <a:pt x="67665" y="13004"/>
                  </a:lnTo>
                  <a:close/>
                </a:path>
                <a:path w="108585" h="29209">
                  <a:moveTo>
                    <a:pt x="70294" y="8280"/>
                  </a:moveTo>
                  <a:lnTo>
                    <a:pt x="69938" y="7670"/>
                  </a:lnTo>
                  <a:lnTo>
                    <a:pt x="69329" y="7467"/>
                  </a:lnTo>
                  <a:lnTo>
                    <a:pt x="68707" y="7289"/>
                  </a:lnTo>
                  <a:lnTo>
                    <a:pt x="68072" y="7620"/>
                  </a:lnTo>
                  <a:lnTo>
                    <a:pt x="67767" y="8737"/>
                  </a:lnTo>
                  <a:lnTo>
                    <a:pt x="68122" y="9321"/>
                  </a:lnTo>
                  <a:lnTo>
                    <a:pt x="68719" y="9499"/>
                  </a:lnTo>
                  <a:lnTo>
                    <a:pt x="69316" y="9690"/>
                  </a:lnTo>
                  <a:lnTo>
                    <a:pt x="69938" y="9398"/>
                  </a:lnTo>
                  <a:lnTo>
                    <a:pt x="70116" y="8839"/>
                  </a:lnTo>
                  <a:lnTo>
                    <a:pt x="70294" y="8280"/>
                  </a:lnTo>
                  <a:close/>
                </a:path>
                <a:path w="108585" h="29209">
                  <a:moveTo>
                    <a:pt x="73482" y="9321"/>
                  </a:moveTo>
                  <a:lnTo>
                    <a:pt x="73126" y="8623"/>
                  </a:lnTo>
                  <a:lnTo>
                    <a:pt x="72466" y="8382"/>
                  </a:lnTo>
                  <a:lnTo>
                    <a:pt x="71793" y="8153"/>
                  </a:lnTo>
                  <a:lnTo>
                    <a:pt x="71081" y="8470"/>
                  </a:lnTo>
                  <a:lnTo>
                    <a:pt x="70675" y="9690"/>
                  </a:lnTo>
                  <a:lnTo>
                    <a:pt x="71043" y="10350"/>
                  </a:lnTo>
                  <a:lnTo>
                    <a:pt x="71691" y="10566"/>
                  </a:lnTo>
                  <a:lnTo>
                    <a:pt x="72326" y="10807"/>
                  </a:lnTo>
                  <a:lnTo>
                    <a:pt x="73025" y="10515"/>
                  </a:lnTo>
                  <a:lnTo>
                    <a:pt x="73253" y="9918"/>
                  </a:lnTo>
                  <a:lnTo>
                    <a:pt x="73482" y="9321"/>
                  </a:lnTo>
                  <a:close/>
                </a:path>
                <a:path w="108585" h="29209">
                  <a:moveTo>
                    <a:pt x="76606" y="10528"/>
                  </a:moveTo>
                  <a:lnTo>
                    <a:pt x="76263" y="9753"/>
                  </a:lnTo>
                  <a:lnTo>
                    <a:pt x="75552" y="9448"/>
                  </a:lnTo>
                  <a:lnTo>
                    <a:pt x="74828" y="9169"/>
                  </a:lnTo>
                  <a:lnTo>
                    <a:pt x="74041" y="9474"/>
                  </a:lnTo>
                  <a:lnTo>
                    <a:pt x="73787" y="10121"/>
                  </a:lnTo>
                  <a:lnTo>
                    <a:pt x="73545" y="10769"/>
                  </a:lnTo>
                  <a:lnTo>
                    <a:pt x="73901" y="11518"/>
                  </a:lnTo>
                  <a:lnTo>
                    <a:pt x="74599" y="11785"/>
                  </a:lnTo>
                  <a:lnTo>
                    <a:pt x="75272" y="12077"/>
                  </a:lnTo>
                  <a:lnTo>
                    <a:pt x="76047" y="11798"/>
                  </a:lnTo>
                  <a:lnTo>
                    <a:pt x="76327" y="11163"/>
                  </a:lnTo>
                  <a:lnTo>
                    <a:pt x="76606" y="10528"/>
                  </a:lnTo>
                  <a:close/>
                </a:path>
                <a:path w="108585" h="29209">
                  <a:moveTo>
                    <a:pt x="79654" y="11887"/>
                  </a:moveTo>
                  <a:lnTo>
                    <a:pt x="79324" y="11023"/>
                  </a:lnTo>
                  <a:lnTo>
                    <a:pt x="78574" y="10668"/>
                  </a:lnTo>
                  <a:lnTo>
                    <a:pt x="77800" y="10337"/>
                  </a:lnTo>
                  <a:lnTo>
                    <a:pt x="76936" y="10617"/>
                  </a:lnTo>
                  <a:lnTo>
                    <a:pt x="76644" y="11303"/>
                  </a:lnTo>
                  <a:lnTo>
                    <a:pt x="76339" y="12001"/>
                  </a:lnTo>
                  <a:lnTo>
                    <a:pt x="76682" y="12814"/>
                  </a:lnTo>
                  <a:lnTo>
                    <a:pt x="78143" y="13474"/>
                  </a:lnTo>
                  <a:lnTo>
                    <a:pt x="78981" y="13233"/>
                  </a:lnTo>
                  <a:lnTo>
                    <a:pt x="79324" y="12560"/>
                  </a:lnTo>
                  <a:lnTo>
                    <a:pt x="79654" y="11887"/>
                  </a:lnTo>
                  <a:close/>
                </a:path>
                <a:path w="108585" h="29209">
                  <a:moveTo>
                    <a:pt x="101955" y="27838"/>
                  </a:moveTo>
                  <a:lnTo>
                    <a:pt x="101384" y="27178"/>
                  </a:lnTo>
                  <a:lnTo>
                    <a:pt x="100647" y="27089"/>
                  </a:lnTo>
                  <a:lnTo>
                    <a:pt x="100660" y="26517"/>
                  </a:lnTo>
                  <a:lnTo>
                    <a:pt x="100444" y="25971"/>
                  </a:lnTo>
                  <a:lnTo>
                    <a:pt x="99187" y="24625"/>
                  </a:lnTo>
                  <a:lnTo>
                    <a:pt x="98526" y="24587"/>
                  </a:lnTo>
                  <a:lnTo>
                    <a:pt x="98526" y="24104"/>
                  </a:lnTo>
                  <a:lnTo>
                    <a:pt x="98259" y="23545"/>
                  </a:lnTo>
                  <a:lnTo>
                    <a:pt x="97802" y="23088"/>
                  </a:lnTo>
                  <a:lnTo>
                    <a:pt x="96875" y="22199"/>
                  </a:lnTo>
                  <a:lnTo>
                    <a:pt x="96062" y="22186"/>
                  </a:lnTo>
                  <a:lnTo>
                    <a:pt x="96050" y="21844"/>
                  </a:lnTo>
                  <a:lnTo>
                    <a:pt x="95770" y="21336"/>
                  </a:lnTo>
                  <a:lnTo>
                    <a:pt x="94386" y="20116"/>
                  </a:lnTo>
                  <a:lnTo>
                    <a:pt x="93713" y="20142"/>
                  </a:lnTo>
                  <a:lnTo>
                    <a:pt x="93649" y="19583"/>
                  </a:lnTo>
                  <a:lnTo>
                    <a:pt x="92735" y="18884"/>
                  </a:lnTo>
                  <a:lnTo>
                    <a:pt x="91821" y="18161"/>
                  </a:lnTo>
                  <a:lnTo>
                    <a:pt x="91046" y="18224"/>
                  </a:lnTo>
                  <a:lnTo>
                    <a:pt x="90957" y="17589"/>
                  </a:lnTo>
                  <a:lnTo>
                    <a:pt x="90055" y="16967"/>
                  </a:lnTo>
                  <a:lnTo>
                    <a:pt x="89154" y="16332"/>
                  </a:lnTo>
                  <a:lnTo>
                    <a:pt x="88138" y="16471"/>
                  </a:lnTo>
                  <a:lnTo>
                    <a:pt x="88061" y="16103"/>
                  </a:lnTo>
                  <a:lnTo>
                    <a:pt x="87972" y="15875"/>
                  </a:lnTo>
                  <a:lnTo>
                    <a:pt x="87693" y="15494"/>
                  </a:lnTo>
                  <a:lnTo>
                    <a:pt x="87515" y="15328"/>
                  </a:lnTo>
                  <a:lnTo>
                    <a:pt x="86423" y="14630"/>
                  </a:lnTo>
                  <a:lnTo>
                    <a:pt x="85344" y="14820"/>
                  </a:lnTo>
                  <a:lnTo>
                    <a:pt x="85280" y="14554"/>
                  </a:lnTo>
                  <a:lnTo>
                    <a:pt x="85217" y="14363"/>
                  </a:lnTo>
                  <a:lnTo>
                    <a:pt x="85115" y="14160"/>
                  </a:lnTo>
                  <a:lnTo>
                    <a:pt x="84975" y="13982"/>
                  </a:lnTo>
                  <a:lnTo>
                    <a:pt x="84848" y="13804"/>
                  </a:lnTo>
                  <a:lnTo>
                    <a:pt x="84670" y="13652"/>
                  </a:lnTo>
                  <a:lnTo>
                    <a:pt x="84455" y="13538"/>
                  </a:lnTo>
                  <a:lnTo>
                    <a:pt x="83616" y="13055"/>
                  </a:lnTo>
                  <a:lnTo>
                    <a:pt x="82600" y="13284"/>
                  </a:lnTo>
                  <a:lnTo>
                    <a:pt x="82461" y="13538"/>
                  </a:lnTo>
                  <a:lnTo>
                    <a:pt x="82473" y="13335"/>
                  </a:lnTo>
                  <a:lnTo>
                    <a:pt x="82219" y="12585"/>
                  </a:lnTo>
                  <a:lnTo>
                    <a:pt x="81953" y="12230"/>
                  </a:lnTo>
                  <a:lnTo>
                    <a:pt x="80746" y="11633"/>
                  </a:lnTo>
                  <a:lnTo>
                    <a:pt x="79794" y="11887"/>
                  </a:lnTo>
                  <a:lnTo>
                    <a:pt x="79082" y="13335"/>
                  </a:lnTo>
                  <a:lnTo>
                    <a:pt x="79413" y="14236"/>
                  </a:lnTo>
                  <a:lnTo>
                    <a:pt x="80175" y="14617"/>
                  </a:lnTo>
                  <a:lnTo>
                    <a:pt x="80568" y="14808"/>
                  </a:lnTo>
                  <a:lnTo>
                    <a:pt x="80975" y="14871"/>
                  </a:lnTo>
                  <a:lnTo>
                    <a:pt x="81356" y="14770"/>
                  </a:lnTo>
                  <a:lnTo>
                    <a:pt x="81724" y="14681"/>
                  </a:lnTo>
                  <a:lnTo>
                    <a:pt x="81889" y="14566"/>
                  </a:lnTo>
                  <a:lnTo>
                    <a:pt x="81762" y="14808"/>
                  </a:lnTo>
                  <a:lnTo>
                    <a:pt x="82067" y="15786"/>
                  </a:lnTo>
                  <a:lnTo>
                    <a:pt x="83070" y="16344"/>
                  </a:lnTo>
                  <a:lnTo>
                    <a:pt x="83286" y="16421"/>
                  </a:lnTo>
                  <a:lnTo>
                    <a:pt x="83489" y="16446"/>
                  </a:lnTo>
                  <a:lnTo>
                    <a:pt x="83705" y="16484"/>
                  </a:lnTo>
                  <a:lnTo>
                    <a:pt x="83908" y="16484"/>
                  </a:lnTo>
                  <a:lnTo>
                    <a:pt x="84366" y="16408"/>
                  </a:lnTo>
                  <a:lnTo>
                    <a:pt x="84645" y="17462"/>
                  </a:lnTo>
                  <a:lnTo>
                    <a:pt x="85674" y="18110"/>
                  </a:lnTo>
                  <a:lnTo>
                    <a:pt x="85890" y="18199"/>
                  </a:lnTo>
                  <a:lnTo>
                    <a:pt x="86118" y="18237"/>
                  </a:lnTo>
                  <a:lnTo>
                    <a:pt x="86347" y="18288"/>
                  </a:lnTo>
                  <a:lnTo>
                    <a:pt x="86563" y="18300"/>
                  </a:lnTo>
                  <a:lnTo>
                    <a:pt x="86918" y="18262"/>
                  </a:lnTo>
                  <a:lnTo>
                    <a:pt x="87134" y="19240"/>
                  </a:lnTo>
                  <a:lnTo>
                    <a:pt x="87972" y="19837"/>
                  </a:lnTo>
                  <a:lnTo>
                    <a:pt x="88823" y="20421"/>
                  </a:lnTo>
                  <a:lnTo>
                    <a:pt x="89408" y="20383"/>
                  </a:lnTo>
                  <a:lnTo>
                    <a:pt x="89535" y="21132"/>
                  </a:lnTo>
                  <a:lnTo>
                    <a:pt x="90385" y="21805"/>
                  </a:lnTo>
                  <a:lnTo>
                    <a:pt x="91249" y="22466"/>
                  </a:lnTo>
                  <a:lnTo>
                    <a:pt x="91757" y="22453"/>
                  </a:lnTo>
                  <a:lnTo>
                    <a:pt x="91833" y="23139"/>
                  </a:lnTo>
                  <a:lnTo>
                    <a:pt x="93129" y="24269"/>
                  </a:lnTo>
                  <a:lnTo>
                    <a:pt x="93675" y="24434"/>
                  </a:lnTo>
                  <a:lnTo>
                    <a:pt x="93992" y="24434"/>
                  </a:lnTo>
                  <a:lnTo>
                    <a:pt x="94043" y="25234"/>
                  </a:lnTo>
                  <a:lnTo>
                    <a:pt x="94907" y="26073"/>
                  </a:lnTo>
                  <a:lnTo>
                    <a:pt x="95326" y="26492"/>
                  </a:lnTo>
                  <a:lnTo>
                    <a:pt x="95897" y="26695"/>
                  </a:lnTo>
                  <a:lnTo>
                    <a:pt x="96342" y="26733"/>
                  </a:lnTo>
                  <a:lnTo>
                    <a:pt x="96354" y="27381"/>
                  </a:lnTo>
                  <a:lnTo>
                    <a:pt x="97142" y="28219"/>
                  </a:lnTo>
                  <a:lnTo>
                    <a:pt x="97523" y="28638"/>
                  </a:lnTo>
                  <a:lnTo>
                    <a:pt x="98056" y="28867"/>
                  </a:lnTo>
                  <a:lnTo>
                    <a:pt x="98577" y="28905"/>
                  </a:lnTo>
                  <a:lnTo>
                    <a:pt x="99085" y="28956"/>
                  </a:lnTo>
                  <a:lnTo>
                    <a:pt x="99618" y="28816"/>
                  </a:lnTo>
                  <a:lnTo>
                    <a:pt x="100431" y="28105"/>
                  </a:lnTo>
                  <a:lnTo>
                    <a:pt x="100533" y="27838"/>
                  </a:lnTo>
                  <a:lnTo>
                    <a:pt x="101955" y="27838"/>
                  </a:lnTo>
                  <a:close/>
                </a:path>
                <a:path w="108585" h="29209">
                  <a:moveTo>
                    <a:pt x="105283" y="23495"/>
                  </a:moveTo>
                  <a:lnTo>
                    <a:pt x="103974" y="22034"/>
                  </a:lnTo>
                  <a:lnTo>
                    <a:pt x="103035" y="21945"/>
                  </a:lnTo>
                  <a:lnTo>
                    <a:pt x="102997" y="20840"/>
                  </a:lnTo>
                  <a:lnTo>
                    <a:pt x="102260" y="20104"/>
                  </a:lnTo>
                  <a:lnTo>
                    <a:pt x="101523" y="19354"/>
                  </a:lnTo>
                  <a:lnTo>
                    <a:pt x="100672" y="19329"/>
                  </a:lnTo>
                  <a:lnTo>
                    <a:pt x="100596" y="18300"/>
                  </a:lnTo>
                  <a:lnTo>
                    <a:pt x="98933" y="16789"/>
                  </a:lnTo>
                  <a:lnTo>
                    <a:pt x="97980" y="16789"/>
                  </a:lnTo>
                  <a:lnTo>
                    <a:pt x="97955" y="16522"/>
                  </a:lnTo>
                  <a:lnTo>
                    <a:pt x="97878" y="16014"/>
                  </a:lnTo>
                  <a:lnTo>
                    <a:pt x="97599" y="15506"/>
                  </a:lnTo>
                  <a:lnTo>
                    <a:pt x="96227" y="14376"/>
                  </a:lnTo>
                  <a:lnTo>
                    <a:pt x="95351" y="14427"/>
                  </a:lnTo>
                  <a:lnTo>
                    <a:pt x="95326" y="14262"/>
                  </a:lnTo>
                  <a:lnTo>
                    <a:pt x="95224" y="13728"/>
                  </a:lnTo>
                  <a:lnTo>
                    <a:pt x="94907" y="13208"/>
                  </a:lnTo>
                  <a:lnTo>
                    <a:pt x="93395" y="12065"/>
                  </a:lnTo>
                  <a:lnTo>
                    <a:pt x="92595" y="12153"/>
                  </a:lnTo>
                  <a:lnTo>
                    <a:pt x="92468" y="11557"/>
                  </a:lnTo>
                  <a:lnTo>
                    <a:pt x="92100" y="11023"/>
                  </a:lnTo>
                  <a:lnTo>
                    <a:pt x="90449" y="9906"/>
                  </a:lnTo>
                  <a:lnTo>
                    <a:pt x="89725" y="10020"/>
                  </a:lnTo>
                  <a:lnTo>
                    <a:pt x="89611" y="9525"/>
                  </a:lnTo>
                  <a:lnTo>
                    <a:pt x="89179" y="8991"/>
                  </a:lnTo>
                  <a:lnTo>
                    <a:pt x="88595" y="8623"/>
                  </a:lnTo>
                  <a:lnTo>
                    <a:pt x="87388" y="7899"/>
                  </a:lnTo>
                  <a:lnTo>
                    <a:pt x="86525" y="8077"/>
                  </a:lnTo>
                  <a:lnTo>
                    <a:pt x="86436" y="7734"/>
                  </a:lnTo>
                  <a:lnTo>
                    <a:pt x="86004" y="7251"/>
                  </a:lnTo>
                  <a:lnTo>
                    <a:pt x="85420" y="6946"/>
                  </a:lnTo>
                  <a:lnTo>
                    <a:pt x="84251" y="6311"/>
                  </a:lnTo>
                  <a:lnTo>
                    <a:pt x="83527" y="6489"/>
                  </a:lnTo>
                  <a:lnTo>
                    <a:pt x="83337" y="5930"/>
                  </a:lnTo>
                  <a:lnTo>
                    <a:pt x="82194" y="5410"/>
                  </a:lnTo>
                  <a:lnTo>
                    <a:pt x="81051" y="4864"/>
                  </a:lnTo>
                  <a:lnTo>
                    <a:pt x="80251" y="5118"/>
                  </a:lnTo>
                  <a:lnTo>
                    <a:pt x="79997" y="4470"/>
                  </a:lnTo>
                  <a:lnTo>
                    <a:pt x="78879" y="4038"/>
                  </a:lnTo>
                  <a:lnTo>
                    <a:pt x="77787" y="3581"/>
                  </a:lnTo>
                  <a:lnTo>
                    <a:pt x="76746" y="3975"/>
                  </a:lnTo>
                  <a:lnTo>
                    <a:pt x="74472" y="2451"/>
                  </a:lnTo>
                  <a:lnTo>
                    <a:pt x="73380" y="2921"/>
                  </a:lnTo>
                  <a:lnTo>
                    <a:pt x="73126" y="2463"/>
                  </a:lnTo>
                  <a:lnTo>
                    <a:pt x="72974" y="2273"/>
                  </a:lnTo>
                  <a:lnTo>
                    <a:pt x="72783" y="2120"/>
                  </a:lnTo>
                  <a:lnTo>
                    <a:pt x="72605" y="1968"/>
                  </a:lnTo>
                  <a:lnTo>
                    <a:pt x="72377" y="1854"/>
                  </a:lnTo>
                  <a:lnTo>
                    <a:pt x="71120" y="1473"/>
                  </a:lnTo>
                  <a:lnTo>
                    <a:pt x="70091" y="1968"/>
                  </a:lnTo>
                  <a:lnTo>
                    <a:pt x="70015" y="2235"/>
                  </a:lnTo>
                  <a:lnTo>
                    <a:pt x="69989" y="2044"/>
                  </a:lnTo>
                  <a:lnTo>
                    <a:pt x="69532" y="1320"/>
                  </a:lnTo>
                  <a:lnTo>
                    <a:pt x="69151" y="1003"/>
                  </a:lnTo>
                  <a:lnTo>
                    <a:pt x="67729" y="660"/>
                  </a:lnTo>
                  <a:lnTo>
                    <a:pt x="66789" y="1168"/>
                  </a:lnTo>
                  <a:lnTo>
                    <a:pt x="66586" y="2032"/>
                  </a:lnTo>
                  <a:lnTo>
                    <a:pt x="66395" y="2882"/>
                  </a:lnTo>
                  <a:lnTo>
                    <a:pt x="66967" y="3759"/>
                  </a:lnTo>
                  <a:lnTo>
                    <a:pt x="67868" y="3975"/>
                  </a:lnTo>
                  <a:lnTo>
                    <a:pt x="68326" y="4076"/>
                  </a:lnTo>
                  <a:lnTo>
                    <a:pt x="68770" y="4038"/>
                  </a:lnTo>
                  <a:lnTo>
                    <a:pt x="69519" y="3657"/>
                  </a:lnTo>
                  <a:lnTo>
                    <a:pt x="69659" y="3505"/>
                  </a:lnTo>
                  <a:lnTo>
                    <a:pt x="69583" y="3784"/>
                  </a:lnTo>
                  <a:lnTo>
                    <a:pt x="70142" y="4749"/>
                  </a:lnTo>
                  <a:lnTo>
                    <a:pt x="71107" y="5029"/>
                  </a:lnTo>
                  <a:lnTo>
                    <a:pt x="71335" y="5105"/>
                  </a:lnTo>
                  <a:lnTo>
                    <a:pt x="72732" y="4838"/>
                  </a:lnTo>
                  <a:lnTo>
                    <a:pt x="73279" y="5880"/>
                  </a:lnTo>
                  <a:lnTo>
                    <a:pt x="74536" y="6311"/>
                  </a:lnTo>
                  <a:lnTo>
                    <a:pt x="74790" y="6350"/>
                  </a:lnTo>
                  <a:lnTo>
                    <a:pt x="75031" y="6350"/>
                  </a:lnTo>
                  <a:lnTo>
                    <a:pt x="75285" y="6337"/>
                  </a:lnTo>
                  <a:lnTo>
                    <a:pt x="75526" y="6299"/>
                  </a:lnTo>
                  <a:lnTo>
                    <a:pt x="75882" y="6159"/>
                  </a:lnTo>
                  <a:lnTo>
                    <a:pt x="76339" y="7162"/>
                  </a:lnTo>
                  <a:lnTo>
                    <a:pt x="77381" y="7581"/>
                  </a:lnTo>
                  <a:lnTo>
                    <a:pt x="78422" y="7988"/>
                  </a:lnTo>
                  <a:lnTo>
                    <a:pt x="79032" y="7797"/>
                  </a:lnTo>
                  <a:lnTo>
                    <a:pt x="79349" y="8572"/>
                  </a:lnTo>
                  <a:lnTo>
                    <a:pt x="80416" y="9080"/>
                  </a:lnTo>
                  <a:lnTo>
                    <a:pt x="81495" y="9563"/>
                  </a:lnTo>
                  <a:lnTo>
                    <a:pt x="82029" y="9423"/>
                  </a:lnTo>
                  <a:lnTo>
                    <a:pt x="82283" y="10134"/>
                  </a:lnTo>
                  <a:lnTo>
                    <a:pt x="83921" y="11010"/>
                  </a:lnTo>
                  <a:lnTo>
                    <a:pt x="84556" y="11049"/>
                  </a:lnTo>
                  <a:lnTo>
                    <a:pt x="84874" y="10985"/>
                  </a:lnTo>
                  <a:lnTo>
                    <a:pt x="85128" y="11811"/>
                  </a:lnTo>
                  <a:lnTo>
                    <a:pt x="86804" y="12827"/>
                  </a:lnTo>
                  <a:lnTo>
                    <a:pt x="87464" y="12903"/>
                  </a:lnTo>
                  <a:lnTo>
                    <a:pt x="87947" y="12839"/>
                  </a:lnTo>
                  <a:lnTo>
                    <a:pt x="88112" y="13525"/>
                  </a:lnTo>
                  <a:lnTo>
                    <a:pt x="89154" y="14211"/>
                  </a:lnTo>
                  <a:lnTo>
                    <a:pt x="89674" y="14566"/>
                  </a:lnTo>
                  <a:lnTo>
                    <a:pt x="90284" y="14681"/>
                  </a:lnTo>
                  <a:lnTo>
                    <a:pt x="90868" y="14605"/>
                  </a:lnTo>
                  <a:lnTo>
                    <a:pt x="91020" y="15379"/>
                  </a:lnTo>
                  <a:lnTo>
                    <a:pt x="91960" y="16090"/>
                  </a:lnTo>
                  <a:lnTo>
                    <a:pt x="92443" y="16433"/>
                  </a:lnTo>
                  <a:lnTo>
                    <a:pt x="93014" y="16586"/>
                  </a:lnTo>
                  <a:lnTo>
                    <a:pt x="93548" y="16522"/>
                  </a:lnTo>
                  <a:lnTo>
                    <a:pt x="93713" y="16522"/>
                  </a:lnTo>
                  <a:lnTo>
                    <a:pt x="93827" y="17386"/>
                  </a:lnTo>
                  <a:lnTo>
                    <a:pt x="95123" y="18453"/>
                  </a:lnTo>
                  <a:lnTo>
                    <a:pt x="95656" y="18618"/>
                  </a:lnTo>
                  <a:lnTo>
                    <a:pt x="96177" y="18580"/>
                  </a:lnTo>
                  <a:lnTo>
                    <a:pt x="96443" y="18567"/>
                  </a:lnTo>
                  <a:lnTo>
                    <a:pt x="96532" y="19519"/>
                  </a:lnTo>
                  <a:lnTo>
                    <a:pt x="98107" y="20942"/>
                  </a:lnTo>
                  <a:lnTo>
                    <a:pt x="99098" y="20942"/>
                  </a:lnTo>
                  <a:lnTo>
                    <a:pt x="99148" y="21793"/>
                  </a:lnTo>
                  <a:lnTo>
                    <a:pt x="99847" y="22504"/>
                  </a:lnTo>
                  <a:lnTo>
                    <a:pt x="100545" y="23202"/>
                  </a:lnTo>
                  <a:lnTo>
                    <a:pt x="101638" y="23253"/>
                  </a:lnTo>
                  <a:lnTo>
                    <a:pt x="101638" y="24206"/>
                  </a:lnTo>
                  <a:lnTo>
                    <a:pt x="102882" y="25577"/>
                  </a:lnTo>
                  <a:lnTo>
                    <a:pt x="103936" y="25679"/>
                  </a:lnTo>
                  <a:lnTo>
                    <a:pt x="105283" y="24536"/>
                  </a:lnTo>
                  <a:lnTo>
                    <a:pt x="105283" y="23495"/>
                  </a:lnTo>
                  <a:close/>
                </a:path>
                <a:path w="108585" h="29209">
                  <a:moveTo>
                    <a:pt x="107442" y="26238"/>
                  </a:moveTo>
                  <a:lnTo>
                    <a:pt x="106870" y="25527"/>
                  </a:lnTo>
                  <a:lnTo>
                    <a:pt x="106286" y="24828"/>
                  </a:lnTo>
                  <a:lnTo>
                    <a:pt x="105321" y="24688"/>
                  </a:lnTo>
                  <a:lnTo>
                    <a:pt x="104698" y="25222"/>
                  </a:lnTo>
                  <a:lnTo>
                    <a:pt x="104076" y="25755"/>
                  </a:lnTo>
                  <a:lnTo>
                    <a:pt x="104025" y="26733"/>
                  </a:lnTo>
                  <a:lnTo>
                    <a:pt x="104571" y="27406"/>
                  </a:lnTo>
                  <a:lnTo>
                    <a:pt x="105130" y="28079"/>
                  </a:lnTo>
                  <a:lnTo>
                    <a:pt x="106095" y="28219"/>
                  </a:lnTo>
                  <a:lnTo>
                    <a:pt x="106743" y="27711"/>
                  </a:lnTo>
                  <a:lnTo>
                    <a:pt x="107391" y="27216"/>
                  </a:lnTo>
                  <a:lnTo>
                    <a:pt x="107442" y="26238"/>
                  </a:lnTo>
                  <a:close/>
                </a:path>
                <a:path w="108585" h="29209">
                  <a:moveTo>
                    <a:pt x="108458" y="27838"/>
                  </a:moveTo>
                  <a:lnTo>
                    <a:pt x="107569" y="27559"/>
                  </a:lnTo>
                  <a:lnTo>
                    <a:pt x="107188" y="27838"/>
                  </a:lnTo>
                  <a:lnTo>
                    <a:pt x="108458" y="2783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4671" y="6781215"/>
              <a:ext cx="142240" cy="45085"/>
            </a:xfrm>
            <a:custGeom>
              <a:avLst/>
              <a:gdLst/>
              <a:ahLst/>
              <a:cxnLst/>
              <a:rect l="l" t="t" r="r" b="b"/>
              <a:pathLst>
                <a:path w="142240" h="45084">
                  <a:moveTo>
                    <a:pt x="22174" y="24650"/>
                  </a:moveTo>
                  <a:lnTo>
                    <a:pt x="21056" y="23088"/>
                  </a:lnTo>
                  <a:lnTo>
                    <a:pt x="19913" y="22961"/>
                  </a:lnTo>
                  <a:lnTo>
                    <a:pt x="19050" y="23583"/>
                  </a:lnTo>
                  <a:lnTo>
                    <a:pt x="18199" y="24244"/>
                  </a:lnTo>
                  <a:lnTo>
                    <a:pt x="18034" y="25260"/>
                  </a:lnTo>
                  <a:lnTo>
                    <a:pt x="16827" y="25196"/>
                  </a:lnTo>
                  <a:lnTo>
                    <a:pt x="15938" y="25908"/>
                  </a:lnTo>
                  <a:lnTo>
                    <a:pt x="15074" y="26644"/>
                  </a:lnTo>
                  <a:lnTo>
                    <a:pt x="14960" y="27571"/>
                  </a:lnTo>
                  <a:lnTo>
                    <a:pt x="13868" y="27559"/>
                  </a:lnTo>
                  <a:lnTo>
                    <a:pt x="12954" y="28371"/>
                  </a:lnTo>
                  <a:lnTo>
                    <a:pt x="12065" y="29197"/>
                  </a:lnTo>
                  <a:lnTo>
                    <a:pt x="12001" y="30048"/>
                  </a:lnTo>
                  <a:lnTo>
                    <a:pt x="11010" y="30073"/>
                  </a:lnTo>
                  <a:lnTo>
                    <a:pt x="10083" y="30975"/>
                  </a:lnTo>
                  <a:lnTo>
                    <a:pt x="9182" y="31915"/>
                  </a:lnTo>
                  <a:lnTo>
                    <a:pt x="9156" y="32651"/>
                  </a:lnTo>
                  <a:lnTo>
                    <a:pt x="8255" y="32727"/>
                  </a:lnTo>
                  <a:lnTo>
                    <a:pt x="7315" y="33731"/>
                  </a:lnTo>
                  <a:lnTo>
                    <a:pt x="6426" y="34759"/>
                  </a:lnTo>
                  <a:lnTo>
                    <a:pt x="6438" y="35394"/>
                  </a:lnTo>
                  <a:lnTo>
                    <a:pt x="5638" y="35496"/>
                  </a:lnTo>
                  <a:lnTo>
                    <a:pt x="4699" y="36601"/>
                  </a:lnTo>
                  <a:lnTo>
                    <a:pt x="3797" y="37744"/>
                  </a:lnTo>
                  <a:lnTo>
                    <a:pt x="3835" y="38290"/>
                  </a:lnTo>
                  <a:lnTo>
                    <a:pt x="3149" y="38404"/>
                  </a:lnTo>
                  <a:lnTo>
                    <a:pt x="2222" y="39611"/>
                  </a:lnTo>
                  <a:lnTo>
                    <a:pt x="1333" y="40868"/>
                  </a:lnTo>
                  <a:lnTo>
                    <a:pt x="1422" y="41567"/>
                  </a:lnTo>
                  <a:lnTo>
                    <a:pt x="914" y="41681"/>
                  </a:lnTo>
                  <a:lnTo>
                    <a:pt x="88" y="42875"/>
                  </a:lnTo>
                  <a:lnTo>
                    <a:pt x="0" y="43014"/>
                  </a:lnTo>
                  <a:lnTo>
                    <a:pt x="2311" y="43014"/>
                  </a:lnTo>
                  <a:lnTo>
                    <a:pt x="2667" y="43256"/>
                  </a:lnTo>
                  <a:lnTo>
                    <a:pt x="3797" y="44018"/>
                  </a:lnTo>
                  <a:lnTo>
                    <a:pt x="5359" y="43688"/>
                  </a:lnTo>
                  <a:lnTo>
                    <a:pt x="6172" y="42532"/>
                  </a:lnTo>
                  <a:lnTo>
                    <a:pt x="7048" y="41402"/>
                  </a:lnTo>
                  <a:lnTo>
                    <a:pt x="6972" y="40703"/>
                  </a:lnTo>
                  <a:lnTo>
                    <a:pt x="7480" y="40614"/>
                  </a:lnTo>
                  <a:lnTo>
                    <a:pt x="8318" y="39547"/>
                  </a:lnTo>
                  <a:lnTo>
                    <a:pt x="9194" y="38519"/>
                  </a:lnTo>
                  <a:lnTo>
                    <a:pt x="9144" y="37731"/>
                  </a:lnTo>
                  <a:lnTo>
                    <a:pt x="9779" y="37655"/>
                  </a:lnTo>
                  <a:lnTo>
                    <a:pt x="10617" y="36677"/>
                  </a:lnTo>
                  <a:lnTo>
                    <a:pt x="11493" y="35737"/>
                  </a:lnTo>
                  <a:lnTo>
                    <a:pt x="11493" y="34848"/>
                  </a:lnTo>
                  <a:lnTo>
                    <a:pt x="12217" y="34798"/>
                  </a:lnTo>
                  <a:lnTo>
                    <a:pt x="13055" y="33909"/>
                  </a:lnTo>
                  <a:lnTo>
                    <a:pt x="13931" y="33070"/>
                  </a:lnTo>
                  <a:lnTo>
                    <a:pt x="13970" y="32080"/>
                  </a:lnTo>
                  <a:lnTo>
                    <a:pt x="14782" y="32054"/>
                  </a:lnTo>
                  <a:lnTo>
                    <a:pt x="15621" y="31267"/>
                  </a:lnTo>
                  <a:lnTo>
                    <a:pt x="16484" y="30518"/>
                  </a:lnTo>
                  <a:lnTo>
                    <a:pt x="16573" y="29425"/>
                  </a:lnTo>
                  <a:lnTo>
                    <a:pt x="17487" y="29451"/>
                  </a:lnTo>
                  <a:lnTo>
                    <a:pt x="18313" y="28752"/>
                  </a:lnTo>
                  <a:lnTo>
                    <a:pt x="19151" y="28079"/>
                  </a:lnTo>
                  <a:lnTo>
                    <a:pt x="19316" y="26898"/>
                  </a:lnTo>
                  <a:lnTo>
                    <a:pt x="20332" y="26962"/>
                  </a:lnTo>
                  <a:lnTo>
                    <a:pt x="21132" y="26352"/>
                  </a:lnTo>
                  <a:lnTo>
                    <a:pt x="21958" y="25755"/>
                  </a:lnTo>
                  <a:lnTo>
                    <a:pt x="22174" y="24650"/>
                  </a:lnTo>
                  <a:close/>
                </a:path>
                <a:path w="142240" h="45084">
                  <a:moveTo>
                    <a:pt x="25107" y="22542"/>
                  </a:moveTo>
                  <a:lnTo>
                    <a:pt x="24625" y="21793"/>
                  </a:lnTo>
                  <a:lnTo>
                    <a:pt x="24130" y="21056"/>
                  </a:lnTo>
                  <a:lnTo>
                    <a:pt x="23075" y="20878"/>
                  </a:lnTo>
                  <a:lnTo>
                    <a:pt x="22237" y="21424"/>
                  </a:lnTo>
                  <a:lnTo>
                    <a:pt x="21424" y="21983"/>
                  </a:lnTo>
                  <a:lnTo>
                    <a:pt x="21209" y="23063"/>
                  </a:lnTo>
                  <a:lnTo>
                    <a:pt x="21729" y="23774"/>
                  </a:lnTo>
                  <a:lnTo>
                    <a:pt x="22250" y="24498"/>
                  </a:lnTo>
                  <a:lnTo>
                    <a:pt x="23291" y="24625"/>
                  </a:lnTo>
                  <a:lnTo>
                    <a:pt x="24066" y="24091"/>
                  </a:lnTo>
                  <a:lnTo>
                    <a:pt x="24853" y="23571"/>
                  </a:lnTo>
                  <a:lnTo>
                    <a:pt x="25107" y="22542"/>
                  </a:lnTo>
                  <a:close/>
                </a:path>
                <a:path w="142240" h="45084">
                  <a:moveTo>
                    <a:pt x="28143" y="20586"/>
                  </a:moveTo>
                  <a:lnTo>
                    <a:pt x="27305" y="19164"/>
                  </a:lnTo>
                  <a:lnTo>
                    <a:pt x="26339" y="18973"/>
                  </a:lnTo>
                  <a:lnTo>
                    <a:pt x="25552" y="19431"/>
                  </a:lnTo>
                  <a:lnTo>
                    <a:pt x="24765" y="19913"/>
                  </a:lnTo>
                  <a:lnTo>
                    <a:pt x="24523" y="20891"/>
                  </a:lnTo>
                  <a:lnTo>
                    <a:pt x="24968" y="21577"/>
                  </a:lnTo>
                  <a:lnTo>
                    <a:pt x="25425" y="22275"/>
                  </a:lnTo>
                  <a:lnTo>
                    <a:pt x="26365" y="22428"/>
                  </a:lnTo>
                  <a:lnTo>
                    <a:pt x="27114" y="21971"/>
                  </a:lnTo>
                  <a:lnTo>
                    <a:pt x="27863" y="21526"/>
                  </a:lnTo>
                  <a:lnTo>
                    <a:pt x="28143" y="20586"/>
                  </a:lnTo>
                  <a:close/>
                </a:path>
                <a:path w="142240" h="45084">
                  <a:moveTo>
                    <a:pt x="31267" y="18770"/>
                  </a:moveTo>
                  <a:lnTo>
                    <a:pt x="30911" y="18097"/>
                  </a:lnTo>
                  <a:lnTo>
                    <a:pt x="30568" y="17424"/>
                  </a:lnTo>
                  <a:lnTo>
                    <a:pt x="29679" y="17195"/>
                  </a:lnTo>
                  <a:lnTo>
                    <a:pt x="28930" y="17589"/>
                  </a:lnTo>
                  <a:lnTo>
                    <a:pt x="28206" y="17995"/>
                  </a:lnTo>
                  <a:lnTo>
                    <a:pt x="27927" y="18884"/>
                  </a:lnTo>
                  <a:lnTo>
                    <a:pt x="28308" y="19532"/>
                  </a:lnTo>
                  <a:lnTo>
                    <a:pt x="28689" y="20193"/>
                  </a:lnTo>
                  <a:lnTo>
                    <a:pt x="29552" y="20370"/>
                  </a:lnTo>
                  <a:lnTo>
                    <a:pt x="30975" y="19608"/>
                  </a:lnTo>
                  <a:lnTo>
                    <a:pt x="31267" y="18770"/>
                  </a:lnTo>
                  <a:close/>
                </a:path>
                <a:path w="142240" h="45084">
                  <a:moveTo>
                    <a:pt x="34480" y="17106"/>
                  </a:moveTo>
                  <a:lnTo>
                    <a:pt x="33896" y="15849"/>
                  </a:lnTo>
                  <a:lnTo>
                    <a:pt x="33096" y="15595"/>
                  </a:lnTo>
                  <a:lnTo>
                    <a:pt x="31724" y="16256"/>
                  </a:lnTo>
                  <a:lnTo>
                    <a:pt x="31432" y="17056"/>
                  </a:lnTo>
                  <a:lnTo>
                    <a:pt x="31750" y="17665"/>
                  </a:lnTo>
                  <a:lnTo>
                    <a:pt x="32067" y="18288"/>
                  </a:lnTo>
                  <a:lnTo>
                    <a:pt x="32842" y="18491"/>
                  </a:lnTo>
                  <a:lnTo>
                    <a:pt x="33502" y="18161"/>
                  </a:lnTo>
                  <a:lnTo>
                    <a:pt x="34175" y="17856"/>
                  </a:lnTo>
                  <a:lnTo>
                    <a:pt x="34480" y="17106"/>
                  </a:lnTo>
                  <a:close/>
                </a:path>
                <a:path w="142240" h="45084">
                  <a:moveTo>
                    <a:pt x="37769" y="15582"/>
                  </a:moveTo>
                  <a:lnTo>
                    <a:pt x="37528" y="15011"/>
                  </a:lnTo>
                  <a:lnTo>
                    <a:pt x="37299" y="14427"/>
                  </a:lnTo>
                  <a:lnTo>
                    <a:pt x="36588" y="14173"/>
                  </a:lnTo>
                  <a:lnTo>
                    <a:pt x="35318" y="14706"/>
                  </a:lnTo>
                  <a:lnTo>
                    <a:pt x="35026" y="15417"/>
                  </a:lnTo>
                  <a:lnTo>
                    <a:pt x="35280" y="15976"/>
                  </a:lnTo>
                  <a:lnTo>
                    <a:pt x="35547" y="16548"/>
                  </a:lnTo>
                  <a:lnTo>
                    <a:pt x="36233" y="16764"/>
                  </a:lnTo>
                  <a:lnTo>
                    <a:pt x="37465" y="16256"/>
                  </a:lnTo>
                  <a:lnTo>
                    <a:pt x="37769" y="15582"/>
                  </a:lnTo>
                  <a:close/>
                </a:path>
                <a:path w="142240" h="45084">
                  <a:moveTo>
                    <a:pt x="39890" y="21666"/>
                  </a:moveTo>
                  <a:lnTo>
                    <a:pt x="39560" y="20853"/>
                  </a:lnTo>
                  <a:lnTo>
                    <a:pt x="39217" y="20040"/>
                  </a:lnTo>
                  <a:lnTo>
                    <a:pt x="38214" y="19685"/>
                  </a:lnTo>
                  <a:lnTo>
                    <a:pt x="37312" y="20066"/>
                  </a:lnTo>
                  <a:lnTo>
                    <a:pt x="36423" y="20472"/>
                  </a:lnTo>
                  <a:lnTo>
                    <a:pt x="36055" y="21361"/>
                  </a:lnTo>
                  <a:lnTo>
                    <a:pt x="35001" y="21043"/>
                  </a:lnTo>
                  <a:lnTo>
                    <a:pt x="34048" y="21501"/>
                  </a:lnTo>
                  <a:lnTo>
                    <a:pt x="33121" y="21983"/>
                  </a:lnTo>
                  <a:lnTo>
                    <a:pt x="32829" y="22809"/>
                  </a:lnTo>
                  <a:lnTo>
                    <a:pt x="31838" y="22555"/>
                  </a:lnTo>
                  <a:lnTo>
                    <a:pt x="30861" y="23088"/>
                  </a:lnTo>
                  <a:lnTo>
                    <a:pt x="29883" y="23660"/>
                  </a:lnTo>
                  <a:lnTo>
                    <a:pt x="29667" y="24384"/>
                  </a:lnTo>
                  <a:lnTo>
                    <a:pt x="28752" y="24206"/>
                  </a:lnTo>
                  <a:lnTo>
                    <a:pt x="27736" y="24828"/>
                  </a:lnTo>
                  <a:lnTo>
                    <a:pt x="26733" y="25476"/>
                  </a:lnTo>
                  <a:lnTo>
                    <a:pt x="26568" y="26149"/>
                  </a:lnTo>
                  <a:lnTo>
                    <a:pt x="25755" y="26022"/>
                  </a:lnTo>
                  <a:lnTo>
                    <a:pt x="24701" y="26720"/>
                  </a:lnTo>
                  <a:lnTo>
                    <a:pt x="23685" y="27470"/>
                  </a:lnTo>
                  <a:lnTo>
                    <a:pt x="23571" y="28041"/>
                  </a:lnTo>
                  <a:lnTo>
                    <a:pt x="22834" y="27965"/>
                  </a:lnTo>
                  <a:lnTo>
                    <a:pt x="21755" y="28752"/>
                  </a:lnTo>
                  <a:lnTo>
                    <a:pt x="20726" y="29591"/>
                  </a:lnTo>
                  <a:lnTo>
                    <a:pt x="20650" y="30099"/>
                  </a:lnTo>
                  <a:lnTo>
                    <a:pt x="19989" y="30060"/>
                  </a:lnTo>
                  <a:lnTo>
                    <a:pt x="18910" y="30949"/>
                  </a:lnTo>
                  <a:lnTo>
                    <a:pt x="17856" y="31877"/>
                  </a:lnTo>
                  <a:lnTo>
                    <a:pt x="17780" y="32537"/>
                  </a:lnTo>
                  <a:lnTo>
                    <a:pt x="17322" y="32537"/>
                  </a:lnTo>
                  <a:lnTo>
                    <a:pt x="16332" y="33426"/>
                  </a:lnTo>
                  <a:lnTo>
                    <a:pt x="15367" y="34366"/>
                  </a:lnTo>
                  <a:lnTo>
                    <a:pt x="15328" y="35115"/>
                  </a:lnTo>
                  <a:lnTo>
                    <a:pt x="14744" y="35140"/>
                  </a:lnTo>
                  <a:lnTo>
                    <a:pt x="13855" y="36029"/>
                  </a:lnTo>
                  <a:lnTo>
                    <a:pt x="12992" y="36957"/>
                  </a:lnTo>
                  <a:lnTo>
                    <a:pt x="12992" y="37807"/>
                  </a:lnTo>
                  <a:lnTo>
                    <a:pt x="12331" y="37871"/>
                  </a:lnTo>
                  <a:lnTo>
                    <a:pt x="11531" y="38747"/>
                  </a:lnTo>
                  <a:lnTo>
                    <a:pt x="10756" y="39662"/>
                  </a:lnTo>
                  <a:lnTo>
                    <a:pt x="10795" y="40601"/>
                  </a:lnTo>
                  <a:lnTo>
                    <a:pt x="10045" y="40703"/>
                  </a:lnTo>
                  <a:lnTo>
                    <a:pt x="9334" y="41567"/>
                  </a:lnTo>
                  <a:lnTo>
                    <a:pt x="8648" y="42456"/>
                  </a:lnTo>
                  <a:lnTo>
                    <a:pt x="8775" y="43675"/>
                  </a:lnTo>
                  <a:lnTo>
                    <a:pt x="10388" y="44869"/>
                  </a:lnTo>
                  <a:lnTo>
                    <a:pt x="11544" y="44653"/>
                  </a:lnTo>
                  <a:lnTo>
                    <a:pt x="12179" y="43815"/>
                  </a:lnTo>
                  <a:lnTo>
                    <a:pt x="12852" y="43002"/>
                  </a:lnTo>
                  <a:lnTo>
                    <a:pt x="12801" y="42252"/>
                  </a:lnTo>
                  <a:lnTo>
                    <a:pt x="13716" y="42138"/>
                  </a:lnTo>
                  <a:lnTo>
                    <a:pt x="14427" y="41275"/>
                  </a:lnTo>
                  <a:lnTo>
                    <a:pt x="15189" y="40449"/>
                  </a:lnTo>
                  <a:lnTo>
                    <a:pt x="15163" y="39776"/>
                  </a:lnTo>
                  <a:lnTo>
                    <a:pt x="15989" y="39712"/>
                  </a:lnTo>
                  <a:lnTo>
                    <a:pt x="16789" y="38849"/>
                  </a:lnTo>
                  <a:lnTo>
                    <a:pt x="17627" y="38011"/>
                  </a:lnTo>
                  <a:lnTo>
                    <a:pt x="17640" y="37452"/>
                  </a:lnTo>
                  <a:lnTo>
                    <a:pt x="18389" y="37426"/>
                  </a:lnTo>
                  <a:lnTo>
                    <a:pt x="19278" y="36550"/>
                  </a:lnTo>
                  <a:lnTo>
                    <a:pt x="20193" y="35712"/>
                  </a:lnTo>
                  <a:lnTo>
                    <a:pt x="20231" y="35242"/>
                  </a:lnTo>
                  <a:lnTo>
                    <a:pt x="20878" y="35242"/>
                  </a:lnTo>
                  <a:lnTo>
                    <a:pt x="21844" y="34378"/>
                  </a:lnTo>
                  <a:lnTo>
                    <a:pt x="22860" y="33553"/>
                  </a:lnTo>
                  <a:lnTo>
                    <a:pt x="22936" y="32905"/>
                  </a:lnTo>
                  <a:lnTo>
                    <a:pt x="23431" y="32931"/>
                  </a:lnTo>
                  <a:lnTo>
                    <a:pt x="24396" y="32143"/>
                  </a:lnTo>
                  <a:lnTo>
                    <a:pt x="25400" y="31407"/>
                  </a:lnTo>
                  <a:lnTo>
                    <a:pt x="25514" y="30695"/>
                  </a:lnTo>
                  <a:lnTo>
                    <a:pt x="26085" y="30759"/>
                  </a:lnTo>
                  <a:lnTo>
                    <a:pt x="27051" y="30060"/>
                  </a:lnTo>
                  <a:lnTo>
                    <a:pt x="28028" y="29400"/>
                  </a:lnTo>
                  <a:lnTo>
                    <a:pt x="28206" y="28587"/>
                  </a:lnTo>
                  <a:lnTo>
                    <a:pt x="28867" y="28689"/>
                  </a:lnTo>
                  <a:lnTo>
                    <a:pt x="29794" y="28079"/>
                  </a:lnTo>
                  <a:lnTo>
                    <a:pt x="30759" y="27495"/>
                  </a:lnTo>
                  <a:lnTo>
                    <a:pt x="31000" y="26631"/>
                  </a:lnTo>
                  <a:lnTo>
                    <a:pt x="31737" y="26784"/>
                  </a:lnTo>
                  <a:lnTo>
                    <a:pt x="32651" y="26238"/>
                  </a:lnTo>
                  <a:lnTo>
                    <a:pt x="33578" y="25742"/>
                  </a:lnTo>
                  <a:lnTo>
                    <a:pt x="33896" y="24790"/>
                  </a:lnTo>
                  <a:lnTo>
                    <a:pt x="34709" y="24993"/>
                  </a:lnTo>
                  <a:lnTo>
                    <a:pt x="35585" y="24536"/>
                  </a:lnTo>
                  <a:lnTo>
                    <a:pt x="36487" y="24104"/>
                  </a:lnTo>
                  <a:lnTo>
                    <a:pt x="36880" y="23101"/>
                  </a:lnTo>
                  <a:lnTo>
                    <a:pt x="37769" y="23368"/>
                  </a:lnTo>
                  <a:lnTo>
                    <a:pt x="38608" y="22974"/>
                  </a:lnTo>
                  <a:lnTo>
                    <a:pt x="39471" y="22618"/>
                  </a:lnTo>
                  <a:lnTo>
                    <a:pt x="39890" y="21666"/>
                  </a:lnTo>
                  <a:close/>
                </a:path>
                <a:path w="142240" h="45084">
                  <a:moveTo>
                    <a:pt x="42951" y="20383"/>
                  </a:moveTo>
                  <a:lnTo>
                    <a:pt x="42392" y="18846"/>
                  </a:lnTo>
                  <a:lnTo>
                    <a:pt x="41478" y="18478"/>
                  </a:lnTo>
                  <a:lnTo>
                    <a:pt x="40627" y="18796"/>
                  </a:lnTo>
                  <a:lnTo>
                    <a:pt x="39776" y="19126"/>
                  </a:lnTo>
                  <a:lnTo>
                    <a:pt x="39357" y="20040"/>
                  </a:lnTo>
                  <a:lnTo>
                    <a:pt x="39674" y="20789"/>
                  </a:lnTo>
                  <a:lnTo>
                    <a:pt x="39992" y="21551"/>
                  </a:lnTo>
                  <a:lnTo>
                    <a:pt x="40894" y="21869"/>
                  </a:lnTo>
                  <a:lnTo>
                    <a:pt x="41706" y="21551"/>
                  </a:lnTo>
                  <a:lnTo>
                    <a:pt x="42519" y="21247"/>
                  </a:lnTo>
                  <a:lnTo>
                    <a:pt x="42951" y="20383"/>
                  </a:lnTo>
                  <a:close/>
                </a:path>
                <a:path w="142240" h="45084">
                  <a:moveTo>
                    <a:pt x="46088" y="19253"/>
                  </a:moveTo>
                  <a:lnTo>
                    <a:pt x="45859" y="18529"/>
                  </a:lnTo>
                  <a:lnTo>
                    <a:pt x="45643" y="17805"/>
                  </a:lnTo>
                  <a:lnTo>
                    <a:pt x="44805" y="17424"/>
                  </a:lnTo>
                  <a:lnTo>
                    <a:pt x="44005" y="17678"/>
                  </a:lnTo>
                  <a:lnTo>
                    <a:pt x="43205" y="17945"/>
                  </a:lnTo>
                  <a:lnTo>
                    <a:pt x="42786" y="18770"/>
                  </a:lnTo>
                  <a:lnTo>
                    <a:pt x="43040" y="19481"/>
                  </a:lnTo>
                  <a:lnTo>
                    <a:pt x="43307" y="20193"/>
                  </a:lnTo>
                  <a:lnTo>
                    <a:pt x="44119" y="20535"/>
                  </a:lnTo>
                  <a:lnTo>
                    <a:pt x="44881" y="20281"/>
                  </a:lnTo>
                  <a:lnTo>
                    <a:pt x="45643" y="20040"/>
                  </a:lnTo>
                  <a:lnTo>
                    <a:pt x="46088" y="19253"/>
                  </a:lnTo>
                  <a:close/>
                </a:path>
                <a:path w="142240" h="45084">
                  <a:moveTo>
                    <a:pt x="49263" y="18275"/>
                  </a:moveTo>
                  <a:lnTo>
                    <a:pt x="49085" y="17602"/>
                  </a:lnTo>
                  <a:lnTo>
                    <a:pt x="48920" y="16929"/>
                  </a:lnTo>
                  <a:lnTo>
                    <a:pt x="48171" y="16548"/>
                  </a:lnTo>
                  <a:lnTo>
                    <a:pt x="47421" y="16738"/>
                  </a:lnTo>
                  <a:lnTo>
                    <a:pt x="46685" y="16954"/>
                  </a:lnTo>
                  <a:lnTo>
                    <a:pt x="46253" y="17691"/>
                  </a:lnTo>
                  <a:lnTo>
                    <a:pt x="46456" y="18351"/>
                  </a:lnTo>
                  <a:lnTo>
                    <a:pt x="46659" y="19024"/>
                  </a:lnTo>
                  <a:lnTo>
                    <a:pt x="47396" y="19367"/>
                  </a:lnTo>
                  <a:lnTo>
                    <a:pt x="48107" y="19164"/>
                  </a:lnTo>
                  <a:lnTo>
                    <a:pt x="48831" y="18973"/>
                  </a:lnTo>
                  <a:lnTo>
                    <a:pt x="49263" y="18275"/>
                  </a:lnTo>
                  <a:close/>
                </a:path>
                <a:path w="142240" h="45084">
                  <a:moveTo>
                    <a:pt x="52260" y="11201"/>
                  </a:moveTo>
                  <a:lnTo>
                    <a:pt x="52146" y="10591"/>
                  </a:lnTo>
                  <a:lnTo>
                    <a:pt x="52031" y="9982"/>
                  </a:lnTo>
                  <a:lnTo>
                    <a:pt x="51384" y="9588"/>
                  </a:lnTo>
                  <a:lnTo>
                    <a:pt x="50711" y="9715"/>
                  </a:lnTo>
                  <a:lnTo>
                    <a:pt x="50038" y="9855"/>
                  </a:lnTo>
                  <a:lnTo>
                    <a:pt x="49606" y="10502"/>
                  </a:lnTo>
                  <a:lnTo>
                    <a:pt x="49885" y="11709"/>
                  </a:lnTo>
                  <a:lnTo>
                    <a:pt x="50520" y="12052"/>
                  </a:lnTo>
                  <a:lnTo>
                    <a:pt x="51828" y="11798"/>
                  </a:lnTo>
                  <a:lnTo>
                    <a:pt x="52260" y="11201"/>
                  </a:lnTo>
                  <a:close/>
                </a:path>
                <a:path w="142240" h="45084">
                  <a:moveTo>
                    <a:pt x="52489" y="17449"/>
                  </a:moveTo>
                  <a:lnTo>
                    <a:pt x="52362" y="16827"/>
                  </a:lnTo>
                  <a:lnTo>
                    <a:pt x="52222" y="16205"/>
                  </a:lnTo>
                  <a:lnTo>
                    <a:pt x="51562" y="15811"/>
                  </a:lnTo>
                  <a:lnTo>
                    <a:pt x="50190" y="16116"/>
                  </a:lnTo>
                  <a:lnTo>
                    <a:pt x="49771" y="16776"/>
                  </a:lnTo>
                  <a:lnTo>
                    <a:pt x="49923" y="17386"/>
                  </a:lnTo>
                  <a:lnTo>
                    <a:pt x="50076" y="18008"/>
                  </a:lnTo>
                  <a:lnTo>
                    <a:pt x="50736" y="18351"/>
                  </a:lnTo>
                  <a:lnTo>
                    <a:pt x="51396" y="18199"/>
                  </a:lnTo>
                  <a:lnTo>
                    <a:pt x="52057" y="18059"/>
                  </a:lnTo>
                  <a:lnTo>
                    <a:pt x="52489" y="17449"/>
                  </a:lnTo>
                  <a:close/>
                </a:path>
                <a:path w="142240" h="45084">
                  <a:moveTo>
                    <a:pt x="55740" y="16764"/>
                  </a:moveTo>
                  <a:lnTo>
                    <a:pt x="55651" y="16192"/>
                  </a:lnTo>
                  <a:lnTo>
                    <a:pt x="55549" y="15633"/>
                  </a:lnTo>
                  <a:lnTo>
                    <a:pt x="54978" y="15252"/>
                  </a:lnTo>
                  <a:lnTo>
                    <a:pt x="54343" y="15354"/>
                  </a:lnTo>
                  <a:lnTo>
                    <a:pt x="53721" y="15468"/>
                  </a:lnTo>
                  <a:lnTo>
                    <a:pt x="53314" y="16040"/>
                  </a:lnTo>
                  <a:lnTo>
                    <a:pt x="53428" y="16598"/>
                  </a:lnTo>
                  <a:lnTo>
                    <a:pt x="53543" y="17170"/>
                  </a:lnTo>
                  <a:lnTo>
                    <a:pt x="54114" y="17500"/>
                  </a:lnTo>
                  <a:lnTo>
                    <a:pt x="55321" y="17297"/>
                  </a:lnTo>
                  <a:lnTo>
                    <a:pt x="55740" y="16764"/>
                  </a:lnTo>
                  <a:close/>
                </a:path>
                <a:path w="142240" h="45084">
                  <a:moveTo>
                    <a:pt x="56108" y="10617"/>
                  </a:moveTo>
                  <a:lnTo>
                    <a:pt x="56007" y="9931"/>
                  </a:lnTo>
                  <a:lnTo>
                    <a:pt x="55905" y="9245"/>
                  </a:lnTo>
                  <a:lnTo>
                    <a:pt x="55219" y="8775"/>
                  </a:lnTo>
                  <a:lnTo>
                    <a:pt x="54457" y="8890"/>
                  </a:lnTo>
                  <a:lnTo>
                    <a:pt x="53708" y="9017"/>
                  </a:lnTo>
                  <a:lnTo>
                    <a:pt x="53200" y="9690"/>
                  </a:lnTo>
                  <a:lnTo>
                    <a:pt x="53454" y="11049"/>
                  </a:lnTo>
                  <a:lnTo>
                    <a:pt x="54140" y="11468"/>
                  </a:lnTo>
                  <a:lnTo>
                    <a:pt x="54864" y="11353"/>
                  </a:lnTo>
                  <a:lnTo>
                    <a:pt x="55587" y="11252"/>
                  </a:lnTo>
                  <a:lnTo>
                    <a:pt x="56108" y="10617"/>
                  </a:lnTo>
                  <a:close/>
                </a:path>
                <a:path w="142240" h="45084">
                  <a:moveTo>
                    <a:pt x="59956" y="10210"/>
                  </a:moveTo>
                  <a:lnTo>
                    <a:pt x="59893" y="9461"/>
                  </a:lnTo>
                  <a:lnTo>
                    <a:pt x="59829" y="8712"/>
                  </a:lnTo>
                  <a:lnTo>
                    <a:pt x="59093" y="8166"/>
                  </a:lnTo>
                  <a:lnTo>
                    <a:pt x="58254" y="8229"/>
                  </a:lnTo>
                  <a:lnTo>
                    <a:pt x="57429" y="8343"/>
                  </a:lnTo>
                  <a:lnTo>
                    <a:pt x="56832" y="9042"/>
                  </a:lnTo>
                  <a:lnTo>
                    <a:pt x="57035" y="10553"/>
                  </a:lnTo>
                  <a:lnTo>
                    <a:pt x="57772" y="11061"/>
                  </a:lnTo>
                  <a:lnTo>
                    <a:pt x="58572" y="10960"/>
                  </a:lnTo>
                  <a:lnTo>
                    <a:pt x="59372" y="10883"/>
                  </a:lnTo>
                  <a:lnTo>
                    <a:pt x="59956" y="10210"/>
                  </a:lnTo>
                  <a:close/>
                </a:path>
                <a:path w="142240" h="45084">
                  <a:moveTo>
                    <a:pt x="63830" y="10007"/>
                  </a:moveTo>
                  <a:lnTo>
                    <a:pt x="63792" y="9182"/>
                  </a:lnTo>
                  <a:lnTo>
                    <a:pt x="63754" y="8356"/>
                  </a:lnTo>
                  <a:lnTo>
                    <a:pt x="62992" y="7721"/>
                  </a:lnTo>
                  <a:lnTo>
                    <a:pt x="62077" y="7759"/>
                  </a:lnTo>
                  <a:lnTo>
                    <a:pt x="61163" y="7848"/>
                  </a:lnTo>
                  <a:lnTo>
                    <a:pt x="60490" y="8572"/>
                  </a:lnTo>
                  <a:lnTo>
                    <a:pt x="60566" y="9398"/>
                  </a:lnTo>
                  <a:lnTo>
                    <a:pt x="60629" y="10210"/>
                  </a:lnTo>
                  <a:lnTo>
                    <a:pt x="61404" y="10820"/>
                  </a:lnTo>
                  <a:lnTo>
                    <a:pt x="62268" y="10731"/>
                  </a:lnTo>
                  <a:lnTo>
                    <a:pt x="63144" y="10693"/>
                  </a:lnTo>
                  <a:lnTo>
                    <a:pt x="63830" y="10007"/>
                  </a:lnTo>
                  <a:close/>
                </a:path>
                <a:path w="142240" h="45084">
                  <a:moveTo>
                    <a:pt x="67716" y="8216"/>
                  </a:moveTo>
                  <a:lnTo>
                    <a:pt x="66916" y="7480"/>
                  </a:lnTo>
                  <a:lnTo>
                    <a:pt x="65925" y="7493"/>
                  </a:lnTo>
                  <a:lnTo>
                    <a:pt x="64935" y="7531"/>
                  </a:lnTo>
                  <a:lnTo>
                    <a:pt x="64160" y="8280"/>
                  </a:lnTo>
                  <a:lnTo>
                    <a:pt x="64236" y="10058"/>
                  </a:lnTo>
                  <a:lnTo>
                    <a:pt x="65036" y="10744"/>
                  </a:lnTo>
                  <a:lnTo>
                    <a:pt x="65976" y="10706"/>
                  </a:lnTo>
                  <a:lnTo>
                    <a:pt x="66929" y="10693"/>
                  </a:lnTo>
                  <a:lnTo>
                    <a:pt x="67691" y="9994"/>
                  </a:lnTo>
                  <a:lnTo>
                    <a:pt x="67703" y="9105"/>
                  </a:lnTo>
                  <a:lnTo>
                    <a:pt x="67716" y="8216"/>
                  </a:lnTo>
                  <a:close/>
                </a:path>
                <a:path w="142240" h="45084">
                  <a:moveTo>
                    <a:pt x="69697" y="14681"/>
                  </a:moveTo>
                  <a:lnTo>
                    <a:pt x="69202" y="14198"/>
                  </a:lnTo>
                  <a:lnTo>
                    <a:pt x="68554" y="14173"/>
                  </a:lnTo>
                  <a:lnTo>
                    <a:pt x="67932" y="14160"/>
                  </a:lnTo>
                  <a:lnTo>
                    <a:pt x="67411" y="14643"/>
                  </a:lnTo>
                  <a:lnTo>
                    <a:pt x="67424" y="15214"/>
                  </a:lnTo>
                  <a:lnTo>
                    <a:pt x="67424" y="15786"/>
                  </a:lnTo>
                  <a:lnTo>
                    <a:pt x="67919" y="16230"/>
                  </a:lnTo>
                  <a:lnTo>
                    <a:pt x="68529" y="16243"/>
                  </a:lnTo>
                  <a:lnTo>
                    <a:pt x="69138" y="16268"/>
                  </a:lnTo>
                  <a:lnTo>
                    <a:pt x="69646" y="15824"/>
                  </a:lnTo>
                  <a:lnTo>
                    <a:pt x="69672" y="15252"/>
                  </a:lnTo>
                  <a:lnTo>
                    <a:pt x="69697" y="14681"/>
                  </a:lnTo>
                  <a:close/>
                </a:path>
                <a:path w="142240" h="45084">
                  <a:moveTo>
                    <a:pt x="73317" y="14833"/>
                  </a:moveTo>
                  <a:lnTo>
                    <a:pt x="72796" y="14274"/>
                  </a:lnTo>
                  <a:lnTo>
                    <a:pt x="72097" y="14211"/>
                  </a:lnTo>
                  <a:lnTo>
                    <a:pt x="71399" y="14173"/>
                  </a:lnTo>
                  <a:lnTo>
                    <a:pt x="70802" y="14681"/>
                  </a:lnTo>
                  <a:lnTo>
                    <a:pt x="70751" y="15938"/>
                  </a:lnTo>
                  <a:lnTo>
                    <a:pt x="71272" y="16471"/>
                  </a:lnTo>
                  <a:lnTo>
                    <a:pt x="71945" y="16510"/>
                  </a:lnTo>
                  <a:lnTo>
                    <a:pt x="72618" y="16560"/>
                  </a:lnTo>
                  <a:lnTo>
                    <a:pt x="73215" y="16103"/>
                  </a:lnTo>
                  <a:lnTo>
                    <a:pt x="73266" y="15468"/>
                  </a:lnTo>
                  <a:lnTo>
                    <a:pt x="73317" y="14833"/>
                  </a:lnTo>
                  <a:close/>
                </a:path>
                <a:path w="142240" h="45084">
                  <a:moveTo>
                    <a:pt x="76936" y="15163"/>
                  </a:moveTo>
                  <a:lnTo>
                    <a:pt x="76403" y="14516"/>
                  </a:lnTo>
                  <a:lnTo>
                    <a:pt x="75628" y="14414"/>
                  </a:lnTo>
                  <a:lnTo>
                    <a:pt x="74866" y="14338"/>
                  </a:lnTo>
                  <a:lnTo>
                    <a:pt x="74193" y="14846"/>
                  </a:lnTo>
                  <a:lnTo>
                    <a:pt x="74066" y="16230"/>
                  </a:lnTo>
                  <a:lnTo>
                    <a:pt x="74612" y="16840"/>
                  </a:lnTo>
                  <a:lnTo>
                    <a:pt x="75349" y="16916"/>
                  </a:lnTo>
                  <a:lnTo>
                    <a:pt x="76085" y="17018"/>
                  </a:lnTo>
                  <a:lnTo>
                    <a:pt x="76758" y="16535"/>
                  </a:lnTo>
                  <a:lnTo>
                    <a:pt x="76847" y="15849"/>
                  </a:lnTo>
                  <a:lnTo>
                    <a:pt x="76936" y="15163"/>
                  </a:lnTo>
                  <a:close/>
                </a:path>
                <a:path w="142240" h="45084">
                  <a:moveTo>
                    <a:pt x="80543" y="15671"/>
                  </a:moveTo>
                  <a:lnTo>
                    <a:pt x="79984" y="14935"/>
                  </a:lnTo>
                  <a:lnTo>
                    <a:pt x="79159" y="14782"/>
                  </a:lnTo>
                  <a:lnTo>
                    <a:pt x="78320" y="14668"/>
                  </a:lnTo>
                  <a:lnTo>
                    <a:pt x="77571" y="15176"/>
                  </a:lnTo>
                  <a:lnTo>
                    <a:pt x="77457" y="15925"/>
                  </a:lnTo>
                  <a:lnTo>
                    <a:pt x="77355" y="16675"/>
                  </a:lnTo>
                  <a:lnTo>
                    <a:pt x="77927" y="17373"/>
                  </a:lnTo>
                  <a:lnTo>
                    <a:pt x="78714" y="17487"/>
                  </a:lnTo>
                  <a:lnTo>
                    <a:pt x="79514" y="17627"/>
                  </a:lnTo>
                  <a:lnTo>
                    <a:pt x="80264" y="17157"/>
                  </a:lnTo>
                  <a:lnTo>
                    <a:pt x="80403" y="16408"/>
                  </a:lnTo>
                  <a:lnTo>
                    <a:pt x="80543" y="15671"/>
                  </a:lnTo>
                  <a:close/>
                </a:path>
                <a:path w="142240" h="45084">
                  <a:moveTo>
                    <a:pt x="84112" y="16370"/>
                  </a:moveTo>
                  <a:lnTo>
                    <a:pt x="83553" y="15532"/>
                  </a:lnTo>
                  <a:lnTo>
                    <a:pt x="82664" y="15341"/>
                  </a:lnTo>
                  <a:lnTo>
                    <a:pt x="81775" y="15163"/>
                  </a:lnTo>
                  <a:lnTo>
                    <a:pt x="80924" y="15684"/>
                  </a:lnTo>
                  <a:lnTo>
                    <a:pt x="80619" y="17297"/>
                  </a:lnTo>
                  <a:lnTo>
                    <a:pt x="81191" y="18072"/>
                  </a:lnTo>
                  <a:lnTo>
                    <a:pt x="82042" y="18237"/>
                  </a:lnTo>
                  <a:lnTo>
                    <a:pt x="82892" y="18427"/>
                  </a:lnTo>
                  <a:lnTo>
                    <a:pt x="83731" y="17957"/>
                  </a:lnTo>
                  <a:lnTo>
                    <a:pt x="83921" y="17157"/>
                  </a:lnTo>
                  <a:lnTo>
                    <a:pt x="84112" y="16370"/>
                  </a:lnTo>
                  <a:close/>
                </a:path>
                <a:path w="142240" h="45084">
                  <a:moveTo>
                    <a:pt x="101485" y="8394"/>
                  </a:moveTo>
                  <a:lnTo>
                    <a:pt x="100952" y="7277"/>
                  </a:lnTo>
                  <a:lnTo>
                    <a:pt x="98793" y="6413"/>
                  </a:lnTo>
                  <a:lnTo>
                    <a:pt x="97764" y="6807"/>
                  </a:lnTo>
                  <a:lnTo>
                    <a:pt x="97142" y="5651"/>
                  </a:lnTo>
                  <a:lnTo>
                    <a:pt x="95973" y="5232"/>
                  </a:lnTo>
                  <a:lnTo>
                    <a:pt x="94792" y="4838"/>
                  </a:lnTo>
                  <a:lnTo>
                    <a:pt x="93891" y="5232"/>
                  </a:lnTo>
                  <a:lnTo>
                    <a:pt x="93281" y="4191"/>
                  </a:lnTo>
                  <a:lnTo>
                    <a:pt x="90741" y="3454"/>
                  </a:lnTo>
                  <a:lnTo>
                    <a:pt x="89712" y="3949"/>
                  </a:lnTo>
                  <a:lnTo>
                    <a:pt x="89547" y="3670"/>
                  </a:lnTo>
                  <a:lnTo>
                    <a:pt x="89204" y="3162"/>
                  </a:lnTo>
                  <a:lnTo>
                    <a:pt x="88646" y="2768"/>
                  </a:lnTo>
                  <a:lnTo>
                    <a:pt x="87972" y="2603"/>
                  </a:lnTo>
                  <a:lnTo>
                    <a:pt x="86601" y="2286"/>
                  </a:lnTo>
                  <a:lnTo>
                    <a:pt x="85686" y="2794"/>
                  </a:lnTo>
                  <a:lnTo>
                    <a:pt x="85585" y="2628"/>
                  </a:lnTo>
                  <a:lnTo>
                    <a:pt x="85204" y="2120"/>
                  </a:lnTo>
                  <a:lnTo>
                    <a:pt x="84594" y="1727"/>
                  </a:lnTo>
                  <a:lnTo>
                    <a:pt x="82397" y="1308"/>
                  </a:lnTo>
                  <a:lnTo>
                    <a:pt x="81584" y="1816"/>
                  </a:lnTo>
                  <a:lnTo>
                    <a:pt x="81153" y="1244"/>
                  </a:lnTo>
                  <a:lnTo>
                    <a:pt x="80492" y="876"/>
                  </a:lnTo>
                  <a:lnTo>
                    <a:pt x="78143" y="546"/>
                  </a:lnTo>
                  <a:lnTo>
                    <a:pt x="77444" y="1028"/>
                  </a:lnTo>
                  <a:lnTo>
                    <a:pt x="77050" y="558"/>
                  </a:lnTo>
                  <a:lnTo>
                    <a:pt x="76327" y="215"/>
                  </a:lnTo>
                  <a:lnTo>
                    <a:pt x="73850" y="0"/>
                  </a:lnTo>
                  <a:lnTo>
                    <a:pt x="72453" y="1079"/>
                  </a:lnTo>
                  <a:lnTo>
                    <a:pt x="72377" y="2565"/>
                  </a:lnTo>
                  <a:lnTo>
                    <a:pt x="72301" y="4013"/>
                  </a:lnTo>
                  <a:lnTo>
                    <a:pt x="73482" y="5321"/>
                  </a:lnTo>
                  <a:lnTo>
                    <a:pt x="75793" y="5524"/>
                  </a:lnTo>
                  <a:lnTo>
                    <a:pt x="76530" y="5270"/>
                  </a:lnTo>
                  <a:lnTo>
                    <a:pt x="77000" y="4940"/>
                  </a:lnTo>
                  <a:lnTo>
                    <a:pt x="77546" y="5588"/>
                  </a:lnTo>
                  <a:lnTo>
                    <a:pt x="79730" y="5892"/>
                  </a:lnTo>
                  <a:lnTo>
                    <a:pt x="80441" y="5702"/>
                  </a:lnTo>
                  <a:lnTo>
                    <a:pt x="80987" y="5321"/>
                  </a:lnTo>
                  <a:lnTo>
                    <a:pt x="81584" y="6057"/>
                  </a:lnTo>
                  <a:lnTo>
                    <a:pt x="83642" y="6438"/>
                  </a:lnTo>
                  <a:lnTo>
                    <a:pt x="84328" y="6299"/>
                  </a:lnTo>
                  <a:lnTo>
                    <a:pt x="85026" y="5867"/>
                  </a:lnTo>
                  <a:lnTo>
                    <a:pt x="85610" y="6718"/>
                  </a:lnTo>
                  <a:lnTo>
                    <a:pt x="87541" y="7188"/>
                  </a:lnTo>
                  <a:lnTo>
                    <a:pt x="88188" y="7086"/>
                  </a:lnTo>
                  <a:lnTo>
                    <a:pt x="88722" y="6781"/>
                  </a:lnTo>
                  <a:lnTo>
                    <a:pt x="89014" y="6616"/>
                  </a:lnTo>
                  <a:lnTo>
                    <a:pt x="89598" y="7581"/>
                  </a:lnTo>
                  <a:lnTo>
                    <a:pt x="91998" y="8280"/>
                  </a:lnTo>
                  <a:lnTo>
                    <a:pt x="93052" y="7772"/>
                  </a:lnTo>
                  <a:lnTo>
                    <a:pt x="93535" y="8661"/>
                  </a:lnTo>
                  <a:lnTo>
                    <a:pt x="95758" y="9423"/>
                  </a:lnTo>
                  <a:lnTo>
                    <a:pt x="96951" y="8915"/>
                  </a:lnTo>
                  <a:lnTo>
                    <a:pt x="97447" y="9918"/>
                  </a:lnTo>
                  <a:lnTo>
                    <a:pt x="98463" y="10325"/>
                  </a:lnTo>
                  <a:lnTo>
                    <a:pt x="99479" y="10744"/>
                  </a:lnTo>
                  <a:lnTo>
                    <a:pt x="100647" y="10299"/>
                  </a:lnTo>
                  <a:lnTo>
                    <a:pt x="101485" y="8394"/>
                  </a:lnTo>
                  <a:close/>
                </a:path>
                <a:path w="142240" h="45084">
                  <a:moveTo>
                    <a:pt x="105092" y="10134"/>
                  </a:moveTo>
                  <a:lnTo>
                    <a:pt x="104648" y="9067"/>
                  </a:lnTo>
                  <a:lnTo>
                    <a:pt x="103670" y="8610"/>
                  </a:lnTo>
                  <a:lnTo>
                    <a:pt x="102692" y="8166"/>
                  </a:lnTo>
                  <a:lnTo>
                    <a:pt x="101587" y="8521"/>
                  </a:lnTo>
                  <a:lnTo>
                    <a:pt x="101206" y="9410"/>
                  </a:lnTo>
                  <a:lnTo>
                    <a:pt x="100825" y="10299"/>
                  </a:lnTo>
                  <a:lnTo>
                    <a:pt x="101269" y="11366"/>
                  </a:lnTo>
                  <a:lnTo>
                    <a:pt x="103136" y="12230"/>
                  </a:lnTo>
                  <a:lnTo>
                    <a:pt x="104241" y="11861"/>
                  </a:lnTo>
                  <a:lnTo>
                    <a:pt x="104660" y="10998"/>
                  </a:lnTo>
                  <a:lnTo>
                    <a:pt x="105092" y="10134"/>
                  </a:lnTo>
                  <a:close/>
                </a:path>
                <a:path w="142240" h="45084">
                  <a:moveTo>
                    <a:pt x="108623" y="12039"/>
                  </a:moveTo>
                  <a:lnTo>
                    <a:pt x="108254" y="11036"/>
                  </a:lnTo>
                  <a:lnTo>
                    <a:pt x="106489" y="10121"/>
                  </a:lnTo>
                  <a:lnTo>
                    <a:pt x="105460" y="10401"/>
                  </a:lnTo>
                  <a:lnTo>
                    <a:pt x="105067" y="11201"/>
                  </a:lnTo>
                  <a:lnTo>
                    <a:pt x="104673" y="12001"/>
                  </a:lnTo>
                  <a:lnTo>
                    <a:pt x="105041" y="13017"/>
                  </a:lnTo>
                  <a:lnTo>
                    <a:pt x="106730" y="13881"/>
                  </a:lnTo>
                  <a:lnTo>
                    <a:pt x="107759" y="13601"/>
                  </a:lnTo>
                  <a:lnTo>
                    <a:pt x="108623" y="12039"/>
                  </a:lnTo>
                  <a:close/>
                </a:path>
                <a:path w="142240" h="45084">
                  <a:moveTo>
                    <a:pt x="114350" y="23495"/>
                  </a:moveTo>
                  <a:lnTo>
                    <a:pt x="114096" y="22377"/>
                  </a:lnTo>
                  <a:lnTo>
                    <a:pt x="112356" y="21158"/>
                  </a:lnTo>
                  <a:lnTo>
                    <a:pt x="111353" y="21297"/>
                  </a:lnTo>
                  <a:lnTo>
                    <a:pt x="111036" y="20142"/>
                  </a:lnTo>
                  <a:lnTo>
                    <a:pt x="109105" y="18923"/>
                  </a:lnTo>
                  <a:lnTo>
                    <a:pt x="108191" y="19088"/>
                  </a:lnTo>
                  <a:lnTo>
                    <a:pt x="107861" y="18046"/>
                  </a:lnTo>
                  <a:lnTo>
                    <a:pt x="105740" y="16852"/>
                  </a:lnTo>
                  <a:lnTo>
                    <a:pt x="104724" y="17094"/>
                  </a:lnTo>
                  <a:lnTo>
                    <a:pt x="104432" y="16268"/>
                  </a:lnTo>
                  <a:lnTo>
                    <a:pt x="104013" y="15811"/>
                  </a:lnTo>
                  <a:lnTo>
                    <a:pt x="102273" y="14935"/>
                  </a:lnTo>
                  <a:lnTo>
                    <a:pt x="101358" y="15201"/>
                  </a:lnTo>
                  <a:lnTo>
                    <a:pt x="101295" y="15036"/>
                  </a:lnTo>
                  <a:lnTo>
                    <a:pt x="101053" y="14503"/>
                  </a:lnTo>
                  <a:lnTo>
                    <a:pt x="100596" y="14020"/>
                  </a:lnTo>
                  <a:lnTo>
                    <a:pt x="99961" y="13754"/>
                  </a:lnTo>
                  <a:lnTo>
                    <a:pt x="98704" y="13195"/>
                  </a:lnTo>
                  <a:lnTo>
                    <a:pt x="97878" y="13474"/>
                  </a:lnTo>
                  <a:lnTo>
                    <a:pt x="97612" y="12890"/>
                  </a:lnTo>
                  <a:lnTo>
                    <a:pt x="97091" y="12420"/>
                  </a:lnTo>
                  <a:lnTo>
                    <a:pt x="96418" y="12153"/>
                  </a:lnTo>
                  <a:lnTo>
                    <a:pt x="95059" y="11633"/>
                  </a:lnTo>
                  <a:lnTo>
                    <a:pt x="94335" y="11925"/>
                  </a:lnTo>
                  <a:lnTo>
                    <a:pt x="94081" y="11430"/>
                  </a:lnTo>
                  <a:lnTo>
                    <a:pt x="93497" y="10972"/>
                  </a:lnTo>
                  <a:lnTo>
                    <a:pt x="91325" y="10248"/>
                  </a:lnTo>
                  <a:lnTo>
                    <a:pt x="90474" y="10655"/>
                  </a:lnTo>
                  <a:lnTo>
                    <a:pt x="90284" y="10312"/>
                  </a:lnTo>
                  <a:lnTo>
                    <a:pt x="89712" y="9906"/>
                  </a:lnTo>
                  <a:lnTo>
                    <a:pt x="87617" y="9334"/>
                  </a:lnTo>
                  <a:lnTo>
                    <a:pt x="86906" y="9702"/>
                  </a:lnTo>
                  <a:lnTo>
                    <a:pt x="86563" y="9156"/>
                  </a:lnTo>
                  <a:lnTo>
                    <a:pt x="85217" y="8890"/>
                  </a:lnTo>
                  <a:lnTo>
                    <a:pt x="83883" y="8597"/>
                  </a:lnTo>
                  <a:lnTo>
                    <a:pt x="83096" y="9055"/>
                  </a:lnTo>
                  <a:lnTo>
                    <a:pt x="82664" y="8420"/>
                  </a:lnTo>
                  <a:lnTo>
                    <a:pt x="81368" y="8229"/>
                  </a:lnTo>
                  <a:lnTo>
                    <a:pt x="80098" y="8026"/>
                  </a:lnTo>
                  <a:lnTo>
                    <a:pt x="79082" y="8686"/>
                  </a:lnTo>
                  <a:lnTo>
                    <a:pt x="78816" y="8343"/>
                  </a:lnTo>
                  <a:lnTo>
                    <a:pt x="78600" y="8153"/>
                  </a:lnTo>
                  <a:lnTo>
                    <a:pt x="78105" y="7899"/>
                  </a:lnTo>
                  <a:lnTo>
                    <a:pt x="77825" y="7810"/>
                  </a:lnTo>
                  <a:lnTo>
                    <a:pt x="77520" y="7772"/>
                  </a:lnTo>
                  <a:lnTo>
                    <a:pt x="76314" y="7645"/>
                  </a:lnTo>
                  <a:lnTo>
                    <a:pt x="75260" y="8394"/>
                  </a:lnTo>
                  <a:lnTo>
                    <a:pt x="74904" y="7975"/>
                  </a:lnTo>
                  <a:lnTo>
                    <a:pt x="73672" y="7505"/>
                  </a:lnTo>
                  <a:lnTo>
                    <a:pt x="72529" y="7429"/>
                  </a:lnTo>
                  <a:lnTo>
                    <a:pt x="71564" y="8204"/>
                  </a:lnTo>
                  <a:lnTo>
                    <a:pt x="71539" y="8534"/>
                  </a:lnTo>
                  <a:lnTo>
                    <a:pt x="71450" y="8293"/>
                  </a:lnTo>
                  <a:lnTo>
                    <a:pt x="70789" y="7632"/>
                  </a:lnTo>
                  <a:lnTo>
                    <a:pt x="70319" y="7391"/>
                  </a:lnTo>
                  <a:lnTo>
                    <a:pt x="69786" y="7391"/>
                  </a:lnTo>
                  <a:lnTo>
                    <a:pt x="68719" y="7378"/>
                  </a:lnTo>
                  <a:lnTo>
                    <a:pt x="67856" y="8153"/>
                  </a:lnTo>
                  <a:lnTo>
                    <a:pt x="67856" y="10058"/>
                  </a:lnTo>
                  <a:lnTo>
                    <a:pt x="68668" y="10845"/>
                  </a:lnTo>
                  <a:lnTo>
                    <a:pt x="69684" y="10858"/>
                  </a:lnTo>
                  <a:lnTo>
                    <a:pt x="70192" y="10845"/>
                  </a:lnTo>
                  <a:lnTo>
                    <a:pt x="70650" y="10706"/>
                  </a:lnTo>
                  <a:lnTo>
                    <a:pt x="71005" y="10414"/>
                  </a:lnTo>
                  <a:lnTo>
                    <a:pt x="71348" y="10121"/>
                  </a:lnTo>
                  <a:lnTo>
                    <a:pt x="71475" y="9893"/>
                  </a:lnTo>
                  <a:lnTo>
                    <a:pt x="71462" y="10248"/>
                  </a:lnTo>
                  <a:lnTo>
                    <a:pt x="72301" y="11125"/>
                  </a:lnTo>
                  <a:lnTo>
                    <a:pt x="73380" y="11188"/>
                  </a:lnTo>
                  <a:lnTo>
                    <a:pt x="73647" y="11214"/>
                  </a:lnTo>
                  <a:lnTo>
                    <a:pt x="73914" y="11176"/>
                  </a:lnTo>
                  <a:lnTo>
                    <a:pt x="74155" y="11099"/>
                  </a:lnTo>
                  <a:lnTo>
                    <a:pt x="74396" y="11036"/>
                  </a:lnTo>
                  <a:lnTo>
                    <a:pt x="74625" y="10922"/>
                  </a:lnTo>
                  <a:lnTo>
                    <a:pt x="74815" y="10782"/>
                  </a:lnTo>
                  <a:lnTo>
                    <a:pt x="75044" y="10591"/>
                  </a:lnTo>
                  <a:lnTo>
                    <a:pt x="75882" y="11557"/>
                  </a:lnTo>
                  <a:lnTo>
                    <a:pt x="77025" y="11684"/>
                  </a:lnTo>
                  <a:lnTo>
                    <a:pt x="77317" y="11722"/>
                  </a:lnTo>
                  <a:lnTo>
                    <a:pt x="77597" y="11696"/>
                  </a:lnTo>
                  <a:lnTo>
                    <a:pt x="77863" y="11620"/>
                  </a:lnTo>
                  <a:lnTo>
                    <a:pt x="78130" y="11557"/>
                  </a:lnTo>
                  <a:lnTo>
                    <a:pt x="78359" y="11455"/>
                  </a:lnTo>
                  <a:lnTo>
                    <a:pt x="78574" y="11303"/>
                  </a:lnTo>
                  <a:lnTo>
                    <a:pt x="78701" y="11226"/>
                  </a:lnTo>
                  <a:lnTo>
                    <a:pt x="79451" y="12153"/>
                  </a:lnTo>
                  <a:lnTo>
                    <a:pt x="80657" y="12357"/>
                  </a:lnTo>
                  <a:lnTo>
                    <a:pt x="81864" y="12534"/>
                  </a:lnTo>
                  <a:lnTo>
                    <a:pt x="82461" y="12179"/>
                  </a:lnTo>
                  <a:lnTo>
                    <a:pt x="82994" y="12928"/>
                  </a:lnTo>
                  <a:lnTo>
                    <a:pt x="84239" y="13208"/>
                  </a:lnTo>
                  <a:lnTo>
                    <a:pt x="85509" y="13449"/>
                  </a:lnTo>
                  <a:lnTo>
                    <a:pt x="86029" y="13182"/>
                  </a:lnTo>
                  <a:lnTo>
                    <a:pt x="86461" y="13868"/>
                  </a:lnTo>
                  <a:lnTo>
                    <a:pt x="88430" y="14389"/>
                  </a:lnTo>
                  <a:lnTo>
                    <a:pt x="89103" y="14287"/>
                  </a:lnTo>
                  <a:lnTo>
                    <a:pt x="89433" y="14135"/>
                  </a:lnTo>
                  <a:lnTo>
                    <a:pt x="89903" y="14947"/>
                  </a:lnTo>
                  <a:lnTo>
                    <a:pt x="91922" y="15621"/>
                  </a:lnTo>
                  <a:lnTo>
                    <a:pt x="92633" y="15532"/>
                  </a:lnTo>
                  <a:lnTo>
                    <a:pt x="93129" y="15328"/>
                  </a:lnTo>
                  <a:lnTo>
                    <a:pt x="93484" y="16027"/>
                  </a:lnTo>
                  <a:lnTo>
                    <a:pt x="94742" y="16510"/>
                  </a:lnTo>
                  <a:lnTo>
                    <a:pt x="95377" y="16764"/>
                  </a:lnTo>
                  <a:lnTo>
                    <a:pt x="96050" y="16725"/>
                  </a:lnTo>
                  <a:lnTo>
                    <a:pt x="96659" y="16497"/>
                  </a:lnTo>
                  <a:lnTo>
                    <a:pt x="97002" y="17284"/>
                  </a:lnTo>
                  <a:lnTo>
                    <a:pt x="98183" y="17792"/>
                  </a:lnTo>
                  <a:lnTo>
                    <a:pt x="98767" y="18059"/>
                  </a:lnTo>
                  <a:lnTo>
                    <a:pt x="99402" y="18072"/>
                  </a:lnTo>
                  <a:lnTo>
                    <a:pt x="99961" y="17868"/>
                  </a:lnTo>
                  <a:lnTo>
                    <a:pt x="100126" y="17818"/>
                  </a:lnTo>
                  <a:lnTo>
                    <a:pt x="100469" y="18719"/>
                  </a:lnTo>
                  <a:lnTo>
                    <a:pt x="102108" y="19532"/>
                  </a:lnTo>
                  <a:lnTo>
                    <a:pt x="102704" y="19570"/>
                  </a:lnTo>
                  <a:lnTo>
                    <a:pt x="103543" y="19342"/>
                  </a:lnTo>
                  <a:lnTo>
                    <a:pt x="103860" y="20320"/>
                  </a:lnTo>
                  <a:lnTo>
                    <a:pt x="104863" y="20891"/>
                  </a:lnTo>
                  <a:lnTo>
                    <a:pt x="105867" y="21437"/>
                  </a:lnTo>
                  <a:lnTo>
                    <a:pt x="106946" y="21196"/>
                  </a:lnTo>
                  <a:lnTo>
                    <a:pt x="107188" y="22085"/>
                  </a:lnTo>
                  <a:lnTo>
                    <a:pt x="108102" y="22669"/>
                  </a:lnTo>
                  <a:lnTo>
                    <a:pt x="109016" y="23241"/>
                  </a:lnTo>
                  <a:lnTo>
                    <a:pt x="110185" y="23025"/>
                  </a:lnTo>
                  <a:lnTo>
                    <a:pt x="110413" y="24028"/>
                  </a:lnTo>
                  <a:lnTo>
                    <a:pt x="112077" y="25184"/>
                  </a:lnTo>
                  <a:lnTo>
                    <a:pt x="113207" y="25031"/>
                  </a:lnTo>
                  <a:lnTo>
                    <a:pt x="114350" y="23495"/>
                  </a:lnTo>
                  <a:close/>
                </a:path>
                <a:path w="142240" h="45084">
                  <a:moveTo>
                    <a:pt x="117233" y="25806"/>
                  </a:moveTo>
                  <a:lnTo>
                    <a:pt x="117043" y="24752"/>
                  </a:lnTo>
                  <a:lnTo>
                    <a:pt x="115481" y="23545"/>
                  </a:lnTo>
                  <a:lnTo>
                    <a:pt x="114414" y="23647"/>
                  </a:lnTo>
                  <a:lnTo>
                    <a:pt x="113893" y="24358"/>
                  </a:lnTo>
                  <a:lnTo>
                    <a:pt x="113372" y="25069"/>
                  </a:lnTo>
                  <a:lnTo>
                    <a:pt x="113550" y="26123"/>
                  </a:lnTo>
                  <a:lnTo>
                    <a:pt x="114300" y="26695"/>
                  </a:lnTo>
                  <a:lnTo>
                    <a:pt x="115049" y="27279"/>
                  </a:lnTo>
                  <a:lnTo>
                    <a:pt x="116103" y="27190"/>
                  </a:lnTo>
                  <a:lnTo>
                    <a:pt x="116662" y="26492"/>
                  </a:lnTo>
                  <a:lnTo>
                    <a:pt x="117233" y="25806"/>
                  </a:lnTo>
                  <a:close/>
                </a:path>
                <a:path w="142240" h="45084">
                  <a:moveTo>
                    <a:pt x="119989" y="28244"/>
                  </a:moveTo>
                  <a:lnTo>
                    <a:pt x="119875" y="27266"/>
                  </a:lnTo>
                  <a:lnTo>
                    <a:pt x="119176" y="26670"/>
                  </a:lnTo>
                  <a:lnTo>
                    <a:pt x="118478" y="26085"/>
                  </a:lnTo>
                  <a:lnTo>
                    <a:pt x="117500" y="26123"/>
                  </a:lnTo>
                  <a:lnTo>
                    <a:pt x="116979" y="26758"/>
                  </a:lnTo>
                  <a:lnTo>
                    <a:pt x="116459" y="27393"/>
                  </a:lnTo>
                  <a:lnTo>
                    <a:pt x="116586" y="28371"/>
                  </a:lnTo>
                  <a:lnTo>
                    <a:pt x="117906" y="29514"/>
                  </a:lnTo>
                  <a:lnTo>
                    <a:pt x="118897" y="29476"/>
                  </a:lnTo>
                  <a:lnTo>
                    <a:pt x="119443" y="28854"/>
                  </a:lnTo>
                  <a:lnTo>
                    <a:pt x="119989" y="28244"/>
                  </a:lnTo>
                  <a:close/>
                </a:path>
                <a:path w="142240" h="45084">
                  <a:moveTo>
                    <a:pt x="122656" y="30822"/>
                  </a:moveTo>
                  <a:lnTo>
                    <a:pt x="122593" y="29921"/>
                  </a:lnTo>
                  <a:lnTo>
                    <a:pt x="121970" y="29349"/>
                  </a:lnTo>
                  <a:lnTo>
                    <a:pt x="121361" y="28778"/>
                  </a:lnTo>
                  <a:lnTo>
                    <a:pt x="120459" y="28765"/>
                  </a:lnTo>
                  <a:lnTo>
                    <a:pt x="119951" y="29324"/>
                  </a:lnTo>
                  <a:lnTo>
                    <a:pt x="119443" y="29883"/>
                  </a:lnTo>
                  <a:lnTo>
                    <a:pt x="119519" y="30784"/>
                  </a:lnTo>
                  <a:lnTo>
                    <a:pt x="120103" y="31343"/>
                  </a:lnTo>
                  <a:lnTo>
                    <a:pt x="120688" y="31889"/>
                  </a:lnTo>
                  <a:lnTo>
                    <a:pt x="121589" y="31902"/>
                  </a:lnTo>
                  <a:lnTo>
                    <a:pt x="122123" y="31356"/>
                  </a:lnTo>
                  <a:lnTo>
                    <a:pt x="122656" y="30822"/>
                  </a:lnTo>
                  <a:close/>
                </a:path>
                <a:path w="142240" h="45084">
                  <a:moveTo>
                    <a:pt x="125171" y="33489"/>
                  </a:moveTo>
                  <a:lnTo>
                    <a:pt x="125158" y="32677"/>
                  </a:lnTo>
                  <a:lnTo>
                    <a:pt x="124625" y="32118"/>
                  </a:lnTo>
                  <a:lnTo>
                    <a:pt x="124091" y="31572"/>
                  </a:lnTo>
                  <a:lnTo>
                    <a:pt x="123266" y="31534"/>
                  </a:lnTo>
                  <a:lnTo>
                    <a:pt x="122783" y="32016"/>
                  </a:lnTo>
                  <a:lnTo>
                    <a:pt x="122301" y="32499"/>
                  </a:lnTo>
                  <a:lnTo>
                    <a:pt x="122326" y="33324"/>
                  </a:lnTo>
                  <a:lnTo>
                    <a:pt x="123342" y="34391"/>
                  </a:lnTo>
                  <a:lnTo>
                    <a:pt x="124167" y="34429"/>
                  </a:lnTo>
                  <a:lnTo>
                    <a:pt x="124675" y="33972"/>
                  </a:lnTo>
                  <a:lnTo>
                    <a:pt x="125171" y="33489"/>
                  </a:lnTo>
                  <a:close/>
                </a:path>
                <a:path w="142240" h="45084">
                  <a:moveTo>
                    <a:pt x="127596" y="35547"/>
                  </a:moveTo>
                  <a:lnTo>
                    <a:pt x="126682" y="34505"/>
                  </a:lnTo>
                  <a:lnTo>
                    <a:pt x="125933" y="34429"/>
                  </a:lnTo>
                  <a:lnTo>
                    <a:pt x="125476" y="34848"/>
                  </a:lnTo>
                  <a:lnTo>
                    <a:pt x="125018" y="35267"/>
                  </a:lnTo>
                  <a:lnTo>
                    <a:pt x="125006" y="36017"/>
                  </a:lnTo>
                  <a:lnTo>
                    <a:pt x="125437" y="36512"/>
                  </a:lnTo>
                  <a:lnTo>
                    <a:pt x="125882" y="37007"/>
                  </a:lnTo>
                  <a:lnTo>
                    <a:pt x="126619" y="37096"/>
                  </a:lnTo>
                  <a:lnTo>
                    <a:pt x="127101" y="36690"/>
                  </a:lnTo>
                  <a:lnTo>
                    <a:pt x="127571" y="36283"/>
                  </a:lnTo>
                  <a:lnTo>
                    <a:pt x="127596" y="35547"/>
                  </a:lnTo>
                  <a:close/>
                </a:path>
                <a:path w="142240" h="45084">
                  <a:moveTo>
                    <a:pt x="131013" y="29121"/>
                  </a:moveTo>
                  <a:lnTo>
                    <a:pt x="130492" y="28587"/>
                  </a:lnTo>
                  <a:lnTo>
                    <a:pt x="129984" y="28041"/>
                  </a:lnTo>
                  <a:lnTo>
                    <a:pt x="129171" y="27978"/>
                  </a:lnTo>
                  <a:lnTo>
                    <a:pt x="128689" y="28448"/>
                  </a:lnTo>
                  <a:lnTo>
                    <a:pt x="128206" y="28930"/>
                  </a:lnTo>
                  <a:lnTo>
                    <a:pt x="128206" y="29730"/>
                  </a:lnTo>
                  <a:lnTo>
                    <a:pt x="128701" y="30264"/>
                  </a:lnTo>
                  <a:lnTo>
                    <a:pt x="129209" y="30784"/>
                  </a:lnTo>
                  <a:lnTo>
                    <a:pt x="130022" y="30848"/>
                  </a:lnTo>
                  <a:lnTo>
                    <a:pt x="130517" y="30391"/>
                  </a:lnTo>
                  <a:lnTo>
                    <a:pt x="131013" y="29933"/>
                  </a:lnTo>
                  <a:lnTo>
                    <a:pt x="131013" y="29121"/>
                  </a:lnTo>
                  <a:close/>
                </a:path>
                <a:path w="142240" h="45084">
                  <a:moveTo>
                    <a:pt x="133921" y="32245"/>
                  </a:moveTo>
                  <a:lnTo>
                    <a:pt x="132842" y="30988"/>
                  </a:lnTo>
                  <a:lnTo>
                    <a:pt x="131953" y="30886"/>
                  </a:lnTo>
                  <a:lnTo>
                    <a:pt x="131394" y="31381"/>
                  </a:lnTo>
                  <a:lnTo>
                    <a:pt x="130822" y="31877"/>
                  </a:lnTo>
                  <a:lnTo>
                    <a:pt x="130797" y="32766"/>
                  </a:lnTo>
                  <a:lnTo>
                    <a:pt x="131838" y="33985"/>
                  </a:lnTo>
                  <a:lnTo>
                    <a:pt x="132727" y="34086"/>
                  </a:lnTo>
                  <a:lnTo>
                    <a:pt x="133311" y="33616"/>
                  </a:lnTo>
                  <a:lnTo>
                    <a:pt x="133896" y="33147"/>
                  </a:lnTo>
                  <a:lnTo>
                    <a:pt x="133921" y="32245"/>
                  </a:lnTo>
                  <a:close/>
                </a:path>
                <a:path w="142240" h="45084">
                  <a:moveTo>
                    <a:pt x="136677" y="35509"/>
                  </a:moveTo>
                  <a:lnTo>
                    <a:pt x="136118" y="34785"/>
                  </a:lnTo>
                  <a:lnTo>
                    <a:pt x="135547" y="34061"/>
                  </a:lnTo>
                  <a:lnTo>
                    <a:pt x="134581" y="33896"/>
                  </a:lnTo>
                  <a:lnTo>
                    <a:pt x="133299" y="34925"/>
                  </a:lnTo>
                  <a:lnTo>
                    <a:pt x="133223" y="35915"/>
                  </a:lnTo>
                  <a:lnTo>
                    <a:pt x="133756" y="36601"/>
                  </a:lnTo>
                  <a:lnTo>
                    <a:pt x="134289" y="37299"/>
                  </a:lnTo>
                  <a:lnTo>
                    <a:pt x="135267" y="37452"/>
                  </a:lnTo>
                  <a:lnTo>
                    <a:pt x="135928" y="36969"/>
                  </a:lnTo>
                  <a:lnTo>
                    <a:pt x="136588" y="36487"/>
                  </a:lnTo>
                  <a:lnTo>
                    <a:pt x="136677" y="35509"/>
                  </a:lnTo>
                  <a:close/>
                </a:path>
                <a:path w="142240" h="45084">
                  <a:moveTo>
                    <a:pt x="139255" y="38900"/>
                  </a:moveTo>
                  <a:lnTo>
                    <a:pt x="138112" y="37274"/>
                  </a:lnTo>
                  <a:lnTo>
                    <a:pt x="137071" y="37033"/>
                  </a:lnTo>
                  <a:lnTo>
                    <a:pt x="135623" y="38100"/>
                  </a:lnTo>
                  <a:lnTo>
                    <a:pt x="135483" y="39154"/>
                  </a:lnTo>
                  <a:lnTo>
                    <a:pt x="136575" y="40716"/>
                  </a:lnTo>
                  <a:lnTo>
                    <a:pt x="137629" y="40932"/>
                  </a:lnTo>
                  <a:lnTo>
                    <a:pt x="138366" y="40449"/>
                  </a:lnTo>
                  <a:lnTo>
                    <a:pt x="139115" y="39954"/>
                  </a:lnTo>
                  <a:lnTo>
                    <a:pt x="139255" y="38900"/>
                  </a:lnTo>
                  <a:close/>
                </a:path>
                <a:path w="142240" h="45084">
                  <a:moveTo>
                    <a:pt x="141693" y="42418"/>
                  </a:moveTo>
                  <a:lnTo>
                    <a:pt x="141109" y="41503"/>
                  </a:lnTo>
                  <a:lnTo>
                    <a:pt x="140538" y="40589"/>
                  </a:lnTo>
                  <a:lnTo>
                    <a:pt x="139420" y="40284"/>
                  </a:lnTo>
                  <a:lnTo>
                    <a:pt x="137807" y="41351"/>
                  </a:lnTo>
                  <a:lnTo>
                    <a:pt x="137604" y="42494"/>
                  </a:lnTo>
                  <a:lnTo>
                    <a:pt x="138696" y="44234"/>
                  </a:lnTo>
                  <a:lnTo>
                    <a:pt x="139814" y="44526"/>
                  </a:lnTo>
                  <a:lnTo>
                    <a:pt x="140639" y="44043"/>
                  </a:lnTo>
                  <a:lnTo>
                    <a:pt x="141490" y="43548"/>
                  </a:lnTo>
                  <a:lnTo>
                    <a:pt x="141693" y="424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380" y="6773811"/>
              <a:ext cx="175260" cy="52069"/>
            </a:xfrm>
            <a:custGeom>
              <a:avLst/>
              <a:gdLst/>
              <a:ahLst/>
              <a:cxnLst/>
              <a:rect l="l" t="t" r="r" b="b"/>
              <a:pathLst>
                <a:path w="175260" h="52070">
                  <a:moveTo>
                    <a:pt x="4457" y="49364"/>
                  </a:moveTo>
                  <a:lnTo>
                    <a:pt x="4191" y="48158"/>
                  </a:lnTo>
                  <a:lnTo>
                    <a:pt x="2387" y="47066"/>
                  </a:lnTo>
                  <a:lnTo>
                    <a:pt x="1168" y="47447"/>
                  </a:lnTo>
                  <a:lnTo>
                    <a:pt x="571" y="48450"/>
                  </a:lnTo>
                  <a:lnTo>
                    <a:pt x="0" y="49466"/>
                  </a:lnTo>
                  <a:lnTo>
                    <a:pt x="317" y="50711"/>
                  </a:lnTo>
                  <a:lnTo>
                    <a:pt x="1244" y="51206"/>
                  </a:lnTo>
                  <a:lnTo>
                    <a:pt x="2171" y="51701"/>
                  </a:lnTo>
                  <a:lnTo>
                    <a:pt x="3340" y="51295"/>
                  </a:lnTo>
                  <a:lnTo>
                    <a:pt x="3886" y="50330"/>
                  </a:lnTo>
                  <a:lnTo>
                    <a:pt x="4457" y="49364"/>
                  </a:lnTo>
                  <a:close/>
                </a:path>
                <a:path w="175260" h="52070">
                  <a:moveTo>
                    <a:pt x="6591" y="45643"/>
                  </a:moveTo>
                  <a:lnTo>
                    <a:pt x="6400" y="44500"/>
                  </a:lnTo>
                  <a:lnTo>
                    <a:pt x="4787" y="43421"/>
                  </a:lnTo>
                  <a:lnTo>
                    <a:pt x="3644" y="43713"/>
                  </a:lnTo>
                  <a:lnTo>
                    <a:pt x="3048" y="44615"/>
                  </a:lnTo>
                  <a:lnTo>
                    <a:pt x="2476" y="45529"/>
                  </a:lnTo>
                  <a:lnTo>
                    <a:pt x="2717" y="46697"/>
                  </a:lnTo>
                  <a:lnTo>
                    <a:pt x="3543" y="47193"/>
                  </a:lnTo>
                  <a:lnTo>
                    <a:pt x="4381" y="47701"/>
                  </a:lnTo>
                  <a:lnTo>
                    <a:pt x="5473" y="47371"/>
                  </a:lnTo>
                  <a:lnTo>
                    <a:pt x="6019" y="46494"/>
                  </a:lnTo>
                  <a:lnTo>
                    <a:pt x="6591" y="45643"/>
                  </a:lnTo>
                  <a:close/>
                </a:path>
                <a:path w="175260" h="52070">
                  <a:moveTo>
                    <a:pt x="8902" y="41998"/>
                  </a:moveTo>
                  <a:lnTo>
                    <a:pt x="8775" y="40957"/>
                  </a:lnTo>
                  <a:lnTo>
                    <a:pt x="7340" y="39890"/>
                  </a:lnTo>
                  <a:lnTo>
                    <a:pt x="6286" y="40106"/>
                  </a:lnTo>
                  <a:lnTo>
                    <a:pt x="5689" y="40906"/>
                  </a:lnTo>
                  <a:lnTo>
                    <a:pt x="5118" y="41719"/>
                  </a:lnTo>
                  <a:lnTo>
                    <a:pt x="5295" y="42799"/>
                  </a:lnTo>
                  <a:lnTo>
                    <a:pt x="6032" y="43294"/>
                  </a:lnTo>
                  <a:lnTo>
                    <a:pt x="6781" y="43789"/>
                  </a:lnTo>
                  <a:lnTo>
                    <a:pt x="7785" y="43548"/>
                  </a:lnTo>
                  <a:lnTo>
                    <a:pt x="8902" y="41998"/>
                  </a:lnTo>
                  <a:close/>
                </a:path>
                <a:path w="175260" h="52070">
                  <a:moveTo>
                    <a:pt x="11391" y="38481"/>
                  </a:moveTo>
                  <a:lnTo>
                    <a:pt x="11315" y="37515"/>
                  </a:lnTo>
                  <a:lnTo>
                    <a:pt x="10045" y="36499"/>
                  </a:lnTo>
                  <a:lnTo>
                    <a:pt x="9080" y="36639"/>
                  </a:lnTo>
                  <a:lnTo>
                    <a:pt x="8509" y="37350"/>
                  </a:lnTo>
                  <a:lnTo>
                    <a:pt x="7950" y="38061"/>
                  </a:lnTo>
                  <a:lnTo>
                    <a:pt x="8064" y="39052"/>
                  </a:lnTo>
                  <a:lnTo>
                    <a:pt x="8712" y="39535"/>
                  </a:lnTo>
                  <a:lnTo>
                    <a:pt x="9372" y="40030"/>
                  </a:lnTo>
                  <a:lnTo>
                    <a:pt x="10299" y="39839"/>
                  </a:lnTo>
                  <a:lnTo>
                    <a:pt x="10833" y="39154"/>
                  </a:lnTo>
                  <a:lnTo>
                    <a:pt x="11391" y="38481"/>
                  </a:lnTo>
                  <a:close/>
                </a:path>
                <a:path w="175260" h="52070">
                  <a:moveTo>
                    <a:pt x="14046" y="35064"/>
                  </a:moveTo>
                  <a:lnTo>
                    <a:pt x="14020" y="34201"/>
                  </a:lnTo>
                  <a:lnTo>
                    <a:pt x="13474" y="33705"/>
                  </a:lnTo>
                  <a:lnTo>
                    <a:pt x="12928" y="33223"/>
                  </a:lnTo>
                  <a:lnTo>
                    <a:pt x="12039" y="33312"/>
                  </a:lnTo>
                  <a:lnTo>
                    <a:pt x="11493" y="33921"/>
                  </a:lnTo>
                  <a:lnTo>
                    <a:pt x="10960" y="34531"/>
                  </a:lnTo>
                  <a:lnTo>
                    <a:pt x="11023" y="35445"/>
                  </a:lnTo>
                  <a:lnTo>
                    <a:pt x="11582" y="35902"/>
                  </a:lnTo>
                  <a:lnTo>
                    <a:pt x="12153" y="36372"/>
                  </a:lnTo>
                  <a:lnTo>
                    <a:pt x="13004" y="36245"/>
                  </a:lnTo>
                  <a:lnTo>
                    <a:pt x="13512" y="35648"/>
                  </a:lnTo>
                  <a:lnTo>
                    <a:pt x="14046" y="35064"/>
                  </a:lnTo>
                  <a:close/>
                </a:path>
                <a:path w="175260" h="52070">
                  <a:moveTo>
                    <a:pt x="19469" y="40779"/>
                  </a:moveTo>
                  <a:lnTo>
                    <a:pt x="19431" y="39547"/>
                  </a:lnTo>
                  <a:lnTo>
                    <a:pt x="18643" y="38862"/>
                  </a:lnTo>
                  <a:lnTo>
                    <a:pt x="17868" y="38163"/>
                  </a:lnTo>
                  <a:lnTo>
                    <a:pt x="16624" y="38315"/>
                  </a:lnTo>
                  <a:lnTo>
                    <a:pt x="15862" y="39192"/>
                  </a:lnTo>
                  <a:lnTo>
                    <a:pt x="15125" y="40093"/>
                  </a:lnTo>
                  <a:lnTo>
                    <a:pt x="15201" y="41211"/>
                  </a:lnTo>
                  <a:lnTo>
                    <a:pt x="13906" y="41427"/>
                  </a:lnTo>
                  <a:lnTo>
                    <a:pt x="13131" y="42405"/>
                  </a:lnTo>
                  <a:lnTo>
                    <a:pt x="12395" y="43395"/>
                  </a:lnTo>
                  <a:lnTo>
                    <a:pt x="12509" y="44411"/>
                  </a:lnTo>
                  <a:lnTo>
                    <a:pt x="11341" y="44665"/>
                  </a:lnTo>
                  <a:lnTo>
                    <a:pt x="10566" y="45745"/>
                  </a:lnTo>
                  <a:lnTo>
                    <a:pt x="9829" y="46850"/>
                  </a:lnTo>
                  <a:lnTo>
                    <a:pt x="9982" y="47752"/>
                  </a:lnTo>
                  <a:lnTo>
                    <a:pt x="8928" y="48031"/>
                  </a:lnTo>
                  <a:lnTo>
                    <a:pt x="8166" y="49212"/>
                  </a:lnTo>
                  <a:lnTo>
                    <a:pt x="7442" y="50406"/>
                  </a:lnTo>
                  <a:lnTo>
                    <a:pt x="12750" y="50406"/>
                  </a:lnTo>
                  <a:lnTo>
                    <a:pt x="12560" y="49428"/>
                  </a:lnTo>
                  <a:lnTo>
                    <a:pt x="13411" y="49212"/>
                  </a:lnTo>
                  <a:lnTo>
                    <a:pt x="14109" y="48171"/>
                  </a:lnTo>
                  <a:lnTo>
                    <a:pt x="14833" y="47155"/>
                  </a:lnTo>
                  <a:lnTo>
                    <a:pt x="14668" y="45986"/>
                  </a:lnTo>
                  <a:lnTo>
                    <a:pt x="15646" y="45783"/>
                  </a:lnTo>
                  <a:lnTo>
                    <a:pt x="16344" y="44831"/>
                  </a:lnTo>
                  <a:lnTo>
                    <a:pt x="17081" y="43916"/>
                  </a:lnTo>
                  <a:lnTo>
                    <a:pt x="16967" y="42633"/>
                  </a:lnTo>
                  <a:lnTo>
                    <a:pt x="18046" y="42456"/>
                  </a:lnTo>
                  <a:lnTo>
                    <a:pt x="18745" y="41605"/>
                  </a:lnTo>
                  <a:lnTo>
                    <a:pt x="19469" y="40779"/>
                  </a:lnTo>
                  <a:close/>
                </a:path>
                <a:path w="175260" h="52070">
                  <a:moveTo>
                    <a:pt x="22021" y="36601"/>
                  </a:moveTo>
                  <a:lnTo>
                    <a:pt x="20637" y="35267"/>
                  </a:lnTo>
                  <a:lnTo>
                    <a:pt x="19469" y="35344"/>
                  </a:lnTo>
                  <a:lnTo>
                    <a:pt x="18732" y="36118"/>
                  </a:lnTo>
                  <a:lnTo>
                    <a:pt x="18008" y="36918"/>
                  </a:lnTo>
                  <a:lnTo>
                    <a:pt x="18034" y="38100"/>
                  </a:lnTo>
                  <a:lnTo>
                    <a:pt x="18757" y="38735"/>
                  </a:lnTo>
                  <a:lnTo>
                    <a:pt x="19494" y="39370"/>
                  </a:lnTo>
                  <a:lnTo>
                    <a:pt x="20612" y="39255"/>
                  </a:lnTo>
                  <a:lnTo>
                    <a:pt x="21310" y="38493"/>
                  </a:lnTo>
                  <a:lnTo>
                    <a:pt x="22009" y="37757"/>
                  </a:lnTo>
                  <a:lnTo>
                    <a:pt x="22021" y="36601"/>
                  </a:lnTo>
                  <a:close/>
                </a:path>
                <a:path w="175260" h="52070">
                  <a:moveTo>
                    <a:pt x="24752" y="33794"/>
                  </a:moveTo>
                  <a:lnTo>
                    <a:pt x="24142" y="33134"/>
                  </a:lnTo>
                  <a:lnTo>
                    <a:pt x="23533" y="32486"/>
                  </a:lnTo>
                  <a:lnTo>
                    <a:pt x="22453" y="32512"/>
                  </a:lnTo>
                  <a:lnTo>
                    <a:pt x="21729" y="33197"/>
                  </a:lnTo>
                  <a:lnTo>
                    <a:pt x="21031" y="33896"/>
                  </a:lnTo>
                  <a:lnTo>
                    <a:pt x="21005" y="34988"/>
                  </a:lnTo>
                  <a:lnTo>
                    <a:pt x="21640" y="35610"/>
                  </a:lnTo>
                  <a:lnTo>
                    <a:pt x="22288" y="36233"/>
                  </a:lnTo>
                  <a:lnTo>
                    <a:pt x="23329" y="36169"/>
                  </a:lnTo>
                  <a:lnTo>
                    <a:pt x="24003" y="35496"/>
                  </a:lnTo>
                  <a:lnTo>
                    <a:pt x="24688" y="34848"/>
                  </a:lnTo>
                  <a:lnTo>
                    <a:pt x="24752" y="33794"/>
                  </a:lnTo>
                  <a:close/>
                </a:path>
                <a:path w="175260" h="52070">
                  <a:moveTo>
                    <a:pt x="27152" y="22034"/>
                  </a:moveTo>
                  <a:lnTo>
                    <a:pt x="26708" y="21450"/>
                  </a:lnTo>
                  <a:lnTo>
                    <a:pt x="26263" y="20866"/>
                  </a:lnTo>
                  <a:lnTo>
                    <a:pt x="25374" y="20777"/>
                  </a:lnTo>
                  <a:lnTo>
                    <a:pt x="24079" y="21767"/>
                  </a:lnTo>
                  <a:lnTo>
                    <a:pt x="23964" y="22669"/>
                  </a:lnTo>
                  <a:lnTo>
                    <a:pt x="24892" y="23812"/>
                  </a:lnTo>
                  <a:lnTo>
                    <a:pt x="25742" y="23850"/>
                  </a:lnTo>
                  <a:lnTo>
                    <a:pt x="26365" y="23368"/>
                  </a:lnTo>
                  <a:lnTo>
                    <a:pt x="27000" y="22898"/>
                  </a:lnTo>
                  <a:lnTo>
                    <a:pt x="27152" y="22034"/>
                  </a:lnTo>
                  <a:close/>
                </a:path>
                <a:path w="175260" h="52070">
                  <a:moveTo>
                    <a:pt x="27622" y="31102"/>
                  </a:moveTo>
                  <a:lnTo>
                    <a:pt x="26555" y="29857"/>
                  </a:lnTo>
                  <a:lnTo>
                    <a:pt x="25552" y="29832"/>
                  </a:lnTo>
                  <a:lnTo>
                    <a:pt x="24866" y="30429"/>
                  </a:lnTo>
                  <a:lnTo>
                    <a:pt x="24193" y="31038"/>
                  </a:lnTo>
                  <a:lnTo>
                    <a:pt x="24117" y="32042"/>
                  </a:lnTo>
                  <a:lnTo>
                    <a:pt x="24676" y="32639"/>
                  </a:lnTo>
                  <a:lnTo>
                    <a:pt x="25234" y="33235"/>
                  </a:lnTo>
                  <a:lnTo>
                    <a:pt x="26200" y="33223"/>
                  </a:lnTo>
                  <a:lnTo>
                    <a:pt x="26847" y="32639"/>
                  </a:lnTo>
                  <a:lnTo>
                    <a:pt x="27520" y="32080"/>
                  </a:lnTo>
                  <a:lnTo>
                    <a:pt x="27622" y="31102"/>
                  </a:lnTo>
                  <a:close/>
                </a:path>
                <a:path w="175260" h="52070">
                  <a:moveTo>
                    <a:pt x="30619" y="28549"/>
                  </a:moveTo>
                  <a:lnTo>
                    <a:pt x="30149" y="27965"/>
                  </a:lnTo>
                  <a:lnTo>
                    <a:pt x="29692" y="27368"/>
                  </a:lnTo>
                  <a:lnTo>
                    <a:pt x="28790" y="27305"/>
                  </a:lnTo>
                  <a:lnTo>
                    <a:pt x="28130" y="27813"/>
                  </a:lnTo>
                  <a:lnTo>
                    <a:pt x="27482" y="28333"/>
                  </a:lnTo>
                  <a:lnTo>
                    <a:pt x="27381" y="29248"/>
                  </a:lnTo>
                  <a:lnTo>
                    <a:pt x="27863" y="29819"/>
                  </a:lnTo>
                  <a:lnTo>
                    <a:pt x="28346" y="30391"/>
                  </a:lnTo>
                  <a:lnTo>
                    <a:pt x="29222" y="30416"/>
                  </a:lnTo>
                  <a:lnTo>
                    <a:pt x="29845" y="29921"/>
                  </a:lnTo>
                  <a:lnTo>
                    <a:pt x="30480" y="29425"/>
                  </a:lnTo>
                  <a:lnTo>
                    <a:pt x="30619" y="28549"/>
                  </a:lnTo>
                  <a:close/>
                </a:path>
                <a:path w="175260" h="52070">
                  <a:moveTo>
                    <a:pt x="30924" y="19418"/>
                  </a:moveTo>
                  <a:lnTo>
                    <a:pt x="30467" y="18745"/>
                  </a:lnTo>
                  <a:lnTo>
                    <a:pt x="30010" y="18072"/>
                  </a:lnTo>
                  <a:lnTo>
                    <a:pt x="29032" y="17932"/>
                  </a:lnTo>
                  <a:lnTo>
                    <a:pt x="28282" y="18440"/>
                  </a:lnTo>
                  <a:lnTo>
                    <a:pt x="27546" y="18961"/>
                  </a:lnTo>
                  <a:lnTo>
                    <a:pt x="27368" y="19951"/>
                  </a:lnTo>
                  <a:lnTo>
                    <a:pt x="27851" y="20599"/>
                  </a:lnTo>
                  <a:lnTo>
                    <a:pt x="28333" y="21259"/>
                  </a:lnTo>
                  <a:lnTo>
                    <a:pt x="29286" y="21348"/>
                  </a:lnTo>
                  <a:lnTo>
                    <a:pt x="29997" y="20840"/>
                  </a:lnTo>
                  <a:lnTo>
                    <a:pt x="30708" y="20358"/>
                  </a:lnTo>
                  <a:lnTo>
                    <a:pt x="30924" y="19418"/>
                  </a:lnTo>
                  <a:close/>
                </a:path>
                <a:path w="175260" h="52070">
                  <a:moveTo>
                    <a:pt x="33718" y="26136"/>
                  </a:moveTo>
                  <a:lnTo>
                    <a:pt x="32931" y="25044"/>
                  </a:lnTo>
                  <a:lnTo>
                    <a:pt x="32118" y="24942"/>
                  </a:lnTo>
                  <a:lnTo>
                    <a:pt x="31508" y="25361"/>
                  </a:lnTo>
                  <a:lnTo>
                    <a:pt x="30899" y="25806"/>
                  </a:lnTo>
                  <a:lnTo>
                    <a:pt x="30772" y="26631"/>
                  </a:lnTo>
                  <a:lnTo>
                    <a:pt x="31178" y="27165"/>
                  </a:lnTo>
                  <a:lnTo>
                    <a:pt x="31597" y="27711"/>
                  </a:lnTo>
                  <a:lnTo>
                    <a:pt x="32385" y="27762"/>
                  </a:lnTo>
                  <a:lnTo>
                    <a:pt x="33553" y="26924"/>
                  </a:lnTo>
                  <a:lnTo>
                    <a:pt x="33718" y="26136"/>
                  </a:lnTo>
                  <a:close/>
                </a:path>
                <a:path w="175260" h="52070">
                  <a:moveTo>
                    <a:pt x="34810" y="16992"/>
                  </a:moveTo>
                  <a:lnTo>
                    <a:pt x="34353" y="16230"/>
                  </a:lnTo>
                  <a:lnTo>
                    <a:pt x="33896" y="15468"/>
                  </a:lnTo>
                  <a:lnTo>
                    <a:pt x="32829" y="15265"/>
                  </a:lnTo>
                  <a:lnTo>
                    <a:pt x="31978" y="15773"/>
                  </a:lnTo>
                  <a:lnTo>
                    <a:pt x="31153" y="16319"/>
                  </a:lnTo>
                  <a:lnTo>
                    <a:pt x="30886" y="17386"/>
                  </a:lnTo>
                  <a:lnTo>
                    <a:pt x="31381" y="18122"/>
                  </a:lnTo>
                  <a:lnTo>
                    <a:pt x="31889" y="18859"/>
                  </a:lnTo>
                  <a:lnTo>
                    <a:pt x="32931" y="19024"/>
                  </a:lnTo>
                  <a:lnTo>
                    <a:pt x="33718" y="18503"/>
                  </a:lnTo>
                  <a:lnTo>
                    <a:pt x="34531" y="18008"/>
                  </a:lnTo>
                  <a:lnTo>
                    <a:pt x="34810" y="16992"/>
                  </a:lnTo>
                  <a:close/>
                </a:path>
                <a:path w="175260" h="52070">
                  <a:moveTo>
                    <a:pt x="38811" y="14782"/>
                  </a:moveTo>
                  <a:lnTo>
                    <a:pt x="38354" y="13931"/>
                  </a:lnTo>
                  <a:lnTo>
                    <a:pt x="37896" y="13081"/>
                  </a:lnTo>
                  <a:lnTo>
                    <a:pt x="36741" y="12788"/>
                  </a:lnTo>
                  <a:lnTo>
                    <a:pt x="35801" y="13309"/>
                  </a:lnTo>
                  <a:lnTo>
                    <a:pt x="34874" y="13868"/>
                  </a:lnTo>
                  <a:lnTo>
                    <a:pt x="34531" y="14998"/>
                  </a:lnTo>
                  <a:lnTo>
                    <a:pt x="35534" y="16662"/>
                  </a:lnTo>
                  <a:lnTo>
                    <a:pt x="36664" y="16903"/>
                  </a:lnTo>
                  <a:lnTo>
                    <a:pt x="37541" y="16370"/>
                  </a:lnTo>
                  <a:lnTo>
                    <a:pt x="38455" y="15875"/>
                  </a:lnTo>
                  <a:lnTo>
                    <a:pt x="38811" y="14782"/>
                  </a:lnTo>
                  <a:close/>
                </a:path>
                <a:path w="175260" h="52070">
                  <a:moveTo>
                    <a:pt x="42926" y="12776"/>
                  </a:moveTo>
                  <a:lnTo>
                    <a:pt x="42468" y="11823"/>
                  </a:lnTo>
                  <a:lnTo>
                    <a:pt x="42024" y="10883"/>
                  </a:lnTo>
                  <a:lnTo>
                    <a:pt x="40792" y="10502"/>
                  </a:lnTo>
                  <a:lnTo>
                    <a:pt x="39738" y="11023"/>
                  </a:lnTo>
                  <a:lnTo>
                    <a:pt x="38709" y="11582"/>
                  </a:lnTo>
                  <a:lnTo>
                    <a:pt x="38277" y="12776"/>
                  </a:lnTo>
                  <a:lnTo>
                    <a:pt x="38785" y="13703"/>
                  </a:lnTo>
                  <a:lnTo>
                    <a:pt x="39281" y="14630"/>
                  </a:lnTo>
                  <a:lnTo>
                    <a:pt x="40487" y="14947"/>
                  </a:lnTo>
                  <a:lnTo>
                    <a:pt x="41465" y="14414"/>
                  </a:lnTo>
                  <a:lnTo>
                    <a:pt x="42468" y="13919"/>
                  </a:lnTo>
                  <a:lnTo>
                    <a:pt x="42926" y="12776"/>
                  </a:lnTo>
                  <a:close/>
                </a:path>
                <a:path w="175260" h="52070">
                  <a:moveTo>
                    <a:pt x="48018" y="17945"/>
                  </a:moveTo>
                  <a:lnTo>
                    <a:pt x="47739" y="17322"/>
                  </a:lnTo>
                  <a:lnTo>
                    <a:pt x="47459" y="16700"/>
                  </a:lnTo>
                  <a:lnTo>
                    <a:pt x="46685" y="16446"/>
                  </a:lnTo>
                  <a:lnTo>
                    <a:pt x="45313" y="17056"/>
                  </a:lnTo>
                  <a:lnTo>
                    <a:pt x="45021" y="17843"/>
                  </a:lnTo>
                  <a:lnTo>
                    <a:pt x="45326" y="18453"/>
                  </a:lnTo>
                  <a:lnTo>
                    <a:pt x="45618" y="19062"/>
                  </a:lnTo>
                  <a:lnTo>
                    <a:pt x="46380" y="19278"/>
                  </a:lnTo>
                  <a:lnTo>
                    <a:pt x="47040" y="18973"/>
                  </a:lnTo>
                  <a:lnTo>
                    <a:pt x="47701" y="18681"/>
                  </a:lnTo>
                  <a:lnTo>
                    <a:pt x="48018" y="17945"/>
                  </a:lnTo>
                  <a:close/>
                </a:path>
                <a:path w="175260" h="52070">
                  <a:moveTo>
                    <a:pt x="51930" y="16383"/>
                  </a:moveTo>
                  <a:lnTo>
                    <a:pt x="51663" y="15684"/>
                  </a:lnTo>
                  <a:lnTo>
                    <a:pt x="51396" y="14986"/>
                  </a:lnTo>
                  <a:lnTo>
                    <a:pt x="50546" y="14655"/>
                  </a:lnTo>
                  <a:lnTo>
                    <a:pt x="49771" y="14960"/>
                  </a:lnTo>
                  <a:lnTo>
                    <a:pt x="49009" y="15278"/>
                  </a:lnTo>
                  <a:lnTo>
                    <a:pt x="48641" y="16116"/>
                  </a:lnTo>
                  <a:lnTo>
                    <a:pt x="48933" y="16802"/>
                  </a:lnTo>
                  <a:lnTo>
                    <a:pt x="49237" y="17487"/>
                  </a:lnTo>
                  <a:lnTo>
                    <a:pt x="50063" y="17780"/>
                  </a:lnTo>
                  <a:lnTo>
                    <a:pt x="50800" y="17475"/>
                  </a:lnTo>
                  <a:lnTo>
                    <a:pt x="51549" y="17183"/>
                  </a:lnTo>
                  <a:lnTo>
                    <a:pt x="51930" y="16383"/>
                  </a:lnTo>
                  <a:close/>
                </a:path>
                <a:path w="175260" h="52070">
                  <a:moveTo>
                    <a:pt x="55918" y="15011"/>
                  </a:moveTo>
                  <a:lnTo>
                    <a:pt x="55664" y="14236"/>
                  </a:lnTo>
                  <a:lnTo>
                    <a:pt x="55410" y="13462"/>
                  </a:lnTo>
                  <a:lnTo>
                    <a:pt x="54495" y="13055"/>
                  </a:lnTo>
                  <a:lnTo>
                    <a:pt x="53632" y="13335"/>
                  </a:lnTo>
                  <a:lnTo>
                    <a:pt x="52768" y="13652"/>
                  </a:lnTo>
                  <a:lnTo>
                    <a:pt x="52324" y="14554"/>
                  </a:lnTo>
                  <a:lnTo>
                    <a:pt x="52908" y="16090"/>
                  </a:lnTo>
                  <a:lnTo>
                    <a:pt x="53809" y="16446"/>
                  </a:lnTo>
                  <a:lnTo>
                    <a:pt x="54622" y="16141"/>
                  </a:lnTo>
                  <a:lnTo>
                    <a:pt x="55460" y="15875"/>
                  </a:lnTo>
                  <a:lnTo>
                    <a:pt x="55918" y="15011"/>
                  </a:lnTo>
                  <a:close/>
                </a:path>
                <a:path w="175260" h="52070">
                  <a:moveTo>
                    <a:pt x="59969" y="13855"/>
                  </a:moveTo>
                  <a:lnTo>
                    <a:pt x="59728" y="12992"/>
                  </a:lnTo>
                  <a:lnTo>
                    <a:pt x="59486" y="12128"/>
                  </a:lnTo>
                  <a:lnTo>
                    <a:pt x="58521" y="11645"/>
                  </a:lnTo>
                  <a:lnTo>
                    <a:pt x="57569" y="11912"/>
                  </a:lnTo>
                  <a:lnTo>
                    <a:pt x="56616" y="12217"/>
                  </a:lnTo>
                  <a:lnTo>
                    <a:pt x="56083" y="13157"/>
                  </a:lnTo>
                  <a:lnTo>
                    <a:pt x="56642" y="14859"/>
                  </a:lnTo>
                  <a:lnTo>
                    <a:pt x="57594" y="15303"/>
                  </a:lnTo>
                  <a:lnTo>
                    <a:pt x="58496" y="15011"/>
                  </a:lnTo>
                  <a:lnTo>
                    <a:pt x="59410" y="14757"/>
                  </a:lnTo>
                  <a:lnTo>
                    <a:pt x="59969" y="13855"/>
                  </a:lnTo>
                  <a:close/>
                </a:path>
                <a:path w="175260" h="52070">
                  <a:moveTo>
                    <a:pt x="64071" y="12915"/>
                  </a:moveTo>
                  <a:lnTo>
                    <a:pt x="63855" y="11963"/>
                  </a:lnTo>
                  <a:lnTo>
                    <a:pt x="63652" y="11023"/>
                  </a:lnTo>
                  <a:lnTo>
                    <a:pt x="62623" y="10426"/>
                  </a:lnTo>
                  <a:lnTo>
                    <a:pt x="61582" y="10680"/>
                  </a:lnTo>
                  <a:lnTo>
                    <a:pt x="60540" y="10972"/>
                  </a:lnTo>
                  <a:lnTo>
                    <a:pt x="59905" y="11950"/>
                  </a:lnTo>
                  <a:lnTo>
                    <a:pt x="60159" y="12890"/>
                  </a:lnTo>
                  <a:lnTo>
                    <a:pt x="60426" y="13817"/>
                  </a:lnTo>
                  <a:lnTo>
                    <a:pt x="61429" y="14351"/>
                  </a:lnTo>
                  <a:lnTo>
                    <a:pt x="62420" y="14084"/>
                  </a:lnTo>
                  <a:lnTo>
                    <a:pt x="63423" y="13843"/>
                  </a:lnTo>
                  <a:lnTo>
                    <a:pt x="64071" y="12915"/>
                  </a:lnTo>
                  <a:close/>
                </a:path>
                <a:path w="175260" h="52070">
                  <a:moveTo>
                    <a:pt x="89268" y="9385"/>
                  </a:moveTo>
                  <a:lnTo>
                    <a:pt x="89014" y="8724"/>
                  </a:lnTo>
                  <a:lnTo>
                    <a:pt x="88049" y="7708"/>
                  </a:lnTo>
                  <a:lnTo>
                    <a:pt x="87363" y="7429"/>
                  </a:lnTo>
                  <a:lnTo>
                    <a:pt x="85001" y="7327"/>
                  </a:lnTo>
                  <a:lnTo>
                    <a:pt x="84328" y="7899"/>
                  </a:lnTo>
                  <a:lnTo>
                    <a:pt x="83832" y="7391"/>
                  </a:lnTo>
                  <a:lnTo>
                    <a:pt x="82334" y="7442"/>
                  </a:lnTo>
                  <a:lnTo>
                    <a:pt x="80848" y="7454"/>
                  </a:lnTo>
                  <a:lnTo>
                    <a:pt x="80124" y="8140"/>
                  </a:lnTo>
                  <a:lnTo>
                    <a:pt x="79514" y="7581"/>
                  </a:lnTo>
                  <a:lnTo>
                    <a:pt x="78117" y="7696"/>
                  </a:lnTo>
                  <a:lnTo>
                    <a:pt x="76708" y="7785"/>
                  </a:lnTo>
                  <a:lnTo>
                    <a:pt x="75793" y="8737"/>
                  </a:lnTo>
                  <a:lnTo>
                    <a:pt x="75666" y="8623"/>
                  </a:lnTo>
                  <a:lnTo>
                    <a:pt x="75425" y="8445"/>
                  </a:lnTo>
                  <a:lnTo>
                    <a:pt x="75158" y="8293"/>
                  </a:lnTo>
                  <a:lnTo>
                    <a:pt x="74574" y="8140"/>
                  </a:lnTo>
                  <a:lnTo>
                    <a:pt x="74256" y="8115"/>
                  </a:lnTo>
                  <a:lnTo>
                    <a:pt x="72618" y="8305"/>
                  </a:lnTo>
                  <a:lnTo>
                    <a:pt x="71678" y="9372"/>
                  </a:lnTo>
                  <a:lnTo>
                    <a:pt x="71412" y="9169"/>
                  </a:lnTo>
                  <a:lnTo>
                    <a:pt x="71196" y="9004"/>
                  </a:lnTo>
                  <a:lnTo>
                    <a:pt x="70929" y="8890"/>
                  </a:lnTo>
                  <a:lnTo>
                    <a:pt x="70650" y="8813"/>
                  </a:lnTo>
                  <a:lnTo>
                    <a:pt x="70370" y="8750"/>
                  </a:lnTo>
                  <a:lnTo>
                    <a:pt x="70078" y="8750"/>
                  </a:lnTo>
                  <a:lnTo>
                    <a:pt x="68541" y="9004"/>
                  </a:lnTo>
                  <a:lnTo>
                    <a:pt x="67716" y="10058"/>
                  </a:lnTo>
                  <a:lnTo>
                    <a:pt x="67767" y="10401"/>
                  </a:lnTo>
                  <a:lnTo>
                    <a:pt x="67627" y="10185"/>
                  </a:lnTo>
                  <a:lnTo>
                    <a:pt x="66763" y="9652"/>
                  </a:lnTo>
                  <a:lnTo>
                    <a:pt x="66205" y="9499"/>
                  </a:lnTo>
                  <a:lnTo>
                    <a:pt x="65646" y="9639"/>
                  </a:lnTo>
                  <a:lnTo>
                    <a:pt x="64503" y="9880"/>
                  </a:lnTo>
                  <a:lnTo>
                    <a:pt x="63779" y="10909"/>
                  </a:lnTo>
                  <a:lnTo>
                    <a:pt x="64236" y="12941"/>
                  </a:lnTo>
                  <a:lnTo>
                    <a:pt x="65303" y="13563"/>
                  </a:lnTo>
                  <a:lnTo>
                    <a:pt x="66370" y="13335"/>
                  </a:lnTo>
                  <a:lnTo>
                    <a:pt x="66916" y="13208"/>
                  </a:lnTo>
                  <a:lnTo>
                    <a:pt x="67373" y="12928"/>
                  </a:lnTo>
                  <a:lnTo>
                    <a:pt x="67665" y="12534"/>
                  </a:lnTo>
                  <a:lnTo>
                    <a:pt x="67970" y="12141"/>
                  </a:lnTo>
                  <a:lnTo>
                    <a:pt x="68033" y="11887"/>
                  </a:lnTo>
                  <a:lnTo>
                    <a:pt x="68110" y="12242"/>
                  </a:lnTo>
                  <a:lnTo>
                    <a:pt x="69215" y="12979"/>
                  </a:lnTo>
                  <a:lnTo>
                    <a:pt x="70370" y="12776"/>
                  </a:lnTo>
                  <a:lnTo>
                    <a:pt x="70662" y="12738"/>
                  </a:lnTo>
                  <a:lnTo>
                    <a:pt x="70929" y="12623"/>
                  </a:lnTo>
                  <a:lnTo>
                    <a:pt x="71996" y="11734"/>
                  </a:lnTo>
                  <a:lnTo>
                    <a:pt x="73126" y="12560"/>
                  </a:lnTo>
                  <a:lnTo>
                    <a:pt x="75907" y="11633"/>
                  </a:lnTo>
                  <a:lnTo>
                    <a:pt x="76022" y="11506"/>
                  </a:lnTo>
                  <a:lnTo>
                    <a:pt x="77038" y="12319"/>
                  </a:lnTo>
                  <a:lnTo>
                    <a:pt x="78359" y="12230"/>
                  </a:lnTo>
                  <a:lnTo>
                    <a:pt x="79679" y="12128"/>
                  </a:lnTo>
                  <a:lnTo>
                    <a:pt x="80225" y="11607"/>
                  </a:lnTo>
                  <a:lnTo>
                    <a:pt x="80962" y="12268"/>
                  </a:lnTo>
                  <a:lnTo>
                    <a:pt x="82359" y="12242"/>
                  </a:lnTo>
                  <a:lnTo>
                    <a:pt x="83756" y="12204"/>
                  </a:lnTo>
                  <a:lnTo>
                    <a:pt x="84251" y="11785"/>
                  </a:lnTo>
                  <a:lnTo>
                    <a:pt x="84886" y="12407"/>
                  </a:lnTo>
                  <a:lnTo>
                    <a:pt x="86360" y="12458"/>
                  </a:lnTo>
                  <a:lnTo>
                    <a:pt x="87096" y="12496"/>
                  </a:lnTo>
                  <a:lnTo>
                    <a:pt x="87782" y="12204"/>
                  </a:lnTo>
                  <a:lnTo>
                    <a:pt x="88811" y="11391"/>
                  </a:lnTo>
                  <a:lnTo>
                    <a:pt x="89166" y="10782"/>
                  </a:lnTo>
                  <a:lnTo>
                    <a:pt x="89217" y="10083"/>
                  </a:lnTo>
                  <a:lnTo>
                    <a:pt x="89268" y="9385"/>
                  </a:lnTo>
                  <a:close/>
                </a:path>
                <a:path w="175260" h="52070">
                  <a:moveTo>
                    <a:pt x="99441" y="2933"/>
                  </a:moveTo>
                  <a:lnTo>
                    <a:pt x="98602" y="1892"/>
                  </a:lnTo>
                  <a:lnTo>
                    <a:pt x="97358" y="1689"/>
                  </a:lnTo>
                  <a:lnTo>
                    <a:pt x="96113" y="1498"/>
                  </a:lnTo>
                  <a:lnTo>
                    <a:pt x="95110" y="2159"/>
                  </a:lnTo>
                  <a:lnTo>
                    <a:pt x="94183" y="1092"/>
                  </a:lnTo>
                  <a:lnTo>
                    <a:pt x="92849" y="939"/>
                  </a:lnTo>
                  <a:lnTo>
                    <a:pt x="91503" y="800"/>
                  </a:lnTo>
                  <a:lnTo>
                    <a:pt x="90627" y="1447"/>
                  </a:lnTo>
                  <a:lnTo>
                    <a:pt x="89725" y="508"/>
                  </a:lnTo>
                  <a:lnTo>
                    <a:pt x="86855" y="355"/>
                  </a:lnTo>
                  <a:lnTo>
                    <a:pt x="85915" y="1117"/>
                  </a:lnTo>
                  <a:lnTo>
                    <a:pt x="85166" y="406"/>
                  </a:lnTo>
                  <a:lnTo>
                    <a:pt x="84480" y="127"/>
                  </a:lnTo>
                  <a:lnTo>
                    <a:pt x="82181" y="101"/>
                  </a:lnTo>
                  <a:lnTo>
                    <a:pt x="81343" y="850"/>
                  </a:lnTo>
                  <a:lnTo>
                    <a:pt x="80683" y="266"/>
                  </a:lnTo>
                  <a:lnTo>
                    <a:pt x="79933" y="0"/>
                  </a:lnTo>
                  <a:lnTo>
                    <a:pt x="77508" y="101"/>
                  </a:lnTo>
                  <a:lnTo>
                    <a:pt x="76758" y="838"/>
                  </a:lnTo>
                  <a:lnTo>
                    <a:pt x="76161" y="342"/>
                  </a:lnTo>
                  <a:lnTo>
                    <a:pt x="75374" y="114"/>
                  </a:lnTo>
                  <a:lnTo>
                    <a:pt x="72821" y="342"/>
                  </a:lnTo>
                  <a:lnTo>
                    <a:pt x="72199" y="1028"/>
                  </a:lnTo>
                  <a:lnTo>
                    <a:pt x="71666" y="622"/>
                  </a:lnTo>
                  <a:lnTo>
                    <a:pt x="70827" y="431"/>
                  </a:lnTo>
                  <a:lnTo>
                    <a:pt x="68148" y="800"/>
                  </a:lnTo>
                  <a:lnTo>
                    <a:pt x="67437" y="1663"/>
                  </a:lnTo>
                  <a:lnTo>
                    <a:pt x="67056" y="1409"/>
                  </a:lnTo>
                  <a:lnTo>
                    <a:pt x="66255" y="1270"/>
                  </a:lnTo>
                  <a:lnTo>
                    <a:pt x="65417" y="1422"/>
                  </a:lnTo>
                  <a:lnTo>
                    <a:pt x="63728" y="1752"/>
                  </a:lnTo>
                  <a:lnTo>
                    <a:pt x="63157" y="2514"/>
                  </a:lnTo>
                  <a:lnTo>
                    <a:pt x="62509" y="2108"/>
                  </a:lnTo>
                  <a:lnTo>
                    <a:pt x="60934" y="2514"/>
                  </a:lnTo>
                  <a:lnTo>
                    <a:pt x="59359" y="2895"/>
                  </a:lnTo>
                  <a:lnTo>
                    <a:pt x="58762" y="3797"/>
                  </a:lnTo>
                  <a:lnTo>
                    <a:pt x="57988" y="3352"/>
                  </a:lnTo>
                  <a:lnTo>
                    <a:pt x="56527" y="3822"/>
                  </a:lnTo>
                  <a:lnTo>
                    <a:pt x="55067" y="4254"/>
                  </a:lnTo>
                  <a:lnTo>
                    <a:pt x="54330" y="5473"/>
                  </a:lnTo>
                  <a:lnTo>
                    <a:pt x="53860" y="5257"/>
                  </a:lnTo>
                  <a:lnTo>
                    <a:pt x="53543" y="5168"/>
                  </a:lnTo>
                  <a:lnTo>
                    <a:pt x="52882" y="5143"/>
                  </a:lnTo>
                  <a:lnTo>
                    <a:pt x="52539" y="5194"/>
                  </a:lnTo>
                  <a:lnTo>
                    <a:pt x="50838" y="5803"/>
                  </a:lnTo>
                  <a:lnTo>
                    <a:pt x="50114" y="7150"/>
                  </a:lnTo>
                  <a:lnTo>
                    <a:pt x="49784" y="6997"/>
                  </a:lnTo>
                  <a:lnTo>
                    <a:pt x="49504" y="6896"/>
                  </a:lnTo>
                  <a:lnTo>
                    <a:pt x="49199" y="6832"/>
                  </a:lnTo>
                  <a:lnTo>
                    <a:pt x="48882" y="6819"/>
                  </a:lnTo>
                  <a:lnTo>
                    <a:pt x="48577" y="6819"/>
                  </a:lnTo>
                  <a:lnTo>
                    <a:pt x="48260" y="6896"/>
                  </a:lnTo>
                  <a:lnTo>
                    <a:pt x="47955" y="7010"/>
                  </a:lnTo>
                  <a:lnTo>
                    <a:pt x="46697" y="7531"/>
                  </a:lnTo>
                  <a:lnTo>
                    <a:pt x="46075" y="8851"/>
                  </a:lnTo>
                  <a:lnTo>
                    <a:pt x="46215" y="9182"/>
                  </a:lnTo>
                  <a:lnTo>
                    <a:pt x="46037" y="9017"/>
                  </a:lnTo>
                  <a:lnTo>
                    <a:pt x="44996" y="8661"/>
                  </a:lnTo>
                  <a:lnTo>
                    <a:pt x="44361" y="8648"/>
                  </a:lnTo>
                  <a:lnTo>
                    <a:pt x="43802" y="8928"/>
                  </a:lnTo>
                  <a:lnTo>
                    <a:pt x="42659" y="9461"/>
                  </a:lnTo>
                  <a:lnTo>
                    <a:pt x="42138" y="10731"/>
                  </a:lnTo>
                  <a:lnTo>
                    <a:pt x="43129" y="12763"/>
                  </a:lnTo>
                  <a:lnTo>
                    <a:pt x="44399" y="13169"/>
                  </a:lnTo>
                  <a:lnTo>
                    <a:pt x="45478" y="12661"/>
                  </a:lnTo>
                  <a:lnTo>
                    <a:pt x="46024" y="12382"/>
                  </a:lnTo>
                  <a:lnTo>
                    <a:pt x="46431" y="11988"/>
                  </a:lnTo>
                  <a:lnTo>
                    <a:pt x="46875" y="11010"/>
                  </a:lnTo>
                  <a:lnTo>
                    <a:pt x="46875" y="10744"/>
                  </a:lnTo>
                  <a:lnTo>
                    <a:pt x="47028" y="11074"/>
                  </a:lnTo>
                  <a:lnTo>
                    <a:pt x="48374" y="11569"/>
                  </a:lnTo>
                  <a:lnTo>
                    <a:pt x="49847" y="10972"/>
                  </a:lnTo>
                  <a:lnTo>
                    <a:pt x="50114" y="10782"/>
                  </a:lnTo>
                  <a:lnTo>
                    <a:pt x="50330" y="10579"/>
                  </a:lnTo>
                  <a:lnTo>
                    <a:pt x="50558" y="10388"/>
                  </a:lnTo>
                  <a:lnTo>
                    <a:pt x="50736" y="10160"/>
                  </a:lnTo>
                  <a:lnTo>
                    <a:pt x="51015" y="9588"/>
                  </a:lnTo>
                  <a:lnTo>
                    <a:pt x="52425" y="10185"/>
                  </a:lnTo>
                  <a:lnTo>
                    <a:pt x="55143" y="8521"/>
                  </a:lnTo>
                  <a:lnTo>
                    <a:pt x="55232" y="8369"/>
                  </a:lnTo>
                  <a:lnTo>
                    <a:pt x="56515" y="8978"/>
                  </a:lnTo>
                  <a:lnTo>
                    <a:pt x="57899" y="8572"/>
                  </a:lnTo>
                  <a:lnTo>
                    <a:pt x="59270" y="8128"/>
                  </a:lnTo>
                  <a:lnTo>
                    <a:pt x="59715" y="7442"/>
                  </a:lnTo>
                  <a:lnTo>
                    <a:pt x="60667" y="7962"/>
                  </a:lnTo>
                  <a:lnTo>
                    <a:pt x="62141" y="7607"/>
                  </a:lnTo>
                  <a:lnTo>
                    <a:pt x="63614" y="7213"/>
                  </a:lnTo>
                  <a:lnTo>
                    <a:pt x="64033" y="6642"/>
                  </a:lnTo>
                  <a:lnTo>
                    <a:pt x="64858" y="7150"/>
                  </a:lnTo>
                  <a:lnTo>
                    <a:pt x="66421" y="6845"/>
                  </a:lnTo>
                  <a:lnTo>
                    <a:pt x="67208" y="6705"/>
                  </a:lnTo>
                  <a:lnTo>
                    <a:pt x="67868" y="6235"/>
                  </a:lnTo>
                  <a:lnTo>
                    <a:pt x="68135" y="5892"/>
                  </a:lnTo>
                  <a:lnTo>
                    <a:pt x="69062" y="6527"/>
                  </a:lnTo>
                  <a:lnTo>
                    <a:pt x="71551" y="6184"/>
                  </a:lnTo>
                  <a:lnTo>
                    <a:pt x="72263" y="5740"/>
                  </a:lnTo>
                  <a:lnTo>
                    <a:pt x="72669" y="5270"/>
                  </a:lnTo>
                  <a:lnTo>
                    <a:pt x="73406" y="5829"/>
                  </a:lnTo>
                  <a:lnTo>
                    <a:pt x="75006" y="5676"/>
                  </a:lnTo>
                  <a:lnTo>
                    <a:pt x="75793" y="5613"/>
                  </a:lnTo>
                  <a:lnTo>
                    <a:pt x="76504" y="5232"/>
                  </a:lnTo>
                  <a:lnTo>
                    <a:pt x="77025" y="4673"/>
                  </a:lnTo>
                  <a:lnTo>
                    <a:pt x="77812" y="5321"/>
                  </a:lnTo>
                  <a:lnTo>
                    <a:pt x="80086" y="5232"/>
                  </a:lnTo>
                  <a:lnTo>
                    <a:pt x="80772" y="4914"/>
                  </a:lnTo>
                  <a:lnTo>
                    <a:pt x="81267" y="4419"/>
                  </a:lnTo>
                  <a:lnTo>
                    <a:pt x="81407" y="4292"/>
                  </a:lnTo>
                  <a:lnTo>
                    <a:pt x="82232" y="5054"/>
                  </a:lnTo>
                  <a:lnTo>
                    <a:pt x="83667" y="5054"/>
                  </a:lnTo>
                  <a:lnTo>
                    <a:pt x="84378" y="5067"/>
                  </a:lnTo>
                  <a:lnTo>
                    <a:pt x="85039" y="4800"/>
                  </a:lnTo>
                  <a:lnTo>
                    <a:pt x="85801" y="4114"/>
                  </a:lnTo>
                  <a:lnTo>
                    <a:pt x="86664" y="5003"/>
                  </a:lnTo>
                  <a:lnTo>
                    <a:pt x="89369" y="5156"/>
                  </a:lnTo>
                  <a:lnTo>
                    <a:pt x="90373" y="4330"/>
                  </a:lnTo>
                  <a:lnTo>
                    <a:pt x="91109" y="5156"/>
                  </a:lnTo>
                  <a:lnTo>
                    <a:pt x="93649" y="5435"/>
                  </a:lnTo>
                  <a:lnTo>
                    <a:pt x="94767" y="4584"/>
                  </a:lnTo>
                  <a:lnTo>
                    <a:pt x="95542" y="5537"/>
                  </a:lnTo>
                  <a:lnTo>
                    <a:pt x="97904" y="5918"/>
                  </a:lnTo>
                  <a:lnTo>
                    <a:pt x="99034" y="5156"/>
                  </a:lnTo>
                  <a:lnTo>
                    <a:pt x="99441" y="2933"/>
                  </a:lnTo>
                  <a:close/>
                </a:path>
                <a:path w="175260" h="52070">
                  <a:moveTo>
                    <a:pt x="103708" y="3898"/>
                  </a:moveTo>
                  <a:lnTo>
                    <a:pt x="102971" y="2882"/>
                  </a:lnTo>
                  <a:lnTo>
                    <a:pt x="101828" y="2641"/>
                  </a:lnTo>
                  <a:lnTo>
                    <a:pt x="100685" y="2413"/>
                  </a:lnTo>
                  <a:lnTo>
                    <a:pt x="99606" y="3048"/>
                  </a:lnTo>
                  <a:lnTo>
                    <a:pt x="99415" y="4089"/>
                  </a:lnTo>
                  <a:lnTo>
                    <a:pt x="99225" y="5118"/>
                  </a:lnTo>
                  <a:lnTo>
                    <a:pt x="99961" y="6146"/>
                  </a:lnTo>
                  <a:lnTo>
                    <a:pt x="101053" y="6375"/>
                  </a:lnTo>
                  <a:lnTo>
                    <a:pt x="102146" y="6591"/>
                  </a:lnTo>
                  <a:lnTo>
                    <a:pt x="103225" y="5943"/>
                  </a:lnTo>
                  <a:lnTo>
                    <a:pt x="103708" y="3898"/>
                  </a:lnTo>
                  <a:close/>
                </a:path>
                <a:path w="175260" h="52070">
                  <a:moveTo>
                    <a:pt x="107911" y="5054"/>
                  </a:moveTo>
                  <a:lnTo>
                    <a:pt x="107276" y="4076"/>
                  </a:lnTo>
                  <a:lnTo>
                    <a:pt x="105181" y="3543"/>
                  </a:lnTo>
                  <a:lnTo>
                    <a:pt x="104152" y="4089"/>
                  </a:lnTo>
                  <a:lnTo>
                    <a:pt x="103936" y="5041"/>
                  </a:lnTo>
                  <a:lnTo>
                    <a:pt x="103720" y="5994"/>
                  </a:lnTo>
                  <a:lnTo>
                    <a:pt x="104355" y="6972"/>
                  </a:lnTo>
                  <a:lnTo>
                    <a:pt x="106349" y="7480"/>
                  </a:lnTo>
                  <a:lnTo>
                    <a:pt x="107378" y="6934"/>
                  </a:lnTo>
                  <a:lnTo>
                    <a:pt x="107911" y="5054"/>
                  </a:lnTo>
                  <a:close/>
                </a:path>
                <a:path w="175260" h="52070">
                  <a:moveTo>
                    <a:pt x="112052" y="6413"/>
                  </a:moveTo>
                  <a:lnTo>
                    <a:pt x="111506" y="5486"/>
                  </a:lnTo>
                  <a:lnTo>
                    <a:pt x="109626" y="4902"/>
                  </a:lnTo>
                  <a:lnTo>
                    <a:pt x="108648" y="5359"/>
                  </a:lnTo>
                  <a:lnTo>
                    <a:pt x="108407" y="6223"/>
                  </a:lnTo>
                  <a:lnTo>
                    <a:pt x="108165" y="7086"/>
                  </a:lnTo>
                  <a:lnTo>
                    <a:pt x="108699" y="8001"/>
                  </a:lnTo>
                  <a:lnTo>
                    <a:pt x="109613" y="8293"/>
                  </a:lnTo>
                  <a:lnTo>
                    <a:pt x="110515" y="8572"/>
                  </a:lnTo>
                  <a:lnTo>
                    <a:pt x="111480" y="8115"/>
                  </a:lnTo>
                  <a:lnTo>
                    <a:pt x="111772" y="7264"/>
                  </a:lnTo>
                  <a:lnTo>
                    <a:pt x="112052" y="6413"/>
                  </a:lnTo>
                  <a:close/>
                </a:path>
                <a:path w="175260" h="52070">
                  <a:moveTo>
                    <a:pt x="116128" y="7950"/>
                  </a:moveTo>
                  <a:lnTo>
                    <a:pt x="115671" y="7086"/>
                  </a:lnTo>
                  <a:lnTo>
                    <a:pt x="113982" y="6477"/>
                  </a:lnTo>
                  <a:lnTo>
                    <a:pt x="113080" y="6845"/>
                  </a:lnTo>
                  <a:lnTo>
                    <a:pt x="112814" y="7620"/>
                  </a:lnTo>
                  <a:lnTo>
                    <a:pt x="112547" y="8394"/>
                  </a:lnTo>
                  <a:lnTo>
                    <a:pt x="113004" y="9258"/>
                  </a:lnTo>
                  <a:lnTo>
                    <a:pt x="114630" y="9842"/>
                  </a:lnTo>
                  <a:lnTo>
                    <a:pt x="115531" y="9474"/>
                  </a:lnTo>
                  <a:lnTo>
                    <a:pt x="115824" y="8712"/>
                  </a:lnTo>
                  <a:lnTo>
                    <a:pt x="116128" y="7950"/>
                  </a:lnTo>
                  <a:close/>
                </a:path>
                <a:path w="175260" h="52070">
                  <a:moveTo>
                    <a:pt x="120116" y="9677"/>
                  </a:moveTo>
                  <a:lnTo>
                    <a:pt x="119748" y="8877"/>
                  </a:lnTo>
                  <a:lnTo>
                    <a:pt x="118249" y="8242"/>
                  </a:lnTo>
                  <a:lnTo>
                    <a:pt x="117411" y="8547"/>
                  </a:lnTo>
                  <a:lnTo>
                    <a:pt x="117144" y="9232"/>
                  </a:lnTo>
                  <a:lnTo>
                    <a:pt x="116865" y="9918"/>
                  </a:lnTo>
                  <a:lnTo>
                    <a:pt x="117246" y="10718"/>
                  </a:lnTo>
                  <a:lnTo>
                    <a:pt x="118694" y="11328"/>
                  </a:lnTo>
                  <a:lnTo>
                    <a:pt x="119519" y="11023"/>
                  </a:lnTo>
                  <a:lnTo>
                    <a:pt x="119824" y="10350"/>
                  </a:lnTo>
                  <a:lnTo>
                    <a:pt x="120116" y="9677"/>
                  </a:lnTo>
                  <a:close/>
                </a:path>
                <a:path w="175260" h="52070">
                  <a:moveTo>
                    <a:pt x="123913" y="19443"/>
                  </a:moveTo>
                  <a:lnTo>
                    <a:pt x="123545" y="18440"/>
                  </a:lnTo>
                  <a:lnTo>
                    <a:pt x="121780" y="17526"/>
                  </a:lnTo>
                  <a:lnTo>
                    <a:pt x="120751" y="17805"/>
                  </a:lnTo>
                  <a:lnTo>
                    <a:pt x="120357" y="18605"/>
                  </a:lnTo>
                  <a:lnTo>
                    <a:pt x="119964" y="19405"/>
                  </a:lnTo>
                  <a:lnTo>
                    <a:pt x="120332" y="20421"/>
                  </a:lnTo>
                  <a:lnTo>
                    <a:pt x="122021" y="21285"/>
                  </a:lnTo>
                  <a:lnTo>
                    <a:pt x="123050" y="21005"/>
                  </a:lnTo>
                  <a:lnTo>
                    <a:pt x="123913" y="19443"/>
                  </a:lnTo>
                  <a:close/>
                </a:path>
                <a:path w="175260" h="52070">
                  <a:moveTo>
                    <a:pt x="127342" y="21513"/>
                  </a:moveTo>
                  <a:lnTo>
                    <a:pt x="127050" y="20574"/>
                  </a:lnTo>
                  <a:lnTo>
                    <a:pt x="125476" y="19659"/>
                  </a:lnTo>
                  <a:lnTo>
                    <a:pt x="124510" y="19862"/>
                  </a:lnTo>
                  <a:lnTo>
                    <a:pt x="124117" y="20586"/>
                  </a:lnTo>
                  <a:lnTo>
                    <a:pt x="123723" y="21310"/>
                  </a:lnTo>
                  <a:lnTo>
                    <a:pt x="124015" y="22250"/>
                  </a:lnTo>
                  <a:lnTo>
                    <a:pt x="125526" y="23126"/>
                  </a:lnTo>
                  <a:lnTo>
                    <a:pt x="126479" y="22910"/>
                  </a:lnTo>
                  <a:lnTo>
                    <a:pt x="127342" y="21513"/>
                  </a:lnTo>
                  <a:close/>
                </a:path>
                <a:path w="175260" h="52070">
                  <a:moveTo>
                    <a:pt x="130683" y="23736"/>
                  </a:moveTo>
                  <a:lnTo>
                    <a:pt x="130467" y="22872"/>
                  </a:lnTo>
                  <a:lnTo>
                    <a:pt x="129768" y="22415"/>
                  </a:lnTo>
                  <a:lnTo>
                    <a:pt x="129070" y="21971"/>
                  </a:lnTo>
                  <a:lnTo>
                    <a:pt x="128181" y="22123"/>
                  </a:lnTo>
                  <a:lnTo>
                    <a:pt x="127787" y="22758"/>
                  </a:lnTo>
                  <a:lnTo>
                    <a:pt x="127393" y="23393"/>
                  </a:lnTo>
                  <a:lnTo>
                    <a:pt x="127609" y="24257"/>
                  </a:lnTo>
                  <a:lnTo>
                    <a:pt x="128282" y="24701"/>
                  </a:lnTo>
                  <a:lnTo>
                    <a:pt x="128955" y="25133"/>
                  </a:lnTo>
                  <a:lnTo>
                    <a:pt x="129844" y="24980"/>
                  </a:lnTo>
                  <a:lnTo>
                    <a:pt x="130683" y="23736"/>
                  </a:lnTo>
                  <a:close/>
                </a:path>
                <a:path w="175260" h="52070">
                  <a:moveTo>
                    <a:pt x="133908" y="26111"/>
                  </a:moveTo>
                  <a:lnTo>
                    <a:pt x="133743" y="25311"/>
                  </a:lnTo>
                  <a:lnTo>
                    <a:pt x="133134" y="24879"/>
                  </a:lnTo>
                  <a:lnTo>
                    <a:pt x="132524" y="24434"/>
                  </a:lnTo>
                  <a:lnTo>
                    <a:pt x="131711" y="24536"/>
                  </a:lnTo>
                  <a:lnTo>
                    <a:pt x="131330" y="25095"/>
                  </a:lnTo>
                  <a:lnTo>
                    <a:pt x="130949" y="25654"/>
                  </a:lnTo>
                  <a:lnTo>
                    <a:pt x="131114" y="26441"/>
                  </a:lnTo>
                  <a:lnTo>
                    <a:pt x="131699" y="26873"/>
                  </a:lnTo>
                  <a:lnTo>
                    <a:pt x="132283" y="27292"/>
                  </a:lnTo>
                  <a:lnTo>
                    <a:pt x="133096" y="27190"/>
                  </a:lnTo>
                  <a:lnTo>
                    <a:pt x="133489" y="26644"/>
                  </a:lnTo>
                  <a:lnTo>
                    <a:pt x="133908" y="26111"/>
                  </a:lnTo>
                  <a:close/>
                </a:path>
                <a:path w="175260" h="52070">
                  <a:moveTo>
                    <a:pt x="136004" y="18554"/>
                  </a:moveTo>
                  <a:lnTo>
                    <a:pt x="135801" y="17691"/>
                  </a:lnTo>
                  <a:lnTo>
                    <a:pt x="134442" y="16789"/>
                  </a:lnTo>
                  <a:lnTo>
                    <a:pt x="133565" y="16929"/>
                  </a:lnTo>
                  <a:lnTo>
                    <a:pt x="133172" y="17551"/>
                  </a:lnTo>
                  <a:lnTo>
                    <a:pt x="132765" y="18161"/>
                  </a:lnTo>
                  <a:lnTo>
                    <a:pt x="132981" y="19024"/>
                  </a:lnTo>
                  <a:lnTo>
                    <a:pt x="133629" y="19456"/>
                  </a:lnTo>
                  <a:lnTo>
                    <a:pt x="134289" y="19888"/>
                  </a:lnTo>
                  <a:lnTo>
                    <a:pt x="135166" y="19748"/>
                  </a:lnTo>
                  <a:lnTo>
                    <a:pt x="135585" y="19151"/>
                  </a:lnTo>
                  <a:lnTo>
                    <a:pt x="136004" y="18554"/>
                  </a:lnTo>
                  <a:close/>
                </a:path>
                <a:path w="175260" h="52070">
                  <a:moveTo>
                    <a:pt x="139814" y="21221"/>
                  </a:moveTo>
                  <a:lnTo>
                    <a:pt x="139636" y="20269"/>
                  </a:lnTo>
                  <a:lnTo>
                    <a:pt x="138912" y="19735"/>
                  </a:lnTo>
                  <a:lnTo>
                    <a:pt x="138176" y="19202"/>
                  </a:lnTo>
                  <a:lnTo>
                    <a:pt x="137210" y="19304"/>
                  </a:lnTo>
                  <a:lnTo>
                    <a:pt x="136271" y="20624"/>
                  </a:lnTo>
                  <a:lnTo>
                    <a:pt x="136448" y="21590"/>
                  </a:lnTo>
                  <a:lnTo>
                    <a:pt x="137147" y="22110"/>
                  </a:lnTo>
                  <a:lnTo>
                    <a:pt x="137845" y="22618"/>
                  </a:lnTo>
                  <a:lnTo>
                    <a:pt x="138823" y="22517"/>
                  </a:lnTo>
                  <a:lnTo>
                    <a:pt x="139319" y="21869"/>
                  </a:lnTo>
                  <a:lnTo>
                    <a:pt x="139814" y="21221"/>
                  </a:lnTo>
                  <a:close/>
                </a:path>
                <a:path w="175260" h="52070">
                  <a:moveTo>
                    <a:pt x="143497" y="24104"/>
                  </a:moveTo>
                  <a:lnTo>
                    <a:pt x="143344" y="23037"/>
                  </a:lnTo>
                  <a:lnTo>
                    <a:pt x="142570" y="22415"/>
                  </a:lnTo>
                  <a:lnTo>
                    <a:pt x="141808" y="21793"/>
                  </a:lnTo>
                  <a:lnTo>
                    <a:pt x="140741" y="21856"/>
                  </a:lnTo>
                  <a:lnTo>
                    <a:pt x="140182" y="22555"/>
                  </a:lnTo>
                  <a:lnTo>
                    <a:pt x="139636" y="23266"/>
                  </a:lnTo>
                  <a:lnTo>
                    <a:pt x="139788" y="24320"/>
                  </a:lnTo>
                  <a:lnTo>
                    <a:pt x="141262" y="25514"/>
                  </a:lnTo>
                  <a:lnTo>
                    <a:pt x="142328" y="25450"/>
                  </a:lnTo>
                  <a:lnTo>
                    <a:pt x="142913" y="24777"/>
                  </a:lnTo>
                  <a:lnTo>
                    <a:pt x="143497" y="24104"/>
                  </a:lnTo>
                  <a:close/>
                </a:path>
                <a:path w="175260" h="52070">
                  <a:moveTo>
                    <a:pt x="147027" y="27165"/>
                  </a:moveTo>
                  <a:lnTo>
                    <a:pt x="146913" y="26009"/>
                  </a:lnTo>
                  <a:lnTo>
                    <a:pt x="146113" y="25285"/>
                  </a:lnTo>
                  <a:lnTo>
                    <a:pt x="145313" y="24574"/>
                  </a:lnTo>
                  <a:lnTo>
                    <a:pt x="144145" y="24587"/>
                  </a:lnTo>
                  <a:lnTo>
                    <a:pt x="142875" y="26060"/>
                  </a:lnTo>
                  <a:lnTo>
                    <a:pt x="142989" y="27216"/>
                  </a:lnTo>
                  <a:lnTo>
                    <a:pt x="144513" y="28587"/>
                  </a:lnTo>
                  <a:lnTo>
                    <a:pt x="145694" y="28575"/>
                  </a:lnTo>
                  <a:lnTo>
                    <a:pt x="146354" y="27876"/>
                  </a:lnTo>
                  <a:lnTo>
                    <a:pt x="147027" y="27165"/>
                  </a:lnTo>
                  <a:close/>
                </a:path>
                <a:path w="175260" h="52070">
                  <a:moveTo>
                    <a:pt x="150406" y="30391"/>
                  </a:moveTo>
                  <a:lnTo>
                    <a:pt x="150342" y="29146"/>
                  </a:lnTo>
                  <a:lnTo>
                    <a:pt x="149517" y="28321"/>
                  </a:lnTo>
                  <a:lnTo>
                    <a:pt x="148678" y="27495"/>
                  </a:lnTo>
                  <a:lnTo>
                    <a:pt x="147421" y="27444"/>
                  </a:lnTo>
                  <a:lnTo>
                    <a:pt x="145973" y="28968"/>
                  </a:lnTo>
                  <a:lnTo>
                    <a:pt x="146037" y="30226"/>
                  </a:lnTo>
                  <a:lnTo>
                    <a:pt x="147612" y="31800"/>
                  </a:lnTo>
                  <a:lnTo>
                    <a:pt x="148882" y="31838"/>
                  </a:lnTo>
                  <a:lnTo>
                    <a:pt x="149631" y="31127"/>
                  </a:lnTo>
                  <a:lnTo>
                    <a:pt x="150406" y="30391"/>
                  </a:lnTo>
                  <a:close/>
                </a:path>
                <a:path w="175260" h="52070">
                  <a:moveTo>
                    <a:pt x="166916" y="50406"/>
                  </a:moveTo>
                  <a:lnTo>
                    <a:pt x="166166" y="49022"/>
                  </a:lnTo>
                  <a:lnTo>
                    <a:pt x="165531" y="48488"/>
                  </a:lnTo>
                  <a:lnTo>
                    <a:pt x="164833" y="48247"/>
                  </a:lnTo>
                  <a:lnTo>
                    <a:pt x="164528" y="48158"/>
                  </a:lnTo>
                  <a:lnTo>
                    <a:pt x="164566" y="48006"/>
                  </a:lnTo>
                  <a:lnTo>
                    <a:pt x="164706" y="47332"/>
                  </a:lnTo>
                  <a:lnTo>
                    <a:pt x="164579" y="46545"/>
                  </a:lnTo>
                  <a:lnTo>
                    <a:pt x="163741" y="45161"/>
                  </a:lnTo>
                  <a:lnTo>
                    <a:pt x="163118" y="44691"/>
                  </a:lnTo>
                  <a:lnTo>
                    <a:pt x="162445" y="44500"/>
                  </a:lnTo>
                  <a:lnTo>
                    <a:pt x="162013" y="44373"/>
                  </a:lnTo>
                  <a:lnTo>
                    <a:pt x="162166" y="43421"/>
                  </a:lnTo>
                  <a:lnTo>
                    <a:pt x="162001" y="42684"/>
                  </a:lnTo>
                  <a:lnTo>
                    <a:pt x="160718" y="40792"/>
                  </a:lnTo>
                  <a:lnTo>
                    <a:pt x="159334" y="40462"/>
                  </a:lnTo>
                  <a:lnTo>
                    <a:pt x="159423" y="39649"/>
                  </a:lnTo>
                  <a:lnTo>
                    <a:pt x="159245" y="38976"/>
                  </a:lnTo>
                  <a:lnTo>
                    <a:pt x="157949" y="37249"/>
                  </a:lnTo>
                  <a:lnTo>
                    <a:pt x="156451" y="36982"/>
                  </a:lnTo>
                  <a:lnTo>
                    <a:pt x="156502" y="36017"/>
                  </a:lnTo>
                  <a:lnTo>
                    <a:pt x="156298" y="35394"/>
                  </a:lnTo>
                  <a:lnTo>
                    <a:pt x="155879" y="34874"/>
                  </a:lnTo>
                  <a:lnTo>
                    <a:pt x="155016" y="33845"/>
                  </a:lnTo>
                  <a:lnTo>
                    <a:pt x="153619" y="33655"/>
                  </a:lnTo>
                  <a:lnTo>
                    <a:pt x="153631" y="32448"/>
                  </a:lnTo>
                  <a:lnTo>
                    <a:pt x="151930" y="30594"/>
                  </a:lnTo>
                  <a:lnTo>
                    <a:pt x="150583" y="30480"/>
                  </a:lnTo>
                  <a:lnTo>
                    <a:pt x="149758" y="31254"/>
                  </a:lnTo>
                  <a:lnTo>
                    <a:pt x="148945" y="32042"/>
                  </a:lnTo>
                  <a:lnTo>
                    <a:pt x="148945" y="33388"/>
                  </a:lnTo>
                  <a:lnTo>
                    <a:pt x="149758" y="34264"/>
                  </a:lnTo>
                  <a:lnTo>
                    <a:pt x="150558" y="35153"/>
                  </a:lnTo>
                  <a:lnTo>
                    <a:pt x="151752" y="35267"/>
                  </a:lnTo>
                  <a:lnTo>
                    <a:pt x="151688" y="36677"/>
                  </a:lnTo>
                  <a:lnTo>
                    <a:pt x="152908" y="38150"/>
                  </a:lnTo>
                  <a:lnTo>
                    <a:pt x="153466" y="38442"/>
                  </a:lnTo>
                  <a:lnTo>
                    <a:pt x="154051" y="38531"/>
                  </a:lnTo>
                  <a:lnTo>
                    <a:pt x="154406" y="38582"/>
                  </a:lnTo>
                  <a:lnTo>
                    <a:pt x="154266" y="40106"/>
                  </a:lnTo>
                  <a:lnTo>
                    <a:pt x="155486" y="41732"/>
                  </a:lnTo>
                  <a:lnTo>
                    <a:pt x="156070" y="42075"/>
                  </a:lnTo>
                  <a:lnTo>
                    <a:pt x="156679" y="42189"/>
                  </a:lnTo>
                  <a:lnTo>
                    <a:pt x="156883" y="42227"/>
                  </a:lnTo>
                  <a:lnTo>
                    <a:pt x="156667" y="43624"/>
                  </a:lnTo>
                  <a:lnTo>
                    <a:pt x="157886" y="45415"/>
                  </a:lnTo>
                  <a:lnTo>
                    <a:pt x="158470" y="45808"/>
                  </a:lnTo>
                  <a:lnTo>
                    <a:pt x="159410" y="46037"/>
                  </a:lnTo>
                  <a:lnTo>
                    <a:pt x="159181" y="47167"/>
                  </a:lnTo>
                  <a:lnTo>
                    <a:pt x="159296" y="47917"/>
                  </a:lnTo>
                  <a:lnTo>
                    <a:pt x="160083" y="49212"/>
                  </a:lnTo>
                  <a:lnTo>
                    <a:pt x="160693" y="49657"/>
                  </a:lnTo>
                  <a:lnTo>
                    <a:pt x="161353" y="49860"/>
                  </a:lnTo>
                  <a:lnTo>
                    <a:pt x="161505" y="49911"/>
                  </a:lnTo>
                  <a:lnTo>
                    <a:pt x="161391" y="50406"/>
                  </a:lnTo>
                  <a:lnTo>
                    <a:pt x="166916" y="50406"/>
                  </a:lnTo>
                  <a:close/>
                </a:path>
                <a:path w="175260" h="52070">
                  <a:moveTo>
                    <a:pt x="174942" y="48895"/>
                  </a:moveTo>
                  <a:lnTo>
                    <a:pt x="173901" y="46799"/>
                  </a:lnTo>
                  <a:lnTo>
                    <a:pt x="173291" y="46316"/>
                  </a:lnTo>
                  <a:lnTo>
                    <a:pt x="172427" y="46037"/>
                  </a:lnTo>
                  <a:lnTo>
                    <a:pt x="172770" y="44526"/>
                  </a:lnTo>
                  <a:lnTo>
                    <a:pt x="170192" y="41668"/>
                  </a:lnTo>
                  <a:lnTo>
                    <a:pt x="170395" y="40246"/>
                  </a:lnTo>
                  <a:lnTo>
                    <a:pt x="169456" y="38760"/>
                  </a:lnTo>
                  <a:lnTo>
                    <a:pt x="168529" y="37261"/>
                  </a:lnTo>
                  <a:lnTo>
                    <a:pt x="167703" y="37096"/>
                  </a:lnTo>
                  <a:lnTo>
                    <a:pt x="167830" y="36068"/>
                  </a:lnTo>
                  <a:lnTo>
                    <a:pt x="166751" y="34556"/>
                  </a:lnTo>
                  <a:lnTo>
                    <a:pt x="165696" y="33020"/>
                  </a:lnTo>
                  <a:lnTo>
                    <a:pt x="164985" y="32905"/>
                  </a:lnTo>
                  <a:lnTo>
                    <a:pt x="165049" y="32016"/>
                  </a:lnTo>
                  <a:lnTo>
                    <a:pt x="163842" y="30480"/>
                  </a:lnTo>
                  <a:lnTo>
                    <a:pt x="163220" y="29718"/>
                  </a:lnTo>
                  <a:lnTo>
                    <a:pt x="162420" y="29235"/>
                  </a:lnTo>
                  <a:lnTo>
                    <a:pt x="161696" y="29146"/>
                  </a:lnTo>
                  <a:lnTo>
                    <a:pt x="161734" y="28143"/>
                  </a:lnTo>
                  <a:lnTo>
                    <a:pt x="159893" y="26047"/>
                  </a:lnTo>
                  <a:lnTo>
                    <a:pt x="159092" y="25641"/>
                  </a:lnTo>
                  <a:lnTo>
                    <a:pt x="157949" y="25539"/>
                  </a:lnTo>
                  <a:lnTo>
                    <a:pt x="157924" y="24612"/>
                  </a:lnTo>
                  <a:lnTo>
                    <a:pt x="157607" y="23825"/>
                  </a:lnTo>
                  <a:lnTo>
                    <a:pt x="156387" y="22567"/>
                  </a:lnTo>
                  <a:lnTo>
                    <a:pt x="155600" y="22212"/>
                  </a:lnTo>
                  <a:lnTo>
                    <a:pt x="154343" y="22148"/>
                  </a:lnTo>
                  <a:lnTo>
                    <a:pt x="154330" y="21805"/>
                  </a:lnTo>
                  <a:lnTo>
                    <a:pt x="154266" y="21094"/>
                  </a:lnTo>
                  <a:lnTo>
                    <a:pt x="153936" y="20370"/>
                  </a:lnTo>
                  <a:lnTo>
                    <a:pt x="152107" y="18669"/>
                  </a:lnTo>
                  <a:lnTo>
                    <a:pt x="150329" y="18643"/>
                  </a:lnTo>
                  <a:lnTo>
                    <a:pt x="149339" y="19786"/>
                  </a:lnTo>
                  <a:lnTo>
                    <a:pt x="148374" y="20878"/>
                  </a:lnTo>
                  <a:lnTo>
                    <a:pt x="148513" y="22656"/>
                  </a:lnTo>
                  <a:lnTo>
                    <a:pt x="150228" y="24257"/>
                  </a:lnTo>
                  <a:lnTo>
                    <a:pt x="150952" y="24523"/>
                  </a:lnTo>
                  <a:lnTo>
                    <a:pt x="151676" y="24536"/>
                  </a:lnTo>
                  <a:lnTo>
                    <a:pt x="152006" y="24536"/>
                  </a:lnTo>
                  <a:lnTo>
                    <a:pt x="152019" y="25031"/>
                  </a:lnTo>
                  <a:lnTo>
                    <a:pt x="155168" y="28117"/>
                  </a:lnTo>
                  <a:lnTo>
                    <a:pt x="155168" y="29235"/>
                  </a:lnTo>
                  <a:lnTo>
                    <a:pt x="155435" y="30048"/>
                  </a:lnTo>
                  <a:lnTo>
                    <a:pt x="157162" y="32016"/>
                  </a:lnTo>
                  <a:lnTo>
                    <a:pt x="158140" y="32131"/>
                  </a:lnTo>
                  <a:lnTo>
                    <a:pt x="158115" y="32816"/>
                  </a:lnTo>
                  <a:lnTo>
                    <a:pt x="158330" y="33705"/>
                  </a:lnTo>
                  <a:lnTo>
                    <a:pt x="158915" y="34417"/>
                  </a:lnTo>
                  <a:lnTo>
                    <a:pt x="160045" y="35852"/>
                  </a:lnTo>
                  <a:lnTo>
                    <a:pt x="160959" y="36004"/>
                  </a:lnTo>
                  <a:lnTo>
                    <a:pt x="160909" y="36639"/>
                  </a:lnTo>
                  <a:lnTo>
                    <a:pt x="161886" y="38074"/>
                  </a:lnTo>
                  <a:lnTo>
                    <a:pt x="162890" y="39484"/>
                  </a:lnTo>
                  <a:lnTo>
                    <a:pt x="163918" y="39700"/>
                  </a:lnTo>
                  <a:lnTo>
                    <a:pt x="163830" y="40462"/>
                  </a:lnTo>
                  <a:lnTo>
                    <a:pt x="164693" y="41871"/>
                  </a:lnTo>
                  <a:lnTo>
                    <a:pt x="165582" y="43268"/>
                  </a:lnTo>
                  <a:lnTo>
                    <a:pt x="166954" y="43624"/>
                  </a:lnTo>
                  <a:lnTo>
                    <a:pt x="166878" y="44018"/>
                  </a:lnTo>
                  <a:lnTo>
                    <a:pt x="166878" y="44373"/>
                  </a:lnTo>
                  <a:lnTo>
                    <a:pt x="167005" y="45097"/>
                  </a:lnTo>
                  <a:lnTo>
                    <a:pt x="167119" y="45466"/>
                  </a:lnTo>
                  <a:lnTo>
                    <a:pt x="168084" y="47155"/>
                  </a:lnTo>
                  <a:lnTo>
                    <a:pt x="169545" y="47625"/>
                  </a:lnTo>
                  <a:lnTo>
                    <a:pt x="169354" y="48475"/>
                  </a:lnTo>
                  <a:lnTo>
                    <a:pt x="169430" y="49187"/>
                  </a:lnTo>
                  <a:lnTo>
                    <a:pt x="170421" y="51168"/>
                  </a:lnTo>
                  <a:lnTo>
                    <a:pt x="171983" y="51752"/>
                  </a:lnTo>
                  <a:lnTo>
                    <a:pt x="173240" y="51130"/>
                  </a:lnTo>
                  <a:lnTo>
                    <a:pt x="174498" y="50533"/>
                  </a:lnTo>
                  <a:lnTo>
                    <a:pt x="174942" y="4889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341" y="6758482"/>
              <a:ext cx="193040" cy="66040"/>
            </a:xfrm>
            <a:custGeom>
              <a:avLst/>
              <a:gdLst/>
              <a:ahLst/>
              <a:cxnLst/>
              <a:rect l="l" t="t" r="r" b="b"/>
              <a:pathLst>
                <a:path w="193040" h="66040">
                  <a:moveTo>
                    <a:pt x="3390" y="63804"/>
                  </a:moveTo>
                  <a:lnTo>
                    <a:pt x="3162" y="62890"/>
                  </a:lnTo>
                  <a:lnTo>
                    <a:pt x="2451" y="62509"/>
                  </a:lnTo>
                  <a:lnTo>
                    <a:pt x="1752" y="62115"/>
                  </a:lnTo>
                  <a:lnTo>
                    <a:pt x="838" y="62433"/>
                  </a:lnTo>
                  <a:lnTo>
                    <a:pt x="0" y="63995"/>
                  </a:lnTo>
                  <a:lnTo>
                    <a:pt x="279" y="64935"/>
                  </a:lnTo>
                  <a:lnTo>
                    <a:pt x="990" y="65290"/>
                  </a:lnTo>
                  <a:lnTo>
                    <a:pt x="1714" y="65659"/>
                  </a:lnTo>
                  <a:lnTo>
                    <a:pt x="2578" y="65316"/>
                  </a:lnTo>
                  <a:lnTo>
                    <a:pt x="3390" y="63804"/>
                  </a:lnTo>
                  <a:close/>
                </a:path>
                <a:path w="193040" h="66040">
                  <a:moveTo>
                    <a:pt x="14147" y="47739"/>
                  </a:moveTo>
                  <a:lnTo>
                    <a:pt x="14097" y="46786"/>
                  </a:lnTo>
                  <a:lnTo>
                    <a:pt x="13487" y="46278"/>
                  </a:lnTo>
                  <a:lnTo>
                    <a:pt x="12877" y="45770"/>
                  </a:lnTo>
                  <a:lnTo>
                    <a:pt x="11912" y="45897"/>
                  </a:lnTo>
                  <a:lnTo>
                    <a:pt x="11341" y="46570"/>
                  </a:lnTo>
                  <a:lnTo>
                    <a:pt x="10782" y="47256"/>
                  </a:lnTo>
                  <a:lnTo>
                    <a:pt x="10883" y="48234"/>
                  </a:lnTo>
                  <a:lnTo>
                    <a:pt x="11506" y="48729"/>
                  </a:lnTo>
                  <a:lnTo>
                    <a:pt x="12141" y="49225"/>
                  </a:lnTo>
                  <a:lnTo>
                    <a:pt x="13055" y="49047"/>
                  </a:lnTo>
                  <a:lnTo>
                    <a:pt x="13601" y="48387"/>
                  </a:lnTo>
                  <a:lnTo>
                    <a:pt x="14147" y="47739"/>
                  </a:lnTo>
                  <a:close/>
                </a:path>
                <a:path w="193040" h="66040">
                  <a:moveTo>
                    <a:pt x="17449" y="43091"/>
                  </a:moveTo>
                  <a:lnTo>
                    <a:pt x="16802" y="42494"/>
                  </a:lnTo>
                  <a:lnTo>
                    <a:pt x="16154" y="41897"/>
                  </a:lnTo>
                  <a:lnTo>
                    <a:pt x="15087" y="41986"/>
                  </a:lnTo>
                  <a:lnTo>
                    <a:pt x="14414" y="42697"/>
                  </a:lnTo>
                  <a:lnTo>
                    <a:pt x="13766" y="43434"/>
                  </a:lnTo>
                  <a:lnTo>
                    <a:pt x="13817" y="44526"/>
                  </a:lnTo>
                  <a:lnTo>
                    <a:pt x="14478" y="45097"/>
                  </a:lnTo>
                  <a:lnTo>
                    <a:pt x="15163" y="45669"/>
                  </a:lnTo>
                  <a:lnTo>
                    <a:pt x="16192" y="45542"/>
                  </a:lnTo>
                  <a:lnTo>
                    <a:pt x="16814" y="44831"/>
                  </a:lnTo>
                  <a:lnTo>
                    <a:pt x="17449" y="44145"/>
                  </a:lnTo>
                  <a:lnTo>
                    <a:pt x="17449" y="43091"/>
                  </a:lnTo>
                  <a:close/>
                </a:path>
                <a:path w="193040" h="66040">
                  <a:moveTo>
                    <a:pt x="20967" y="39585"/>
                  </a:moveTo>
                  <a:lnTo>
                    <a:pt x="20294" y="38887"/>
                  </a:lnTo>
                  <a:lnTo>
                    <a:pt x="19621" y="38188"/>
                  </a:lnTo>
                  <a:lnTo>
                    <a:pt x="18440" y="38239"/>
                  </a:lnTo>
                  <a:lnTo>
                    <a:pt x="17665" y="38989"/>
                  </a:lnTo>
                  <a:lnTo>
                    <a:pt x="16929" y="39763"/>
                  </a:lnTo>
                  <a:lnTo>
                    <a:pt x="16903" y="40957"/>
                  </a:lnTo>
                  <a:lnTo>
                    <a:pt x="18326" y="42278"/>
                  </a:lnTo>
                  <a:lnTo>
                    <a:pt x="19469" y="42202"/>
                  </a:lnTo>
                  <a:lnTo>
                    <a:pt x="20180" y="41452"/>
                  </a:lnTo>
                  <a:lnTo>
                    <a:pt x="20916" y="40728"/>
                  </a:lnTo>
                  <a:lnTo>
                    <a:pt x="20967" y="39585"/>
                  </a:lnTo>
                  <a:close/>
                </a:path>
                <a:path w="193040" h="66040">
                  <a:moveTo>
                    <a:pt x="24676" y="36258"/>
                  </a:moveTo>
                  <a:lnTo>
                    <a:pt x="23977" y="35458"/>
                  </a:lnTo>
                  <a:lnTo>
                    <a:pt x="23279" y="34671"/>
                  </a:lnTo>
                  <a:lnTo>
                    <a:pt x="21996" y="34645"/>
                  </a:lnTo>
                  <a:lnTo>
                    <a:pt x="21120" y="35433"/>
                  </a:lnTo>
                  <a:lnTo>
                    <a:pt x="20269" y="36245"/>
                  </a:lnTo>
                  <a:lnTo>
                    <a:pt x="20180" y="37528"/>
                  </a:lnTo>
                  <a:lnTo>
                    <a:pt x="20929" y="38277"/>
                  </a:lnTo>
                  <a:lnTo>
                    <a:pt x="21666" y="39039"/>
                  </a:lnTo>
                  <a:lnTo>
                    <a:pt x="22910" y="39027"/>
                  </a:lnTo>
                  <a:lnTo>
                    <a:pt x="23710" y="38239"/>
                  </a:lnTo>
                  <a:lnTo>
                    <a:pt x="24549" y="37490"/>
                  </a:lnTo>
                  <a:lnTo>
                    <a:pt x="24676" y="36258"/>
                  </a:lnTo>
                  <a:close/>
                </a:path>
                <a:path w="193040" h="66040">
                  <a:moveTo>
                    <a:pt x="28524" y="33121"/>
                  </a:moveTo>
                  <a:lnTo>
                    <a:pt x="27813" y="32219"/>
                  </a:lnTo>
                  <a:lnTo>
                    <a:pt x="27101" y="31330"/>
                  </a:lnTo>
                  <a:lnTo>
                    <a:pt x="25704" y="31229"/>
                  </a:lnTo>
                  <a:lnTo>
                    <a:pt x="24726" y="32042"/>
                  </a:lnTo>
                  <a:lnTo>
                    <a:pt x="23774" y="32880"/>
                  </a:lnTo>
                  <a:lnTo>
                    <a:pt x="23609" y="34251"/>
                  </a:lnTo>
                  <a:lnTo>
                    <a:pt x="25120" y="35966"/>
                  </a:lnTo>
                  <a:lnTo>
                    <a:pt x="26479" y="36017"/>
                  </a:lnTo>
                  <a:lnTo>
                    <a:pt x="27393" y="35204"/>
                  </a:lnTo>
                  <a:lnTo>
                    <a:pt x="28321" y="34429"/>
                  </a:lnTo>
                  <a:lnTo>
                    <a:pt x="28524" y="33121"/>
                  </a:lnTo>
                  <a:close/>
                </a:path>
                <a:path w="193040" h="66040">
                  <a:moveTo>
                    <a:pt x="61645" y="6781"/>
                  </a:moveTo>
                  <a:lnTo>
                    <a:pt x="60934" y="4216"/>
                  </a:lnTo>
                  <a:lnTo>
                    <a:pt x="59499" y="3530"/>
                  </a:lnTo>
                  <a:lnTo>
                    <a:pt x="58077" y="3962"/>
                  </a:lnTo>
                  <a:lnTo>
                    <a:pt x="56654" y="4406"/>
                  </a:lnTo>
                  <a:lnTo>
                    <a:pt x="55930" y="5626"/>
                  </a:lnTo>
                  <a:lnTo>
                    <a:pt x="54394" y="4978"/>
                  </a:lnTo>
                  <a:lnTo>
                    <a:pt x="51396" y="6057"/>
                  </a:lnTo>
                  <a:lnTo>
                    <a:pt x="50800" y="7200"/>
                  </a:lnTo>
                  <a:lnTo>
                    <a:pt x="49364" y="6654"/>
                  </a:lnTo>
                  <a:lnTo>
                    <a:pt x="46228" y="7975"/>
                  </a:lnTo>
                  <a:lnTo>
                    <a:pt x="45618" y="9283"/>
                  </a:lnTo>
                  <a:lnTo>
                    <a:pt x="44462" y="8928"/>
                  </a:lnTo>
                  <a:lnTo>
                    <a:pt x="43599" y="8978"/>
                  </a:lnTo>
                  <a:lnTo>
                    <a:pt x="41148" y="10147"/>
                  </a:lnTo>
                  <a:lnTo>
                    <a:pt x="40652" y="11379"/>
                  </a:lnTo>
                  <a:lnTo>
                    <a:pt x="40424" y="11303"/>
                  </a:lnTo>
                  <a:lnTo>
                    <a:pt x="39624" y="11099"/>
                  </a:lnTo>
                  <a:lnTo>
                    <a:pt x="38696" y="11201"/>
                  </a:lnTo>
                  <a:lnTo>
                    <a:pt x="36169" y="12560"/>
                  </a:lnTo>
                  <a:lnTo>
                    <a:pt x="35763" y="13728"/>
                  </a:lnTo>
                  <a:lnTo>
                    <a:pt x="34874" y="13512"/>
                  </a:lnTo>
                  <a:lnTo>
                    <a:pt x="33921" y="13677"/>
                  </a:lnTo>
                  <a:lnTo>
                    <a:pt x="31318" y="15240"/>
                  </a:lnTo>
                  <a:lnTo>
                    <a:pt x="31000" y="16294"/>
                  </a:lnTo>
                  <a:lnTo>
                    <a:pt x="30238" y="16141"/>
                  </a:lnTo>
                  <a:lnTo>
                    <a:pt x="29248" y="16383"/>
                  </a:lnTo>
                  <a:lnTo>
                    <a:pt x="28359" y="16967"/>
                  </a:lnTo>
                  <a:lnTo>
                    <a:pt x="26593" y="18161"/>
                  </a:lnTo>
                  <a:lnTo>
                    <a:pt x="26276" y="19443"/>
                  </a:lnTo>
                  <a:lnTo>
                    <a:pt x="25755" y="19367"/>
                  </a:lnTo>
                  <a:lnTo>
                    <a:pt x="24828" y="19634"/>
                  </a:lnTo>
                  <a:lnTo>
                    <a:pt x="22402" y="21450"/>
                  </a:lnTo>
                  <a:lnTo>
                    <a:pt x="22186" y="22542"/>
                  </a:lnTo>
                  <a:lnTo>
                    <a:pt x="21285" y="22453"/>
                  </a:lnTo>
                  <a:lnTo>
                    <a:pt x="19824" y="23698"/>
                  </a:lnTo>
                  <a:lnTo>
                    <a:pt x="18351" y="24930"/>
                  </a:lnTo>
                  <a:lnTo>
                    <a:pt x="18173" y="26174"/>
                  </a:lnTo>
                  <a:lnTo>
                    <a:pt x="17132" y="26123"/>
                  </a:lnTo>
                  <a:lnTo>
                    <a:pt x="15824" y="27368"/>
                  </a:lnTo>
                  <a:lnTo>
                    <a:pt x="14490" y="28600"/>
                  </a:lnTo>
                  <a:lnTo>
                    <a:pt x="14338" y="30276"/>
                  </a:lnTo>
                  <a:lnTo>
                    <a:pt x="13741" y="30289"/>
                  </a:lnTo>
                  <a:lnTo>
                    <a:pt x="13347" y="30353"/>
                  </a:lnTo>
                  <a:lnTo>
                    <a:pt x="13004" y="30518"/>
                  </a:lnTo>
                  <a:lnTo>
                    <a:pt x="12649" y="30670"/>
                  </a:lnTo>
                  <a:lnTo>
                    <a:pt x="12306" y="30911"/>
                  </a:lnTo>
                  <a:lnTo>
                    <a:pt x="10820" y="32423"/>
                  </a:lnTo>
                  <a:lnTo>
                    <a:pt x="10744" y="34251"/>
                  </a:lnTo>
                  <a:lnTo>
                    <a:pt x="12954" y="36347"/>
                  </a:lnTo>
                  <a:lnTo>
                    <a:pt x="16814" y="32854"/>
                  </a:lnTo>
                  <a:lnTo>
                    <a:pt x="18491" y="32854"/>
                  </a:lnTo>
                  <a:lnTo>
                    <a:pt x="19735" y="31711"/>
                  </a:lnTo>
                  <a:lnTo>
                    <a:pt x="20967" y="30530"/>
                  </a:lnTo>
                  <a:lnTo>
                    <a:pt x="21094" y="29565"/>
                  </a:lnTo>
                  <a:lnTo>
                    <a:pt x="22352" y="29629"/>
                  </a:lnTo>
                  <a:lnTo>
                    <a:pt x="23736" y="28486"/>
                  </a:lnTo>
                  <a:lnTo>
                    <a:pt x="25095" y="27305"/>
                  </a:lnTo>
                  <a:lnTo>
                    <a:pt x="25234" y="26492"/>
                  </a:lnTo>
                  <a:lnTo>
                    <a:pt x="26390" y="26606"/>
                  </a:lnTo>
                  <a:lnTo>
                    <a:pt x="27889" y="25476"/>
                  </a:lnTo>
                  <a:lnTo>
                    <a:pt x="28651" y="24917"/>
                  </a:lnTo>
                  <a:lnTo>
                    <a:pt x="29108" y="24079"/>
                  </a:lnTo>
                  <a:lnTo>
                    <a:pt x="29222" y="23583"/>
                  </a:lnTo>
                  <a:lnTo>
                    <a:pt x="30518" y="23774"/>
                  </a:lnTo>
                  <a:lnTo>
                    <a:pt x="32994" y="22123"/>
                  </a:lnTo>
                  <a:lnTo>
                    <a:pt x="33515" y="21272"/>
                  </a:lnTo>
                  <a:lnTo>
                    <a:pt x="33705" y="20548"/>
                  </a:lnTo>
                  <a:lnTo>
                    <a:pt x="34785" y="20764"/>
                  </a:lnTo>
                  <a:lnTo>
                    <a:pt x="36398" y="19786"/>
                  </a:lnTo>
                  <a:lnTo>
                    <a:pt x="37223" y="19304"/>
                  </a:lnTo>
                  <a:lnTo>
                    <a:pt x="37757" y="18529"/>
                  </a:lnTo>
                  <a:lnTo>
                    <a:pt x="38036" y="17653"/>
                  </a:lnTo>
                  <a:lnTo>
                    <a:pt x="39204" y="17957"/>
                  </a:lnTo>
                  <a:lnTo>
                    <a:pt x="41567" y="16675"/>
                  </a:lnTo>
                  <a:lnTo>
                    <a:pt x="42125" y="15976"/>
                  </a:lnTo>
                  <a:lnTo>
                    <a:pt x="42481" y="14986"/>
                  </a:lnTo>
                  <a:lnTo>
                    <a:pt x="43751" y="15379"/>
                  </a:lnTo>
                  <a:lnTo>
                    <a:pt x="46050" y="14274"/>
                  </a:lnTo>
                  <a:lnTo>
                    <a:pt x="46621" y="13652"/>
                  </a:lnTo>
                  <a:lnTo>
                    <a:pt x="46901" y="12928"/>
                  </a:lnTo>
                  <a:lnTo>
                    <a:pt x="47066" y="12522"/>
                  </a:lnTo>
                  <a:lnTo>
                    <a:pt x="48437" y="13030"/>
                  </a:lnTo>
                  <a:lnTo>
                    <a:pt x="51396" y="11772"/>
                  </a:lnTo>
                  <a:lnTo>
                    <a:pt x="52031" y="10401"/>
                  </a:lnTo>
                  <a:lnTo>
                    <a:pt x="53225" y="10896"/>
                  </a:lnTo>
                  <a:lnTo>
                    <a:pt x="56070" y="9867"/>
                  </a:lnTo>
                  <a:lnTo>
                    <a:pt x="56832" y="8382"/>
                  </a:lnTo>
                  <a:lnTo>
                    <a:pt x="58140" y="9004"/>
                  </a:lnTo>
                  <a:lnTo>
                    <a:pt x="59486" y="8585"/>
                  </a:lnTo>
                  <a:lnTo>
                    <a:pt x="60845" y="8178"/>
                  </a:lnTo>
                  <a:lnTo>
                    <a:pt x="61645" y="6781"/>
                  </a:lnTo>
                  <a:close/>
                </a:path>
                <a:path w="193040" h="66040">
                  <a:moveTo>
                    <a:pt x="66497" y="5461"/>
                  </a:moveTo>
                  <a:lnTo>
                    <a:pt x="65951" y="3035"/>
                  </a:lnTo>
                  <a:lnTo>
                    <a:pt x="64643" y="2336"/>
                  </a:lnTo>
                  <a:lnTo>
                    <a:pt x="61963" y="3022"/>
                  </a:lnTo>
                  <a:lnTo>
                    <a:pt x="61150" y="4267"/>
                  </a:lnTo>
                  <a:lnTo>
                    <a:pt x="61493" y="5461"/>
                  </a:lnTo>
                  <a:lnTo>
                    <a:pt x="61836" y="6654"/>
                  </a:lnTo>
                  <a:lnTo>
                    <a:pt x="63144" y="7366"/>
                  </a:lnTo>
                  <a:lnTo>
                    <a:pt x="65697" y="6705"/>
                  </a:lnTo>
                  <a:lnTo>
                    <a:pt x="66497" y="5461"/>
                  </a:lnTo>
                  <a:close/>
                </a:path>
                <a:path w="193040" h="66040">
                  <a:moveTo>
                    <a:pt x="71437" y="4356"/>
                  </a:moveTo>
                  <a:lnTo>
                    <a:pt x="71031" y="2082"/>
                  </a:lnTo>
                  <a:lnTo>
                    <a:pt x="69850" y="1384"/>
                  </a:lnTo>
                  <a:lnTo>
                    <a:pt x="67348" y="1892"/>
                  </a:lnTo>
                  <a:lnTo>
                    <a:pt x="66548" y="3009"/>
                  </a:lnTo>
                  <a:lnTo>
                    <a:pt x="66802" y="4127"/>
                  </a:lnTo>
                  <a:lnTo>
                    <a:pt x="67056" y="5245"/>
                  </a:lnTo>
                  <a:lnTo>
                    <a:pt x="68237" y="5956"/>
                  </a:lnTo>
                  <a:lnTo>
                    <a:pt x="69430" y="5715"/>
                  </a:lnTo>
                  <a:lnTo>
                    <a:pt x="70624" y="5461"/>
                  </a:lnTo>
                  <a:lnTo>
                    <a:pt x="71437" y="4356"/>
                  </a:lnTo>
                  <a:close/>
                </a:path>
                <a:path w="193040" h="66040">
                  <a:moveTo>
                    <a:pt x="76403" y="3467"/>
                  </a:moveTo>
                  <a:lnTo>
                    <a:pt x="76123" y="1371"/>
                  </a:lnTo>
                  <a:lnTo>
                    <a:pt x="75082" y="673"/>
                  </a:lnTo>
                  <a:lnTo>
                    <a:pt x="72758" y="1028"/>
                  </a:lnTo>
                  <a:lnTo>
                    <a:pt x="71970" y="2019"/>
                  </a:lnTo>
                  <a:lnTo>
                    <a:pt x="72161" y="3060"/>
                  </a:lnTo>
                  <a:lnTo>
                    <a:pt x="72351" y="4102"/>
                  </a:lnTo>
                  <a:lnTo>
                    <a:pt x="73393" y="4800"/>
                  </a:lnTo>
                  <a:lnTo>
                    <a:pt x="74510" y="4635"/>
                  </a:lnTo>
                  <a:lnTo>
                    <a:pt x="75615" y="4457"/>
                  </a:lnTo>
                  <a:lnTo>
                    <a:pt x="76403" y="3467"/>
                  </a:lnTo>
                  <a:close/>
                </a:path>
                <a:path w="193040" h="66040">
                  <a:moveTo>
                    <a:pt x="81407" y="2819"/>
                  </a:moveTo>
                  <a:lnTo>
                    <a:pt x="81330" y="1854"/>
                  </a:lnTo>
                  <a:lnTo>
                    <a:pt x="81241" y="901"/>
                  </a:lnTo>
                  <a:lnTo>
                    <a:pt x="80327" y="215"/>
                  </a:lnTo>
                  <a:lnTo>
                    <a:pt x="78193" y="444"/>
                  </a:lnTo>
                  <a:lnTo>
                    <a:pt x="77431" y="1308"/>
                  </a:lnTo>
                  <a:lnTo>
                    <a:pt x="77558" y="2260"/>
                  </a:lnTo>
                  <a:lnTo>
                    <a:pt x="77685" y="3213"/>
                  </a:lnTo>
                  <a:lnTo>
                    <a:pt x="78600" y="3898"/>
                  </a:lnTo>
                  <a:lnTo>
                    <a:pt x="79629" y="3797"/>
                  </a:lnTo>
                  <a:lnTo>
                    <a:pt x="80645" y="3683"/>
                  </a:lnTo>
                  <a:lnTo>
                    <a:pt x="81407" y="2819"/>
                  </a:lnTo>
                  <a:close/>
                </a:path>
                <a:path w="193040" h="66040">
                  <a:moveTo>
                    <a:pt x="86106" y="11341"/>
                  </a:moveTo>
                  <a:lnTo>
                    <a:pt x="86042" y="10121"/>
                  </a:lnTo>
                  <a:lnTo>
                    <a:pt x="85991" y="8890"/>
                  </a:lnTo>
                  <a:lnTo>
                    <a:pt x="84848" y="7975"/>
                  </a:lnTo>
                  <a:lnTo>
                    <a:pt x="82118" y="8178"/>
                  </a:lnTo>
                  <a:lnTo>
                    <a:pt x="81216" y="9118"/>
                  </a:lnTo>
                  <a:lnTo>
                    <a:pt x="79984" y="8229"/>
                  </a:lnTo>
                  <a:lnTo>
                    <a:pt x="78524" y="8394"/>
                  </a:lnTo>
                  <a:lnTo>
                    <a:pt x="77063" y="8572"/>
                  </a:lnTo>
                  <a:lnTo>
                    <a:pt x="76288" y="9474"/>
                  </a:lnTo>
                  <a:lnTo>
                    <a:pt x="75120" y="8686"/>
                  </a:lnTo>
                  <a:lnTo>
                    <a:pt x="72034" y="9220"/>
                  </a:lnTo>
                  <a:lnTo>
                    <a:pt x="71208" y="10274"/>
                  </a:lnTo>
                  <a:lnTo>
                    <a:pt x="70243" y="9702"/>
                  </a:lnTo>
                  <a:lnTo>
                    <a:pt x="69456" y="9563"/>
                  </a:lnTo>
                  <a:lnTo>
                    <a:pt x="68643" y="9753"/>
                  </a:lnTo>
                  <a:lnTo>
                    <a:pt x="67017" y="10109"/>
                  </a:lnTo>
                  <a:lnTo>
                    <a:pt x="66306" y="11099"/>
                  </a:lnTo>
                  <a:lnTo>
                    <a:pt x="66128" y="10998"/>
                  </a:lnTo>
                  <a:lnTo>
                    <a:pt x="65455" y="10655"/>
                  </a:lnTo>
                  <a:lnTo>
                    <a:pt x="64604" y="10553"/>
                  </a:lnTo>
                  <a:lnTo>
                    <a:pt x="62064" y="11252"/>
                  </a:lnTo>
                  <a:lnTo>
                    <a:pt x="61468" y="12192"/>
                  </a:lnTo>
                  <a:lnTo>
                    <a:pt x="60706" y="11823"/>
                  </a:lnTo>
                  <a:lnTo>
                    <a:pt x="59817" y="11772"/>
                  </a:lnTo>
                  <a:lnTo>
                    <a:pt x="57162" y="12636"/>
                  </a:lnTo>
                  <a:lnTo>
                    <a:pt x="56667" y="13525"/>
                  </a:lnTo>
                  <a:lnTo>
                    <a:pt x="56007" y="13233"/>
                  </a:lnTo>
                  <a:lnTo>
                    <a:pt x="55067" y="13233"/>
                  </a:lnTo>
                  <a:lnTo>
                    <a:pt x="54152" y="13576"/>
                  </a:lnTo>
                  <a:lnTo>
                    <a:pt x="52324" y="14287"/>
                  </a:lnTo>
                  <a:lnTo>
                    <a:pt x="51777" y="15379"/>
                  </a:lnTo>
                  <a:lnTo>
                    <a:pt x="51308" y="15189"/>
                  </a:lnTo>
                  <a:lnTo>
                    <a:pt x="50419" y="15252"/>
                  </a:lnTo>
                  <a:lnTo>
                    <a:pt x="47866" y="16370"/>
                  </a:lnTo>
                  <a:lnTo>
                    <a:pt x="47447" y="17310"/>
                  </a:lnTo>
                  <a:lnTo>
                    <a:pt x="46659" y="17030"/>
                  </a:lnTo>
                  <a:lnTo>
                    <a:pt x="45097" y="17856"/>
                  </a:lnTo>
                  <a:lnTo>
                    <a:pt x="43522" y="18643"/>
                  </a:lnTo>
                  <a:lnTo>
                    <a:pt x="43103" y="19723"/>
                  </a:lnTo>
                  <a:lnTo>
                    <a:pt x="42189" y="19456"/>
                  </a:lnTo>
                  <a:lnTo>
                    <a:pt x="40767" y="20307"/>
                  </a:lnTo>
                  <a:lnTo>
                    <a:pt x="39319" y="21132"/>
                  </a:lnTo>
                  <a:lnTo>
                    <a:pt x="38823" y="22606"/>
                  </a:lnTo>
                  <a:lnTo>
                    <a:pt x="38277" y="22491"/>
                  </a:lnTo>
                  <a:lnTo>
                    <a:pt x="37922" y="22466"/>
                  </a:lnTo>
                  <a:lnTo>
                    <a:pt x="37223" y="22606"/>
                  </a:lnTo>
                  <a:lnTo>
                    <a:pt x="36868" y="22745"/>
                  </a:lnTo>
                  <a:lnTo>
                    <a:pt x="35217" y="23799"/>
                  </a:lnTo>
                  <a:lnTo>
                    <a:pt x="34772" y="25412"/>
                  </a:lnTo>
                  <a:lnTo>
                    <a:pt x="34074" y="25298"/>
                  </a:lnTo>
                  <a:lnTo>
                    <a:pt x="33731" y="25298"/>
                  </a:lnTo>
                  <a:lnTo>
                    <a:pt x="33070" y="25450"/>
                  </a:lnTo>
                  <a:lnTo>
                    <a:pt x="32753" y="25603"/>
                  </a:lnTo>
                  <a:lnTo>
                    <a:pt x="32448" y="25806"/>
                  </a:lnTo>
                  <a:lnTo>
                    <a:pt x="31254" y="26657"/>
                  </a:lnTo>
                  <a:lnTo>
                    <a:pt x="30924" y="28206"/>
                  </a:lnTo>
                  <a:lnTo>
                    <a:pt x="31153" y="28536"/>
                  </a:lnTo>
                  <a:lnTo>
                    <a:pt x="30911" y="28397"/>
                  </a:lnTo>
                  <a:lnTo>
                    <a:pt x="29718" y="28270"/>
                  </a:lnTo>
                  <a:lnTo>
                    <a:pt x="29044" y="28409"/>
                  </a:lnTo>
                  <a:lnTo>
                    <a:pt x="28524" y="28841"/>
                  </a:lnTo>
                  <a:lnTo>
                    <a:pt x="27444" y="29692"/>
                  </a:lnTo>
                  <a:lnTo>
                    <a:pt x="27190" y="31153"/>
                  </a:lnTo>
                  <a:lnTo>
                    <a:pt x="28740" y="33058"/>
                  </a:lnTo>
                  <a:lnTo>
                    <a:pt x="30187" y="33185"/>
                  </a:lnTo>
                  <a:lnTo>
                    <a:pt x="31711" y="31965"/>
                  </a:lnTo>
                  <a:lnTo>
                    <a:pt x="32054" y="31445"/>
                  </a:lnTo>
                  <a:lnTo>
                    <a:pt x="32283" y="30289"/>
                  </a:lnTo>
                  <a:lnTo>
                    <a:pt x="32219" y="29997"/>
                  </a:lnTo>
                  <a:lnTo>
                    <a:pt x="32473" y="30327"/>
                  </a:lnTo>
                  <a:lnTo>
                    <a:pt x="36334" y="27774"/>
                  </a:lnTo>
                  <a:lnTo>
                    <a:pt x="37960" y="28067"/>
                  </a:lnTo>
                  <a:lnTo>
                    <a:pt x="40500" y="25425"/>
                  </a:lnTo>
                  <a:lnTo>
                    <a:pt x="42011" y="25781"/>
                  </a:lnTo>
                  <a:lnTo>
                    <a:pt x="43370" y="25006"/>
                  </a:lnTo>
                  <a:lnTo>
                    <a:pt x="44716" y="24206"/>
                  </a:lnTo>
                  <a:lnTo>
                    <a:pt x="45021" y="23380"/>
                  </a:lnTo>
                  <a:lnTo>
                    <a:pt x="46151" y="23698"/>
                  </a:lnTo>
                  <a:lnTo>
                    <a:pt x="47625" y="22948"/>
                  </a:lnTo>
                  <a:lnTo>
                    <a:pt x="49085" y="22186"/>
                  </a:lnTo>
                  <a:lnTo>
                    <a:pt x="49377" y="21488"/>
                  </a:lnTo>
                  <a:lnTo>
                    <a:pt x="50380" y="21818"/>
                  </a:lnTo>
                  <a:lnTo>
                    <a:pt x="51955" y="21107"/>
                  </a:lnTo>
                  <a:lnTo>
                    <a:pt x="52768" y="20764"/>
                  </a:lnTo>
                  <a:lnTo>
                    <a:pt x="53340" y="20104"/>
                  </a:lnTo>
                  <a:lnTo>
                    <a:pt x="53543" y="19685"/>
                  </a:lnTo>
                  <a:lnTo>
                    <a:pt x="54686" y="20129"/>
                  </a:lnTo>
                  <a:lnTo>
                    <a:pt x="57251" y="19151"/>
                  </a:lnTo>
                  <a:lnTo>
                    <a:pt x="57886" y="18503"/>
                  </a:lnTo>
                  <a:lnTo>
                    <a:pt x="58204" y="17894"/>
                  </a:lnTo>
                  <a:lnTo>
                    <a:pt x="59131" y="18300"/>
                  </a:lnTo>
                  <a:lnTo>
                    <a:pt x="61607" y="17500"/>
                  </a:lnTo>
                  <a:lnTo>
                    <a:pt x="62255" y="16916"/>
                  </a:lnTo>
                  <a:lnTo>
                    <a:pt x="62674" y="16205"/>
                  </a:lnTo>
                  <a:lnTo>
                    <a:pt x="63652" y="16700"/>
                  </a:lnTo>
                  <a:lnTo>
                    <a:pt x="66052" y="16052"/>
                  </a:lnTo>
                  <a:lnTo>
                    <a:pt x="66687" y="15544"/>
                  </a:lnTo>
                  <a:lnTo>
                    <a:pt x="67094" y="14897"/>
                  </a:lnTo>
                  <a:lnTo>
                    <a:pt x="67208" y="14719"/>
                  </a:lnTo>
                  <a:lnTo>
                    <a:pt x="68275" y="15328"/>
                  </a:lnTo>
                  <a:lnTo>
                    <a:pt x="70561" y="14833"/>
                  </a:lnTo>
                  <a:lnTo>
                    <a:pt x="71196" y="14376"/>
                  </a:lnTo>
                  <a:lnTo>
                    <a:pt x="71843" y="13462"/>
                  </a:lnTo>
                  <a:lnTo>
                    <a:pt x="72961" y="14198"/>
                  </a:lnTo>
                  <a:lnTo>
                    <a:pt x="74422" y="13957"/>
                  </a:lnTo>
                  <a:lnTo>
                    <a:pt x="75869" y="13703"/>
                  </a:lnTo>
                  <a:lnTo>
                    <a:pt x="76733" y="12598"/>
                  </a:lnTo>
                  <a:lnTo>
                    <a:pt x="77711" y="13284"/>
                  </a:lnTo>
                  <a:lnTo>
                    <a:pt x="79082" y="13119"/>
                  </a:lnTo>
                  <a:lnTo>
                    <a:pt x="80467" y="12966"/>
                  </a:lnTo>
                  <a:lnTo>
                    <a:pt x="81457" y="11772"/>
                  </a:lnTo>
                  <a:lnTo>
                    <a:pt x="82499" y="12598"/>
                  </a:lnTo>
                  <a:lnTo>
                    <a:pt x="85090" y="12420"/>
                  </a:lnTo>
                  <a:lnTo>
                    <a:pt x="86106" y="11341"/>
                  </a:lnTo>
                  <a:close/>
                </a:path>
                <a:path w="193040" h="66040">
                  <a:moveTo>
                    <a:pt x="86448" y="2400"/>
                  </a:moveTo>
                  <a:lnTo>
                    <a:pt x="86372" y="660"/>
                  </a:lnTo>
                  <a:lnTo>
                    <a:pt x="85572" y="0"/>
                  </a:lnTo>
                  <a:lnTo>
                    <a:pt x="84607" y="50"/>
                  </a:lnTo>
                  <a:lnTo>
                    <a:pt x="83654" y="114"/>
                  </a:lnTo>
                  <a:lnTo>
                    <a:pt x="82931" y="863"/>
                  </a:lnTo>
                  <a:lnTo>
                    <a:pt x="82994" y="1727"/>
                  </a:lnTo>
                  <a:lnTo>
                    <a:pt x="83058" y="2590"/>
                  </a:lnTo>
                  <a:lnTo>
                    <a:pt x="83870" y="3251"/>
                  </a:lnTo>
                  <a:lnTo>
                    <a:pt x="84797" y="3200"/>
                  </a:lnTo>
                  <a:lnTo>
                    <a:pt x="85725" y="3136"/>
                  </a:lnTo>
                  <a:lnTo>
                    <a:pt x="86448" y="2400"/>
                  </a:lnTo>
                  <a:close/>
                </a:path>
                <a:path w="193040" h="66040">
                  <a:moveTo>
                    <a:pt x="90728" y="8877"/>
                  </a:moveTo>
                  <a:lnTo>
                    <a:pt x="89700" y="7975"/>
                  </a:lnTo>
                  <a:lnTo>
                    <a:pt x="87160" y="8026"/>
                  </a:lnTo>
                  <a:lnTo>
                    <a:pt x="86182" y="8978"/>
                  </a:lnTo>
                  <a:lnTo>
                    <a:pt x="86233" y="10121"/>
                  </a:lnTo>
                  <a:lnTo>
                    <a:pt x="86283" y="11264"/>
                  </a:lnTo>
                  <a:lnTo>
                    <a:pt x="87312" y="12166"/>
                  </a:lnTo>
                  <a:lnTo>
                    <a:pt x="89738" y="12115"/>
                  </a:lnTo>
                  <a:lnTo>
                    <a:pt x="90728" y="11163"/>
                  </a:lnTo>
                  <a:lnTo>
                    <a:pt x="90728" y="8877"/>
                  </a:lnTo>
                  <a:close/>
                </a:path>
                <a:path w="193040" h="66040">
                  <a:moveTo>
                    <a:pt x="95478" y="9067"/>
                  </a:moveTo>
                  <a:lnTo>
                    <a:pt x="94564" y="8191"/>
                  </a:lnTo>
                  <a:lnTo>
                    <a:pt x="93395" y="8153"/>
                  </a:lnTo>
                  <a:lnTo>
                    <a:pt x="92214" y="8128"/>
                  </a:lnTo>
                  <a:lnTo>
                    <a:pt x="91262" y="8966"/>
                  </a:lnTo>
                  <a:lnTo>
                    <a:pt x="91262" y="10020"/>
                  </a:lnTo>
                  <a:lnTo>
                    <a:pt x="91262" y="11074"/>
                  </a:lnTo>
                  <a:lnTo>
                    <a:pt x="92176" y="11963"/>
                  </a:lnTo>
                  <a:lnTo>
                    <a:pt x="94411" y="12014"/>
                  </a:lnTo>
                  <a:lnTo>
                    <a:pt x="95364" y="11176"/>
                  </a:lnTo>
                  <a:lnTo>
                    <a:pt x="95415" y="10121"/>
                  </a:lnTo>
                  <a:lnTo>
                    <a:pt x="95478" y="9067"/>
                  </a:lnTo>
                  <a:close/>
                </a:path>
                <a:path w="193040" h="66040">
                  <a:moveTo>
                    <a:pt x="100190" y="9486"/>
                  </a:moveTo>
                  <a:lnTo>
                    <a:pt x="99402" y="8636"/>
                  </a:lnTo>
                  <a:lnTo>
                    <a:pt x="97256" y="8483"/>
                  </a:lnTo>
                  <a:lnTo>
                    <a:pt x="96342" y="9207"/>
                  </a:lnTo>
                  <a:lnTo>
                    <a:pt x="96291" y="10172"/>
                  </a:lnTo>
                  <a:lnTo>
                    <a:pt x="96240" y="11137"/>
                  </a:lnTo>
                  <a:lnTo>
                    <a:pt x="97040" y="11988"/>
                  </a:lnTo>
                  <a:lnTo>
                    <a:pt x="99098" y="12141"/>
                  </a:lnTo>
                  <a:lnTo>
                    <a:pt x="100012" y="11417"/>
                  </a:lnTo>
                  <a:lnTo>
                    <a:pt x="100190" y="9486"/>
                  </a:lnTo>
                  <a:close/>
                </a:path>
                <a:path w="193040" h="66040">
                  <a:moveTo>
                    <a:pt x="104876" y="10121"/>
                  </a:moveTo>
                  <a:lnTo>
                    <a:pt x="104190" y="9309"/>
                  </a:lnTo>
                  <a:lnTo>
                    <a:pt x="102247" y="9080"/>
                  </a:lnTo>
                  <a:lnTo>
                    <a:pt x="101384" y="9702"/>
                  </a:lnTo>
                  <a:lnTo>
                    <a:pt x="101295" y="10579"/>
                  </a:lnTo>
                  <a:lnTo>
                    <a:pt x="101206" y="11455"/>
                  </a:lnTo>
                  <a:lnTo>
                    <a:pt x="101892" y="12268"/>
                  </a:lnTo>
                  <a:lnTo>
                    <a:pt x="103771" y="12496"/>
                  </a:lnTo>
                  <a:lnTo>
                    <a:pt x="104635" y="11874"/>
                  </a:lnTo>
                  <a:lnTo>
                    <a:pt x="104762" y="10998"/>
                  </a:lnTo>
                  <a:lnTo>
                    <a:pt x="104876" y="10121"/>
                  </a:lnTo>
                  <a:close/>
                </a:path>
                <a:path w="193040" h="66040">
                  <a:moveTo>
                    <a:pt x="107848" y="1841"/>
                  </a:moveTo>
                  <a:lnTo>
                    <a:pt x="107175" y="1041"/>
                  </a:lnTo>
                  <a:lnTo>
                    <a:pt x="105270" y="787"/>
                  </a:lnTo>
                  <a:lnTo>
                    <a:pt x="104419" y="1384"/>
                  </a:lnTo>
                  <a:lnTo>
                    <a:pt x="104216" y="3111"/>
                  </a:lnTo>
                  <a:lnTo>
                    <a:pt x="104876" y="3924"/>
                  </a:lnTo>
                  <a:lnTo>
                    <a:pt x="105791" y="4038"/>
                  </a:lnTo>
                  <a:lnTo>
                    <a:pt x="106718" y="4165"/>
                  </a:lnTo>
                  <a:lnTo>
                    <a:pt x="107569" y="3568"/>
                  </a:lnTo>
                  <a:lnTo>
                    <a:pt x="107708" y="2705"/>
                  </a:lnTo>
                  <a:lnTo>
                    <a:pt x="107848" y="1841"/>
                  </a:lnTo>
                  <a:close/>
                </a:path>
                <a:path w="193040" h="66040">
                  <a:moveTo>
                    <a:pt x="109524" y="10972"/>
                  </a:moveTo>
                  <a:lnTo>
                    <a:pt x="108940" y="10210"/>
                  </a:lnTo>
                  <a:lnTo>
                    <a:pt x="108077" y="10058"/>
                  </a:lnTo>
                  <a:lnTo>
                    <a:pt x="107200" y="9918"/>
                  </a:lnTo>
                  <a:lnTo>
                    <a:pt x="106400" y="10439"/>
                  </a:lnTo>
                  <a:lnTo>
                    <a:pt x="106273" y="11226"/>
                  </a:lnTo>
                  <a:lnTo>
                    <a:pt x="106146" y="12014"/>
                  </a:lnTo>
                  <a:lnTo>
                    <a:pt x="106730" y="12776"/>
                  </a:lnTo>
                  <a:lnTo>
                    <a:pt x="107581" y="12915"/>
                  </a:lnTo>
                  <a:lnTo>
                    <a:pt x="108419" y="13068"/>
                  </a:lnTo>
                  <a:lnTo>
                    <a:pt x="109232" y="12534"/>
                  </a:lnTo>
                  <a:lnTo>
                    <a:pt x="109372" y="11747"/>
                  </a:lnTo>
                  <a:lnTo>
                    <a:pt x="109524" y="10972"/>
                  </a:lnTo>
                  <a:close/>
                </a:path>
                <a:path w="193040" h="66040">
                  <a:moveTo>
                    <a:pt x="113296" y="2730"/>
                  </a:moveTo>
                  <a:lnTo>
                    <a:pt x="112598" y="1803"/>
                  </a:lnTo>
                  <a:lnTo>
                    <a:pt x="110502" y="1422"/>
                  </a:lnTo>
                  <a:lnTo>
                    <a:pt x="109524" y="2044"/>
                  </a:lnTo>
                  <a:lnTo>
                    <a:pt x="109359" y="2997"/>
                  </a:lnTo>
                  <a:lnTo>
                    <a:pt x="109207" y="3937"/>
                  </a:lnTo>
                  <a:lnTo>
                    <a:pt x="109893" y="4864"/>
                  </a:lnTo>
                  <a:lnTo>
                    <a:pt x="110909" y="5041"/>
                  </a:lnTo>
                  <a:lnTo>
                    <a:pt x="111912" y="5232"/>
                  </a:lnTo>
                  <a:lnTo>
                    <a:pt x="112890" y="4610"/>
                  </a:lnTo>
                  <a:lnTo>
                    <a:pt x="113093" y="3670"/>
                  </a:lnTo>
                  <a:lnTo>
                    <a:pt x="113296" y="2730"/>
                  </a:lnTo>
                  <a:close/>
                </a:path>
                <a:path w="193040" h="66040">
                  <a:moveTo>
                    <a:pt x="118681" y="3873"/>
                  </a:moveTo>
                  <a:lnTo>
                    <a:pt x="117970" y="2819"/>
                  </a:lnTo>
                  <a:lnTo>
                    <a:pt x="116840" y="2565"/>
                  </a:lnTo>
                  <a:lnTo>
                    <a:pt x="115697" y="2298"/>
                  </a:lnTo>
                  <a:lnTo>
                    <a:pt x="114592" y="2908"/>
                  </a:lnTo>
                  <a:lnTo>
                    <a:pt x="114363" y="3949"/>
                  </a:lnTo>
                  <a:lnTo>
                    <a:pt x="114147" y="4978"/>
                  </a:lnTo>
                  <a:lnTo>
                    <a:pt x="114858" y="6019"/>
                  </a:lnTo>
                  <a:lnTo>
                    <a:pt x="117043" y="6527"/>
                  </a:lnTo>
                  <a:lnTo>
                    <a:pt x="118148" y="5905"/>
                  </a:lnTo>
                  <a:lnTo>
                    <a:pt x="118414" y="4889"/>
                  </a:lnTo>
                  <a:lnTo>
                    <a:pt x="118681" y="3873"/>
                  </a:lnTo>
                  <a:close/>
                </a:path>
                <a:path w="193040" h="66040">
                  <a:moveTo>
                    <a:pt x="124028" y="5283"/>
                  </a:moveTo>
                  <a:lnTo>
                    <a:pt x="123304" y="4114"/>
                  </a:lnTo>
                  <a:lnTo>
                    <a:pt x="122072" y="3771"/>
                  </a:lnTo>
                  <a:lnTo>
                    <a:pt x="120853" y="3416"/>
                  </a:lnTo>
                  <a:lnTo>
                    <a:pt x="119621" y="4038"/>
                  </a:lnTo>
                  <a:lnTo>
                    <a:pt x="119037" y="6261"/>
                  </a:lnTo>
                  <a:lnTo>
                    <a:pt x="119748" y="7429"/>
                  </a:lnTo>
                  <a:lnTo>
                    <a:pt x="122097" y="8102"/>
                  </a:lnTo>
                  <a:lnTo>
                    <a:pt x="123329" y="7467"/>
                  </a:lnTo>
                  <a:lnTo>
                    <a:pt x="123672" y="6388"/>
                  </a:lnTo>
                  <a:lnTo>
                    <a:pt x="124028" y="5283"/>
                  </a:lnTo>
                  <a:close/>
                </a:path>
                <a:path w="193040" h="66040">
                  <a:moveTo>
                    <a:pt x="128536" y="16484"/>
                  </a:moveTo>
                  <a:lnTo>
                    <a:pt x="128104" y="15621"/>
                  </a:lnTo>
                  <a:lnTo>
                    <a:pt x="127266" y="15316"/>
                  </a:lnTo>
                  <a:lnTo>
                    <a:pt x="126441" y="14998"/>
                  </a:lnTo>
                  <a:lnTo>
                    <a:pt x="125552" y="15354"/>
                  </a:lnTo>
                  <a:lnTo>
                    <a:pt x="125018" y="16865"/>
                  </a:lnTo>
                  <a:lnTo>
                    <a:pt x="125437" y="17716"/>
                  </a:lnTo>
                  <a:lnTo>
                    <a:pt x="127038" y="18326"/>
                  </a:lnTo>
                  <a:lnTo>
                    <a:pt x="127927" y="17957"/>
                  </a:lnTo>
                  <a:lnTo>
                    <a:pt x="128231" y="17221"/>
                  </a:lnTo>
                  <a:lnTo>
                    <a:pt x="128536" y="16484"/>
                  </a:lnTo>
                  <a:close/>
                </a:path>
                <a:path w="193040" h="66040">
                  <a:moveTo>
                    <a:pt x="129286" y="6972"/>
                  </a:moveTo>
                  <a:lnTo>
                    <a:pt x="128562" y="5676"/>
                  </a:lnTo>
                  <a:lnTo>
                    <a:pt x="125945" y="4787"/>
                  </a:lnTo>
                  <a:lnTo>
                    <a:pt x="124587" y="5397"/>
                  </a:lnTo>
                  <a:lnTo>
                    <a:pt x="123850" y="7759"/>
                  </a:lnTo>
                  <a:lnTo>
                    <a:pt x="124548" y="9067"/>
                  </a:lnTo>
                  <a:lnTo>
                    <a:pt x="127050" y="9906"/>
                  </a:lnTo>
                  <a:lnTo>
                    <a:pt x="128422" y="9296"/>
                  </a:lnTo>
                  <a:lnTo>
                    <a:pt x="128841" y="8153"/>
                  </a:lnTo>
                  <a:lnTo>
                    <a:pt x="129286" y="6972"/>
                  </a:lnTo>
                  <a:close/>
                </a:path>
                <a:path w="193040" h="66040">
                  <a:moveTo>
                    <a:pt x="133223" y="18389"/>
                  </a:moveTo>
                  <a:lnTo>
                    <a:pt x="132791" y="17424"/>
                  </a:lnTo>
                  <a:lnTo>
                    <a:pt x="131000" y="16637"/>
                  </a:lnTo>
                  <a:lnTo>
                    <a:pt x="129984" y="16992"/>
                  </a:lnTo>
                  <a:lnTo>
                    <a:pt x="129311" y="18630"/>
                  </a:lnTo>
                  <a:lnTo>
                    <a:pt x="129743" y="19596"/>
                  </a:lnTo>
                  <a:lnTo>
                    <a:pt x="130619" y="19964"/>
                  </a:lnTo>
                  <a:lnTo>
                    <a:pt x="131483" y="20345"/>
                  </a:lnTo>
                  <a:lnTo>
                    <a:pt x="132486" y="19989"/>
                  </a:lnTo>
                  <a:lnTo>
                    <a:pt x="132854" y="19189"/>
                  </a:lnTo>
                  <a:lnTo>
                    <a:pt x="133223" y="18389"/>
                  </a:lnTo>
                  <a:close/>
                </a:path>
                <a:path w="193040" h="66040">
                  <a:moveTo>
                    <a:pt x="137833" y="20535"/>
                  </a:moveTo>
                  <a:lnTo>
                    <a:pt x="137414" y="19456"/>
                  </a:lnTo>
                  <a:lnTo>
                    <a:pt x="136436" y="18986"/>
                  </a:lnTo>
                  <a:lnTo>
                    <a:pt x="135470" y="18503"/>
                  </a:lnTo>
                  <a:lnTo>
                    <a:pt x="134353" y="18834"/>
                  </a:lnTo>
                  <a:lnTo>
                    <a:pt x="133946" y="19723"/>
                  </a:lnTo>
                  <a:lnTo>
                    <a:pt x="133527" y="20599"/>
                  </a:lnTo>
                  <a:lnTo>
                    <a:pt x="133946" y="21678"/>
                  </a:lnTo>
                  <a:lnTo>
                    <a:pt x="135801" y="22593"/>
                  </a:lnTo>
                  <a:lnTo>
                    <a:pt x="136931" y="22263"/>
                  </a:lnTo>
                  <a:lnTo>
                    <a:pt x="137375" y="21399"/>
                  </a:lnTo>
                  <a:lnTo>
                    <a:pt x="137833" y="20535"/>
                  </a:lnTo>
                  <a:close/>
                </a:path>
                <a:path w="193040" h="66040">
                  <a:moveTo>
                    <a:pt x="142316" y="22910"/>
                  </a:moveTo>
                  <a:lnTo>
                    <a:pt x="141909" y="21717"/>
                  </a:lnTo>
                  <a:lnTo>
                    <a:pt x="139852" y="20574"/>
                  </a:lnTo>
                  <a:lnTo>
                    <a:pt x="138620" y="20878"/>
                  </a:lnTo>
                  <a:lnTo>
                    <a:pt x="138125" y="21805"/>
                  </a:lnTo>
                  <a:lnTo>
                    <a:pt x="137642" y="22745"/>
                  </a:lnTo>
                  <a:lnTo>
                    <a:pt x="138036" y="23939"/>
                  </a:lnTo>
                  <a:lnTo>
                    <a:pt x="140004" y="25031"/>
                  </a:lnTo>
                  <a:lnTo>
                    <a:pt x="141236" y="24726"/>
                  </a:lnTo>
                  <a:lnTo>
                    <a:pt x="141770" y="23825"/>
                  </a:lnTo>
                  <a:lnTo>
                    <a:pt x="142316" y="22910"/>
                  </a:lnTo>
                  <a:close/>
                </a:path>
                <a:path w="193040" h="66040">
                  <a:moveTo>
                    <a:pt x="146685" y="25514"/>
                  </a:moveTo>
                  <a:lnTo>
                    <a:pt x="146316" y="24206"/>
                  </a:lnTo>
                  <a:lnTo>
                    <a:pt x="144157" y="22860"/>
                  </a:lnTo>
                  <a:lnTo>
                    <a:pt x="142811" y="23126"/>
                  </a:lnTo>
                  <a:lnTo>
                    <a:pt x="142227" y="24104"/>
                  </a:lnTo>
                  <a:lnTo>
                    <a:pt x="141655" y="25095"/>
                  </a:lnTo>
                  <a:lnTo>
                    <a:pt x="142024" y="26403"/>
                  </a:lnTo>
                  <a:lnTo>
                    <a:pt x="143052" y="27038"/>
                  </a:lnTo>
                  <a:lnTo>
                    <a:pt x="144081" y="27686"/>
                  </a:lnTo>
                  <a:lnTo>
                    <a:pt x="145427" y="27419"/>
                  </a:lnTo>
                  <a:lnTo>
                    <a:pt x="146050" y="26479"/>
                  </a:lnTo>
                  <a:lnTo>
                    <a:pt x="146685" y="25514"/>
                  </a:lnTo>
                  <a:close/>
                </a:path>
                <a:path w="193040" h="66040">
                  <a:moveTo>
                    <a:pt x="162420" y="37846"/>
                  </a:moveTo>
                  <a:lnTo>
                    <a:pt x="158597" y="33985"/>
                  </a:lnTo>
                  <a:lnTo>
                    <a:pt x="158483" y="33108"/>
                  </a:lnTo>
                  <a:lnTo>
                    <a:pt x="158127" y="32435"/>
                  </a:lnTo>
                  <a:lnTo>
                    <a:pt x="156337" y="30924"/>
                  </a:lnTo>
                  <a:lnTo>
                    <a:pt x="154686" y="30988"/>
                  </a:lnTo>
                  <a:lnTo>
                    <a:pt x="154622" y="30607"/>
                  </a:lnTo>
                  <a:lnTo>
                    <a:pt x="154520" y="29984"/>
                  </a:lnTo>
                  <a:lnTo>
                    <a:pt x="154152" y="29362"/>
                  </a:lnTo>
                  <a:lnTo>
                    <a:pt x="153568" y="28930"/>
                  </a:lnTo>
                  <a:lnTo>
                    <a:pt x="152400" y="28041"/>
                  </a:lnTo>
                  <a:lnTo>
                    <a:pt x="150876" y="28181"/>
                  </a:lnTo>
                  <a:lnTo>
                    <a:pt x="150596" y="26898"/>
                  </a:lnTo>
                  <a:lnTo>
                    <a:pt x="148336" y="25349"/>
                  </a:lnTo>
                  <a:lnTo>
                    <a:pt x="146875" y="25552"/>
                  </a:lnTo>
                  <a:lnTo>
                    <a:pt x="145529" y="27609"/>
                  </a:lnTo>
                  <a:lnTo>
                    <a:pt x="145859" y="29044"/>
                  </a:lnTo>
                  <a:lnTo>
                    <a:pt x="148005" y="30518"/>
                  </a:lnTo>
                  <a:lnTo>
                    <a:pt x="149301" y="30340"/>
                  </a:lnTo>
                  <a:lnTo>
                    <a:pt x="149567" y="31864"/>
                  </a:lnTo>
                  <a:lnTo>
                    <a:pt x="151231" y="33121"/>
                  </a:lnTo>
                  <a:lnTo>
                    <a:pt x="151892" y="33299"/>
                  </a:lnTo>
                  <a:lnTo>
                    <a:pt x="152933" y="33197"/>
                  </a:lnTo>
                  <a:lnTo>
                    <a:pt x="153136" y="34848"/>
                  </a:lnTo>
                  <a:lnTo>
                    <a:pt x="154825" y="36271"/>
                  </a:lnTo>
                  <a:lnTo>
                    <a:pt x="155524" y="36499"/>
                  </a:lnTo>
                  <a:lnTo>
                    <a:pt x="156210" y="36461"/>
                  </a:lnTo>
                  <a:lnTo>
                    <a:pt x="156425" y="36461"/>
                  </a:lnTo>
                  <a:lnTo>
                    <a:pt x="156552" y="37985"/>
                  </a:lnTo>
                  <a:lnTo>
                    <a:pt x="158267" y="39585"/>
                  </a:lnTo>
                  <a:lnTo>
                    <a:pt x="158991" y="39852"/>
                  </a:lnTo>
                  <a:lnTo>
                    <a:pt x="159715" y="39865"/>
                  </a:lnTo>
                  <a:lnTo>
                    <a:pt x="160439" y="39865"/>
                  </a:lnTo>
                  <a:lnTo>
                    <a:pt x="161124" y="39636"/>
                  </a:lnTo>
                  <a:lnTo>
                    <a:pt x="161645" y="39103"/>
                  </a:lnTo>
                  <a:lnTo>
                    <a:pt x="162166" y="38582"/>
                  </a:lnTo>
                  <a:lnTo>
                    <a:pt x="162420" y="37846"/>
                  </a:lnTo>
                  <a:close/>
                </a:path>
                <a:path w="193040" h="66040">
                  <a:moveTo>
                    <a:pt x="183337" y="47752"/>
                  </a:moveTo>
                  <a:lnTo>
                    <a:pt x="182499" y="46520"/>
                  </a:lnTo>
                  <a:lnTo>
                    <a:pt x="182092" y="45897"/>
                  </a:lnTo>
                  <a:lnTo>
                    <a:pt x="181444" y="45542"/>
                  </a:lnTo>
                  <a:lnTo>
                    <a:pt x="180809" y="45402"/>
                  </a:lnTo>
                  <a:lnTo>
                    <a:pt x="180174" y="45275"/>
                  </a:lnTo>
                  <a:lnTo>
                    <a:pt x="179844" y="45339"/>
                  </a:lnTo>
                  <a:lnTo>
                    <a:pt x="180213" y="45072"/>
                  </a:lnTo>
                  <a:lnTo>
                    <a:pt x="180365" y="43357"/>
                  </a:lnTo>
                  <a:lnTo>
                    <a:pt x="179412" y="42087"/>
                  </a:lnTo>
                  <a:lnTo>
                    <a:pt x="178943" y="41440"/>
                  </a:lnTo>
                  <a:lnTo>
                    <a:pt x="178244" y="41084"/>
                  </a:lnTo>
                  <a:lnTo>
                    <a:pt x="177126" y="40919"/>
                  </a:lnTo>
                  <a:lnTo>
                    <a:pt x="177203" y="39103"/>
                  </a:lnTo>
                  <a:lnTo>
                    <a:pt x="176110" y="37795"/>
                  </a:lnTo>
                  <a:lnTo>
                    <a:pt x="175577" y="37134"/>
                  </a:lnTo>
                  <a:lnTo>
                    <a:pt x="174828" y="36779"/>
                  </a:lnTo>
                  <a:lnTo>
                    <a:pt x="174078" y="36715"/>
                  </a:lnTo>
                  <a:lnTo>
                    <a:pt x="173824" y="36703"/>
                  </a:lnTo>
                  <a:lnTo>
                    <a:pt x="173824" y="35001"/>
                  </a:lnTo>
                  <a:lnTo>
                    <a:pt x="170345" y="32626"/>
                  </a:lnTo>
                  <a:lnTo>
                    <a:pt x="170268" y="31051"/>
                  </a:lnTo>
                  <a:lnTo>
                    <a:pt x="168897" y="29718"/>
                  </a:lnTo>
                  <a:lnTo>
                    <a:pt x="167551" y="28346"/>
                  </a:lnTo>
                  <a:lnTo>
                    <a:pt x="166624" y="28371"/>
                  </a:lnTo>
                  <a:lnTo>
                    <a:pt x="166522" y="27266"/>
                  </a:lnTo>
                  <a:lnTo>
                    <a:pt x="164998" y="25920"/>
                  </a:lnTo>
                  <a:lnTo>
                    <a:pt x="163512" y="24549"/>
                  </a:lnTo>
                  <a:lnTo>
                    <a:pt x="162725" y="24599"/>
                  </a:lnTo>
                  <a:lnTo>
                    <a:pt x="162585" y="23647"/>
                  </a:lnTo>
                  <a:lnTo>
                    <a:pt x="160083" y="21653"/>
                  </a:lnTo>
                  <a:lnTo>
                    <a:pt x="159118" y="21336"/>
                  </a:lnTo>
                  <a:lnTo>
                    <a:pt x="158330" y="21424"/>
                  </a:lnTo>
                  <a:lnTo>
                    <a:pt x="158127" y="20358"/>
                  </a:lnTo>
                  <a:lnTo>
                    <a:pt x="155663" y="18592"/>
                  </a:lnTo>
                  <a:lnTo>
                    <a:pt x="154711" y="18351"/>
                  </a:lnTo>
                  <a:lnTo>
                    <a:pt x="153847" y="18453"/>
                  </a:lnTo>
                  <a:lnTo>
                    <a:pt x="153479" y="18516"/>
                  </a:lnTo>
                  <a:lnTo>
                    <a:pt x="153225" y="17538"/>
                  </a:lnTo>
                  <a:lnTo>
                    <a:pt x="152692" y="16776"/>
                  </a:lnTo>
                  <a:lnTo>
                    <a:pt x="151091" y="15748"/>
                  </a:lnTo>
                  <a:lnTo>
                    <a:pt x="150177" y="15570"/>
                  </a:lnTo>
                  <a:lnTo>
                    <a:pt x="148831" y="15811"/>
                  </a:lnTo>
                  <a:lnTo>
                    <a:pt x="148729" y="15468"/>
                  </a:lnTo>
                  <a:lnTo>
                    <a:pt x="148501" y="14719"/>
                  </a:lnTo>
                  <a:lnTo>
                    <a:pt x="147955" y="14020"/>
                  </a:lnTo>
                  <a:lnTo>
                    <a:pt x="145605" y="12674"/>
                  </a:lnTo>
                  <a:lnTo>
                    <a:pt x="143967" y="13030"/>
                  </a:lnTo>
                  <a:lnTo>
                    <a:pt x="143649" y="12128"/>
                  </a:lnTo>
                  <a:lnTo>
                    <a:pt x="143103" y="11506"/>
                  </a:lnTo>
                  <a:lnTo>
                    <a:pt x="140830" y="10350"/>
                  </a:lnTo>
                  <a:lnTo>
                    <a:pt x="139103" y="10833"/>
                  </a:lnTo>
                  <a:lnTo>
                    <a:pt x="138671" y="9804"/>
                  </a:lnTo>
                  <a:lnTo>
                    <a:pt x="138137" y="9245"/>
                  </a:lnTo>
                  <a:lnTo>
                    <a:pt x="135953" y="8255"/>
                  </a:lnTo>
                  <a:lnTo>
                    <a:pt x="134378" y="8775"/>
                  </a:lnTo>
                  <a:lnTo>
                    <a:pt x="133769" y="7493"/>
                  </a:lnTo>
                  <a:lnTo>
                    <a:pt x="131000" y="6400"/>
                  </a:lnTo>
                  <a:lnTo>
                    <a:pt x="129501" y="6985"/>
                  </a:lnTo>
                  <a:lnTo>
                    <a:pt x="128587" y="9486"/>
                  </a:lnTo>
                  <a:lnTo>
                    <a:pt x="129273" y="10922"/>
                  </a:lnTo>
                  <a:lnTo>
                    <a:pt x="131902" y="11950"/>
                  </a:lnTo>
                  <a:lnTo>
                    <a:pt x="133223" y="11455"/>
                  </a:lnTo>
                  <a:lnTo>
                    <a:pt x="133896" y="13004"/>
                  </a:lnTo>
                  <a:lnTo>
                    <a:pt x="135953" y="13931"/>
                  </a:lnTo>
                  <a:lnTo>
                    <a:pt x="136702" y="13944"/>
                  </a:lnTo>
                  <a:lnTo>
                    <a:pt x="137769" y="13601"/>
                  </a:lnTo>
                  <a:lnTo>
                    <a:pt x="138404" y="15290"/>
                  </a:lnTo>
                  <a:lnTo>
                    <a:pt x="140538" y="16383"/>
                  </a:lnTo>
                  <a:lnTo>
                    <a:pt x="141338" y="16446"/>
                  </a:lnTo>
                  <a:lnTo>
                    <a:pt x="142278" y="16192"/>
                  </a:lnTo>
                  <a:lnTo>
                    <a:pt x="142786" y="17780"/>
                  </a:lnTo>
                  <a:lnTo>
                    <a:pt x="144995" y="19062"/>
                  </a:lnTo>
                  <a:lnTo>
                    <a:pt x="145821" y="19164"/>
                  </a:lnTo>
                  <a:lnTo>
                    <a:pt x="146583" y="18986"/>
                  </a:lnTo>
                  <a:lnTo>
                    <a:pt x="146939" y="18910"/>
                  </a:lnTo>
                  <a:lnTo>
                    <a:pt x="147281" y="20231"/>
                  </a:lnTo>
                  <a:lnTo>
                    <a:pt x="147789" y="20967"/>
                  </a:lnTo>
                  <a:lnTo>
                    <a:pt x="149301" y="21945"/>
                  </a:lnTo>
                  <a:lnTo>
                    <a:pt x="150177" y="22085"/>
                  </a:lnTo>
                  <a:lnTo>
                    <a:pt x="150990" y="21958"/>
                  </a:lnTo>
                  <a:lnTo>
                    <a:pt x="151168" y="21932"/>
                  </a:lnTo>
                  <a:lnTo>
                    <a:pt x="151257" y="22263"/>
                  </a:lnTo>
                  <a:lnTo>
                    <a:pt x="151434" y="23114"/>
                  </a:lnTo>
                  <a:lnTo>
                    <a:pt x="151917" y="23914"/>
                  </a:lnTo>
                  <a:lnTo>
                    <a:pt x="154216" y="25577"/>
                  </a:lnTo>
                  <a:lnTo>
                    <a:pt x="155295" y="25450"/>
                  </a:lnTo>
                  <a:lnTo>
                    <a:pt x="155435" y="26187"/>
                  </a:lnTo>
                  <a:lnTo>
                    <a:pt x="155879" y="27076"/>
                  </a:lnTo>
                  <a:lnTo>
                    <a:pt x="156667" y="27686"/>
                  </a:lnTo>
                  <a:lnTo>
                    <a:pt x="158216" y="28930"/>
                  </a:lnTo>
                  <a:lnTo>
                    <a:pt x="159219" y="28854"/>
                  </a:lnTo>
                  <a:lnTo>
                    <a:pt x="159334" y="29552"/>
                  </a:lnTo>
                  <a:lnTo>
                    <a:pt x="160718" y="30822"/>
                  </a:lnTo>
                  <a:lnTo>
                    <a:pt x="162140" y="32080"/>
                  </a:lnTo>
                  <a:lnTo>
                    <a:pt x="163258" y="32054"/>
                  </a:lnTo>
                  <a:lnTo>
                    <a:pt x="163360" y="32893"/>
                  </a:lnTo>
                  <a:lnTo>
                    <a:pt x="164617" y="34175"/>
                  </a:lnTo>
                  <a:lnTo>
                    <a:pt x="165900" y="35420"/>
                  </a:lnTo>
                  <a:lnTo>
                    <a:pt x="167449" y="35471"/>
                  </a:lnTo>
                  <a:lnTo>
                    <a:pt x="167474" y="35902"/>
                  </a:lnTo>
                  <a:lnTo>
                    <a:pt x="167551" y="36283"/>
                  </a:lnTo>
                  <a:lnTo>
                    <a:pt x="167716" y="36639"/>
                  </a:lnTo>
                  <a:lnTo>
                    <a:pt x="167855" y="37020"/>
                  </a:lnTo>
                  <a:lnTo>
                    <a:pt x="168071" y="37376"/>
                  </a:lnTo>
                  <a:lnTo>
                    <a:pt x="169519" y="38938"/>
                  </a:lnTo>
                  <a:lnTo>
                    <a:pt x="171183" y="39077"/>
                  </a:lnTo>
                  <a:lnTo>
                    <a:pt x="171183" y="39306"/>
                  </a:lnTo>
                  <a:lnTo>
                    <a:pt x="174726" y="42849"/>
                  </a:lnTo>
                  <a:lnTo>
                    <a:pt x="174713" y="43268"/>
                  </a:lnTo>
                  <a:lnTo>
                    <a:pt x="177901" y="46761"/>
                  </a:lnTo>
                  <a:lnTo>
                    <a:pt x="178269" y="46494"/>
                  </a:lnTo>
                  <a:lnTo>
                    <a:pt x="178117" y="46786"/>
                  </a:lnTo>
                  <a:lnTo>
                    <a:pt x="178054" y="47421"/>
                  </a:lnTo>
                  <a:lnTo>
                    <a:pt x="177965" y="48056"/>
                  </a:lnTo>
                  <a:lnTo>
                    <a:pt x="178168" y="48704"/>
                  </a:lnTo>
                  <a:lnTo>
                    <a:pt x="178549" y="49301"/>
                  </a:lnTo>
                  <a:lnTo>
                    <a:pt x="179336" y="50469"/>
                  </a:lnTo>
                  <a:lnTo>
                    <a:pt x="180886" y="50825"/>
                  </a:lnTo>
                  <a:lnTo>
                    <a:pt x="183108" y="49352"/>
                  </a:lnTo>
                  <a:lnTo>
                    <a:pt x="183337" y="47752"/>
                  </a:lnTo>
                  <a:close/>
                </a:path>
                <a:path w="193040" h="66040">
                  <a:moveTo>
                    <a:pt x="186067" y="52285"/>
                  </a:moveTo>
                  <a:lnTo>
                    <a:pt x="185356" y="51092"/>
                  </a:lnTo>
                  <a:lnTo>
                    <a:pt x="184607" y="49936"/>
                  </a:lnTo>
                  <a:lnTo>
                    <a:pt x="183134" y="49580"/>
                  </a:lnTo>
                  <a:lnTo>
                    <a:pt x="182105" y="50266"/>
                  </a:lnTo>
                  <a:lnTo>
                    <a:pt x="181063" y="50965"/>
                  </a:lnTo>
                  <a:lnTo>
                    <a:pt x="180848" y="52387"/>
                  </a:lnTo>
                  <a:lnTo>
                    <a:pt x="181559" y="53505"/>
                  </a:lnTo>
                  <a:lnTo>
                    <a:pt x="182245" y="54635"/>
                  </a:lnTo>
                  <a:lnTo>
                    <a:pt x="183654" y="55029"/>
                  </a:lnTo>
                  <a:lnTo>
                    <a:pt x="185788" y="53759"/>
                  </a:lnTo>
                  <a:lnTo>
                    <a:pt x="186067" y="52285"/>
                  </a:lnTo>
                  <a:close/>
                </a:path>
                <a:path w="193040" h="66040">
                  <a:moveTo>
                    <a:pt x="188595" y="56934"/>
                  </a:moveTo>
                  <a:lnTo>
                    <a:pt x="187998" y="55803"/>
                  </a:lnTo>
                  <a:lnTo>
                    <a:pt x="187350" y="54698"/>
                  </a:lnTo>
                  <a:lnTo>
                    <a:pt x="186004" y="54305"/>
                  </a:lnTo>
                  <a:lnTo>
                    <a:pt x="185026" y="54889"/>
                  </a:lnTo>
                  <a:lnTo>
                    <a:pt x="184035" y="55486"/>
                  </a:lnTo>
                  <a:lnTo>
                    <a:pt x="183769" y="56807"/>
                  </a:lnTo>
                  <a:lnTo>
                    <a:pt x="184378" y="57861"/>
                  </a:lnTo>
                  <a:lnTo>
                    <a:pt x="184950" y="58928"/>
                  </a:lnTo>
                  <a:lnTo>
                    <a:pt x="186245" y="59359"/>
                  </a:lnTo>
                  <a:lnTo>
                    <a:pt x="188264" y="58280"/>
                  </a:lnTo>
                  <a:lnTo>
                    <a:pt x="188595" y="56934"/>
                  </a:lnTo>
                  <a:close/>
                </a:path>
                <a:path w="193040" h="66040">
                  <a:moveTo>
                    <a:pt x="190881" y="61683"/>
                  </a:moveTo>
                  <a:lnTo>
                    <a:pt x="190373" y="60617"/>
                  </a:lnTo>
                  <a:lnTo>
                    <a:pt x="189839" y="59588"/>
                  </a:lnTo>
                  <a:lnTo>
                    <a:pt x="188620" y="59156"/>
                  </a:lnTo>
                  <a:lnTo>
                    <a:pt x="187693" y="59651"/>
                  </a:lnTo>
                  <a:lnTo>
                    <a:pt x="186753" y="60147"/>
                  </a:lnTo>
                  <a:lnTo>
                    <a:pt x="186448" y="61353"/>
                  </a:lnTo>
                  <a:lnTo>
                    <a:pt x="186969" y="62344"/>
                  </a:lnTo>
                  <a:lnTo>
                    <a:pt x="187452" y="63360"/>
                  </a:lnTo>
                  <a:lnTo>
                    <a:pt x="188607" y="63817"/>
                  </a:lnTo>
                  <a:lnTo>
                    <a:pt x="190525" y="62903"/>
                  </a:lnTo>
                  <a:lnTo>
                    <a:pt x="190881" y="61683"/>
                  </a:lnTo>
                  <a:close/>
                </a:path>
                <a:path w="193040" h="66040">
                  <a:moveTo>
                    <a:pt x="192620" y="65735"/>
                  </a:moveTo>
                  <a:lnTo>
                    <a:pt x="192532" y="65544"/>
                  </a:lnTo>
                  <a:lnTo>
                    <a:pt x="192087" y="64579"/>
                  </a:lnTo>
                  <a:lnTo>
                    <a:pt x="190995" y="64135"/>
                  </a:lnTo>
                  <a:lnTo>
                    <a:pt x="189255" y="64960"/>
                  </a:lnTo>
                  <a:lnTo>
                    <a:pt x="189001" y="65735"/>
                  </a:lnTo>
                  <a:lnTo>
                    <a:pt x="192620" y="657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-1574" y="6737007"/>
              <a:ext cx="229235" cy="88265"/>
            </a:xfrm>
            <a:custGeom>
              <a:avLst/>
              <a:gdLst/>
              <a:ahLst/>
              <a:cxnLst/>
              <a:rect l="l" t="t" r="r" b="b"/>
              <a:pathLst>
                <a:path w="229235" h="88265">
                  <a:moveTo>
                    <a:pt x="7277" y="84391"/>
                  </a:moveTo>
                  <a:lnTo>
                    <a:pt x="6985" y="83400"/>
                  </a:lnTo>
                  <a:lnTo>
                    <a:pt x="6210" y="83007"/>
                  </a:lnTo>
                  <a:lnTo>
                    <a:pt x="5435" y="82613"/>
                  </a:lnTo>
                  <a:lnTo>
                    <a:pt x="4445" y="82981"/>
                  </a:lnTo>
                  <a:lnTo>
                    <a:pt x="3581" y="84696"/>
                  </a:lnTo>
                  <a:lnTo>
                    <a:pt x="3924" y="85725"/>
                  </a:lnTo>
                  <a:lnTo>
                    <a:pt x="5511" y="86448"/>
                  </a:lnTo>
                  <a:lnTo>
                    <a:pt x="6426" y="86042"/>
                  </a:lnTo>
                  <a:lnTo>
                    <a:pt x="6845" y="85217"/>
                  </a:lnTo>
                  <a:lnTo>
                    <a:pt x="7277" y="84391"/>
                  </a:lnTo>
                  <a:close/>
                </a:path>
                <a:path w="229235" h="88265">
                  <a:moveTo>
                    <a:pt x="9880" y="79781"/>
                  </a:moveTo>
                  <a:lnTo>
                    <a:pt x="9626" y="78676"/>
                  </a:lnTo>
                  <a:lnTo>
                    <a:pt x="8788" y="78193"/>
                  </a:lnTo>
                  <a:lnTo>
                    <a:pt x="7950" y="77711"/>
                  </a:lnTo>
                  <a:lnTo>
                    <a:pt x="6845" y="78079"/>
                  </a:lnTo>
                  <a:lnTo>
                    <a:pt x="6311" y="78994"/>
                  </a:lnTo>
                  <a:lnTo>
                    <a:pt x="5803" y="79933"/>
                  </a:lnTo>
                  <a:lnTo>
                    <a:pt x="6121" y="81076"/>
                  </a:lnTo>
                  <a:lnTo>
                    <a:pt x="6959" y="81508"/>
                  </a:lnTo>
                  <a:lnTo>
                    <a:pt x="7823" y="81965"/>
                  </a:lnTo>
                  <a:lnTo>
                    <a:pt x="8877" y="81572"/>
                  </a:lnTo>
                  <a:lnTo>
                    <a:pt x="9372" y="80670"/>
                  </a:lnTo>
                  <a:lnTo>
                    <a:pt x="9880" y="79781"/>
                  </a:lnTo>
                  <a:close/>
                </a:path>
                <a:path w="229235" h="88265">
                  <a:moveTo>
                    <a:pt x="12738" y="75323"/>
                  </a:moveTo>
                  <a:lnTo>
                    <a:pt x="12509" y="74091"/>
                  </a:lnTo>
                  <a:lnTo>
                    <a:pt x="11620" y="73520"/>
                  </a:lnTo>
                  <a:lnTo>
                    <a:pt x="10731" y="72948"/>
                  </a:lnTo>
                  <a:lnTo>
                    <a:pt x="9499" y="73279"/>
                  </a:lnTo>
                  <a:lnTo>
                    <a:pt x="8864" y="74269"/>
                  </a:lnTo>
                  <a:lnTo>
                    <a:pt x="8267" y="75272"/>
                  </a:lnTo>
                  <a:lnTo>
                    <a:pt x="8534" y="76530"/>
                  </a:lnTo>
                  <a:lnTo>
                    <a:pt x="10363" y="77597"/>
                  </a:lnTo>
                  <a:lnTo>
                    <a:pt x="11557" y="77228"/>
                  </a:lnTo>
                  <a:lnTo>
                    <a:pt x="12115" y="76263"/>
                  </a:lnTo>
                  <a:lnTo>
                    <a:pt x="12738" y="75323"/>
                  </a:lnTo>
                  <a:close/>
                </a:path>
                <a:path w="229235" h="88265">
                  <a:moveTo>
                    <a:pt x="15773" y="71018"/>
                  </a:moveTo>
                  <a:lnTo>
                    <a:pt x="15608" y="69672"/>
                  </a:lnTo>
                  <a:lnTo>
                    <a:pt x="14668" y="68999"/>
                  </a:lnTo>
                  <a:lnTo>
                    <a:pt x="13741" y="68326"/>
                  </a:lnTo>
                  <a:lnTo>
                    <a:pt x="12369" y="68618"/>
                  </a:lnTo>
                  <a:lnTo>
                    <a:pt x="11633" y="69659"/>
                  </a:lnTo>
                  <a:lnTo>
                    <a:pt x="10934" y="70739"/>
                  </a:lnTo>
                  <a:lnTo>
                    <a:pt x="11163" y="72110"/>
                  </a:lnTo>
                  <a:lnTo>
                    <a:pt x="13093" y="73355"/>
                  </a:lnTo>
                  <a:lnTo>
                    <a:pt x="14401" y="73037"/>
                  </a:lnTo>
                  <a:lnTo>
                    <a:pt x="15074" y="72009"/>
                  </a:lnTo>
                  <a:lnTo>
                    <a:pt x="15773" y="71018"/>
                  </a:lnTo>
                  <a:close/>
                </a:path>
                <a:path w="229235" h="88265">
                  <a:moveTo>
                    <a:pt x="19024" y="66852"/>
                  </a:moveTo>
                  <a:lnTo>
                    <a:pt x="18923" y="65405"/>
                  </a:lnTo>
                  <a:lnTo>
                    <a:pt x="17945" y="64630"/>
                  </a:lnTo>
                  <a:lnTo>
                    <a:pt x="16979" y="63868"/>
                  </a:lnTo>
                  <a:lnTo>
                    <a:pt x="15468" y="64096"/>
                  </a:lnTo>
                  <a:lnTo>
                    <a:pt x="14643" y="65189"/>
                  </a:lnTo>
                  <a:lnTo>
                    <a:pt x="13830" y="66319"/>
                  </a:lnTo>
                  <a:lnTo>
                    <a:pt x="13995" y="67805"/>
                  </a:lnTo>
                  <a:lnTo>
                    <a:pt x="16014" y="69253"/>
                  </a:lnTo>
                  <a:lnTo>
                    <a:pt x="17462" y="68973"/>
                  </a:lnTo>
                  <a:lnTo>
                    <a:pt x="18224" y="67906"/>
                  </a:lnTo>
                  <a:lnTo>
                    <a:pt x="19024" y="66852"/>
                  </a:lnTo>
                  <a:close/>
                </a:path>
                <a:path w="229235" h="88265">
                  <a:moveTo>
                    <a:pt x="29768" y="53848"/>
                  </a:moveTo>
                  <a:lnTo>
                    <a:pt x="29540" y="53111"/>
                  </a:lnTo>
                  <a:lnTo>
                    <a:pt x="29019" y="52565"/>
                  </a:lnTo>
                  <a:lnTo>
                    <a:pt x="28498" y="52006"/>
                  </a:lnTo>
                  <a:lnTo>
                    <a:pt x="27774" y="51739"/>
                  </a:lnTo>
                  <a:lnTo>
                    <a:pt x="26657" y="51765"/>
                  </a:lnTo>
                  <a:lnTo>
                    <a:pt x="26263" y="51828"/>
                  </a:lnTo>
                  <a:lnTo>
                    <a:pt x="25920" y="51993"/>
                  </a:lnTo>
                  <a:lnTo>
                    <a:pt x="25565" y="52146"/>
                  </a:lnTo>
                  <a:lnTo>
                    <a:pt x="25222" y="52387"/>
                  </a:lnTo>
                  <a:lnTo>
                    <a:pt x="23736" y="53898"/>
                  </a:lnTo>
                  <a:lnTo>
                    <a:pt x="23660" y="55714"/>
                  </a:lnTo>
                  <a:lnTo>
                    <a:pt x="22885" y="55753"/>
                  </a:lnTo>
                  <a:lnTo>
                    <a:pt x="20243" y="57886"/>
                  </a:lnTo>
                  <a:lnTo>
                    <a:pt x="20256" y="59613"/>
                  </a:lnTo>
                  <a:lnTo>
                    <a:pt x="20574" y="59893"/>
                  </a:lnTo>
                  <a:lnTo>
                    <a:pt x="20281" y="59817"/>
                  </a:lnTo>
                  <a:lnTo>
                    <a:pt x="18986" y="59969"/>
                  </a:lnTo>
                  <a:lnTo>
                    <a:pt x="18313" y="60274"/>
                  </a:lnTo>
                  <a:lnTo>
                    <a:pt x="17856" y="60871"/>
                  </a:lnTo>
                  <a:lnTo>
                    <a:pt x="16929" y="62026"/>
                  </a:lnTo>
                  <a:lnTo>
                    <a:pt x="17030" y="63639"/>
                  </a:lnTo>
                  <a:lnTo>
                    <a:pt x="19126" y="65290"/>
                  </a:lnTo>
                  <a:lnTo>
                    <a:pt x="20701" y="65062"/>
                  </a:lnTo>
                  <a:lnTo>
                    <a:pt x="21577" y="63957"/>
                  </a:lnTo>
                  <a:lnTo>
                    <a:pt x="22009" y="63398"/>
                  </a:lnTo>
                  <a:lnTo>
                    <a:pt x="22250" y="62750"/>
                  </a:lnTo>
                  <a:lnTo>
                    <a:pt x="22199" y="61480"/>
                  </a:lnTo>
                  <a:lnTo>
                    <a:pt x="22059" y="61188"/>
                  </a:lnTo>
                  <a:lnTo>
                    <a:pt x="22415" y="61480"/>
                  </a:lnTo>
                  <a:lnTo>
                    <a:pt x="25882" y="58585"/>
                  </a:lnTo>
                  <a:lnTo>
                    <a:pt x="25882" y="57823"/>
                  </a:lnTo>
                  <a:lnTo>
                    <a:pt x="27686" y="57746"/>
                  </a:lnTo>
                  <a:lnTo>
                    <a:pt x="29083" y="56311"/>
                  </a:lnTo>
                  <a:lnTo>
                    <a:pt x="29298" y="55981"/>
                  </a:lnTo>
                  <a:lnTo>
                    <a:pt x="29591" y="55283"/>
                  </a:lnTo>
                  <a:lnTo>
                    <a:pt x="29692" y="54927"/>
                  </a:lnTo>
                  <a:lnTo>
                    <a:pt x="29768" y="53848"/>
                  </a:lnTo>
                  <a:close/>
                </a:path>
                <a:path w="229235" h="88265">
                  <a:moveTo>
                    <a:pt x="47561" y="29425"/>
                  </a:moveTo>
                  <a:lnTo>
                    <a:pt x="46177" y="26873"/>
                  </a:lnTo>
                  <a:lnTo>
                    <a:pt x="44488" y="26492"/>
                  </a:lnTo>
                  <a:lnTo>
                    <a:pt x="41694" y="28117"/>
                  </a:lnTo>
                  <a:lnTo>
                    <a:pt x="41236" y="29565"/>
                  </a:lnTo>
                  <a:lnTo>
                    <a:pt x="39446" y="29273"/>
                  </a:lnTo>
                  <a:lnTo>
                    <a:pt x="37985" y="30200"/>
                  </a:lnTo>
                  <a:lnTo>
                    <a:pt x="36525" y="31153"/>
                  </a:lnTo>
                  <a:lnTo>
                    <a:pt x="36169" y="32499"/>
                  </a:lnTo>
                  <a:lnTo>
                    <a:pt x="34505" y="32283"/>
                  </a:lnTo>
                  <a:lnTo>
                    <a:pt x="31508" y="34455"/>
                  </a:lnTo>
                  <a:lnTo>
                    <a:pt x="31178" y="35979"/>
                  </a:lnTo>
                  <a:lnTo>
                    <a:pt x="29883" y="35877"/>
                  </a:lnTo>
                  <a:lnTo>
                    <a:pt x="28968" y="36156"/>
                  </a:lnTo>
                  <a:lnTo>
                    <a:pt x="26670" y="37985"/>
                  </a:lnTo>
                  <a:lnTo>
                    <a:pt x="26428" y="39420"/>
                  </a:lnTo>
                  <a:lnTo>
                    <a:pt x="26174" y="39395"/>
                  </a:lnTo>
                  <a:lnTo>
                    <a:pt x="25285" y="39382"/>
                  </a:lnTo>
                  <a:lnTo>
                    <a:pt x="24333" y="39712"/>
                  </a:lnTo>
                  <a:lnTo>
                    <a:pt x="21983" y="41770"/>
                  </a:lnTo>
                  <a:lnTo>
                    <a:pt x="21844" y="43078"/>
                  </a:lnTo>
                  <a:lnTo>
                    <a:pt x="20853" y="43078"/>
                  </a:lnTo>
                  <a:lnTo>
                    <a:pt x="19875" y="43497"/>
                  </a:lnTo>
                  <a:lnTo>
                    <a:pt x="17500" y="45783"/>
                  </a:lnTo>
                  <a:lnTo>
                    <a:pt x="17424" y="46964"/>
                  </a:lnTo>
                  <a:lnTo>
                    <a:pt x="16586" y="46990"/>
                  </a:lnTo>
                  <a:lnTo>
                    <a:pt x="15595" y="47485"/>
                  </a:lnTo>
                  <a:lnTo>
                    <a:pt x="14795" y="48323"/>
                  </a:lnTo>
                  <a:lnTo>
                    <a:pt x="13208" y="50025"/>
                  </a:lnTo>
                  <a:lnTo>
                    <a:pt x="13195" y="51473"/>
                  </a:lnTo>
                  <a:lnTo>
                    <a:pt x="12611" y="51511"/>
                  </a:lnTo>
                  <a:lnTo>
                    <a:pt x="11696" y="52031"/>
                  </a:lnTo>
                  <a:lnTo>
                    <a:pt x="10985" y="52857"/>
                  </a:lnTo>
                  <a:lnTo>
                    <a:pt x="9563" y="54546"/>
                  </a:lnTo>
                  <a:lnTo>
                    <a:pt x="9601" y="55753"/>
                  </a:lnTo>
                  <a:lnTo>
                    <a:pt x="8636" y="55880"/>
                  </a:lnTo>
                  <a:lnTo>
                    <a:pt x="7404" y="57556"/>
                  </a:lnTo>
                  <a:lnTo>
                    <a:pt x="6134" y="59220"/>
                  </a:lnTo>
                  <a:lnTo>
                    <a:pt x="6248" y="60566"/>
                  </a:lnTo>
                  <a:lnTo>
                    <a:pt x="5130" y="60769"/>
                  </a:lnTo>
                  <a:lnTo>
                    <a:pt x="4051" y="62407"/>
                  </a:lnTo>
                  <a:lnTo>
                    <a:pt x="2946" y="64033"/>
                  </a:lnTo>
                  <a:lnTo>
                    <a:pt x="3187" y="65849"/>
                  </a:lnTo>
                  <a:lnTo>
                    <a:pt x="2565" y="66001"/>
                  </a:lnTo>
                  <a:lnTo>
                    <a:pt x="2159" y="66179"/>
                  </a:lnTo>
                  <a:lnTo>
                    <a:pt x="1498" y="66687"/>
                  </a:lnTo>
                  <a:lnTo>
                    <a:pt x="1206" y="67017"/>
                  </a:lnTo>
                  <a:lnTo>
                    <a:pt x="0" y="68986"/>
                  </a:lnTo>
                  <a:lnTo>
                    <a:pt x="381" y="70942"/>
                  </a:lnTo>
                  <a:lnTo>
                    <a:pt x="1574" y="71653"/>
                  </a:lnTo>
                  <a:lnTo>
                    <a:pt x="1574" y="76974"/>
                  </a:lnTo>
                  <a:lnTo>
                    <a:pt x="2197" y="76771"/>
                  </a:lnTo>
                  <a:lnTo>
                    <a:pt x="2984" y="75323"/>
                  </a:lnTo>
                  <a:lnTo>
                    <a:pt x="3187" y="74968"/>
                  </a:lnTo>
                  <a:lnTo>
                    <a:pt x="3289" y="74574"/>
                  </a:lnTo>
                  <a:lnTo>
                    <a:pt x="3416" y="73825"/>
                  </a:lnTo>
                  <a:lnTo>
                    <a:pt x="3403" y="73444"/>
                  </a:lnTo>
                  <a:lnTo>
                    <a:pt x="3225" y="72618"/>
                  </a:lnTo>
                  <a:lnTo>
                    <a:pt x="5105" y="72085"/>
                  </a:lnTo>
                  <a:lnTo>
                    <a:pt x="6248" y="70231"/>
                  </a:lnTo>
                  <a:lnTo>
                    <a:pt x="6388" y="69824"/>
                  </a:lnTo>
                  <a:lnTo>
                    <a:pt x="6540" y="69011"/>
                  </a:lnTo>
                  <a:lnTo>
                    <a:pt x="6553" y="68618"/>
                  </a:lnTo>
                  <a:lnTo>
                    <a:pt x="6438" y="67983"/>
                  </a:lnTo>
                  <a:lnTo>
                    <a:pt x="8216" y="67576"/>
                  </a:lnTo>
                  <a:lnTo>
                    <a:pt x="9258" y="66052"/>
                  </a:lnTo>
                  <a:lnTo>
                    <a:pt x="10274" y="64503"/>
                  </a:lnTo>
                  <a:lnTo>
                    <a:pt x="10172" y="63461"/>
                  </a:lnTo>
                  <a:lnTo>
                    <a:pt x="11531" y="63220"/>
                  </a:lnTo>
                  <a:lnTo>
                    <a:pt x="12712" y="61658"/>
                  </a:lnTo>
                  <a:lnTo>
                    <a:pt x="13868" y="60096"/>
                  </a:lnTo>
                  <a:lnTo>
                    <a:pt x="13817" y="59182"/>
                  </a:lnTo>
                  <a:lnTo>
                    <a:pt x="15049" y="59029"/>
                  </a:lnTo>
                  <a:lnTo>
                    <a:pt x="17043" y="56680"/>
                  </a:lnTo>
                  <a:lnTo>
                    <a:pt x="17322" y="55689"/>
                  </a:lnTo>
                  <a:lnTo>
                    <a:pt x="17310" y="55118"/>
                  </a:lnTo>
                  <a:lnTo>
                    <a:pt x="18745" y="55003"/>
                  </a:lnTo>
                  <a:lnTo>
                    <a:pt x="20967" y="52641"/>
                  </a:lnTo>
                  <a:lnTo>
                    <a:pt x="21310" y="51625"/>
                  </a:lnTo>
                  <a:lnTo>
                    <a:pt x="21336" y="50812"/>
                  </a:lnTo>
                  <a:lnTo>
                    <a:pt x="22529" y="50774"/>
                  </a:lnTo>
                  <a:lnTo>
                    <a:pt x="24739" y="48641"/>
                  </a:lnTo>
                  <a:lnTo>
                    <a:pt x="25133" y="47688"/>
                  </a:lnTo>
                  <a:lnTo>
                    <a:pt x="25196" y="46710"/>
                  </a:lnTo>
                  <a:lnTo>
                    <a:pt x="26517" y="46736"/>
                  </a:lnTo>
                  <a:lnTo>
                    <a:pt x="28714" y="44805"/>
                  </a:lnTo>
                  <a:lnTo>
                    <a:pt x="29133" y="43942"/>
                  </a:lnTo>
                  <a:lnTo>
                    <a:pt x="29222" y="43040"/>
                  </a:lnTo>
                  <a:lnTo>
                    <a:pt x="29248" y="42786"/>
                  </a:lnTo>
                  <a:lnTo>
                    <a:pt x="30695" y="42887"/>
                  </a:lnTo>
                  <a:lnTo>
                    <a:pt x="32867" y="41160"/>
                  </a:lnTo>
                  <a:lnTo>
                    <a:pt x="33312" y="40360"/>
                  </a:lnTo>
                  <a:lnTo>
                    <a:pt x="33515" y="39065"/>
                  </a:lnTo>
                  <a:lnTo>
                    <a:pt x="35090" y="39255"/>
                  </a:lnTo>
                  <a:lnTo>
                    <a:pt x="37909" y="37211"/>
                  </a:lnTo>
                  <a:lnTo>
                    <a:pt x="38252" y="35572"/>
                  </a:lnTo>
                  <a:lnTo>
                    <a:pt x="39649" y="35814"/>
                  </a:lnTo>
                  <a:lnTo>
                    <a:pt x="42405" y="34036"/>
                  </a:lnTo>
                  <a:lnTo>
                    <a:pt x="42849" y="32283"/>
                  </a:lnTo>
                  <a:lnTo>
                    <a:pt x="44386" y="32626"/>
                  </a:lnTo>
                  <a:lnTo>
                    <a:pt x="47053" y="31089"/>
                  </a:lnTo>
                  <a:lnTo>
                    <a:pt x="47561" y="29425"/>
                  </a:lnTo>
                  <a:close/>
                </a:path>
                <a:path w="229235" h="88265">
                  <a:moveTo>
                    <a:pt x="52387" y="26809"/>
                  </a:moveTo>
                  <a:lnTo>
                    <a:pt x="51206" y="24384"/>
                  </a:lnTo>
                  <a:lnTo>
                    <a:pt x="49657" y="23964"/>
                  </a:lnTo>
                  <a:lnTo>
                    <a:pt x="46977" y="25336"/>
                  </a:lnTo>
                  <a:lnTo>
                    <a:pt x="46431" y="26860"/>
                  </a:lnTo>
                  <a:lnTo>
                    <a:pt x="47078" y="28041"/>
                  </a:lnTo>
                  <a:lnTo>
                    <a:pt x="47726" y="29222"/>
                  </a:lnTo>
                  <a:lnTo>
                    <a:pt x="49288" y="29654"/>
                  </a:lnTo>
                  <a:lnTo>
                    <a:pt x="51828" y="28333"/>
                  </a:lnTo>
                  <a:lnTo>
                    <a:pt x="52387" y="26809"/>
                  </a:lnTo>
                  <a:close/>
                </a:path>
                <a:path w="229235" h="88265">
                  <a:moveTo>
                    <a:pt x="57315" y="24434"/>
                  </a:moveTo>
                  <a:lnTo>
                    <a:pt x="56832" y="23291"/>
                  </a:lnTo>
                  <a:lnTo>
                    <a:pt x="56337" y="22148"/>
                  </a:lnTo>
                  <a:lnTo>
                    <a:pt x="54914" y="21678"/>
                  </a:lnTo>
                  <a:lnTo>
                    <a:pt x="53657" y="22263"/>
                  </a:lnTo>
                  <a:lnTo>
                    <a:pt x="52400" y="22834"/>
                  </a:lnTo>
                  <a:lnTo>
                    <a:pt x="51816" y="24206"/>
                  </a:lnTo>
                  <a:lnTo>
                    <a:pt x="52362" y="25336"/>
                  </a:lnTo>
                  <a:lnTo>
                    <a:pt x="52908" y="26466"/>
                  </a:lnTo>
                  <a:lnTo>
                    <a:pt x="54330" y="26924"/>
                  </a:lnTo>
                  <a:lnTo>
                    <a:pt x="55537" y="26365"/>
                  </a:lnTo>
                  <a:lnTo>
                    <a:pt x="56743" y="25819"/>
                  </a:lnTo>
                  <a:lnTo>
                    <a:pt x="57315" y="24434"/>
                  </a:lnTo>
                  <a:close/>
                </a:path>
                <a:path w="229235" h="88265">
                  <a:moveTo>
                    <a:pt x="62369" y="22288"/>
                  </a:moveTo>
                  <a:lnTo>
                    <a:pt x="61963" y="21221"/>
                  </a:lnTo>
                  <a:lnTo>
                    <a:pt x="61569" y="20142"/>
                  </a:lnTo>
                  <a:lnTo>
                    <a:pt x="60274" y="19659"/>
                  </a:lnTo>
                  <a:lnTo>
                    <a:pt x="57912" y="20599"/>
                  </a:lnTo>
                  <a:lnTo>
                    <a:pt x="57327" y="21844"/>
                  </a:lnTo>
                  <a:lnTo>
                    <a:pt x="57772" y="22898"/>
                  </a:lnTo>
                  <a:lnTo>
                    <a:pt x="58229" y="23952"/>
                  </a:lnTo>
                  <a:lnTo>
                    <a:pt x="59499" y="24434"/>
                  </a:lnTo>
                  <a:lnTo>
                    <a:pt x="60642" y="23990"/>
                  </a:lnTo>
                  <a:lnTo>
                    <a:pt x="61772" y="23533"/>
                  </a:lnTo>
                  <a:lnTo>
                    <a:pt x="62369" y="22288"/>
                  </a:lnTo>
                  <a:close/>
                </a:path>
                <a:path w="229235" h="88265">
                  <a:moveTo>
                    <a:pt x="67513" y="20370"/>
                  </a:moveTo>
                  <a:lnTo>
                    <a:pt x="67183" y="19380"/>
                  </a:lnTo>
                  <a:lnTo>
                    <a:pt x="66865" y="18389"/>
                  </a:lnTo>
                  <a:lnTo>
                    <a:pt x="65722" y="17881"/>
                  </a:lnTo>
                  <a:lnTo>
                    <a:pt x="63525" y="18643"/>
                  </a:lnTo>
                  <a:lnTo>
                    <a:pt x="62928" y="19748"/>
                  </a:lnTo>
                  <a:lnTo>
                    <a:pt x="63296" y="20726"/>
                  </a:lnTo>
                  <a:lnTo>
                    <a:pt x="63665" y="21704"/>
                  </a:lnTo>
                  <a:lnTo>
                    <a:pt x="64808" y="22212"/>
                  </a:lnTo>
                  <a:lnTo>
                    <a:pt x="66916" y="21475"/>
                  </a:lnTo>
                  <a:lnTo>
                    <a:pt x="67513" y="20370"/>
                  </a:lnTo>
                  <a:close/>
                </a:path>
                <a:path w="229235" h="88265">
                  <a:moveTo>
                    <a:pt x="72758" y="18707"/>
                  </a:moveTo>
                  <a:lnTo>
                    <a:pt x="72504" y="17792"/>
                  </a:lnTo>
                  <a:lnTo>
                    <a:pt x="72263" y="16878"/>
                  </a:lnTo>
                  <a:lnTo>
                    <a:pt x="71247" y="16383"/>
                  </a:lnTo>
                  <a:lnTo>
                    <a:pt x="69240" y="16967"/>
                  </a:lnTo>
                  <a:lnTo>
                    <a:pt x="68656" y="17945"/>
                  </a:lnTo>
                  <a:lnTo>
                    <a:pt x="68935" y="18846"/>
                  </a:lnTo>
                  <a:lnTo>
                    <a:pt x="69215" y="19748"/>
                  </a:lnTo>
                  <a:lnTo>
                    <a:pt x="70231" y="20243"/>
                  </a:lnTo>
                  <a:lnTo>
                    <a:pt x="72174" y="19685"/>
                  </a:lnTo>
                  <a:lnTo>
                    <a:pt x="72758" y="18707"/>
                  </a:lnTo>
                  <a:close/>
                </a:path>
                <a:path w="229235" h="88265">
                  <a:moveTo>
                    <a:pt x="95402" y="14770"/>
                  </a:moveTo>
                  <a:lnTo>
                    <a:pt x="95338" y="13830"/>
                  </a:lnTo>
                  <a:lnTo>
                    <a:pt x="95275" y="12890"/>
                  </a:lnTo>
                  <a:lnTo>
                    <a:pt x="94373" y="12204"/>
                  </a:lnTo>
                  <a:lnTo>
                    <a:pt x="93332" y="12306"/>
                  </a:lnTo>
                  <a:lnTo>
                    <a:pt x="92290" y="12395"/>
                  </a:lnTo>
                  <a:lnTo>
                    <a:pt x="91528" y="13246"/>
                  </a:lnTo>
                  <a:lnTo>
                    <a:pt x="91732" y="15125"/>
                  </a:lnTo>
                  <a:lnTo>
                    <a:pt x="92633" y="15811"/>
                  </a:lnTo>
                  <a:lnTo>
                    <a:pt x="93637" y="15709"/>
                  </a:lnTo>
                  <a:lnTo>
                    <a:pt x="94653" y="15621"/>
                  </a:lnTo>
                  <a:lnTo>
                    <a:pt x="95402" y="14770"/>
                  </a:lnTo>
                  <a:close/>
                </a:path>
                <a:path w="229235" h="88265">
                  <a:moveTo>
                    <a:pt x="101295" y="14579"/>
                  </a:moveTo>
                  <a:lnTo>
                    <a:pt x="101269" y="13538"/>
                  </a:lnTo>
                  <a:lnTo>
                    <a:pt x="101244" y="12496"/>
                  </a:lnTo>
                  <a:lnTo>
                    <a:pt x="100291" y="11684"/>
                  </a:lnTo>
                  <a:lnTo>
                    <a:pt x="99136" y="11734"/>
                  </a:lnTo>
                  <a:lnTo>
                    <a:pt x="97980" y="11798"/>
                  </a:lnTo>
                  <a:lnTo>
                    <a:pt x="97091" y="12687"/>
                  </a:lnTo>
                  <a:lnTo>
                    <a:pt x="97218" y="14770"/>
                  </a:lnTo>
                  <a:lnTo>
                    <a:pt x="98183" y="15582"/>
                  </a:lnTo>
                  <a:lnTo>
                    <a:pt x="100406" y="15481"/>
                  </a:lnTo>
                  <a:lnTo>
                    <a:pt x="101295" y="14579"/>
                  </a:lnTo>
                  <a:close/>
                </a:path>
                <a:path w="229235" h="88265">
                  <a:moveTo>
                    <a:pt x="107251" y="12382"/>
                  </a:moveTo>
                  <a:lnTo>
                    <a:pt x="106235" y="11442"/>
                  </a:lnTo>
                  <a:lnTo>
                    <a:pt x="103695" y="11442"/>
                  </a:lnTo>
                  <a:lnTo>
                    <a:pt x="102679" y="12369"/>
                  </a:lnTo>
                  <a:lnTo>
                    <a:pt x="102692" y="13512"/>
                  </a:lnTo>
                  <a:lnTo>
                    <a:pt x="102717" y="14668"/>
                  </a:lnTo>
                  <a:lnTo>
                    <a:pt x="103720" y="15595"/>
                  </a:lnTo>
                  <a:lnTo>
                    <a:pt x="104940" y="15595"/>
                  </a:lnTo>
                  <a:lnTo>
                    <a:pt x="106159" y="15608"/>
                  </a:lnTo>
                  <a:lnTo>
                    <a:pt x="107175" y="14668"/>
                  </a:lnTo>
                  <a:lnTo>
                    <a:pt x="107213" y="13525"/>
                  </a:lnTo>
                  <a:lnTo>
                    <a:pt x="107251" y="12382"/>
                  </a:lnTo>
                  <a:close/>
                </a:path>
                <a:path w="229235" h="88265">
                  <a:moveTo>
                    <a:pt x="113245" y="12573"/>
                  </a:moveTo>
                  <a:lnTo>
                    <a:pt x="112204" y="11518"/>
                  </a:lnTo>
                  <a:lnTo>
                    <a:pt x="110820" y="11442"/>
                  </a:lnTo>
                  <a:lnTo>
                    <a:pt x="109423" y="11379"/>
                  </a:lnTo>
                  <a:lnTo>
                    <a:pt x="108280" y="12331"/>
                  </a:lnTo>
                  <a:lnTo>
                    <a:pt x="108204" y="14820"/>
                  </a:lnTo>
                  <a:lnTo>
                    <a:pt x="109245" y="15887"/>
                  </a:lnTo>
                  <a:lnTo>
                    <a:pt x="110566" y="15951"/>
                  </a:lnTo>
                  <a:lnTo>
                    <a:pt x="111887" y="16027"/>
                  </a:lnTo>
                  <a:lnTo>
                    <a:pt x="113042" y="15062"/>
                  </a:lnTo>
                  <a:lnTo>
                    <a:pt x="113144" y="13830"/>
                  </a:lnTo>
                  <a:lnTo>
                    <a:pt x="113245" y="12573"/>
                  </a:lnTo>
                  <a:close/>
                </a:path>
                <a:path w="229235" h="88265">
                  <a:moveTo>
                    <a:pt x="119227" y="13068"/>
                  </a:moveTo>
                  <a:lnTo>
                    <a:pt x="118160" y="11874"/>
                  </a:lnTo>
                  <a:lnTo>
                    <a:pt x="115163" y="11569"/>
                  </a:lnTo>
                  <a:lnTo>
                    <a:pt x="113868" y="12547"/>
                  </a:lnTo>
                  <a:lnTo>
                    <a:pt x="113665" y="15240"/>
                  </a:lnTo>
                  <a:lnTo>
                    <a:pt x="114731" y="16446"/>
                  </a:lnTo>
                  <a:lnTo>
                    <a:pt x="116154" y="16573"/>
                  </a:lnTo>
                  <a:lnTo>
                    <a:pt x="117576" y="16725"/>
                  </a:lnTo>
                  <a:lnTo>
                    <a:pt x="118872" y="15748"/>
                  </a:lnTo>
                  <a:lnTo>
                    <a:pt x="119049" y="14427"/>
                  </a:lnTo>
                  <a:lnTo>
                    <a:pt x="119227" y="13068"/>
                  </a:lnTo>
                  <a:close/>
                </a:path>
                <a:path w="229235" h="88265">
                  <a:moveTo>
                    <a:pt x="170256" y="19545"/>
                  </a:moveTo>
                  <a:lnTo>
                    <a:pt x="169672" y="17729"/>
                  </a:lnTo>
                  <a:lnTo>
                    <a:pt x="168148" y="16852"/>
                  </a:lnTo>
                  <a:lnTo>
                    <a:pt x="167398" y="16395"/>
                  </a:lnTo>
                  <a:lnTo>
                    <a:pt x="166509" y="16357"/>
                  </a:lnTo>
                  <a:lnTo>
                    <a:pt x="165023" y="16725"/>
                  </a:lnTo>
                  <a:lnTo>
                    <a:pt x="164719" y="16954"/>
                  </a:lnTo>
                  <a:lnTo>
                    <a:pt x="164960" y="16497"/>
                  </a:lnTo>
                  <a:lnTo>
                    <a:pt x="164249" y="14592"/>
                  </a:lnTo>
                  <a:lnTo>
                    <a:pt x="162572" y="13728"/>
                  </a:lnTo>
                  <a:lnTo>
                    <a:pt x="161734" y="13284"/>
                  </a:lnTo>
                  <a:lnTo>
                    <a:pt x="160807" y="13271"/>
                  </a:lnTo>
                  <a:lnTo>
                    <a:pt x="159524" y="13677"/>
                  </a:lnTo>
                  <a:lnTo>
                    <a:pt x="158673" y="11709"/>
                  </a:lnTo>
                  <a:lnTo>
                    <a:pt x="156845" y="10883"/>
                  </a:lnTo>
                  <a:lnTo>
                    <a:pt x="155943" y="10452"/>
                  </a:lnTo>
                  <a:lnTo>
                    <a:pt x="154952" y="10464"/>
                  </a:lnTo>
                  <a:lnTo>
                    <a:pt x="153847" y="10883"/>
                  </a:lnTo>
                  <a:lnTo>
                    <a:pt x="152971" y="9105"/>
                  </a:lnTo>
                  <a:lnTo>
                    <a:pt x="150495" y="8128"/>
                  </a:lnTo>
                  <a:lnTo>
                    <a:pt x="149987" y="8039"/>
                  </a:lnTo>
                  <a:lnTo>
                    <a:pt x="148996" y="8051"/>
                  </a:lnTo>
                  <a:lnTo>
                    <a:pt x="148526" y="8153"/>
                  </a:lnTo>
                  <a:lnTo>
                    <a:pt x="148031" y="8369"/>
                  </a:lnTo>
                  <a:lnTo>
                    <a:pt x="147142" y="6756"/>
                  </a:lnTo>
                  <a:lnTo>
                    <a:pt x="144995" y="6032"/>
                  </a:lnTo>
                  <a:lnTo>
                    <a:pt x="142862" y="5283"/>
                  </a:lnTo>
                  <a:lnTo>
                    <a:pt x="141884" y="5791"/>
                  </a:lnTo>
                  <a:lnTo>
                    <a:pt x="141198" y="4673"/>
                  </a:lnTo>
                  <a:lnTo>
                    <a:pt x="138899" y="4025"/>
                  </a:lnTo>
                  <a:lnTo>
                    <a:pt x="136613" y="3352"/>
                  </a:lnTo>
                  <a:lnTo>
                    <a:pt x="135813" y="3810"/>
                  </a:lnTo>
                  <a:lnTo>
                    <a:pt x="135153" y="2857"/>
                  </a:lnTo>
                  <a:lnTo>
                    <a:pt x="131470" y="2044"/>
                  </a:lnTo>
                  <a:lnTo>
                    <a:pt x="130276" y="2209"/>
                  </a:lnTo>
                  <a:lnTo>
                    <a:pt x="129489" y="2705"/>
                  </a:lnTo>
                  <a:lnTo>
                    <a:pt x="128714" y="1689"/>
                  </a:lnTo>
                  <a:lnTo>
                    <a:pt x="125183" y="1079"/>
                  </a:lnTo>
                  <a:lnTo>
                    <a:pt x="124053" y="1320"/>
                  </a:lnTo>
                  <a:lnTo>
                    <a:pt x="122834" y="2146"/>
                  </a:lnTo>
                  <a:lnTo>
                    <a:pt x="122047" y="1219"/>
                  </a:lnTo>
                  <a:lnTo>
                    <a:pt x="121094" y="685"/>
                  </a:lnTo>
                  <a:lnTo>
                    <a:pt x="118846" y="419"/>
                  </a:lnTo>
                  <a:lnTo>
                    <a:pt x="117792" y="711"/>
                  </a:lnTo>
                  <a:lnTo>
                    <a:pt x="116471" y="1651"/>
                  </a:lnTo>
                  <a:lnTo>
                    <a:pt x="116192" y="1346"/>
                  </a:lnTo>
                  <a:lnTo>
                    <a:pt x="115570" y="673"/>
                  </a:lnTo>
                  <a:lnTo>
                    <a:pt x="114630" y="215"/>
                  </a:lnTo>
                  <a:lnTo>
                    <a:pt x="113576" y="152"/>
                  </a:lnTo>
                  <a:lnTo>
                    <a:pt x="111442" y="0"/>
                  </a:lnTo>
                  <a:lnTo>
                    <a:pt x="109651" y="1422"/>
                  </a:lnTo>
                  <a:lnTo>
                    <a:pt x="109512" y="5219"/>
                  </a:lnTo>
                  <a:lnTo>
                    <a:pt x="111086" y="6896"/>
                  </a:lnTo>
                  <a:lnTo>
                    <a:pt x="114096" y="7099"/>
                  </a:lnTo>
                  <a:lnTo>
                    <a:pt x="115023" y="6781"/>
                  </a:lnTo>
                  <a:lnTo>
                    <a:pt x="115760" y="6210"/>
                  </a:lnTo>
                  <a:lnTo>
                    <a:pt x="116078" y="5943"/>
                  </a:lnTo>
                  <a:lnTo>
                    <a:pt x="117132" y="7150"/>
                  </a:lnTo>
                  <a:lnTo>
                    <a:pt x="118046" y="7670"/>
                  </a:lnTo>
                  <a:lnTo>
                    <a:pt x="120154" y="7924"/>
                  </a:lnTo>
                  <a:lnTo>
                    <a:pt x="121170" y="7632"/>
                  </a:lnTo>
                  <a:lnTo>
                    <a:pt x="121958" y="7073"/>
                  </a:lnTo>
                  <a:lnTo>
                    <a:pt x="122135" y="6946"/>
                  </a:lnTo>
                  <a:lnTo>
                    <a:pt x="122402" y="7264"/>
                  </a:lnTo>
                  <a:lnTo>
                    <a:pt x="123037" y="8077"/>
                  </a:lnTo>
                  <a:lnTo>
                    <a:pt x="123964" y="8686"/>
                  </a:lnTo>
                  <a:lnTo>
                    <a:pt x="127266" y="9245"/>
                  </a:lnTo>
                  <a:lnTo>
                    <a:pt x="128346" y="8559"/>
                  </a:lnTo>
                  <a:lnTo>
                    <a:pt x="128866" y="9258"/>
                  </a:lnTo>
                  <a:lnTo>
                    <a:pt x="129819" y="9969"/>
                  </a:lnTo>
                  <a:lnTo>
                    <a:pt x="130962" y="10210"/>
                  </a:lnTo>
                  <a:lnTo>
                    <a:pt x="133248" y="10731"/>
                  </a:lnTo>
                  <a:lnTo>
                    <a:pt x="134277" y="10134"/>
                  </a:lnTo>
                  <a:lnTo>
                    <a:pt x="134759" y="10820"/>
                  </a:lnTo>
                  <a:lnTo>
                    <a:pt x="136893" y="11455"/>
                  </a:lnTo>
                  <a:lnTo>
                    <a:pt x="139052" y="12065"/>
                  </a:lnTo>
                  <a:lnTo>
                    <a:pt x="140233" y="11455"/>
                  </a:lnTo>
                  <a:lnTo>
                    <a:pt x="140754" y="12268"/>
                  </a:lnTo>
                  <a:lnTo>
                    <a:pt x="142760" y="12992"/>
                  </a:lnTo>
                  <a:lnTo>
                    <a:pt x="144767" y="13652"/>
                  </a:lnTo>
                  <a:lnTo>
                    <a:pt x="146431" y="12903"/>
                  </a:lnTo>
                  <a:lnTo>
                    <a:pt x="146685" y="13347"/>
                  </a:lnTo>
                  <a:lnTo>
                    <a:pt x="146977" y="13716"/>
                  </a:lnTo>
                  <a:lnTo>
                    <a:pt x="147332" y="14020"/>
                  </a:lnTo>
                  <a:lnTo>
                    <a:pt x="147675" y="14338"/>
                  </a:lnTo>
                  <a:lnTo>
                    <a:pt x="148094" y="14605"/>
                  </a:lnTo>
                  <a:lnTo>
                    <a:pt x="150431" y="15519"/>
                  </a:lnTo>
                  <a:lnTo>
                    <a:pt x="152260" y="14795"/>
                  </a:lnTo>
                  <a:lnTo>
                    <a:pt x="152742" y="15811"/>
                  </a:lnTo>
                  <a:lnTo>
                    <a:pt x="153416" y="16446"/>
                  </a:lnTo>
                  <a:lnTo>
                    <a:pt x="154266" y="16865"/>
                  </a:lnTo>
                  <a:lnTo>
                    <a:pt x="155994" y="17640"/>
                  </a:lnTo>
                  <a:lnTo>
                    <a:pt x="157988" y="16967"/>
                  </a:lnTo>
                  <a:lnTo>
                    <a:pt x="158496" y="18173"/>
                  </a:lnTo>
                  <a:lnTo>
                    <a:pt x="159092" y="18796"/>
                  </a:lnTo>
                  <a:lnTo>
                    <a:pt x="159880" y="19215"/>
                  </a:lnTo>
                  <a:lnTo>
                    <a:pt x="161467" y="20027"/>
                  </a:lnTo>
                  <a:lnTo>
                    <a:pt x="163398" y="19481"/>
                  </a:lnTo>
                  <a:lnTo>
                    <a:pt x="163639" y="19024"/>
                  </a:lnTo>
                  <a:lnTo>
                    <a:pt x="163639" y="19392"/>
                  </a:lnTo>
                  <a:lnTo>
                    <a:pt x="164134" y="20828"/>
                  </a:lnTo>
                  <a:lnTo>
                    <a:pt x="164668" y="21412"/>
                  </a:lnTo>
                  <a:lnTo>
                    <a:pt x="165392" y="21844"/>
                  </a:lnTo>
                  <a:lnTo>
                    <a:pt x="166839" y="22682"/>
                  </a:lnTo>
                  <a:lnTo>
                    <a:pt x="168656" y="22263"/>
                  </a:lnTo>
                  <a:lnTo>
                    <a:pt x="170256" y="19545"/>
                  </a:lnTo>
                  <a:close/>
                </a:path>
                <a:path w="229235" h="88265">
                  <a:moveTo>
                    <a:pt x="175387" y="22821"/>
                  </a:moveTo>
                  <a:lnTo>
                    <a:pt x="174929" y="21107"/>
                  </a:lnTo>
                  <a:lnTo>
                    <a:pt x="173545" y="20218"/>
                  </a:lnTo>
                  <a:lnTo>
                    <a:pt x="172161" y="19367"/>
                  </a:lnTo>
                  <a:lnTo>
                    <a:pt x="170395" y="19761"/>
                  </a:lnTo>
                  <a:lnTo>
                    <a:pt x="169672" y="21018"/>
                  </a:lnTo>
                  <a:lnTo>
                    <a:pt x="168935" y="22288"/>
                  </a:lnTo>
                  <a:lnTo>
                    <a:pt x="169443" y="23926"/>
                  </a:lnTo>
                  <a:lnTo>
                    <a:pt x="170764" y="24739"/>
                  </a:lnTo>
                  <a:lnTo>
                    <a:pt x="172072" y="25590"/>
                  </a:lnTo>
                  <a:lnTo>
                    <a:pt x="173786" y="25273"/>
                  </a:lnTo>
                  <a:lnTo>
                    <a:pt x="175387" y="22821"/>
                  </a:lnTo>
                  <a:close/>
                </a:path>
                <a:path w="229235" h="88265">
                  <a:moveTo>
                    <a:pt x="180352" y="26339"/>
                  </a:moveTo>
                  <a:lnTo>
                    <a:pt x="180009" y="24739"/>
                  </a:lnTo>
                  <a:lnTo>
                    <a:pt x="178777" y="23850"/>
                  </a:lnTo>
                  <a:lnTo>
                    <a:pt x="177533" y="23012"/>
                  </a:lnTo>
                  <a:lnTo>
                    <a:pt x="175895" y="23291"/>
                  </a:lnTo>
                  <a:lnTo>
                    <a:pt x="175158" y="24422"/>
                  </a:lnTo>
                  <a:lnTo>
                    <a:pt x="174421" y="25565"/>
                  </a:lnTo>
                  <a:lnTo>
                    <a:pt x="174802" y="27101"/>
                  </a:lnTo>
                  <a:lnTo>
                    <a:pt x="176009" y="27914"/>
                  </a:lnTo>
                  <a:lnTo>
                    <a:pt x="177177" y="28752"/>
                  </a:lnTo>
                  <a:lnTo>
                    <a:pt x="178765" y="28536"/>
                  </a:lnTo>
                  <a:lnTo>
                    <a:pt x="179565" y="27444"/>
                  </a:lnTo>
                  <a:lnTo>
                    <a:pt x="180352" y="26339"/>
                  </a:lnTo>
                  <a:close/>
                </a:path>
                <a:path w="229235" h="88265">
                  <a:moveTo>
                    <a:pt x="185153" y="30073"/>
                  </a:moveTo>
                  <a:lnTo>
                    <a:pt x="184899" y="28575"/>
                  </a:lnTo>
                  <a:lnTo>
                    <a:pt x="183819" y="27724"/>
                  </a:lnTo>
                  <a:lnTo>
                    <a:pt x="182702" y="26898"/>
                  </a:lnTo>
                  <a:lnTo>
                    <a:pt x="181190" y="27076"/>
                  </a:lnTo>
                  <a:lnTo>
                    <a:pt x="180467" y="28079"/>
                  </a:lnTo>
                  <a:lnTo>
                    <a:pt x="179730" y="29095"/>
                  </a:lnTo>
                  <a:lnTo>
                    <a:pt x="180022" y="30530"/>
                  </a:lnTo>
                  <a:lnTo>
                    <a:pt x="181089" y="31318"/>
                  </a:lnTo>
                  <a:lnTo>
                    <a:pt x="182130" y="32143"/>
                  </a:lnTo>
                  <a:lnTo>
                    <a:pt x="183603" y="32016"/>
                  </a:lnTo>
                  <a:lnTo>
                    <a:pt x="185153" y="30073"/>
                  </a:lnTo>
                  <a:close/>
                </a:path>
                <a:path w="229235" h="88265">
                  <a:moveTo>
                    <a:pt x="186601" y="44805"/>
                  </a:moveTo>
                  <a:lnTo>
                    <a:pt x="186448" y="43053"/>
                  </a:lnTo>
                  <a:lnTo>
                    <a:pt x="185254" y="41948"/>
                  </a:lnTo>
                  <a:lnTo>
                    <a:pt x="184683" y="41389"/>
                  </a:lnTo>
                  <a:lnTo>
                    <a:pt x="183896" y="41173"/>
                  </a:lnTo>
                  <a:lnTo>
                    <a:pt x="182486" y="41198"/>
                  </a:lnTo>
                  <a:lnTo>
                    <a:pt x="182156" y="41351"/>
                  </a:lnTo>
                  <a:lnTo>
                    <a:pt x="182486" y="40970"/>
                  </a:lnTo>
                  <a:lnTo>
                    <a:pt x="182232" y="39116"/>
                  </a:lnTo>
                  <a:lnTo>
                    <a:pt x="180911" y="37998"/>
                  </a:lnTo>
                  <a:lnTo>
                    <a:pt x="180263" y="37426"/>
                  </a:lnTo>
                  <a:lnTo>
                    <a:pt x="179425" y="37223"/>
                  </a:lnTo>
                  <a:lnTo>
                    <a:pt x="178663" y="37274"/>
                  </a:lnTo>
                  <a:lnTo>
                    <a:pt x="178193" y="37325"/>
                  </a:lnTo>
                  <a:lnTo>
                    <a:pt x="177838" y="35394"/>
                  </a:lnTo>
                  <a:lnTo>
                    <a:pt x="176377" y="34277"/>
                  </a:lnTo>
                  <a:lnTo>
                    <a:pt x="175653" y="33705"/>
                  </a:lnTo>
                  <a:lnTo>
                    <a:pt x="174764" y="33515"/>
                  </a:lnTo>
                  <a:lnTo>
                    <a:pt x="173685" y="33655"/>
                  </a:lnTo>
                  <a:lnTo>
                    <a:pt x="173266" y="31864"/>
                  </a:lnTo>
                  <a:lnTo>
                    <a:pt x="171234" y="30480"/>
                  </a:lnTo>
                  <a:lnTo>
                    <a:pt x="170802" y="30289"/>
                  </a:lnTo>
                  <a:lnTo>
                    <a:pt x="170370" y="30187"/>
                  </a:lnTo>
                  <a:lnTo>
                    <a:pt x="169926" y="30111"/>
                  </a:lnTo>
                  <a:lnTo>
                    <a:pt x="169468" y="30099"/>
                  </a:lnTo>
                  <a:lnTo>
                    <a:pt x="168986" y="30187"/>
                  </a:lnTo>
                  <a:lnTo>
                    <a:pt x="168516" y="28562"/>
                  </a:lnTo>
                  <a:lnTo>
                    <a:pt x="166738" y="27470"/>
                  </a:lnTo>
                  <a:lnTo>
                    <a:pt x="164985" y="26352"/>
                  </a:lnTo>
                  <a:lnTo>
                    <a:pt x="164007" y="26606"/>
                  </a:lnTo>
                  <a:lnTo>
                    <a:pt x="163626" y="25450"/>
                  </a:lnTo>
                  <a:lnTo>
                    <a:pt x="161696" y="24409"/>
                  </a:lnTo>
                  <a:lnTo>
                    <a:pt x="159778" y="23317"/>
                  </a:lnTo>
                  <a:lnTo>
                    <a:pt x="158965" y="23558"/>
                  </a:lnTo>
                  <a:lnTo>
                    <a:pt x="158584" y="22593"/>
                  </a:lnTo>
                  <a:lnTo>
                    <a:pt x="156502" y="21590"/>
                  </a:lnTo>
                  <a:lnTo>
                    <a:pt x="155448" y="21107"/>
                  </a:lnTo>
                  <a:lnTo>
                    <a:pt x="154343" y="21005"/>
                  </a:lnTo>
                  <a:lnTo>
                    <a:pt x="153543" y="21285"/>
                  </a:lnTo>
                  <a:lnTo>
                    <a:pt x="153047" y="20193"/>
                  </a:lnTo>
                  <a:lnTo>
                    <a:pt x="150012" y="18923"/>
                  </a:lnTo>
                  <a:lnTo>
                    <a:pt x="148945" y="18910"/>
                  </a:lnTo>
                  <a:lnTo>
                    <a:pt x="148056" y="19227"/>
                  </a:lnTo>
                  <a:lnTo>
                    <a:pt x="147688" y="19380"/>
                  </a:lnTo>
                  <a:lnTo>
                    <a:pt x="147180" y="18402"/>
                  </a:lnTo>
                  <a:lnTo>
                    <a:pt x="146431" y="17729"/>
                  </a:lnTo>
                  <a:lnTo>
                    <a:pt x="144487" y="17030"/>
                  </a:lnTo>
                  <a:lnTo>
                    <a:pt x="143471" y="17068"/>
                  </a:lnTo>
                  <a:lnTo>
                    <a:pt x="142100" y="17640"/>
                  </a:lnTo>
                  <a:lnTo>
                    <a:pt x="141478" y="16573"/>
                  </a:lnTo>
                  <a:lnTo>
                    <a:pt x="140741" y="15976"/>
                  </a:lnTo>
                  <a:lnTo>
                    <a:pt x="137922" y="15113"/>
                  </a:lnTo>
                  <a:lnTo>
                    <a:pt x="136258" y="15913"/>
                  </a:lnTo>
                  <a:lnTo>
                    <a:pt x="136131" y="15697"/>
                  </a:lnTo>
                  <a:lnTo>
                    <a:pt x="135699" y="15024"/>
                  </a:lnTo>
                  <a:lnTo>
                    <a:pt x="134975" y="14503"/>
                  </a:lnTo>
                  <a:lnTo>
                    <a:pt x="132283" y="13817"/>
                  </a:lnTo>
                  <a:lnTo>
                    <a:pt x="130568" y="14744"/>
                  </a:lnTo>
                  <a:lnTo>
                    <a:pt x="130314" y="14376"/>
                  </a:lnTo>
                  <a:lnTo>
                    <a:pt x="129870" y="13779"/>
                  </a:lnTo>
                  <a:lnTo>
                    <a:pt x="129159" y="13322"/>
                  </a:lnTo>
                  <a:lnTo>
                    <a:pt x="126619" y="12801"/>
                  </a:lnTo>
                  <a:lnTo>
                    <a:pt x="125069" y="13754"/>
                  </a:lnTo>
                  <a:lnTo>
                    <a:pt x="124091" y="12522"/>
                  </a:lnTo>
                  <a:lnTo>
                    <a:pt x="122491" y="12293"/>
                  </a:lnTo>
                  <a:lnTo>
                    <a:pt x="120891" y="12052"/>
                  </a:lnTo>
                  <a:lnTo>
                    <a:pt x="119443" y="13030"/>
                  </a:lnTo>
                  <a:lnTo>
                    <a:pt x="119278" y="14465"/>
                  </a:lnTo>
                  <a:lnTo>
                    <a:pt x="119100" y="15900"/>
                  </a:lnTo>
                  <a:lnTo>
                    <a:pt x="120180" y="17259"/>
                  </a:lnTo>
                  <a:lnTo>
                    <a:pt x="123215" y="17703"/>
                  </a:lnTo>
                  <a:lnTo>
                    <a:pt x="124498" y="16852"/>
                  </a:lnTo>
                  <a:lnTo>
                    <a:pt x="125590" y="18326"/>
                  </a:lnTo>
                  <a:lnTo>
                    <a:pt x="128003" y="18808"/>
                  </a:lnTo>
                  <a:lnTo>
                    <a:pt x="128803" y="18643"/>
                  </a:lnTo>
                  <a:lnTo>
                    <a:pt x="129451" y="18262"/>
                  </a:lnTo>
                  <a:lnTo>
                    <a:pt x="129844" y="18008"/>
                  </a:lnTo>
                  <a:lnTo>
                    <a:pt x="130911" y="19646"/>
                  </a:lnTo>
                  <a:lnTo>
                    <a:pt x="132600" y="20078"/>
                  </a:lnTo>
                  <a:lnTo>
                    <a:pt x="133451" y="20281"/>
                  </a:lnTo>
                  <a:lnTo>
                    <a:pt x="134302" y="20154"/>
                  </a:lnTo>
                  <a:lnTo>
                    <a:pt x="135013" y="19773"/>
                  </a:lnTo>
                  <a:lnTo>
                    <a:pt x="135255" y="19646"/>
                  </a:lnTo>
                  <a:lnTo>
                    <a:pt x="136169" y="21221"/>
                  </a:lnTo>
                  <a:lnTo>
                    <a:pt x="138823" y="22021"/>
                  </a:lnTo>
                  <a:lnTo>
                    <a:pt x="139738" y="21932"/>
                  </a:lnTo>
                  <a:lnTo>
                    <a:pt x="140855" y="21399"/>
                  </a:lnTo>
                  <a:lnTo>
                    <a:pt x="141135" y="21907"/>
                  </a:lnTo>
                  <a:lnTo>
                    <a:pt x="141541" y="22707"/>
                  </a:lnTo>
                  <a:lnTo>
                    <a:pt x="142252" y="23368"/>
                  </a:lnTo>
                  <a:lnTo>
                    <a:pt x="144094" y="24028"/>
                  </a:lnTo>
                  <a:lnTo>
                    <a:pt x="145059" y="23977"/>
                  </a:lnTo>
                  <a:lnTo>
                    <a:pt x="145884" y="23634"/>
                  </a:lnTo>
                  <a:lnTo>
                    <a:pt x="146062" y="23558"/>
                  </a:lnTo>
                  <a:lnTo>
                    <a:pt x="146646" y="24752"/>
                  </a:lnTo>
                  <a:lnTo>
                    <a:pt x="147345" y="25488"/>
                  </a:lnTo>
                  <a:lnTo>
                    <a:pt x="150190" y="26670"/>
                  </a:lnTo>
                  <a:lnTo>
                    <a:pt x="151295" y="26276"/>
                  </a:lnTo>
                  <a:lnTo>
                    <a:pt x="151638" y="27038"/>
                  </a:lnTo>
                  <a:lnTo>
                    <a:pt x="152323" y="27863"/>
                  </a:lnTo>
                  <a:lnTo>
                    <a:pt x="153314" y="28321"/>
                  </a:lnTo>
                  <a:lnTo>
                    <a:pt x="155244" y="29260"/>
                  </a:lnTo>
                  <a:lnTo>
                    <a:pt x="156286" y="28943"/>
                  </a:lnTo>
                  <a:lnTo>
                    <a:pt x="156565" y="29641"/>
                  </a:lnTo>
                  <a:lnTo>
                    <a:pt x="158356" y="30657"/>
                  </a:lnTo>
                  <a:lnTo>
                    <a:pt x="160159" y="31635"/>
                  </a:lnTo>
                  <a:lnTo>
                    <a:pt x="161353" y="31343"/>
                  </a:lnTo>
                  <a:lnTo>
                    <a:pt x="161658" y="32194"/>
                  </a:lnTo>
                  <a:lnTo>
                    <a:pt x="163296" y="33235"/>
                  </a:lnTo>
                  <a:lnTo>
                    <a:pt x="164960" y="34251"/>
                  </a:lnTo>
                  <a:lnTo>
                    <a:pt x="166624" y="33921"/>
                  </a:lnTo>
                  <a:lnTo>
                    <a:pt x="166751" y="34378"/>
                  </a:lnTo>
                  <a:lnTo>
                    <a:pt x="166928" y="34759"/>
                  </a:lnTo>
                  <a:lnTo>
                    <a:pt x="167195" y="35102"/>
                  </a:lnTo>
                  <a:lnTo>
                    <a:pt x="167436" y="35458"/>
                  </a:lnTo>
                  <a:lnTo>
                    <a:pt x="167754" y="35788"/>
                  </a:lnTo>
                  <a:lnTo>
                    <a:pt x="169659" y="37096"/>
                  </a:lnTo>
                  <a:lnTo>
                    <a:pt x="171450" y="36830"/>
                  </a:lnTo>
                  <a:lnTo>
                    <a:pt x="171678" y="37846"/>
                  </a:lnTo>
                  <a:lnTo>
                    <a:pt x="172148" y="38557"/>
                  </a:lnTo>
                  <a:lnTo>
                    <a:pt x="172834" y="39103"/>
                  </a:lnTo>
                  <a:lnTo>
                    <a:pt x="174218" y="40157"/>
                  </a:lnTo>
                  <a:lnTo>
                    <a:pt x="176136" y="39966"/>
                  </a:lnTo>
                  <a:lnTo>
                    <a:pt x="176339" y="41148"/>
                  </a:lnTo>
                  <a:lnTo>
                    <a:pt x="176758" y="41821"/>
                  </a:lnTo>
                  <a:lnTo>
                    <a:pt x="177368" y="42367"/>
                  </a:lnTo>
                  <a:lnTo>
                    <a:pt x="178625" y="43421"/>
                  </a:lnTo>
                  <a:lnTo>
                    <a:pt x="180467" y="43319"/>
                  </a:lnTo>
                  <a:lnTo>
                    <a:pt x="180784" y="42951"/>
                  </a:lnTo>
                  <a:lnTo>
                    <a:pt x="180695" y="43307"/>
                  </a:lnTo>
                  <a:lnTo>
                    <a:pt x="180771" y="43992"/>
                  </a:lnTo>
                  <a:lnTo>
                    <a:pt x="180835" y="44691"/>
                  </a:lnTo>
                  <a:lnTo>
                    <a:pt x="181203" y="45326"/>
                  </a:lnTo>
                  <a:lnTo>
                    <a:pt x="182880" y="46913"/>
                  </a:lnTo>
                  <a:lnTo>
                    <a:pt x="184594" y="46913"/>
                  </a:lnTo>
                  <a:lnTo>
                    <a:pt x="186601" y="44805"/>
                  </a:lnTo>
                  <a:close/>
                </a:path>
                <a:path w="229235" h="88265">
                  <a:moveTo>
                    <a:pt x="189763" y="34036"/>
                  </a:moveTo>
                  <a:lnTo>
                    <a:pt x="189598" y="32664"/>
                  </a:lnTo>
                  <a:lnTo>
                    <a:pt x="188658" y="31838"/>
                  </a:lnTo>
                  <a:lnTo>
                    <a:pt x="187680" y="31038"/>
                  </a:lnTo>
                  <a:lnTo>
                    <a:pt x="186296" y="31127"/>
                  </a:lnTo>
                  <a:lnTo>
                    <a:pt x="185585" y="32016"/>
                  </a:lnTo>
                  <a:lnTo>
                    <a:pt x="184873" y="32905"/>
                  </a:lnTo>
                  <a:lnTo>
                    <a:pt x="185064" y="34226"/>
                  </a:lnTo>
                  <a:lnTo>
                    <a:pt x="186016" y="34988"/>
                  </a:lnTo>
                  <a:lnTo>
                    <a:pt x="186918" y="35801"/>
                  </a:lnTo>
                  <a:lnTo>
                    <a:pt x="188264" y="35750"/>
                  </a:lnTo>
                  <a:lnTo>
                    <a:pt x="189763" y="34036"/>
                  </a:lnTo>
                  <a:close/>
                </a:path>
                <a:path w="229235" h="88265">
                  <a:moveTo>
                    <a:pt x="190512" y="48806"/>
                  </a:moveTo>
                  <a:lnTo>
                    <a:pt x="190461" y="47180"/>
                  </a:lnTo>
                  <a:lnTo>
                    <a:pt x="189407" y="46101"/>
                  </a:lnTo>
                  <a:lnTo>
                    <a:pt x="188341" y="45046"/>
                  </a:lnTo>
                  <a:lnTo>
                    <a:pt x="186677" y="45034"/>
                  </a:lnTo>
                  <a:lnTo>
                    <a:pt x="185762" y="46012"/>
                  </a:lnTo>
                  <a:lnTo>
                    <a:pt x="184835" y="47002"/>
                  </a:lnTo>
                  <a:lnTo>
                    <a:pt x="184950" y="48577"/>
                  </a:lnTo>
                  <a:lnTo>
                    <a:pt x="185978" y="49580"/>
                  </a:lnTo>
                  <a:lnTo>
                    <a:pt x="186969" y="50609"/>
                  </a:lnTo>
                  <a:lnTo>
                    <a:pt x="188569" y="50673"/>
                  </a:lnTo>
                  <a:lnTo>
                    <a:pt x="189547" y="49745"/>
                  </a:lnTo>
                  <a:lnTo>
                    <a:pt x="190512" y="48806"/>
                  </a:lnTo>
                  <a:close/>
                </a:path>
                <a:path w="229235" h="88265">
                  <a:moveTo>
                    <a:pt x="194183" y="38201"/>
                  </a:moveTo>
                  <a:lnTo>
                    <a:pt x="194094" y="36957"/>
                  </a:lnTo>
                  <a:lnTo>
                    <a:pt x="193281" y="36169"/>
                  </a:lnTo>
                  <a:lnTo>
                    <a:pt x="192430" y="35407"/>
                  </a:lnTo>
                  <a:lnTo>
                    <a:pt x="191185" y="35433"/>
                  </a:lnTo>
                  <a:lnTo>
                    <a:pt x="190500" y="36195"/>
                  </a:lnTo>
                  <a:lnTo>
                    <a:pt x="189814" y="36957"/>
                  </a:lnTo>
                  <a:lnTo>
                    <a:pt x="189928" y="38176"/>
                  </a:lnTo>
                  <a:lnTo>
                    <a:pt x="190754" y="38900"/>
                  </a:lnTo>
                  <a:lnTo>
                    <a:pt x="191541" y="39662"/>
                  </a:lnTo>
                  <a:lnTo>
                    <a:pt x="192760" y="39687"/>
                  </a:lnTo>
                  <a:lnTo>
                    <a:pt x="193471" y="38938"/>
                  </a:lnTo>
                  <a:lnTo>
                    <a:pt x="194183" y="38201"/>
                  </a:lnTo>
                  <a:close/>
                </a:path>
                <a:path w="229235" h="88265">
                  <a:moveTo>
                    <a:pt x="194259" y="51473"/>
                  </a:moveTo>
                  <a:lnTo>
                    <a:pt x="193344" y="50431"/>
                  </a:lnTo>
                  <a:lnTo>
                    <a:pt x="192392" y="49415"/>
                  </a:lnTo>
                  <a:lnTo>
                    <a:pt x="190868" y="49326"/>
                  </a:lnTo>
                  <a:lnTo>
                    <a:pt x="189979" y="50190"/>
                  </a:lnTo>
                  <a:lnTo>
                    <a:pt x="189077" y="51066"/>
                  </a:lnTo>
                  <a:lnTo>
                    <a:pt x="189115" y="52527"/>
                  </a:lnTo>
                  <a:lnTo>
                    <a:pt x="190017" y="53492"/>
                  </a:lnTo>
                  <a:lnTo>
                    <a:pt x="190893" y="54495"/>
                  </a:lnTo>
                  <a:lnTo>
                    <a:pt x="192366" y="54635"/>
                  </a:lnTo>
                  <a:lnTo>
                    <a:pt x="194246" y="52984"/>
                  </a:lnTo>
                  <a:lnTo>
                    <a:pt x="194259" y="51473"/>
                  </a:lnTo>
                  <a:close/>
                </a:path>
                <a:path w="229235" h="88265">
                  <a:moveTo>
                    <a:pt x="197853" y="55943"/>
                  </a:moveTo>
                  <a:lnTo>
                    <a:pt x="197053" y="54940"/>
                  </a:lnTo>
                  <a:lnTo>
                    <a:pt x="196227" y="53975"/>
                  </a:lnTo>
                  <a:lnTo>
                    <a:pt x="194843" y="53822"/>
                  </a:lnTo>
                  <a:lnTo>
                    <a:pt x="193979" y="54571"/>
                  </a:lnTo>
                  <a:lnTo>
                    <a:pt x="193116" y="55333"/>
                  </a:lnTo>
                  <a:lnTo>
                    <a:pt x="193078" y="56680"/>
                  </a:lnTo>
                  <a:lnTo>
                    <a:pt x="193865" y="57607"/>
                  </a:lnTo>
                  <a:lnTo>
                    <a:pt x="194627" y="58559"/>
                  </a:lnTo>
                  <a:lnTo>
                    <a:pt x="195973" y="58750"/>
                  </a:lnTo>
                  <a:lnTo>
                    <a:pt x="197764" y="57327"/>
                  </a:lnTo>
                  <a:lnTo>
                    <a:pt x="197853" y="55943"/>
                  </a:lnTo>
                  <a:close/>
                </a:path>
                <a:path w="229235" h="88265">
                  <a:moveTo>
                    <a:pt x="201218" y="60566"/>
                  </a:moveTo>
                  <a:lnTo>
                    <a:pt x="200545" y="59626"/>
                  </a:lnTo>
                  <a:lnTo>
                    <a:pt x="199834" y="58712"/>
                  </a:lnTo>
                  <a:lnTo>
                    <a:pt x="198577" y="58508"/>
                  </a:lnTo>
                  <a:lnTo>
                    <a:pt x="197751" y="59156"/>
                  </a:lnTo>
                  <a:lnTo>
                    <a:pt x="196926" y="59804"/>
                  </a:lnTo>
                  <a:lnTo>
                    <a:pt x="196824" y="61036"/>
                  </a:lnTo>
                  <a:lnTo>
                    <a:pt x="197510" y="61912"/>
                  </a:lnTo>
                  <a:lnTo>
                    <a:pt x="198170" y="62826"/>
                  </a:lnTo>
                  <a:lnTo>
                    <a:pt x="199377" y="63055"/>
                  </a:lnTo>
                  <a:lnTo>
                    <a:pt x="201079" y="61836"/>
                  </a:lnTo>
                  <a:lnTo>
                    <a:pt x="201218" y="60566"/>
                  </a:lnTo>
                  <a:close/>
                </a:path>
                <a:path w="229235" h="88265">
                  <a:moveTo>
                    <a:pt x="204355" y="65354"/>
                  </a:moveTo>
                  <a:lnTo>
                    <a:pt x="203796" y="64477"/>
                  </a:lnTo>
                  <a:lnTo>
                    <a:pt x="203187" y="63627"/>
                  </a:lnTo>
                  <a:lnTo>
                    <a:pt x="202069" y="63385"/>
                  </a:lnTo>
                  <a:lnTo>
                    <a:pt x="201295" y="63931"/>
                  </a:lnTo>
                  <a:lnTo>
                    <a:pt x="200520" y="64477"/>
                  </a:lnTo>
                  <a:lnTo>
                    <a:pt x="200380" y="65582"/>
                  </a:lnTo>
                  <a:lnTo>
                    <a:pt x="200964" y="66408"/>
                  </a:lnTo>
                  <a:lnTo>
                    <a:pt x="201510" y="67259"/>
                  </a:lnTo>
                  <a:lnTo>
                    <a:pt x="202590" y="67525"/>
                  </a:lnTo>
                  <a:lnTo>
                    <a:pt x="204177" y="66484"/>
                  </a:lnTo>
                  <a:lnTo>
                    <a:pt x="204355" y="65354"/>
                  </a:lnTo>
                  <a:close/>
                </a:path>
                <a:path w="229235" h="88265">
                  <a:moveTo>
                    <a:pt x="210921" y="56197"/>
                  </a:moveTo>
                  <a:lnTo>
                    <a:pt x="210273" y="55270"/>
                  </a:lnTo>
                  <a:lnTo>
                    <a:pt x="209600" y="54356"/>
                  </a:lnTo>
                  <a:lnTo>
                    <a:pt x="208356" y="54140"/>
                  </a:lnTo>
                  <a:lnTo>
                    <a:pt x="206717" y="55372"/>
                  </a:lnTo>
                  <a:lnTo>
                    <a:pt x="206616" y="56578"/>
                  </a:lnTo>
                  <a:lnTo>
                    <a:pt x="207264" y="57467"/>
                  </a:lnTo>
                  <a:lnTo>
                    <a:pt x="207886" y="58369"/>
                  </a:lnTo>
                  <a:lnTo>
                    <a:pt x="209080" y="58610"/>
                  </a:lnTo>
                  <a:lnTo>
                    <a:pt x="209918" y="58026"/>
                  </a:lnTo>
                  <a:lnTo>
                    <a:pt x="210756" y="57442"/>
                  </a:lnTo>
                  <a:lnTo>
                    <a:pt x="210921" y="56197"/>
                  </a:lnTo>
                  <a:close/>
                </a:path>
                <a:path w="229235" h="88265">
                  <a:moveTo>
                    <a:pt x="214706" y="61429"/>
                  </a:moveTo>
                  <a:lnTo>
                    <a:pt x="214033" y="60375"/>
                  </a:lnTo>
                  <a:lnTo>
                    <a:pt x="213334" y="59321"/>
                  </a:lnTo>
                  <a:lnTo>
                    <a:pt x="211975" y="59016"/>
                  </a:lnTo>
                  <a:lnTo>
                    <a:pt x="210096" y="60299"/>
                  </a:lnTo>
                  <a:lnTo>
                    <a:pt x="209918" y="61620"/>
                  </a:lnTo>
                  <a:lnTo>
                    <a:pt x="210591" y="62636"/>
                  </a:lnTo>
                  <a:lnTo>
                    <a:pt x="211239" y="63665"/>
                  </a:lnTo>
                  <a:lnTo>
                    <a:pt x="212534" y="64008"/>
                  </a:lnTo>
                  <a:lnTo>
                    <a:pt x="213499" y="63398"/>
                  </a:lnTo>
                  <a:lnTo>
                    <a:pt x="214464" y="62788"/>
                  </a:lnTo>
                  <a:lnTo>
                    <a:pt x="214706" y="61429"/>
                  </a:lnTo>
                  <a:close/>
                </a:path>
                <a:path w="229235" h="88265">
                  <a:moveTo>
                    <a:pt x="215455" y="86093"/>
                  </a:moveTo>
                  <a:lnTo>
                    <a:pt x="215074" y="85115"/>
                  </a:lnTo>
                  <a:lnTo>
                    <a:pt x="214655" y="84150"/>
                  </a:lnTo>
                  <a:lnTo>
                    <a:pt x="213588" y="83705"/>
                  </a:lnTo>
                  <a:lnTo>
                    <a:pt x="211861" y="84480"/>
                  </a:lnTo>
                  <a:lnTo>
                    <a:pt x="211518" y="85521"/>
                  </a:lnTo>
                  <a:lnTo>
                    <a:pt x="211924" y="86461"/>
                  </a:lnTo>
                  <a:lnTo>
                    <a:pt x="212293" y="87401"/>
                  </a:lnTo>
                  <a:lnTo>
                    <a:pt x="213309" y="87871"/>
                  </a:lnTo>
                  <a:lnTo>
                    <a:pt x="214185" y="87515"/>
                  </a:lnTo>
                  <a:lnTo>
                    <a:pt x="215061" y="87160"/>
                  </a:lnTo>
                  <a:lnTo>
                    <a:pt x="215455" y="86093"/>
                  </a:lnTo>
                  <a:close/>
                </a:path>
                <a:path w="229235" h="88265">
                  <a:moveTo>
                    <a:pt x="218236" y="66852"/>
                  </a:moveTo>
                  <a:lnTo>
                    <a:pt x="217551" y="65646"/>
                  </a:lnTo>
                  <a:lnTo>
                    <a:pt x="216852" y="64452"/>
                  </a:lnTo>
                  <a:lnTo>
                    <a:pt x="215379" y="64058"/>
                  </a:lnTo>
                  <a:lnTo>
                    <a:pt x="213258" y="65366"/>
                  </a:lnTo>
                  <a:lnTo>
                    <a:pt x="212991" y="66802"/>
                  </a:lnTo>
                  <a:lnTo>
                    <a:pt x="213664" y="67945"/>
                  </a:lnTo>
                  <a:lnTo>
                    <a:pt x="214312" y="69100"/>
                  </a:lnTo>
                  <a:lnTo>
                    <a:pt x="215722" y="69545"/>
                  </a:lnTo>
                  <a:lnTo>
                    <a:pt x="216814" y="68935"/>
                  </a:lnTo>
                  <a:lnTo>
                    <a:pt x="217906" y="68326"/>
                  </a:lnTo>
                  <a:lnTo>
                    <a:pt x="218236" y="66852"/>
                  </a:lnTo>
                  <a:close/>
                </a:path>
                <a:path w="229235" h="88265">
                  <a:moveTo>
                    <a:pt x="221500" y="72440"/>
                  </a:moveTo>
                  <a:lnTo>
                    <a:pt x="220827" y="71094"/>
                  </a:lnTo>
                  <a:lnTo>
                    <a:pt x="220129" y="69761"/>
                  </a:lnTo>
                  <a:lnTo>
                    <a:pt x="218541" y="69240"/>
                  </a:lnTo>
                  <a:lnTo>
                    <a:pt x="216166" y="70573"/>
                  </a:lnTo>
                  <a:lnTo>
                    <a:pt x="215811" y="72110"/>
                  </a:lnTo>
                  <a:lnTo>
                    <a:pt x="216484" y="73380"/>
                  </a:lnTo>
                  <a:lnTo>
                    <a:pt x="217119" y="74676"/>
                  </a:lnTo>
                  <a:lnTo>
                    <a:pt x="218630" y="75222"/>
                  </a:lnTo>
                  <a:lnTo>
                    <a:pt x="219849" y="74625"/>
                  </a:lnTo>
                  <a:lnTo>
                    <a:pt x="221068" y="74028"/>
                  </a:lnTo>
                  <a:lnTo>
                    <a:pt x="221500" y="72440"/>
                  </a:lnTo>
                  <a:close/>
                </a:path>
                <a:path w="229235" h="88265">
                  <a:moveTo>
                    <a:pt x="224497" y="78193"/>
                  </a:moveTo>
                  <a:lnTo>
                    <a:pt x="223824" y="76695"/>
                  </a:lnTo>
                  <a:lnTo>
                    <a:pt x="223139" y="75222"/>
                  </a:lnTo>
                  <a:lnTo>
                    <a:pt x="221449" y="74587"/>
                  </a:lnTo>
                  <a:lnTo>
                    <a:pt x="218821" y="75895"/>
                  </a:lnTo>
                  <a:lnTo>
                    <a:pt x="218363" y="77546"/>
                  </a:lnTo>
                  <a:lnTo>
                    <a:pt x="219011" y="78955"/>
                  </a:lnTo>
                  <a:lnTo>
                    <a:pt x="219646" y="80378"/>
                  </a:lnTo>
                  <a:lnTo>
                    <a:pt x="221246" y="81051"/>
                  </a:lnTo>
                  <a:lnTo>
                    <a:pt x="222592" y="80467"/>
                  </a:lnTo>
                  <a:lnTo>
                    <a:pt x="223939" y="79883"/>
                  </a:lnTo>
                  <a:lnTo>
                    <a:pt x="224497" y="78193"/>
                  </a:lnTo>
                  <a:close/>
                </a:path>
                <a:path w="229235" h="88265">
                  <a:moveTo>
                    <a:pt x="228638" y="87223"/>
                  </a:moveTo>
                  <a:lnTo>
                    <a:pt x="228396" y="86575"/>
                  </a:lnTo>
                  <a:lnTo>
                    <a:pt x="226593" y="85699"/>
                  </a:lnTo>
                  <a:lnTo>
                    <a:pt x="227215" y="84099"/>
                  </a:lnTo>
                  <a:lnTo>
                    <a:pt x="226580" y="82461"/>
                  </a:lnTo>
                  <a:lnTo>
                    <a:pt x="225907" y="80835"/>
                  </a:lnTo>
                  <a:lnTo>
                    <a:pt x="224129" y="80060"/>
                  </a:lnTo>
                  <a:lnTo>
                    <a:pt x="221246" y="81343"/>
                  </a:lnTo>
                  <a:lnTo>
                    <a:pt x="220662" y="83083"/>
                  </a:lnTo>
                  <a:lnTo>
                    <a:pt x="221297" y="84620"/>
                  </a:lnTo>
                  <a:lnTo>
                    <a:pt x="221894" y="86182"/>
                  </a:lnTo>
                  <a:lnTo>
                    <a:pt x="223393" y="86906"/>
                  </a:lnTo>
                  <a:lnTo>
                    <a:pt x="223278" y="87223"/>
                  </a:lnTo>
                  <a:lnTo>
                    <a:pt x="228638" y="8722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-2349" y="6724700"/>
              <a:ext cx="255270" cy="99695"/>
            </a:xfrm>
            <a:custGeom>
              <a:avLst/>
              <a:gdLst/>
              <a:ahLst/>
              <a:cxnLst/>
              <a:rect l="l" t="t" r="r" b="b"/>
              <a:pathLst>
                <a:path w="255270" h="99695">
                  <a:moveTo>
                    <a:pt x="3987" y="51142"/>
                  </a:moveTo>
                  <a:lnTo>
                    <a:pt x="3975" y="49517"/>
                  </a:lnTo>
                  <a:lnTo>
                    <a:pt x="2984" y="48590"/>
                  </a:lnTo>
                  <a:lnTo>
                    <a:pt x="2349" y="47980"/>
                  </a:lnTo>
                  <a:lnTo>
                    <a:pt x="2349" y="52946"/>
                  </a:lnTo>
                  <a:lnTo>
                    <a:pt x="3987" y="51142"/>
                  </a:lnTo>
                  <a:close/>
                </a:path>
                <a:path w="255270" h="99695">
                  <a:moveTo>
                    <a:pt x="8445" y="44831"/>
                  </a:moveTo>
                  <a:lnTo>
                    <a:pt x="7581" y="43942"/>
                  </a:lnTo>
                  <a:lnTo>
                    <a:pt x="6731" y="43040"/>
                  </a:lnTo>
                  <a:lnTo>
                    <a:pt x="5257" y="43103"/>
                  </a:lnTo>
                  <a:lnTo>
                    <a:pt x="4292" y="44081"/>
                  </a:lnTo>
                  <a:lnTo>
                    <a:pt x="3314" y="45046"/>
                  </a:lnTo>
                  <a:lnTo>
                    <a:pt x="3263" y="46532"/>
                  </a:lnTo>
                  <a:lnTo>
                    <a:pt x="4152" y="47383"/>
                  </a:lnTo>
                  <a:lnTo>
                    <a:pt x="5041" y="48234"/>
                  </a:lnTo>
                  <a:lnTo>
                    <a:pt x="6527" y="48171"/>
                  </a:lnTo>
                  <a:lnTo>
                    <a:pt x="8382" y="46304"/>
                  </a:lnTo>
                  <a:lnTo>
                    <a:pt x="8445" y="44831"/>
                  </a:lnTo>
                  <a:close/>
                </a:path>
                <a:path w="255270" h="99695">
                  <a:moveTo>
                    <a:pt x="13131" y="40335"/>
                  </a:moveTo>
                  <a:lnTo>
                    <a:pt x="11658" y="38646"/>
                  </a:lnTo>
                  <a:lnTo>
                    <a:pt x="10325" y="38646"/>
                  </a:lnTo>
                  <a:lnTo>
                    <a:pt x="8496" y="40309"/>
                  </a:lnTo>
                  <a:lnTo>
                    <a:pt x="8382" y="41643"/>
                  </a:lnTo>
                  <a:lnTo>
                    <a:pt x="9144" y="42456"/>
                  </a:lnTo>
                  <a:lnTo>
                    <a:pt x="9906" y="43268"/>
                  </a:lnTo>
                  <a:lnTo>
                    <a:pt x="11252" y="43281"/>
                  </a:lnTo>
                  <a:lnTo>
                    <a:pt x="12128" y="42468"/>
                  </a:lnTo>
                  <a:lnTo>
                    <a:pt x="13017" y="41668"/>
                  </a:lnTo>
                  <a:lnTo>
                    <a:pt x="13131" y="40335"/>
                  </a:lnTo>
                  <a:close/>
                </a:path>
                <a:path w="255270" h="99695">
                  <a:moveTo>
                    <a:pt x="20015" y="49542"/>
                  </a:moveTo>
                  <a:lnTo>
                    <a:pt x="17932" y="47180"/>
                  </a:lnTo>
                  <a:lnTo>
                    <a:pt x="16040" y="47193"/>
                  </a:lnTo>
                  <a:lnTo>
                    <a:pt x="13474" y="49606"/>
                  </a:lnTo>
                  <a:lnTo>
                    <a:pt x="13347" y="51269"/>
                  </a:lnTo>
                  <a:lnTo>
                    <a:pt x="11379" y="51371"/>
                  </a:lnTo>
                  <a:lnTo>
                    <a:pt x="8750" y="54076"/>
                  </a:lnTo>
                  <a:lnTo>
                    <a:pt x="8699" y="55587"/>
                  </a:lnTo>
                  <a:lnTo>
                    <a:pt x="6896" y="55765"/>
                  </a:lnTo>
                  <a:lnTo>
                    <a:pt x="4254" y="58788"/>
                  </a:lnTo>
                  <a:lnTo>
                    <a:pt x="4279" y="60515"/>
                  </a:lnTo>
                  <a:lnTo>
                    <a:pt x="2882" y="60718"/>
                  </a:lnTo>
                  <a:lnTo>
                    <a:pt x="1993" y="61226"/>
                  </a:lnTo>
                  <a:lnTo>
                    <a:pt x="1320" y="62052"/>
                  </a:lnTo>
                  <a:lnTo>
                    <a:pt x="0" y="63728"/>
                  </a:lnTo>
                  <a:lnTo>
                    <a:pt x="152" y="66001"/>
                  </a:lnTo>
                  <a:lnTo>
                    <a:pt x="1701" y="67157"/>
                  </a:lnTo>
                  <a:lnTo>
                    <a:pt x="2349" y="67652"/>
                  </a:lnTo>
                  <a:lnTo>
                    <a:pt x="2349" y="72491"/>
                  </a:lnTo>
                  <a:lnTo>
                    <a:pt x="3822" y="70446"/>
                  </a:lnTo>
                  <a:lnTo>
                    <a:pt x="4051" y="69430"/>
                  </a:lnTo>
                  <a:lnTo>
                    <a:pt x="3898" y="68173"/>
                  </a:lnTo>
                  <a:lnTo>
                    <a:pt x="5461" y="67932"/>
                  </a:lnTo>
                  <a:lnTo>
                    <a:pt x="7327" y="65582"/>
                  </a:lnTo>
                  <a:lnTo>
                    <a:pt x="7607" y="64617"/>
                  </a:lnTo>
                  <a:lnTo>
                    <a:pt x="7531" y="63703"/>
                  </a:lnTo>
                  <a:lnTo>
                    <a:pt x="7493" y="63182"/>
                  </a:lnTo>
                  <a:lnTo>
                    <a:pt x="9207" y="63004"/>
                  </a:lnTo>
                  <a:lnTo>
                    <a:pt x="11696" y="60147"/>
                  </a:lnTo>
                  <a:lnTo>
                    <a:pt x="11658" y="58356"/>
                  </a:lnTo>
                  <a:lnTo>
                    <a:pt x="13208" y="58267"/>
                  </a:lnTo>
                  <a:lnTo>
                    <a:pt x="15684" y="55702"/>
                  </a:lnTo>
                  <a:lnTo>
                    <a:pt x="15709" y="53721"/>
                  </a:lnTo>
                  <a:lnTo>
                    <a:pt x="17437" y="53708"/>
                  </a:lnTo>
                  <a:lnTo>
                    <a:pt x="19875" y="51422"/>
                  </a:lnTo>
                  <a:lnTo>
                    <a:pt x="20015" y="49542"/>
                  </a:lnTo>
                  <a:close/>
                </a:path>
                <a:path w="255270" h="99695">
                  <a:moveTo>
                    <a:pt x="24485" y="45618"/>
                  </a:moveTo>
                  <a:lnTo>
                    <a:pt x="22644" y="43332"/>
                  </a:lnTo>
                  <a:lnTo>
                    <a:pt x="20891" y="43256"/>
                  </a:lnTo>
                  <a:lnTo>
                    <a:pt x="18402" y="45364"/>
                  </a:lnTo>
                  <a:lnTo>
                    <a:pt x="18186" y="47117"/>
                  </a:lnTo>
                  <a:lnTo>
                    <a:pt x="19164" y="48209"/>
                  </a:lnTo>
                  <a:lnTo>
                    <a:pt x="20142" y="49301"/>
                  </a:lnTo>
                  <a:lnTo>
                    <a:pt x="21894" y="49377"/>
                  </a:lnTo>
                  <a:lnTo>
                    <a:pt x="23075" y="48361"/>
                  </a:lnTo>
                  <a:lnTo>
                    <a:pt x="24269" y="47358"/>
                  </a:lnTo>
                  <a:lnTo>
                    <a:pt x="24485" y="45618"/>
                  </a:lnTo>
                  <a:close/>
                </a:path>
                <a:path w="255270" h="99695">
                  <a:moveTo>
                    <a:pt x="29133" y="41897"/>
                  </a:moveTo>
                  <a:lnTo>
                    <a:pt x="27533" y="39700"/>
                  </a:lnTo>
                  <a:lnTo>
                    <a:pt x="25920" y="39560"/>
                  </a:lnTo>
                  <a:lnTo>
                    <a:pt x="23533" y="41402"/>
                  </a:lnTo>
                  <a:lnTo>
                    <a:pt x="23253" y="43002"/>
                  </a:lnTo>
                  <a:lnTo>
                    <a:pt x="24104" y="44056"/>
                  </a:lnTo>
                  <a:lnTo>
                    <a:pt x="24955" y="45110"/>
                  </a:lnTo>
                  <a:lnTo>
                    <a:pt x="26568" y="45262"/>
                  </a:lnTo>
                  <a:lnTo>
                    <a:pt x="28854" y="43497"/>
                  </a:lnTo>
                  <a:lnTo>
                    <a:pt x="29133" y="41897"/>
                  </a:lnTo>
                  <a:close/>
                </a:path>
                <a:path w="255270" h="99695">
                  <a:moveTo>
                    <a:pt x="33959" y="38379"/>
                  </a:moveTo>
                  <a:lnTo>
                    <a:pt x="32575" y="36296"/>
                  </a:lnTo>
                  <a:lnTo>
                    <a:pt x="31102" y="36093"/>
                  </a:lnTo>
                  <a:lnTo>
                    <a:pt x="28829" y="37680"/>
                  </a:lnTo>
                  <a:lnTo>
                    <a:pt x="28498" y="39141"/>
                  </a:lnTo>
                  <a:lnTo>
                    <a:pt x="29235" y="40144"/>
                  </a:lnTo>
                  <a:lnTo>
                    <a:pt x="29972" y="41148"/>
                  </a:lnTo>
                  <a:lnTo>
                    <a:pt x="31445" y="41351"/>
                  </a:lnTo>
                  <a:lnTo>
                    <a:pt x="33629" y="39839"/>
                  </a:lnTo>
                  <a:lnTo>
                    <a:pt x="33959" y="38379"/>
                  </a:lnTo>
                  <a:close/>
                </a:path>
                <a:path w="255270" h="99695">
                  <a:moveTo>
                    <a:pt x="35166" y="24422"/>
                  </a:moveTo>
                  <a:lnTo>
                    <a:pt x="34607" y="23456"/>
                  </a:lnTo>
                  <a:lnTo>
                    <a:pt x="34048" y="22491"/>
                  </a:lnTo>
                  <a:lnTo>
                    <a:pt x="32740" y="22225"/>
                  </a:lnTo>
                  <a:lnTo>
                    <a:pt x="30632" y="23520"/>
                  </a:lnTo>
                  <a:lnTo>
                    <a:pt x="30264" y="24803"/>
                  </a:lnTo>
                  <a:lnTo>
                    <a:pt x="30848" y="25742"/>
                  </a:lnTo>
                  <a:lnTo>
                    <a:pt x="31457" y="26695"/>
                  </a:lnTo>
                  <a:lnTo>
                    <a:pt x="32753" y="26962"/>
                  </a:lnTo>
                  <a:lnTo>
                    <a:pt x="33782" y="26339"/>
                  </a:lnTo>
                  <a:lnTo>
                    <a:pt x="34798" y="25704"/>
                  </a:lnTo>
                  <a:lnTo>
                    <a:pt x="35166" y="24422"/>
                  </a:lnTo>
                  <a:close/>
                </a:path>
                <a:path w="255270" h="99695">
                  <a:moveTo>
                    <a:pt x="38950" y="35102"/>
                  </a:moveTo>
                  <a:lnTo>
                    <a:pt x="37782" y="33147"/>
                  </a:lnTo>
                  <a:lnTo>
                    <a:pt x="36436" y="32893"/>
                  </a:lnTo>
                  <a:lnTo>
                    <a:pt x="34302" y="34239"/>
                  </a:lnTo>
                  <a:lnTo>
                    <a:pt x="33947" y="35547"/>
                  </a:lnTo>
                  <a:lnTo>
                    <a:pt x="34569" y="36499"/>
                  </a:lnTo>
                  <a:lnTo>
                    <a:pt x="35191" y="37452"/>
                  </a:lnTo>
                  <a:lnTo>
                    <a:pt x="36525" y="37706"/>
                  </a:lnTo>
                  <a:lnTo>
                    <a:pt x="37566" y="37058"/>
                  </a:lnTo>
                  <a:lnTo>
                    <a:pt x="38582" y="36410"/>
                  </a:lnTo>
                  <a:lnTo>
                    <a:pt x="38950" y="35102"/>
                  </a:lnTo>
                  <a:close/>
                </a:path>
                <a:path w="255270" h="99695">
                  <a:moveTo>
                    <a:pt x="41300" y="21170"/>
                  </a:moveTo>
                  <a:lnTo>
                    <a:pt x="40741" y="20066"/>
                  </a:lnTo>
                  <a:lnTo>
                    <a:pt x="40182" y="18961"/>
                  </a:lnTo>
                  <a:lnTo>
                    <a:pt x="38747" y="18605"/>
                  </a:lnTo>
                  <a:lnTo>
                    <a:pt x="36334" y="19926"/>
                  </a:lnTo>
                  <a:lnTo>
                    <a:pt x="35864" y="21323"/>
                  </a:lnTo>
                  <a:lnTo>
                    <a:pt x="37084" y="23469"/>
                  </a:lnTo>
                  <a:lnTo>
                    <a:pt x="38519" y="23837"/>
                  </a:lnTo>
                  <a:lnTo>
                    <a:pt x="40830" y="22567"/>
                  </a:lnTo>
                  <a:lnTo>
                    <a:pt x="41300" y="21170"/>
                  </a:lnTo>
                  <a:close/>
                </a:path>
                <a:path w="255270" h="99695">
                  <a:moveTo>
                    <a:pt x="44069" y="32042"/>
                  </a:moveTo>
                  <a:lnTo>
                    <a:pt x="43091" y="30226"/>
                  </a:lnTo>
                  <a:lnTo>
                    <a:pt x="41897" y="29946"/>
                  </a:lnTo>
                  <a:lnTo>
                    <a:pt x="39916" y="31064"/>
                  </a:lnTo>
                  <a:lnTo>
                    <a:pt x="39535" y="32232"/>
                  </a:lnTo>
                  <a:lnTo>
                    <a:pt x="40055" y="33121"/>
                  </a:lnTo>
                  <a:lnTo>
                    <a:pt x="40576" y="34010"/>
                  </a:lnTo>
                  <a:lnTo>
                    <a:pt x="41770" y="34290"/>
                  </a:lnTo>
                  <a:lnTo>
                    <a:pt x="43688" y="33210"/>
                  </a:lnTo>
                  <a:lnTo>
                    <a:pt x="44069" y="32042"/>
                  </a:lnTo>
                  <a:close/>
                </a:path>
                <a:path w="255270" h="99695">
                  <a:moveTo>
                    <a:pt x="47612" y="18224"/>
                  </a:moveTo>
                  <a:lnTo>
                    <a:pt x="47053" y="16992"/>
                  </a:lnTo>
                  <a:lnTo>
                    <a:pt x="46494" y="15760"/>
                  </a:lnTo>
                  <a:lnTo>
                    <a:pt x="44945" y="15290"/>
                  </a:lnTo>
                  <a:lnTo>
                    <a:pt x="43586" y="15938"/>
                  </a:lnTo>
                  <a:lnTo>
                    <a:pt x="42240" y="16598"/>
                  </a:lnTo>
                  <a:lnTo>
                    <a:pt x="41643" y="18110"/>
                  </a:lnTo>
                  <a:lnTo>
                    <a:pt x="42862" y="20535"/>
                  </a:lnTo>
                  <a:lnTo>
                    <a:pt x="44411" y="21005"/>
                  </a:lnTo>
                  <a:lnTo>
                    <a:pt x="47015" y="19735"/>
                  </a:lnTo>
                  <a:lnTo>
                    <a:pt x="47612" y="18224"/>
                  </a:lnTo>
                  <a:close/>
                </a:path>
                <a:path w="255270" h="99695">
                  <a:moveTo>
                    <a:pt x="54038" y="15595"/>
                  </a:moveTo>
                  <a:lnTo>
                    <a:pt x="53505" y="14236"/>
                  </a:lnTo>
                  <a:lnTo>
                    <a:pt x="52959" y="12852"/>
                  </a:lnTo>
                  <a:lnTo>
                    <a:pt x="51308" y="12268"/>
                  </a:lnTo>
                  <a:lnTo>
                    <a:pt x="48285" y="13550"/>
                  </a:lnTo>
                  <a:lnTo>
                    <a:pt x="47561" y="15163"/>
                  </a:lnTo>
                  <a:lnTo>
                    <a:pt x="48768" y="17856"/>
                  </a:lnTo>
                  <a:lnTo>
                    <a:pt x="50431" y="18440"/>
                  </a:lnTo>
                  <a:lnTo>
                    <a:pt x="53314" y="17221"/>
                  </a:lnTo>
                  <a:lnTo>
                    <a:pt x="54038" y="15595"/>
                  </a:lnTo>
                  <a:close/>
                </a:path>
                <a:path w="255270" h="99695">
                  <a:moveTo>
                    <a:pt x="60591" y="13309"/>
                  </a:moveTo>
                  <a:lnTo>
                    <a:pt x="60096" y="11823"/>
                  </a:lnTo>
                  <a:lnTo>
                    <a:pt x="59588" y="10287"/>
                  </a:lnTo>
                  <a:lnTo>
                    <a:pt x="57823" y="9575"/>
                  </a:lnTo>
                  <a:lnTo>
                    <a:pt x="54495" y="10807"/>
                  </a:lnTo>
                  <a:lnTo>
                    <a:pt x="53619" y="12509"/>
                  </a:lnTo>
                  <a:lnTo>
                    <a:pt x="54787" y="15468"/>
                  </a:lnTo>
                  <a:lnTo>
                    <a:pt x="56553" y="16192"/>
                  </a:lnTo>
                  <a:lnTo>
                    <a:pt x="59728" y="15024"/>
                  </a:lnTo>
                  <a:lnTo>
                    <a:pt x="60591" y="13309"/>
                  </a:lnTo>
                  <a:close/>
                </a:path>
                <a:path w="255270" h="99695">
                  <a:moveTo>
                    <a:pt x="67119" y="22326"/>
                  </a:moveTo>
                  <a:lnTo>
                    <a:pt x="66814" y="21348"/>
                  </a:lnTo>
                  <a:lnTo>
                    <a:pt x="66509" y="20370"/>
                  </a:lnTo>
                  <a:lnTo>
                    <a:pt x="65392" y="19862"/>
                  </a:lnTo>
                  <a:lnTo>
                    <a:pt x="63233" y="20574"/>
                  </a:lnTo>
                  <a:lnTo>
                    <a:pt x="62636" y="21653"/>
                  </a:lnTo>
                  <a:lnTo>
                    <a:pt x="62979" y="22618"/>
                  </a:lnTo>
                  <a:lnTo>
                    <a:pt x="63309" y="23596"/>
                  </a:lnTo>
                  <a:lnTo>
                    <a:pt x="64439" y="24104"/>
                  </a:lnTo>
                  <a:lnTo>
                    <a:pt x="66509" y="23406"/>
                  </a:lnTo>
                  <a:lnTo>
                    <a:pt x="67119" y="22326"/>
                  </a:lnTo>
                  <a:close/>
                </a:path>
                <a:path w="255270" h="99695">
                  <a:moveTo>
                    <a:pt x="73304" y="20688"/>
                  </a:moveTo>
                  <a:lnTo>
                    <a:pt x="73025" y="19583"/>
                  </a:lnTo>
                  <a:lnTo>
                    <a:pt x="72745" y="18478"/>
                  </a:lnTo>
                  <a:lnTo>
                    <a:pt x="71539" y="17856"/>
                  </a:lnTo>
                  <a:lnTo>
                    <a:pt x="69113" y="18542"/>
                  </a:lnTo>
                  <a:lnTo>
                    <a:pt x="68389" y="19697"/>
                  </a:lnTo>
                  <a:lnTo>
                    <a:pt x="68719" y="20789"/>
                  </a:lnTo>
                  <a:lnTo>
                    <a:pt x="69037" y="21882"/>
                  </a:lnTo>
                  <a:lnTo>
                    <a:pt x="70243" y="22504"/>
                  </a:lnTo>
                  <a:lnTo>
                    <a:pt x="72580" y="21844"/>
                  </a:lnTo>
                  <a:lnTo>
                    <a:pt x="73304" y="20688"/>
                  </a:lnTo>
                  <a:close/>
                </a:path>
                <a:path w="255270" h="99695">
                  <a:moveTo>
                    <a:pt x="79552" y="19354"/>
                  </a:moveTo>
                  <a:lnTo>
                    <a:pt x="79311" y="18135"/>
                  </a:lnTo>
                  <a:lnTo>
                    <a:pt x="79070" y="16916"/>
                  </a:lnTo>
                  <a:lnTo>
                    <a:pt x="77774" y="16167"/>
                  </a:lnTo>
                  <a:lnTo>
                    <a:pt x="76428" y="16484"/>
                  </a:lnTo>
                  <a:lnTo>
                    <a:pt x="75082" y="16789"/>
                  </a:lnTo>
                  <a:lnTo>
                    <a:pt x="74231" y="18021"/>
                  </a:lnTo>
                  <a:lnTo>
                    <a:pt x="74523" y="19227"/>
                  </a:lnTo>
                  <a:lnTo>
                    <a:pt x="74828" y="20434"/>
                  </a:lnTo>
                  <a:lnTo>
                    <a:pt x="76123" y="21183"/>
                  </a:lnTo>
                  <a:lnTo>
                    <a:pt x="78701" y="20586"/>
                  </a:lnTo>
                  <a:lnTo>
                    <a:pt x="79552" y="19354"/>
                  </a:lnTo>
                  <a:close/>
                </a:path>
                <a:path w="255270" h="99695">
                  <a:moveTo>
                    <a:pt x="85864" y="18338"/>
                  </a:moveTo>
                  <a:lnTo>
                    <a:pt x="85661" y="17005"/>
                  </a:lnTo>
                  <a:lnTo>
                    <a:pt x="85458" y="15646"/>
                  </a:lnTo>
                  <a:lnTo>
                    <a:pt x="84099" y="14782"/>
                  </a:lnTo>
                  <a:lnTo>
                    <a:pt x="81127" y="15316"/>
                  </a:lnTo>
                  <a:lnTo>
                    <a:pt x="80137" y="16598"/>
                  </a:lnTo>
                  <a:lnTo>
                    <a:pt x="80670" y="19265"/>
                  </a:lnTo>
                  <a:lnTo>
                    <a:pt x="82029" y="20142"/>
                  </a:lnTo>
                  <a:lnTo>
                    <a:pt x="84874" y="19634"/>
                  </a:lnTo>
                  <a:lnTo>
                    <a:pt x="85864" y="18338"/>
                  </a:lnTo>
                  <a:close/>
                </a:path>
                <a:path w="255270" h="99695">
                  <a:moveTo>
                    <a:pt x="92202" y="17627"/>
                  </a:moveTo>
                  <a:lnTo>
                    <a:pt x="92062" y="16192"/>
                  </a:lnTo>
                  <a:lnTo>
                    <a:pt x="91922" y="14706"/>
                  </a:lnTo>
                  <a:lnTo>
                    <a:pt x="90487" y="13703"/>
                  </a:lnTo>
                  <a:lnTo>
                    <a:pt x="87249" y="14122"/>
                  </a:lnTo>
                  <a:lnTo>
                    <a:pt x="86118" y="15468"/>
                  </a:lnTo>
                  <a:lnTo>
                    <a:pt x="86550" y="18364"/>
                  </a:lnTo>
                  <a:lnTo>
                    <a:pt x="87985" y="19380"/>
                  </a:lnTo>
                  <a:lnTo>
                    <a:pt x="89522" y="19177"/>
                  </a:lnTo>
                  <a:lnTo>
                    <a:pt x="91071" y="18986"/>
                  </a:lnTo>
                  <a:lnTo>
                    <a:pt x="92202" y="17627"/>
                  </a:lnTo>
                  <a:close/>
                </a:path>
                <a:path w="255270" h="99695">
                  <a:moveTo>
                    <a:pt x="117944" y="15252"/>
                  </a:moveTo>
                  <a:lnTo>
                    <a:pt x="117602" y="14312"/>
                  </a:lnTo>
                  <a:lnTo>
                    <a:pt x="116967" y="13652"/>
                  </a:lnTo>
                  <a:lnTo>
                    <a:pt x="116344" y="12979"/>
                  </a:lnTo>
                  <a:lnTo>
                    <a:pt x="115404" y="12522"/>
                  </a:lnTo>
                  <a:lnTo>
                    <a:pt x="114350" y="12458"/>
                  </a:lnTo>
                  <a:lnTo>
                    <a:pt x="112217" y="12306"/>
                  </a:lnTo>
                  <a:lnTo>
                    <a:pt x="110655" y="13550"/>
                  </a:lnTo>
                  <a:lnTo>
                    <a:pt x="109842" y="12750"/>
                  </a:lnTo>
                  <a:lnTo>
                    <a:pt x="108940" y="12382"/>
                  </a:lnTo>
                  <a:lnTo>
                    <a:pt x="105930" y="12319"/>
                  </a:lnTo>
                  <a:lnTo>
                    <a:pt x="104343" y="13716"/>
                  </a:lnTo>
                  <a:lnTo>
                    <a:pt x="103352" y="12852"/>
                  </a:lnTo>
                  <a:lnTo>
                    <a:pt x="102489" y="12534"/>
                  </a:lnTo>
                  <a:lnTo>
                    <a:pt x="99669" y="12611"/>
                  </a:lnTo>
                  <a:lnTo>
                    <a:pt x="98259" y="13995"/>
                  </a:lnTo>
                  <a:lnTo>
                    <a:pt x="96951" y="12941"/>
                  </a:lnTo>
                  <a:lnTo>
                    <a:pt x="93433" y="13220"/>
                  </a:lnTo>
                  <a:lnTo>
                    <a:pt x="92151" y="14605"/>
                  </a:lnTo>
                  <a:lnTo>
                    <a:pt x="92481" y="17741"/>
                  </a:lnTo>
                  <a:lnTo>
                    <a:pt x="93954" y="18910"/>
                  </a:lnTo>
                  <a:lnTo>
                    <a:pt x="97282" y="18643"/>
                  </a:lnTo>
                  <a:lnTo>
                    <a:pt x="98425" y="17424"/>
                  </a:lnTo>
                  <a:lnTo>
                    <a:pt x="99936" y="18719"/>
                  </a:lnTo>
                  <a:lnTo>
                    <a:pt x="102616" y="18643"/>
                  </a:lnTo>
                  <a:lnTo>
                    <a:pt x="103416" y="18275"/>
                  </a:lnTo>
                  <a:lnTo>
                    <a:pt x="104355" y="17348"/>
                  </a:lnTo>
                  <a:lnTo>
                    <a:pt x="105905" y="18821"/>
                  </a:lnTo>
                  <a:lnTo>
                    <a:pt x="108750" y="18872"/>
                  </a:lnTo>
                  <a:lnTo>
                    <a:pt x="109626" y="18529"/>
                  </a:lnTo>
                  <a:lnTo>
                    <a:pt x="110490" y="17767"/>
                  </a:lnTo>
                  <a:lnTo>
                    <a:pt x="111861" y="19202"/>
                  </a:lnTo>
                  <a:lnTo>
                    <a:pt x="117843" y="16192"/>
                  </a:lnTo>
                  <a:lnTo>
                    <a:pt x="117944" y="15252"/>
                  </a:lnTo>
                  <a:close/>
                </a:path>
                <a:path w="255270" h="99695">
                  <a:moveTo>
                    <a:pt x="147535" y="9080"/>
                  </a:moveTo>
                  <a:lnTo>
                    <a:pt x="146481" y="7302"/>
                  </a:lnTo>
                  <a:lnTo>
                    <a:pt x="144640" y="6743"/>
                  </a:lnTo>
                  <a:lnTo>
                    <a:pt x="143738" y="6451"/>
                  </a:lnTo>
                  <a:lnTo>
                    <a:pt x="142798" y="6616"/>
                  </a:lnTo>
                  <a:lnTo>
                    <a:pt x="141312" y="7391"/>
                  </a:lnTo>
                  <a:lnTo>
                    <a:pt x="141046" y="7696"/>
                  </a:lnTo>
                  <a:lnTo>
                    <a:pt x="141198" y="7162"/>
                  </a:lnTo>
                  <a:lnTo>
                    <a:pt x="139966" y="5321"/>
                  </a:lnTo>
                  <a:lnTo>
                    <a:pt x="137985" y="4813"/>
                  </a:lnTo>
                  <a:lnTo>
                    <a:pt x="136994" y="4546"/>
                  </a:lnTo>
                  <a:lnTo>
                    <a:pt x="136004" y="4762"/>
                  </a:lnTo>
                  <a:lnTo>
                    <a:pt x="135229" y="5207"/>
                  </a:lnTo>
                  <a:lnTo>
                    <a:pt x="134759" y="5499"/>
                  </a:lnTo>
                  <a:lnTo>
                    <a:pt x="133375" y="3619"/>
                  </a:lnTo>
                  <a:lnTo>
                    <a:pt x="131229" y="3200"/>
                  </a:lnTo>
                  <a:lnTo>
                    <a:pt x="130162" y="2971"/>
                  </a:lnTo>
                  <a:lnTo>
                    <a:pt x="129120" y="3225"/>
                  </a:lnTo>
                  <a:lnTo>
                    <a:pt x="128054" y="3924"/>
                  </a:lnTo>
                  <a:lnTo>
                    <a:pt x="126695" y="2247"/>
                  </a:lnTo>
                  <a:lnTo>
                    <a:pt x="123825" y="1828"/>
                  </a:lnTo>
                  <a:lnTo>
                    <a:pt x="123266" y="1854"/>
                  </a:lnTo>
                  <a:lnTo>
                    <a:pt x="122224" y="2120"/>
                  </a:lnTo>
                  <a:lnTo>
                    <a:pt x="121742" y="2336"/>
                  </a:lnTo>
                  <a:lnTo>
                    <a:pt x="121285" y="2679"/>
                  </a:lnTo>
                  <a:lnTo>
                    <a:pt x="119938" y="1181"/>
                  </a:lnTo>
                  <a:lnTo>
                    <a:pt x="117487" y="952"/>
                  </a:lnTo>
                  <a:lnTo>
                    <a:pt x="115036" y="673"/>
                  </a:lnTo>
                  <a:lnTo>
                    <a:pt x="114122" y="1447"/>
                  </a:lnTo>
                  <a:lnTo>
                    <a:pt x="113131" y="444"/>
                  </a:lnTo>
                  <a:lnTo>
                    <a:pt x="110540" y="330"/>
                  </a:lnTo>
                  <a:lnTo>
                    <a:pt x="107950" y="165"/>
                  </a:lnTo>
                  <a:lnTo>
                    <a:pt x="107213" y="838"/>
                  </a:lnTo>
                  <a:lnTo>
                    <a:pt x="106299" y="0"/>
                  </a:lnTo>
                  <a:lnTo>
                    <a:pt x="102196" y="38"/>
                  </a:lnTo>
                  <a:lnTo>
                    <a:pt x="100977" y="508"/>
                  </a:lnTo>
                  <a:lnTo>
                    <a:pt x="100253" y="1231"/>
                  </a:lnTo>
                  <a:lnTo>
                    <a:pt x="99174" y="330"/>
                  </a:lnTo>
                  <a:lnTo>
                    <a:pt x="95288" y="558"/>
                  </a:lnTo>
                  <a:lnTo>
                    <a:pt x="94145" y="1092"/>
                  </a:lnTo>
                  <a:lnTo>
                    <a:pt x="93370" y="1892"/>
                  </a:lnTo>
                  <a:lnTo>
                    <a:pt x="93052" y="2247"/>
                  </a:lnTo>
                  <a:lnTo>
                    <a:pt x="92875" y="2108"/>
                  </a:lnTo>
                  <a:lnTo>
                    <a:pt x="92024" y="1473"/>
                  </a:lnTo>
                  <a:lnTo>
                    <a:pt x="90868" y="1143"/>
                  </a:lnTo>
                  <a:lnTo>
                    <a:pt x="88442" y="1409"/>
                  </a:lnTo>
                  <a:lnTo>
                    <a:pt x="87388" y="1968"/>
                  </a:lnTo>
                  <a:lnTo>
                    <a:pt x="86233" y="3289"/>
                  </a:lnTo>
                  <a:lnTo>
                    <a:pt x="85013" y="2476"/>
                  </a:lnTo>
                  <a:lnTo>
                    <a:pt x="83921" y="2222"/>
                  </a:lnTo>
                  <a:lnTo>
                    <a:pt x="80479" y="2768"/>
                  </a:lnTo>
                  <a:lnTo>
                    <a:pt x="79133" y="4457"/>
                  </a:lnTo>
                  <a:lnTo>
                    <a:pt x="78079" y="3822"/>
                  </a:lnTo>
                  <a:lnTo>
                    <a:pt x="77038" y="3632"/>
                  </a:lnTo>
                  <a:lnTo>
                    <a:pt x="73825" y="4305"/>
                  </a:lnTo>
                  <a:lnTo>
                    <a:pt x="72478" y="6184"/>
                  </a:lnTo>
                  <a:lnTo>
                    <a:pt x="71221" y="5511"/>
                  </a:lnTo>
                  <a:lnTo>
                    <a:pt x="70243" y="5384"/>
                  </a:lnTo>
                  <a:lnTo>
                    <a:pt x="67271" y="6172"/>
                  </a:lnTo>
                  <a:lnTo>
                    <a:pt x="66103" y="7962"/>
                  </a:lnTo>
                  <a:lnTo>
                    <a:pt x="64465" y="7175"/>
                  </a:lnTo>
                  <a:lnTo>
                    <a:pt x="62649" y="7759"/>
                  </a:lnTo>
                  <a:lnTo>
                    <a:pt x="60820" y="8331"/>
                  </a:lnTo>
                  <a:lnTo>
                    <a:pt x="59791" y="10121"/>
                  </a:lnTo>
                  <a:lnTo>
                    <a:pt x="60909" y="13360"/>
                  </a:lnTo>
                  <a:lnTo>
                    <a:pt x="62763" y="14236"/>
                  </a:lnTo>
                  <a:lnTo>
                    <a:pt x="66217" y="13131"/>
                  </a:lnTo>
                  <a:lnTo>
                    <a:pt x="67132" y="11557"/>
                  </a:lnTo>
                  <a:lnTo>
                    <a:pt x="69037" y="12573"/>
                  </a:lnTo>
                  <a:lnTo>
                    <a:pt x="71856" y="11823"/>
                  </a:lnTo>
                  <a:lnTo>
                    <a:pt x="72618" y="11239"/>
                  </a:lnTo>
                  <a:lnTo>
                    <a:pt x="73393" y="10033"/>
                  </a:lnTo>
                  <a:lnTo>
                    <a:pt x="75387" y="11214"/>
                  </a:lnTo>
                  <a:lnTo>
                    <a:pt x="78409" y="10566"/>
                  </a:lnTo>
                  <a:lnTo>
                    <a:pt x="79248" y="9994"/>
                  </a:lnTo>
                  <a:lnTo>
                    <a:pt x="79984" y="8966"/>
                  </a:lnTo>
                  <a:lnTo>
                    <a:pt x="81788" y="10160"/>
                  </a:lnTo>
                  <a:lnTo>
                    <a:pt x="85026" y="9652"/>
                  </a:lnTo>
                  <a:lnTo>
                    <a:pt x="85940" y="9080"/>
                  </a:lnTo>
                  <a:lnTo>
                    <a:pt x="86842" y="7924"/>
                  </a:lnTo>
                  <a:lnTo>
                    <a:pt x="88265" y="8966"/>
                  </a:lnTo>
                  <a:lnTo>
                    <a:pt x="89357" y="9296"/>
                  </a:lnTo>
                  <a:lnTo>
                    <a:pt x="91655" y="9042"/>
                  </a:lnTo>
                  <a:lnTo>
                    <a:pt x="92659" y="8496"/>
                  </a:lnTo>
                  <a:lnTo>
                    <a:pt x="93510" y="7518"/>
                  </a:lnTo>
                  <a:lnTo>
                    <a:pt x="93865" y="7785"/>
                  </a:lnTo>
                  <a:lnTo>
                    <a:pt x="94729" y="8496"/>
                  </a:lnTo>
                  <a:lnTo>
                    <a:pt x="95859" y="8902"/>
                  </a:lnTo>
                  <a:lnTo>
                    <a:pt x="99491" y="8686"/>
                  </a:lnTo>
                  <a:lnTo>
                    <a:pt x="100457" y="7696"/>
                  </a:lnTo>
                  <a:lnTo>
                    <a:pt x="101206" y="8318"/>
                  </a:lnTo>
                  <a:lnTo>
                    <a:pt x="102387" y="8839"/>
                  </a:lnTo>
                  <a:lnTo>
                    <a:pt x="106197" y="8813"/>
                  </a:lnTo>
                  <a:lnTo>
                    <a:pt x="107137" y="7924"/>
                  </a:lnTo>
                  <a:lnTo>
                    <a:pt x="107810" y="8534"/>
                  </a:lnTo>
                  <a:lnTo>
                    <a:pt x="110236" y="8686"/>
                  </a:lnTo>
                  <a:lnTo>
                    <a:pt x="112661" y="8801"/>
                  </a:lnTo>
                  <a:lnTo>
                    <a:pt x="113766" y="7861"/>
                  </a:lnTo>
                  <a:lnTo>
                    <a:pt x="114528" y="8597"/>
                  </a:lnTo>
                  <a:lnTo>
                    <a:pt x="116814" y="8864"/>
                  </a:lnTo>
                  <a:lnTo>
                    <a:pt x="119113" y="9080"/>
                  </a:lnTo>
                  <a:lnTo>
                    <a:pt x="120688" y="7874"/>
                  </a:lnTo>
                  <a:lnTo>
                    <a:pt x="121069" y="8293"/>
                  </a:lnTo>
                  <a:lnTo>
                    <a:pt x="121462" y="8597"/>
                  </a:lnTo>
                  <a:lnTo>
                    <a:pt x="121920" y="8839"/>
                  </a:lnTo>
                  <a:lnTo>
                    <a:pt x="122364" y="9093"/>
                  </a:lnTo>
                  <a:lnTo>
                    <a:pt x="122859" y="9271"/>
                  </a:lnTo>
                  <a:lnTo>
                    <a:pt x="125564" y="9677"/>
                  </a:lnTo>
                  <a:lnTo>
                    <a:pt x="127330" y="8458"/>
                  </a:lnTo>
                  <a:lnTo>
                    <a:pt x="128104" y="9410"/>
                  </a:lnTo>
                  <a:lnTo>
                    <a:pt x="128955" y="9931"/>
                  </a:lnTo>
                  <a:lnTo>
                    <a:pt x="131991" y="10553"/>
                  </a:lnTo>
                  <a:lnTo>
                    <a:pt x="133921" y="9359"/>
                  </a:lnTo>
                  <a:lnTo>
                    <a:pt x="134759" y="10528"/>
                  </a:lnTo>
                  <a:lnTo>
                    <a:pt x="135547" y="11023"/>
                  </a:lnTo>
                  <a:lnTo>
                    <a:pt x="136486" y="11277"/>
                  </a:lnTo>
                  <a:lnTo>
                    <a:pt x="138366" y="11760"/>
                  </a:lnTo>
                  <a:lnTo>
                    <a:pt x="140258" y="10706"/>
                  </a:lnTo>
                  <a:lnTo>
                    <a:pt x="140411" y="10134"/>
                  </a:lnTo>
                  <a:lnTo>
                    <a:pt x="140500" y="10553"/>
                  </a:lnTo>
                  <a:lnTo>
                    <a:pt x="141363" y="11938"/>
                  </a:lnTo>
                  <a:lnTo>
                    <a:pt x="142087" y="12433"/>
                  </a:lnTo>
                  <a:lnTo>
                    <a:pt x="142951" y="12712"/>
                  </a:lnTo>
                  <a:lnTo>
                    <a:pt x="144691" y="13246"/>
                  </a:lnTo>
                  <a:lnTo>
                    <a:pt x="146507" y="12357"/>
                  </a:lnTo>
                  <a:lnTo>
                    <a:pt x="147535" y="9080"/>
                  </a:lnTo>
                  <a:close/>
                </a:path>
                <a:path w="255270" h="99695">
                  <a:moveTo>
                    <a:pt x="153771" y="11303"/>
                  </a:moveTo>
                  <a:lnTo>
                    <a:pt x="152869" y="9601"/>
                  </a:lnTo>
                  <a:lnTo>
                    <a:pt x="151193" y="8991"/>
                  </a:lnTo>
                  <a:lnTo>
                    <a:pt x="149517" y="8432"/>
                  </a:lnTo>
                  <a:lnTo>
                    <a:pt x="147751" y="9283"/>
                  </a:lnTo>
                  <a:lnTo>
                    <a:pt x="147281" y="10795"/>
                  </a:lnTo>
                  <a:lnTo>
                    <a:pt x="146812" y="12331"/>
                  </a:lnTo>
                  <a:lnTo>
                    <a:pt x="147751" y="13931"/>
                  </a:lnTo>
                  <a:lnTo>
                    <a:pt x="149352" y="14465"/>
                  </a:lnTo>
                  <a:lnTo>
                    <a:pt x="150939" y="15049"/>
                  </a:lnTo>
                  <a:lnTo>
                    <a:pt x="152679" y="14300"/>
                  </a:lnTo>
                  <a:lnTo>
                    <a:pt x="153771" y="11303"/>
                  </a:lnTo>
                  <a:close/>
                </a:path>
                <a:path w="255270" h="99695">
                  <a:moveTo>
                    <a:pt x="159905" y="13817"/>
                  </a:moveTo>
                  <a:lnTo>
                    <a:pt x="159143" y="12204"/>
                  </a:lnTo>
                  <a:lnTo>
                    <a:pt x="157619" y="11569"/>
                  </a:lnTo>
                  <a:lnTo>
                    <a:pt x="156095" y="10985"/>
                  </a:lnTo>
                  <a:lnTo>
                    <a:pt x="154419" y="11671"/>
                  </a:lnTo>
                  <a:lnTo>
                    <a:pt x="153924" y="13055"/>
                  </a:lnTo>
                  <a:lnTo>
                    <a:pt x="153416" y="14452"/>
                  </a:lnTo>
                  <a:lnTo>
                    <a:pt x="154216" y="15989"/>
                  </a:lnTo>
                  <a:lnTo>
                    <a:pt x="155676" y="16548"/>
                  </a:lnTo>
                  <a:lnTo>
                    <a:pt x="157124" y="17145"/>
                  </a:lnTo>
                  <a:lnTo>
                    <a:pt x="158750" y="16535"/>
                  </a:lnTo>
                  <a:lnTo>
                    <a:pt x="159905" y="13817"/>
                  </a:lnTo>
                  <a:close/>
                </a:path>
                <a:path w="255270" h="99695">
                  <a:moveTo>
                    <a:pt x="165900" y="16598"/>
                  </a:moveTo>
                  <a:lnTo>
                    <a:pt x="165277" y="15087"/>
                  </a:lnTo>
                  <a:lnTo>
                    <a:pt x="163918" y="14427"/>
                  </a:lnTo>
                  <a:lnTo>
                    <a:pt x="162534" y="13830"/>
                  </a:lnTo>
                  <a:lnTo>
                    <a:pt x="160972" y="14389"/>
                  </a:lnTo>
                  <a:lnTo>
                    <a:pt x="160451" y="15633"/>
                  </a:lnTo>
                  <a:lnTo>
                    <a:pt x="159918" y="16891"/>
                  </a:lnTo>
                  <a:lnTo>
                    <a:pt x="160578" y="18338"/>
                  </a:lnTo>
                  <a:lnTo>
                    <a:pt x="161899" y="18910"/>
                  </a:lnTo>
                  <a:lnTo>
                    <a:pt x="163207" y="19532"/>
                  </a:lnTo>
                  <a:lnTo>
                    <a:pt x="164731" y="19050"/>
                  </a:lnTo>
                  <a:lnTo>
                    <a:pt x="165900" y="16598"/>
                  </a:lnTo>
                  <a:close/>
                </a:path>
                <a:path w="255270" h="99695">
                  <a:moveTo>
                    <a:pt x="171742" y="19672"/>
                  </a:moveTo>
                  <a:lnTo>
                    <a:pt x="171246" y="18262"/>
                  </a:lnTo>
                  <a:lnTo>
                    <a:pt x="170040" y="17614"/>
                  </a:lnTo>
                  <a:lnTo>
                    <a:pt x="168808" y="17018"/>
                  </a:lnTo>
                  <a:lnTo>
                    <a:pt x="167360" y="17437"/>
                  </a:lnTo>
                  <a:lnTo>
                    <a:pt x="166827" y="18554"/>
                  </a:lnTo>
                  <a:lnTo>
                    <a:pt x="166293" y="19672"/>
                  </a:lnTo>
                  <a:lnTo>
                    <a:pt x="166814" y="21031"/>
                  </a:lnTo>
                  <a:lnTo>
                    <a:pt x="168008" y="21602"/>
                  </a:lnTo>
                  <a:lnTo>
                    <a:pt x="169164" y="22225"/>
                  </a:lnTo>
                  <a:lnTo>
                    <a:pt x="170586" y="21856"/>
                  </a:lnTo>
                  <a:lnTo>
                    <a:pt x="171157" y="20764"/>
                  </a:lnTo>
                  <a:lnTo>
                    <a:pt x="171742" y="19672"/>
                  </a:lnTo>
                  <a:close/>
                </a:path>
                <a:path w="255270" h="99695">
                  <a:moveTo>
                    <a:pt x="177457" y="22999"/>
                  </a:moveTo>
                  <a:lnTo>
                    <a:pt x="177050" y="21704"/>
                  </a:lnTo>
                  <a:lnTo>
                    <a:pt x="175996" y="21069"/>
                  </a:lnTo>
                  <a:lnTo>
                    <a:pt x="174917" y="20485"/>
                  </a:lnTo>
                  <a:lnTo>
                    <a:pt x="173596" y="20802"/>
                  </a:lnTo>
                  <a:lnTo>
                    <a:pt x="173062" y="21780"/>
                  </a:lnTo>
                  <a:lnTo>
                    <a:pt x="172529" y="22758"/>
                  </a:lnTo>
                  <a:lnTo>
                    <a:pt x="172948" y="24003"/>
                  </a:lnTo>
                  <a:lnTo>
                    <a:pt x="173990" y="24587"/>
                  </a:lnTo>
                  <a:lnTo>
                    <a:pt x="175018" y="25196"/>
                  </a:lnTo>
                  <a:lnTo>
                    <a:pt x="176301" y="24917"/>
                  </a:lnTo>
                  <a:lnTo>
                    <a:pt x="176885" y="23964"/>
                  </a:lnTo>
                  <a:lnTo>
                    <a:pt x="177457" y="22999"/>
                  </a:lnTo>
                  <a:close/>
                </a:path>
                <a:path w="255270" h="99695">
                  <a:moveTo>
                    <a:pt x="199275" y="22263"/>
                  </a:moveTo>
                  <a:lnTo>
                    <a:pt x="198920" y="20358"/>
                  </a:lnTo>
                  <a:lnTo>
                    <a:pt x="197510" y="19278"/>
                  </a:lnTo>
                  <a:lnTo>
                    <a:pt x="196062" y="18224"/>
                  </a:lnTo>
                  <a:lnTo>
                    <a:pt x="194119" y="18503"/>
                  </a:lnTo>
                  <a:lnTo>
                    <a:pt x="193205" y="19799"/>
                  </a:lnTo>
                  <a:lnTo>
                    <a:pt x="192290" y="21132"/>
                  </a:lnTo>
                  <a:lnTo>
                    <a:pt x="192709" y="22961"/>
                  </a:lnTo>
                  <a:lnTo>
                    <a:pt x="194081" y="23964"/>
                  </a:lnTo>
                  <a:lnTo>
                    <a:pt x="195427" y="24993"/>
                  </a:lnTo>
                  <a:lnTo>
                    <a:pt x="197319" y="24803"/>
                  </a:lnTo>
                  <a:lnTo>
                    <a:pt x="198297" y="23533"/>
                  </a:lnTo>
                  <a:lnTo>
                    <a:pt x="199275" y="22263"/>
                  </a:lnTo>
                  <a:close/>
                </a:path>
                <a:path w="255270" h="99695">
                  <a:moveTo>
                    <a:pt x="199707" y="39331"/>
                  </a:moveTo>
                  <a:lnTo>
                    <a:pt x="199567" y="37985"/>
                  </a:lnTo>
                  <a:lnTo>
                    <a:pt x="198653" y="37160"/>
                  </a:lnTo>
                  <a:lnTo>
                    <a:pt x="197726" y="36347"/>
                  </a:lnTo>
                  <a:lnTo>
                    <a:pt x="196354" y="36423"/>
                  </a:lnTo>
                  <a:lnTo>
                    <a:pt x="194919" y="38138"/>
                  </a:lnTo>
                  <a:lnTo>
                    <a:pt x="195110" y="39420"/>
                  </a:lnTo>
                  <a:lnTo>
                    <a:pt x="196888" y="41008"/>
                  </a:lnTo>
                  <a:lnTo>
                    <a:pt x="198208" y="40982"/>
                  </a:lnTo>
                  <a:lnTo>
                    <a:pt x="198958" y="40157"/>
                  </a:lnTo>
                  <a:lnTo>
                    <a:pt x="199707" y="39331"/>
                  </a:lnTo>
                  <a:close/>
                </a:path>
                <a:path w="255270" h="99695">
                  <a:moveTo>
                    <a:pt x="204939" y="44081"/>
                  </a:moveTo>
                  <a:lnTo>
                    <a:pt x="204851" y="42583"/>
                  </a:lnTo>
                  <a:lnTo>
                    <a:pt x="203885" y="41617"/>
                  </a:lnTo>
                  <a:lnTo>
                    <a:pt x="202895" y="40678"/>
                  </a:lnTo>
                  <a:lnTo>
                    <a:pt x="201383" y="40690"/>
                  </a:lnTo>
                  <a:lnTo>
                    <a:pt x="199707" y="42506"/>
                  </a:lnTo>
                  <a:lnTo>
                    <a:pt x="199847" y="43942"/>
                  </a:lnTo>
                  <a:lnTo>
                    <a:pt x="200799" y="44856"/>
                  </a:lnTo>
                  <a:lnTo>
                    <a:pt x="201726" y="45796"/>
                  </a:lnTo>
                  <a:lnTo>
                    <a:pt x="203187" y="45834"/>
                  </a:lnTo>
                  <a:lnTo>
                    <a:pt x="204063" y="44958"/>
                  </a:lnTo>
                  <a:lnTo>
                    <a:pt x="204939" y="44081"/>
                  </a:lnTo>
                  <a:close/>
                </a:path>
                <a:path w="255270" h="99695">
                  <a:moveTo>
                    <a:pt x="205371" y="26987"/>
                  </a:moveTo>
                  <a:lnTo>
                    <a:pt x="205079" y="24917"/>
                  </a:lnTo>
                  <a:lnTo>
                    <a:pt x="203606" y="23672"/>
                  </a:lnTo>
                  <a:lnTo>
                    <a:pt x="202107" y="22453"/>
                  </a:lnTo>
                  <a:lnTo>
                    <a:pt x="199986" y="22656"/>
                  </a:lnTo>
                  <a:lnTo>
                    <a:pt x="198932" y="24015"/>
                  </a:lnTo>
                  <a:lnTo>
                    <a:pt x="197878" y="25400"/>
                  </a:lnTo>
                  <a:lnTo>
                    <a:pt x="198234" y="27393"/>
                  </a:lnTo>
                  <a:lnTo>
                    <a:pt x="199656" y="28549"/>
                  </a:lnTo>
                  <a:lnTo>
                    <a:pt x="201066" y="29730"/>
                  </a:lnTo>
                  <a:lnTo>
                    <a:pt x="203111" y="29629"/>
                  </a:lnTo>
                  <a:lnTo>
                    <a:pt x="204241" y="28308"/>
                  </a:lnTo>
                  <a:lnTo>
                    <a:pt x="205371" y="26987"/>
                  </a:lnTo>
                  <a:close/>
                </a:path>
                <a:path w="255270" h="99695">
                  <a:moveTo>
                    <a:pt x="209931" y="49098"/>
                  </a:moveTo>
                  <a:lnTo>
                    <a:pt x="209918" y="47459"/>
                  </a:lnTo>
                  <a:lnTo>
                    <a:pt x="208902" y="46342"/>
                  </a:lnTo>
                  <a:lnTo>
                    <a:pt x="207873" y="45262"/>
                  </a:lnTo>
                  <a:lnTo>
                    <a:pt x="206209" y="45199"/>
                  </a:lnTo>
                  <a:lnTo>
                    <a:pt x="205257" y="46151"/>
                  </a:lnTo>
                  <a:lnTo>
                    <a:pt x="204279" y="47104"/>
                  </a:lnTo>
                  <a:lnTo>
                    <a:pt x="204355" y="48691"/>
                  </a:lnTo>
                  <a:lnTo>
                    <a:pt x="205346" y="49733"/>
                  </a:lnTo>
                  <a:lnTo>
                    <a:pt x="206324" y="50800"/>
                  </a:lnTo>
                  <a:lnTo>
                    <a:pt x="207924" y="50927"/>
                  </a:lnTo>
                  <a:lnTo>
                    <a:pt x="208927" y="50012"/>
                  </a:lnTo>
                  <a:lnTo>
                    <a:pt x="209931" y="49098"/>
                  </a:lnTo>
                  <a:close/>
                </a:path>
                <a:path w="255270" h="99695">
                  <a:moveTo>
                    <a:pt x="214757" y="52590"/>
                  </a:moveTo>
                  <a:lnTo>
                    <a:pt x="213702" y="51333"/>
                  </a:lnTo>
                  <a:lnTo>
                    <a:pt x="212636" y="50088"/>
                  </a:lnTo>
                  <a:lnTo>
                    <a:pt x="210832" y="49923"/>
                  </a:lnTo>
                  <a:lnTo>
                    <a:pt x="209753" y="50914"/>
                  </a:lnTo>
                  <a:lnTo>
                    <a:pt x="208648" y="51904"/>
                  </a:lnTo>
                  <a:lnTo>
                    <a:pt x="208648" y="53632"/>
                  </a:lnTo>
                  <a:lnTo>
                    <a:pt x="210667" y="56019"/>
                  </a:lnTo>
                  <a:lnTo>
                    <a:pt x="212394" y="56248"/>
                  </a:lnTo>
                  <a:lnTo>
                    <a:pt x="213537" y="55308"/>
                  </a:lnTo>
                  <a:lnTo>
                    <a:pt x="214680" y="54368"/>
                  </a:lnTo>
                  <a:lnTo>
                    <a:pt x="214757" y="52590"/>
                  </a:lnTo>
                  <a:close/>
                </a:path>
                <a:path w="255270" h="99695">
                  <a:moveTo>
                    <a:pt x="219329" y="57950"/>
                  </a:moveTo>
                  <a:lnTo>
                    <a:pt x="218274" y="56527"/>
                  </a:lnTo>
                  <a:lnTo>
                    <a:pt x="217182" y="55130"/>
                  </a:lnTo>
                  <a:lnTo>
                    <a:pt x="215239" y="54876"/>
                  </a:lnTo>
                  <a:lnTo>
                    <a:pt x="212775" y="56908"/>
                  </a:lnTo>
                  <a:lnTo>
                    <a:pt x="212686" y="58762"/>
                  </a:lnTo>
                  <a:lnTo>
                    <a:pt x="213728" y="60096"/>
                  </a:lnTo>
                  <a:lnTo>
                    <a:pt x="214744" y="61442"/>
                  </a:lnTo>
                  <a:lnTo>
                    <a:pt x="216598" y="61772"/>
                  </a:lnTo>
                  <a:lnTo>
                    <a:pt x="217881" y="60820"/>
                  </a:lnTo>
                  <a:lnTo>
                    <a:pt x="219163" y="59867"/>
                  </a:lnTo>
                  <a:lnTo>
                    <a:pt x="219329" y="57950"/>
                  </a:lnTo>
                  <a:close/>
                </a:path>
                <a:path w="255270" h="99695">
                  <a:moveTo>
                    <a:pt x="242976" y="99517"/>
                  </a:moveTo>
                  <a:lnTo>
                    <a:pt x="242633" y="98437"/>
                  </a:lnTo>
                  <a:lnTo>
                    <a:pt x="241731" y="95859"/>
                  </a:lnTo>
                  <a:lnTo>
                    <a:pt x="240576" y="95275"/>
                  </a:lnTo>
                  <a:lnTo>
                    <a:pt x="240931" y="94399"/>
                  </a:lnTo>
                  <a:lnTo>
                    <a:pt x="240030" y="91973"/>
                  </a:lnTo>
                  <a:lnTo>
                    <a:pt x="239064" y="89560"/>
                  </a:lnTo>
                  <a:lnTo>
                    <a:pt x="237718" y="88950"/>
                  </a:lnTo>
                  <a:lnTo>
                    <a:pt x="238086" y="87871"/>
                  </a:lnTo>
                  <a:lnTo>
                    <a:pt x="237121" y="85610"/>
                  </a:lnTo>
                  <a:lnTo>
                    <a:pt x="236093" y="83375"/>
                  </a:lnTo>
                  <a:lnTo>
                    <a:pt x="234556" y="82778"/>
                  </a:lnTo>
                  <a:lnTo>
                    <a:pt x="234924" y="81521"/>
                  </a:lnTo>
                  <a:lnTo>
                    <a:pt x="233908" y="79438"/>
                  </a:lnTo>
                  <a:lnTo>
                    <a:pt x="232841" y="77368"/>
                  </a:lnTo>
                  <a:lnTo>
                    <a:pt x="231101" y="76796"/>
                  </a:lnTo>
                  <a:lnTo>
                    <a:pt x="231457" y="75336"/>
                  </a:lnTo>
                  <a:lnTo>
                    <a:pt x="230416" y="73418"/>
                  </a:lnTo>
                  <a:lnTo>
                    <a:pt x="229323" y="71526"/>
                  </a:lnTo>
                  <a:lnTo>
                    <a:pt x="227368" y="70980"/>
                  </a:lnTo>
                  <a:lnTo>
                    <a:pt x="227685" y="69342"/>
                  </a:lnTo>
                  <a:lnTo>
                    <a:pt x="226618" y="67589"/>
                  </a:lnTo>
                  <a:lnTo>
                    <a:pt x="225513" y="65862"/>
                  </a:lnTo>
                  <a:lnTo>
                    <a:pt x="223380" y="65366"/>
                  </a:lnTo>
                  <a:lnTo>
                    <a:pt x="223647" y="63538"/>
                  </a:lnTo>
                  <a:lnTo>
                    <a:pt x="222567" y="61950"/>
                  </a:lnTo>
                  <a:lnTo>
                    <a:pt x="221462" y="60388"/>
                  </a:lnTo>
                  <a:lnTo>
                    <a:pt x="219392" y="60007"/>
                  </a:lnTo>
                  <a:lnTo>
                    <a:pt x="218033" y="61036"/>
                  </a:lnTo>
                  <a:lnTo>
                    <a:pt x="216649" y="62064"/>
                  </a:lnTo>
                  <a:lnTo>
                    <a:pt x="216458" y="64058"/>
                  </a:lnTo>
                  <a:lnTo>
                    <a:pt x="217500" y="65532"/>
                  </a:lnTo>
                  <a:lnTo>
                    <a:pt x="218528" y="67043"/>
                  </a:lnTo>
                  <a:lnTo>
                    <a:pt x="220281" y="67449"/>
                  </a:lnTo>
                  <a:lnTo>
                    <a:pt x="219989" y="69532"/>
                  </a:lnTo>
                  <a:lnTo>
                    <a:pt x="221030" y="71158"/>
                  </a:lnTo>
                  <a:lnTo>
                    <a:pt x="222034" y="72821"/>
                  </a:lnTo>
                  <a:lnTo>
                    <a:pt x="223608" y="73253"/>
                  </a:lnTo>
                  <a:lnTo>
                    <a:pt x="223240" y="75145"/>
                  </a:lnTo>
                  <a:lnTo>
                    <a:pt x="224269" y="76936"/>
                  </a:lnTo>
                  <a:lnTo>
                    <a:pt x="225259" y="78740"/>
                  </a:lnTo>
                  <a:lnTo>
                    <a:pt x="226644" y="79209"/>
                  </a:lnTo>
                  <a:lnTo>
                    <a:pt x="226225" y="80911"/>
                  </a:lnTo>
                  <a:lnTo>
                    <a:pt x="227228" y="82842"/>
                  </a:lnTo>
                  <a:lnTo>
                    <a:pt x="228180" y="84810"/>
                  </a:lnTo>
                  <a:lnTo>
                    <a:pt x="229374" y="85280"/>
                  </a:lnTo>
                  <a:lnTo>
                    <a:pt x="228917" y="86779"/>
                  </a:lnTo>
                  <a:lnTo>
                    <a:pt x="229882" y="88874"/>
                  </a:lnTo>
                  <a:lnTo>
                    <a:pt x="230784" y="90995"/>
                  </a:lnTo>
                  <a:lnTo>
                    <a:pt x="231813" y="91452"/>
                  </a:lnTo>
                  <a:lnTo>
                    <a:pt x="231343" y="92786"/>
                  </a:lnTo>
                  <a:lnTo>
                    <a:pt x="232244" y="95034"/>
                  </a:lnTo>
                  <a:lnTo>
                    <a:pt x="233083" y="97307"/>
                  </a:lnTo>
                  <a:lnTo>
                    <a:pt x="233934" y="97739"/>
                  </a:lnTo>
                  <a:lnTo>
                    <a:pt x="233464" y="98869"/>
                  </a:lnTo>
                  <a:lnTo>
                    <a:pt x="233692" y="99517"/>
                  </a:lnTo>
                  <a:lnTo>
                    <a:pt x="242976" y="99517"/>
                  </a:lnTo>
                  <a:close/>
                </a:path>
                <a:path w="255270" h="99695">
                  <a:moveTo>
                    <a:pt x="255092" y="99034"/>
                  </a:moveTo>
                  <a:lnTo>
                    <a:pt x="254444" y="96913"/>
                  </a:lnTo>
                  <a:lnTo>
                    <a:pt x="253707" y="94805"/>
                  </a:lnTo>
                  <a:lnTo>
                    <a:pt x="252120" y="93941"/>
                  </a:lnTo>
                  <a:lnTo>
                    <a:pt x="252971" y="91935"/>
                  </a:lnTo>
                  <a:lnTo>
                    <a:pt x="252183" y="89700"/>
                  </a:lnTo>
                  <a:lnTo>
                    <a:pt x="251307" y="87490"/>
                  </a:lnTo>
                  <a:lnTo>
                    <a:pt x="249847" y="86791"/>
                  </a:lnTo>
                  <a:lnTo>
                    <a:pt x="250520" y="84937"/>
                  </a:lnTo>
                  <a:lnTo>
                    <a:pt x="249580" y="82600"/>
                  </a:lnTo>
                  <a:lnTo>
                    <a:pt x="248539" y="80302"/>
                  </a:lnTo>
                  <a:lnTo>
                    <a:pt x="247218" y="79743"/>
                  </a:lnTo>
                  <a:lnTo>
                    <a:pt x="247738" y="78054"/>
                  </a:lnTo>
                  <a:lnTo>
                    <a:pt x="246608" y="75628"/>
                  </a:lnTo>
                  <a:lnTo>
                    <a:pt x="245402" y="73240"/>
                  </a:lnTo>
                  <a:lnTo>
                    <a:pt x="244233" y="72821"/>
                  </a:lnTo>
                  <a:lnTo>
                    <a:pt x="244627" y="71297"/>
                  </a:lnTo>
                  <a:lnTo>
                    <a:pt x="243306" y="68795"/>
                  </a:lnTo>
                  <a:lnTo>
                    <a:pt x="241922" y="66332"/>
                  </a:lnTo>
                  <a:lnTo>
                    <a:pt x="240919" y="66027"/>
                  </a:lnTo>
                  <a:lnTo>
                    <a:pt x="241198" y="64681"/>
                  </a:lnTo>
                  <a:lnTo>
                    <a:pt x="239674" y="62115"/>
                  </a:lnTo>
                  <a:lnTo>
                    <a:pt x="238086" y="59601"/>
                  </a:lnTo>
                  <a:lnTo>
                    <a:pt x="236715" y="59258"/>
                  </a:lnTo>
                  <a:lnTo>
                    <a:pt x="236880" y="58242"/>
                  </a:lnTo>
                  <a:lnTo>
                    <a:pt x="235318" y="55880"/>
                  </a:lnTo>
                  <a:lnTo>
                    <a:pt x="233705" y="53568"/>
                  </a:lnTo>
                  <a:lnTo>
                    <a:pt x="232130" y="53251"/>
                  </a:lnTo>
                  <a:lnTo>
                    <a:pt x="232270" y="52031"/>
                  </a:lnTo>
                  <a:lnTo>
                    <a:pt x="230695" y="49872"/>
                  </a:lnTo>
                  <a:lnTo>
                    <a:pt x="229057" y="47752"/>
                  </a:lnTo>
                  <a:lnTo>
                    <a:pt x="227279" y="47498"/>
                  </a:lnTo>
                  <a:lnTo>
                    <a:pt x="227368" y="46075"/>
                  </a:lnTo>
                  <a:lnTo>
                    <a:pt x="225780" y="44107"/>
                  </a:lnTo>
                  <a:lnTo>
                    <a:pt x="224142" y="42176"/>
                  </a:lnTo>
                  <a:lnTo>
                    <a:pt x="222148" y="41986"/>
                  </a:lnTo>
                  <a:lnTo>
                    <a:pt x="222173" y="40360"/>
                  </a:lnTo>
                  <a:lnTo>
                    <a:pt x="220586" y="38595"/>
                  </a:lnTo>
                  <a:lnTo>
                    <a:pt x="218973" y="36855"/>
                  </a:lnTo>
                  <a:lnTo>
                    <a:pt x="216789" y="36741"/>
                  </a:lnTo>
                  <a:lnTo>
                    <a:pt x="216712" y="34937"/>
                  </a:lnTo>
                  <a:lnTo>
                    <a:pt x="215163" y="33350"/>
                  </a:lnTo>
                  <a:lnTo>
                    <a:pt x="213563" y="31788"/>
                  </a:lnTo>
                  <a:lnTo>
                    <a:pt x="211201" y="31788"/>
                  </a:lnTo>
                  <a:lnTo>
                    <a:pt x="211023" y="29768"/>
                  </a:lnTo>
                  <a:lnTo>
                    <a:pt x="209499" y="28359"/>
                  </a:lnTo>
                  <a:lnTo>
                    <a:pt x="207949" y="26974"/>
                  </a:lnTo>
                  <a:lnTo>
                    <a:pt x="205663" y="27076"/>
                  </a:lnTo>
                  <a:lnTo>
                    <a:pt x="203263" y="29933"/>
                  </a:lnTo>
                  <a:lnTo>
                    <a:pt x="203542" y="32092"/>
                  </a:lnTo>
                  <a:lnTo>
                    <a:pt x="205016" y="33401"/>
                  </a:lnTo>
                  <a:lnTo>
                    <a:pt x="206451" y="34747"/>
                  </a:lnTo>
                  <a:lnTo>
                    <a:pt x="208419" y="34747"/>
                  </a:lnTo>
                  <a:lnTo>
                    <a:pt x="208610" y="37020"/>
                  </a:lnTo>
                  <a:lnTo>
                    <a:pt x="210108" y="38493"/>
                  </a:lnTo>
                  <a:lnTo>
                    <a:pt x="211582" y="40005"/>
                  </a:lnTo>
                  <a:lnTo>
                    <a:pt x="213347" y="40093"/>
                  </a:lnTo>
                  <a:lnTo>
                    <a:pt x="213423" y="42176"/>
                  </a:lnTo>
                  <a:lnTo>
                    <a:pt x="214960" y="43815"/>
                  </a:lnTo>
                  <a:lnTo>
                    <a:pt x="216446" y="45491"/>
                  </a:lnTo>
                  <a:lnTo>
                    <a:pt x="218033" y="45631"/>
                  </a:lnTo>
                  <a:lnTo>
                    <a:pt x="218008" y="47536"/>
                  </a:lnTo>
                  <a:lnTo>
                    <a:pt x="219532" y="49352"/>
                  </a:lnTo>
                  <a:lnTo>
                    <a:pt x="221018" y="51193"/>
                  </a:lnTo>
                  <a:lnTo>
                    <a:pt x="222415" y="51396"/>
                  </a:lnTo>
                  <a:lnTo>
                    <a:pt x="222300" y="53111"/>
                  </a:lnTo>
                  <a:lnTo>
                    <a:pt x="223824" y="55092"/>
                  </a:lnTo>
                  <a:lnTo>
                    <a:pt x="225298" y="57124"/>
                  </a:lnTo>
                  <a:lnTo>
                    <a:pt x="226491" y="57353"/>
                  </a:lnTo>
                  <a:lnTo>
                    <a:pt x="226314" y="58864"/>
                  </a:lnTo>
                  <a:lnTo>
                    <a:pt x="227825" y="61036"/>
                  </a:lnTo>
                  <a:lnTo>
                    <a:pt x="229273" y="63233"/>
                  </a:lnTo>
                  <a:lnTo>
                    <a:pt x="230289" y="63487"/>
                  </a:lnTo>
                  <a:lnTo>
                    <a:pt x="230073" y="64808"/>
                  </a:lnTo>
                  <a:lnTo>
                    <a:pt x="231546" y="67144"/>
                  </a:lnTo>
                  <a:lnTo>
                    <a:pt x="232943" y="69532"/>
                  </a:lnTo>
                  <a:lnTo>
                    <a:pt x="234264" y="69926"/>
                  </a:lnTo>
                  <a:lnTo>
                    <a:pt x="234048" y="70904"/>
                  </a:lnTo>
                  <a:lnTo>
                    <a:pt x="235356" y="73190"/>
                  </a:lnTo>
                  <a:lnTo>
                    <a:pt x="236575" y="75526"/>
                  </a:lnTo>
                  <a:lnTo>
                    <a:pt x="238036" y="76047"/>
                  </a:lnTo>
                  <a:lnTo>
                    <a:pt x="237731" y="77190"/>
                  </a:lnTo>
                  <a:lnTo>
                    <a:pt x="238874" y="79425"/>
                  </a:lnTo>
                  <a:lnTo>
                    <a:pt x="239915" y="81699"/>
                  </a:lnTo>
                  <a:lnTo>
                    <a:pt x="241528" y="82359"/>
                  </a:lnTo>
                  <a:lnTo>
                    <a:pt x="241109" y="83667"/>
                  </a:lnTo>
                  <a:lnTo>
                    <a:pt x="242087" y="85826"/>
                  </a:lnTo>
                  <a:lnTo>
                    <a:pt x="242976" y="88023"/>
                  </a:lnTo>
                  <a:lnTo>
                    <a:pt x="244729" y="88836"/>
                  </a:lnTo>
                  <a:lnTo>
                    <a:pt x="244157" y="90322"/>
                  </a:lnTo>
                  <a:lnTo>
                    <a:pt x="244995" y="92392"/>
                  </a:lnTo>
                  <a:lnTo>
                    <a:pt x="245732" y="94513"/>
                  </a:lnTo>
                  <a:lnTo>
                    <a:pt x="247599" y="95491"/>
                  </a:lnTo>
                  <a:lnTo>
                    <a:pt x="246875" y="97129"/>
                  </a:lnTo>
                  <a:lnTo>
                    <a:pt x="247573" y="99110"/>
                  </a:lnTo>
                  <a:lnTo>
                    <a:pt x="247700" y="99517"/>
                  </a:lnTo>
                  <a:lnTo>
                    <a:pt x="254850" y="99517"/>
                  </a:lnTo>
                  <a:lnTo>
                    <a:pt x="255092" y="9903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-520" y="6700608"/>
              <a:ext cx="281305" cy="123825"/>
            </a:xfrm>
            <a:custGeom>
              <a:avLst/>
              <a:gdLst/>
              <a:ahLst/>
              <a:cxnLst/>
              <a:rect l="l" t="t" r="r" b="b"/>
              <a:pathLst>
                <a:path w="281305" h="123825">
                  <a:moveTo>
                    <a:pt x="5715" y="53581"/>
                  </a:moveTo>
                  <a:lnTo>
                    <a:pt x="4851" y="52552"/>
                  </a:lnTo>
                  <a:lnTo>
                    <a:pt x="3987" y="51523"/>
                  </a:lnTo>
                  <a:lnTo>
                    <a:pt x="2374" y="51498"/>
                  </a:lnTo>
                  <a:lnTo>
                    <a:pt x="165" y="53479"/>
                  </a:lnTo>
                  <a:lnTo>
                    <a:pt x="0" y="55079"/>
                  </a:lnTo>
                  <a:lnTo>
                    <a:pt x="1816" y="57061"/>
                  </a:lnTo>
                  <a:lnTo>
                    <a:pt x="3416" y="57086"/>
                  </a:lnTo>
                  <a:lnTo>
                    <a:pt x="5549" y="55181"/>
                  </a:lnTo>
                  <a:lnTo>
                    <a:pt x="5715" y="53581"/>
                  </a:lnTo>
                  <a:close/>
                </a:path>
                <a:path w="281305" h="123825">
                  <a:moveTo>
                    <a:pt x="11671" y="48920"/>
                  </a:moveTo>
                  <a:lnTo>
                    <a:pt x="10782" y="47752"/>
                  </a:lnTo>
                  <a:lnTo>
                    <a:pt x="9893" y="46583"/>
                  </a:lnTo>
                  <a:lnTo>
                    <a:pt x="8128" y="46456"/>
                  </a:lnTo>
                  <a:lnTo>
                    <a:pt x="5588" y="48514"/>
                  </a:lnTo>
                  <a:lnTo>
                    <a:pt x="5321" y="50266"/>
                  </a:lnTo>
                  <a:lnTo>
                    <a:pt x="7213" y="52527"/>
                  </a:lnTo>
                  <a:lnTo>
                    <a:pt x="8966" y="52641"/>
                  </a:lnTo>
                  <a:lnTo>
                    <a:pt x="11404" y="50673"/>
                  </a:lnTo>
                  <a:lnTo>
                    <a:pt x="11671" y="48920"/>
                  </a:lnTo>
                  <a:close/>
                </a:path>
                <a:path w="281305" h="123825">
                  <a:moveTo>
                    <a:pt x="17843" y="44577"/>
                  </a:moveTo>
                  <a:lnTo>
                    <a:pt x="16941" y="43268"/>
                  </a:lnTo>
                  <a:lnTo>
                    <a:pt x="16027" y="41935"/>
                  </a:lnTo>
                  <a:lnTo>
                    <a:pt x="14122" y="41719"/>
                  </a:lnTo>
                  <a:lnTo>
                    <a:pt x="11252" y="43815"/>
                  </a:lnTo>
                  <a:lnTo>
                    <a:pt x="10871" y="45707"/>
                  </a:lnTo>
                  <a:lnTo>
                    <a:pt x="11836" y="46990"/>
                  </a:lnTo>
                  <a:lnTo>
                    <a:pt x="12814" y="48260"/>
                  </a:lnTo>
                  <a:lnTo>
                    <a:pt x="14719" y="48475"/>
                  </a:lnTo>
                  <a:lnTo>
                    <a:pt x="17462" y="46469"/>
                  </a:lnTo>
                  <a:lnTo>
                    <a:pt x="17843" y="44577"/>
                  </a:lnTo>
                  <a:close/>
                </a:path>
                <a:path w="281305" h="123825">
                  <a:moveTo>
                    <a:pt x="24206" y="40538"/>
                  </a:moveTo>
                  <a:lnTo>
                    <a:pt x="23317" y="39090"/>
                  </a:lnTo>
                  <a:lnTo>
                    <a:pt x="22402" y="37592"/>
                  </a:lnTo>
                  <a:lnTo>
                    <a:pt x="20358" y="37261"/>
                  </a:lnTo>
                  <a:lnTo>
                    <a:pt x="17132" y="39382"/>
                  </a:lnTo>
                  <a:lnTo>
                    <a:pt x="16624" y="41402"/>
                  </a:lnTo>
                  <a:lnTo>
                    <a:pt x="18592" y="44246"/>
                  </a:lnTo>
                  <a:lnTo>
                    <a:pt x="20637" y="44589"/>
                  </a:lnTo>
                  <a:lnTo>
                    <a:pt x="23710" y="42570"/>
                  </a:lnTo>
                  <a:lnTo>
                    <a:pt x="24206" y="40538"/>
                  </a:lnTo>
                  <a:close/>
                </a:path>
                <a:path w="281305" h="123825">
                  <a:moveTo>
                    <a:pt x="79146" y="6807"/>
                  </a:moveTo>
                  <a:lnTo>
                    <a:pt x="78549" y="2806"/>
                  </a:lnTo>
                  <a:lnTo>
                    <a:pt x="76492" y="1473"/>
                  </a:lnTo>
                  <a:lnTo>
                    <a:pt x="73152" y="1981"/>
                  </a:lnTo>
                  <a:lnTo>
                    <a:pt x="72237" y="2641"/>
                  </a:lnTo>
                  <a:lnTo>
                    <a:pt x="71640" y="3429"/>
                  </a:lnTo>
                  <a:lnTo>
                    <a:pt x="71056" y="4229"/>
                  </a:lnTo>
                  <a:lnTo>
                    <a:pt x="70929" y="4686"/>
                  </a:lnTo>
                  <a:lnTo>
                    <a:pt x="70815" y="4038"/>
                  </a:lnTo>
                  <a:lnTo>
                    <a:pt x="68554" y="2717"/>
                  </a:lnTo>
                  <a:lnTo>
                    <a:pt x="66179" y="3225"/>
                  </a:lnTo>
                  <a:lnTo>
                    <a:pt x="64998" y="3441"/>
                  </a:lnTo>
                  <a:lnTo>
                    <a:pt x="64058" y="4191"/>
                  </a:lnTo>
                  <a:lnTo>
                    <a:pt x="63093" y="5626"/>
                  </a:lnTo>
                  <a:lnTo>
                    <a:pt x="60667" y="4356"/>
                  </a:lnTo>
                  <a:lnTo>
                    <a:pt x="56921" y="5321"/>
                  </a:lnTo>
                  <a:lnTo>
                    <a:pt x="55943" y="6134"/>
                  </a:lnTo>
                  <a:lnTo>
                    <a:pt x="55181" y="7429"/>
                  </a:lnTo>
                  <a:lnTo>
                    <a:pt x="52857" y="6350"/>
                  </a:lnTo>
                  <a:lnTo>
                    <a:pt x="47332" y="9613"/>
                  </a:lnTo>
                  <a:lnTo>
                    <a:pt x="45148" y="8724"/>
                  </a:lnTo>
                  <a:lnTo>
                    <a:pt x="42418" y="9740"/>
                  </a:lnTo>
                  <a:lnTo>
                    <a:pt x="39687" y="10718"/>
                  </a:lnTo>
                  <a:lnTo>
                    <a:pt x="39116" y="12001"/>
                  </a:lnTo>
                  <a:lnTo>
                    <a:pt x="37528" y="11442"/>
                  </a:lnTo>
                  <a:lnTo>
                    <a:pt x="34721" y="12661"/>
                  </a:lnTo>
                  <a:lnTo>
                    <a:pt x="31877" y="13843"/>
                  </a:lnTo>
                  <a:lnTo>
                    <a:pt x="31445" y="14935"/>
                  </a:lnTo>
                  <a:lnTo>
                    <a:pt x="30048" y="14528"/>
                  </a:lnTo>
                  <a:lnTo>
                    <a:pt x="25717" y="16687"/>
                  </a:lnTo>
                  <a:lnTo>
                    <a:pt x="24663" y="17818"/>
                  </a:lnTo>
                  <a:lnTo>
                    <a:pt x="24269" y="18948"/>
                  </a:lnTo>
                  <a:lnTo>
                    <a:pt x="22656" y="18554"/>
                  </a:lnTo>
                  <a:lnTo>
                    <a:pt x="18643" y="20815"/>
                  </a:lnTo>
                  <a:lnTo>
                    <a:pt x="17716" y="21971"/>
                  </a:lnTo>
                  <a:lnTo>
                    <a:pt x="17310" y="23228"/>
                  </a:lnTo>
                  <a:lnTo>
                    <a:pt x="17145" y="23761"/>
                  </a:lnTo>
                  <a:lnTo>
                    <a:pt x="16878" y="23710"/>
                  </a:lnTo>
                  <a:lnTo>
                    <a:pt x="10439" y="28409"/>
                  </a:lnTo>
                  <a:lnTo>
                    <a:pt x="9893" y="28333"/>
                  </a:lnTo>
                  <a:lnTo>
                    <a:pt x="8724" y="28168"/>
                  </a:lnTo>
                  <a:lnTo>
                    <a:pt x="7429" y="28473"/>
                  </a:lnTo>
                  <a:lnTo>
                    <a:pt x="4051" y="30835"/>
                  </a:lnTo>
                  <a:lnTo>
                    <a:pt x="3492" y="33337"/>
                  </a:lnTo>
                  <a:lnTo>
                    <a:pt x="2057" y="33210"/>
                  </a:lnTo>
                  <a:lnTo>
                    <a:pt x="863" y="33553"/>
                  </a:lnTo>
                  <a:lnTo>
                    <a:pt x="520" y="33820"/>
                  </a:lnTo>
                  <a:lnTo>
                    <a:pt x="520" y="42214"/>
                  </a:lnTo>
                  <a:lnTo>
                    <a:pt x="3035" y="42443"/>
                  </a:lnTo>
                  <a:lnTo>
                    <a:pt x="5918" y="40195"/>
                  </a:lnTo>
                  <a:lnTo>
                    <a:pt x="6502" y="39141"/>
                  </a:lnTo>
                  <a:lnTo>
                    <a:pt x="6743" y="37668"/>
                  </a:lnTo>
                  <a:lnTo>
                    <a:pt x="9271" y="37998"/>
                  </a:lnTo>
                  <a:lnTo>
                    <a:pt x="12446" y="35775"/>
                  </a:lnTo>
                  <a:lnTo>
                    <a:pt x="13119" y="34696"/>
                  </a:lnTo>
                  <a:lnTo>
                    <a:pt x="13487" y="33007"/>
                  </a:lnTo>
                  <a:lnTo>
                    <a:pt x="15532" y="33375"/>
                  </a:lnTo>
                  <a:lnTo>
                    <a:pt x="16865" y="33159"/>
                  </a:lnTo>
                  <a:lnTo>
                    <a:pt x="19177" y="31711"/>
                  </a:lnTo>
                  <a:lnTo>
                    <a:pt x="19951" y="30607"/>
                  </a:lnTo>
                  <a:lnTo>
                    <a:pt x="20345" y="29133"/>
                  </a:lnTo>
                  <a:lnTo>
                    <a:pt x="20878" y="29235"/>
                  </a:lnTo>
                  <a:lnTo>
                    <a:pt x="22161" y="29540"/>
                  </a:lnTo>
                  <a:lnTo>
                    <a:pt x="23583" y="29387"/>
                  </a:lnTo>
                  <a:lnTo>
                    <a:pt x="27330" y="27266"/>
                  </a:lnTo>
                  <a:lnTo>
                    <a:pt x="27838" y="25704"/>
                  </a:lnTo>
                  <a:lnTo>
                    <a:pt x="28956" y="25984"/>
                  </a:lnTo>
                  <a:lnTo>
                    <a:pt x="30467" y="25933"/>
                  </a:lnTo>
                  <a:lnTo>
                    <a:pt x="34505" y="23926"/>
                  </a:lnTo>
                  <a:lnTo>
                    <a:pt x="35039" y="22504"/>
                  </a:lnTo>
                  <a:lnTo>
                    <a:pt x="36068" y="22796"/>
                  </a:lnTo>
                  <a:lnTo>
                    <a:pt x="38722" y="21704"/>
                  </a:lnTo>
                  <a:lnTo>
                    <a:pt x="41351" y="20561"/>
                  </a:lnTo>
                  <a:lnTo>
                    <a:pt x="42037" y="18986"/>
                  </a:lnTo>
                  <a:lnTo>
                    <a:pt x="43243" y="19392"/>
                  </a:lnTo>
                  <a:lnTo>
                    <a:pt x="45808" y="18478"/>
                  </a:lnTo>
                  <a:lnTo>
                    <a:pt x="48361" y="17526"/>
                  </a:lnTo>
                  <a:lnTo>
                    <a:pt x="49403" y="15430"/>
                  </a:lnTo>
                  <a:lnTo>
                    <a:pt x="50012" y="15671"/>
                  </a:lnTo>
                  <a:lnTo>
                    <a:pt x="50596" y="15798"/>
                  </a:lnTo>
                  <a:lnTo>
                    <a:pt x="51803" y="15862"/>
                  </a:lnTo>
                  <a:lnTo>
                    <a:pt x="52438" y="15786"/>
                  </a:lnTo>
                  <a:lnTo>
                    <a:pt x="55511" y="14808"/>
                  </a:lnTo>
                  <a:lnTo>
                    <a:pt x="56743" y="12611"/>
                  </a:lnTo>
                  <a:lnTo>
                    <a:pt x="58064" y="13233"/>
                  </a:lnTo>
                  <a:lnTo>
                    <a:pt x="59245" y="13335"/>
                  </a:lnTo>
                  <a:lnTo>
                    <a:pt x="60426" y="13055"/>
                  </a:lnTo>
                  <a:lnTo>
                    <a:pt x="62788" y="12433"/>
                  </a:lnTo>
                  <a:lnTo>
                    <a:pt x="64211" y="10134"/>
                  </a:lnTo>
                  <a:lnTo>
                    <a:pt x="65709" y="10960"/>
                  </a:lnTo>
                  <a:lnTo>
                    <a:pt x="66814" y="11074"/>
                  </a:lnTo>
                  <a:lnTo>
                    <a:pt x="67945" y="10871"/>
                  </a:lnTo>
                  <a:lnTo>
                    <a:pt x="70180" y="10388"/>
                  </a:lnTo>
                  <a:lnTo>
                    <a:pt x="71653" y="8293"/>
                  </a:lnTo>
                  <a:lnTo>
                    <a:pt x="71513" y="7607"/>
                  </a:lnTo>
                  <a:lnTo>
                    <a:pt x="71831" y="8013"/>
                  </a:lnTo>
                  <a:lnTo>
                    <a:pt x="72644" y="8509"/>
                  </a:lnTo>
                  <a:lnTo>
                    <a:pt x="73469" y="9042"/>
                  </a:lnTo>
                  <a:lnTo>
                    <a:pt x="74498" y="9182"/>
                  </a:lnTo>
                  <a:lnTo>
                    <a:pt x="75565" y="9042"/>
                  </a:lnTo>
                  <a:lnTo>
                    <a:pt x="77673" y="8699"/>
                  </a:lnTo>
                  <a:lnTo>
                    <a:pt x="79146" y="6807"/>
                  </a:lnTo>
                  <a:close/>
                </a:path>
                <a:path w="281305" h="123825">
                  <a:moveTo>
                    <a:pt x="86702" y="5676"/>
                  </a:moveTo>
                  <a:lnTo>
                    <a:pt x="86321" y="1930"/>
                  </a:lnTo>
                  <a:lnTo>
                    <a:pt x="84467" y="584"/>
                  </a:lnTo>
                  <a:lnTo>
                    <a:pt x="82384" y="812"/>
                  </a:lnTo>
                  <a:lnTo>
                    <a:pt x="80314" y="1092"/>
                  </a:lnTo>
                  <a:lnTo>
                    <a:pt x="78867" y="2895"/>
                  </a:lnTo>
                  <a:lnTo>
                    <a:pt x="79159" y="4749"/>
                  </a:lnTo>
                  <a:lnTo>
                    <a:pt x="79451" y="6629"/>
                  </a:lnTo>
                  <a:lnTo>
                    <a:pt x="81280" y="7835"/>
                  </a:lnTo>
                  <a:lnTo>
                    <a:pt x="83261" y="7581"/>
                  </a:lnTo>
                  <a:lnTo>
                    <a:pt x="85255" y="7366"/>
                  </a:lnTo>
                  <a:lnTo>
                    <a:pt x="86702" y="5676"/>
                  </a:lnTo>
                  <a:close/>
                </a:path>
                <a:path w="281305" h="123825">
                  <a:moveTo>
                    <a:pt x="94322" y="4902"/>
                  </a:moveTo>
                  <a:lnTo>
                    <a:pt x="94132" y="1422"/>
                  </a:lnTo>
                  <a:lnTo>
                    <a:pt x="92481" y="101"/>
                  </a:lnTo>
                  <a:lnTo>
                    <a:pt x="90551" y="215"/>
                  </a:lnTo>
                  <a:lnTo>
                    <a:pt x="88620" y="381"/>
                  </a:lnTo>
                  <a:lnTo>
                    <a:pt x="87210" y="1981"/>
                  </a:lnTo>
                  <a:lnTo>
                    <a:pt x="87388" y="3708"/>
                  </a:lnTo>
                  <a:lnTo>
                    <a:pt x="87566" y="5448"/>
                  </a:lnTo>
                  <a:lnTo>
                    <a:pt x="89204" y="6667"/>
                  </a:lnTo>
                  <a:lnTo>
                    <a:pt x="91059" y="6502"/>
                  </a:lnTo>
                  <a:lnTo>
                    <a:pt x="92900" y="6400"/>
                  </a:lnTo>
                  <a:lnTo>
                    <a:pt x="94322" y="4902"/>
                  </a:lnTo>
                  <a:close/>
                </a:path>
                <a:path w="281305" h="123825">
                  <a:moveTo>
                    <a:pt x="101955" y="4483"/>
                  </a:moveTo>
                  <a:lnTo>
                    <a:pt x="101930" y="1282"/>
                  </a:lnTo>
                  <a:lnTo>
                    <a:pt x="100469" y="0"/>
                  </a:lnTo>
                  <a:lnTo>
                    <a:pt x="98691" y="12"/>
                  </a:lnTo>
                  <a:lnTo>
                    <a:pt x="96926" y="88"/>
                  </a:lnTo>
                  <a:lnTo>
                    <a:pt x="95554" y="1498"/>
                  </a:lnTo>
                  <a:lnTo>
                    <a:pt x="95643" y="3086"/>
                  </a:lnTo>
                  <a:lnTo>
                    <a:pt x="95732" y="4686"/>
                  </a:lnTo>
                  <a:lnTo>
                    <a:pt x="97180" y="5892"/>
                  </a:lnTo>
                  <a:lnTo>
                    <a:pt x="98882" y="5816"/>
                  </a:lnTo>
                  <a:lnTo>
                    <a:pt x="100584" y="5803"/>
                  </a:lnTo>
                  <a:lnTo>
                    <a:pt x="101955" y="4483"/>
                  </a:lnTo>
                  <a:close/>
                </a:path>
                <a:path w="281305" h="123825">
                  <a:moveTo>
                    <a:pt x="109740" y="1511"/>
                  </a:moveTo>
                  <a:lnTo>
                    <a:pt x="108470" y="279"/>
                  </a:lnTo>
                  <a:lnTo>
                    <a:pt x="106857" y="203"/>
                  </a:lnTo>
                  <a:lnTo>
                    <a:pt x="105232" y="203"/>
                  </a:lnTo>
                  <a:lnTo>
                    <a:pt x="103936" y="1409"/>
                  </a:lnTo>
                  <a:lnTo>
                    <a:pt x="103936" y="2870"/>
                  </a:lnTo>
                  <a:lnTo>
                    <a:pt x="103936" y="4330"/>
                  </a:lnTo>
                  <a:lnTo>
                    <a:pt x="105206" y="5499"/>
                  </a:lnTo>
                  <a:lnTo>
                    <a:pt x="106768" y="5499"/>
                  </a:lnTo>
                  <a:lnTo>
                    <a:pt x="108318" y="5562"/>
                  </a:lnTo>
                  <a:lnTo>
                    <a:pt x="109626" y="4432"/>
                  </a:lnTo>
                  <a:lnTo>
                    <a:pt x="109677" y="2971"/>
                  </a:lnTo>
                  <a:lnTo>
                    <a:pt x="109740" y="1511"/>
                  </a:lnTo>
                  <a:close/>
                </a:path>
                <a:path w="281305" h="123825">
                  <a:moveTo>
                    <a:pt x="115277" y="14808"/>
                  </a:moveTo>
                  <a:lnTo>
                    <a:pt x="113715" y="13195"/>
                  </a:lnTo>
                  <a:lnTo>
                    <a:pt x="111645" y="13042"/>
                  </a:lnTo>
                  <a:lnTo>
                    <a:pt x="110604" y="12954"/>
                  </a:lnTo>
                  <a:lnTo>
                    <a:pt x="109651" y="13360"/>
                  </a:lnTo>
                  <a:lnTo>
                    <a:pt x="108267" y="14541"/>
                  </a:lnTo>
                  <a:lnTo>
                    <a:pt x="108064" y="14922"/>
                  </a:lnTo>
                  <a:lnTo>
                    <a:pt x="108089" y="14325"/>
                  </a:lnTo>
                  <a:lnTo>
                    <a:pt x="106337" y="12674"/>
                  </a:lnTo>
                  <a:lnTo>
                    <a:pt x="104114" y="12623"/>
                  </a:lnTo>
                  <a:lnTo>
                    <a:pt x="103009" y="12585"/>
                  </a:lnTo>
                  <a:lnTo>
                    <a:pt x="102006" y="13055"/>
                  </a:lnTo>
                  <a:lnTo>
                    <a:pt x="100850" y="14135"/>
                  </a:lnTo>
                  <a:lnTo>
                    <a:pt x="98933" y="12496"/>
                  </a:lnTo>
                  <a:lnTo>
                    <a:pt x="95377" y="12585"/>
                  </a:lnTo>
                  <a:lnTo>
                    <a:pt x="94322" y="13106"/>
                  </a:lnTo>
                  <a:lnTo>
                    <a:pt x="93611" y="13868"/>
                  </a:lnTo>
                  <a:lnTo>
                    <a:pt x="93370" y="14122"/>
                  </a:lnTo>
                  <a:lnTo>
                    <a:pt x="91516" y="12674"/>
                  </a:lnTo>
                  <a:lnTo>
                    <a:pt x="88379" y="12928"/>
                  </a:lnTo>
                  <a:lnTo>
                    <a:pt x="87795" y="13093"/>
                  </a:lnTo>
                  <a:lnTo>
                    <a:pt x="86753" y="13614"/>
                  </a:lnTo>
                  <a:lnTo>
                    <a:pt x="86309" y="13982"/>
                  </a:lnTo>
                  <a:lnTo>
                    <a:pt x="85902" y="14452"/>
                  </a:lnTo>
                  <a:lnTo>
                    <a:pt x="84112" y="13195"/>
                  </a:lnTo>
                  <a:lnTo>
                    <a:pt x="81457" y="13550"/>
                  </a:lnTo>
                  <a:lnTo>
                    <a:pt x="78803" y="13855"/>
                  </a:lnTo>
                  <a:lnTo>
                    <a:pt x="78028" y="14897"/>
                  </a:lnTo>
                  <a:lnTo>
                    <a:pt x="76720" y="14071"/>
                  </a:lnTo>
                  <a:lnTo>
                    <a:pt x="73939" y="14579"/>
                  </a:lnTo>
                  <a:lnTo>
                    <a:pt x="71158" y="15049"/>
                  </a:lnTo>
                  <a:lnTo>
                    <a:pt x="70548" y="15938"/>
                  </a:lnTo>
                  <a:lnTo>
                    <a:pt x="69380" y="15290"/>
                  </a:lnTo>
                  <a:lnTo>
                    <a:pt x="66471" y="15976"/>
                  </a:lnTo>
                  <a:lnTo>
                    <a:pt x="65036" y="16332"/>
                  </a:lnTo>
                  <a:lnTo>
                    <a:pt x="63855" y="17119"/>
                  </a:lnTo>
                  <a:lnTo>
                    <a:pt x="63271" y="18046"/>
                  </a:lnTo>
                  <a:lnTo>
                    <a:pt x="61912" y="17360"/>
                  </a:lnTo>
                  <a:lnTo>
                    <a:pt x="57848" y="18554"/>
                  </a:lnTo>
                  <a:lnTo>
                    <a:pt x="56781" y="19392"/>
                  </a:lnTo>
                  <a:lnTo>
                    <a:pt x="56159" y="20434"/>
                  </a:lnTo>
                  <a:lnTo>
                    <a:pt x="55892" y="20891"/>
                  </a:lnTo>
                  <a:lnTo>
                    <a:pt x="54610" y="20332"/>
                  </a:lnTo>
                  <a:lnTo>
                    <a:pt x="53314" y="20269"/>
                  </a:lnTo>
                  <a:lnTo>
                    <a:pt x="50800" y="21132"/>
                  </a:lnTo>
                  <a:lnTo>
                    <a:pt x="49822" y="21983"/>
                  </a:lnTo>
                  <a:lnTo>
                    <a:pt x="48920" y="23660"/>
                  </a:lnTo>
                  <a:lnTo>
                    <a:pt x="47434" y="23101"/>
                  </a:lnTo>
                  <a:lnTo>
                    <a:pt x="46215" y="23101"/>
                  </a:lnTo>
                  <a:lnTo>
                    <a:pt x="42710" y="24511"/>
                  </a:lnTo>
                  <a:lnTo>
                    <a:pt x="41694" y="26644"/>
                  </a:lnTo>
                  <a:lnTo>
                    <a:pt x="40424" y="26225"/>
                  </a:lnTo>
                  <a:lnTo>
                    <a:pt x="39268" y="26289"/>
                  </a:lnTo>
                  <a:lnTo>
                    <a:pt x="36042" y="27774"/>
                  </a:lnTo>
                  <a:lnTo>
                    <a:pt x="35077" y="30099"/>
                  </a:lnTo>
                  <a:lnTo>
                    <a:pt x="33578" y="29692"/>
                  </a:lnTo>
                  <a:lnTo>
                    <a:pt x="32512" y="29806"/>
                  </a:lnTo>
                  <a:lnTo>
                    <a:pt x="31521" y="30314"/>
                  </a:lnTo>
                  <a:lnTo>
                    <a:pt x="29552" y="31356"/>
                  </a:lnTo>
                  <a:lnTo>
                    <a:pt x="28752" y="33540"/>
                  </a:lnTo>
                  <a:lnTo>
                    <a:pt x="26822" y="33108"/>
                  </a:lnTo>
                  <a:lnTo>
                    <a:pt x="23241" y="35229"/>
                  </a:lnTo>
                  <a:lnTo>
                    <a:pt x="22593" y="37363"/>
                  </a:lnTo>
                  <a:lnTo>
                    <a:pt x="23571" y="38950"/>
                  </a:lnTo>
                  <a:lnTo>
                    <a:pt x="24561" y="40525"/>
                  </a:lnTo>
                  <a:lnTo>
                    <a:pt x="26746" y="40995"/>
                  </a:lnTo>
                  <a:lnTo>
                    <a:pt x="30137" y="38989"/>
                  </a:lnTo>
                  <a:lnTo>
                    <a:pt x="30708" y="37096"/>
                  </a:lnTo>
                  <a:lnTo>
                    <a:pt x="32994" y="37693"/>
                  </a:lnTo>
                  <a:lnTo>
                    <a:pt x="35788" y="36233"/>
                  </a:lnTo>
                  <a:lnTo>
                    <a:pt x="36449" y="35420"/>
                  </a:lnTo>
                  <a:lnTo>
                    <a:pt x="36982" y="33934"/>
                  </a:lnTo>
                  <a:lnTo>
                    <a:pt x="39382" y="34709"/>
                  </a:lnTo>
                  <a:lnTo>
                    <a:pt x="42430" y="33286"/>
                  </a:lnTo>
                  <a:lnTo>
                    <a:pt x="43180" y="32461"/>
                  </a:lnTo>
                  <a:lnTo>
                    <a:pt x="43700" y="31203"/>
                  </a:lnTo>
                  <a:lnTo>
                    <a:pt x="45897" y="32029"/>
                  </a:lnTo>
                  <a:lnTo>
                    <a:pt x="49199" y="30683"/>
                  </a:lnTo>
                  <a:lnTo>
                    <a:pt x="50038" y="29857"/>
                  </a:lnTo>
                  <a:lnTo>
                    <a:pt x="50711" y="28422"/>
                  </a:lnTo>
                  <a:lnTo>
                    <a:pt x="52463" y="29184"/>
                  </a:lnTo>
                  <a:lnTo>
                    <a:pt x="53695" y="29260"/>
                  </a:lnTo>
                  <a:lnTo>
                    <a:pt x="56070" y="28435"/>
                  </a:lnTo>
                  <a:lnTo>
                    <a:pt x="56997" y="27609"/>
                  </a:lnTo>
                  <a:lnTo>
                    <a:pt x="57645" y="26365"/>
                  </a:lnTo>
                  <a:lnTo>
                    <a:pt x="59194" y="27101"/>
                  </a:lnTo>
                  <a:lnTo>
                    <a:pt x="60502" y="27254"/>
                  </a:lnTo>
                  <a:lnTo>
                    <a:pt x="64300" y="26136"/>
                  </a:lnTo>
                  <a:lnTo>
                    <a:pt x="65074" y="24853"/>
                  </a:lnTo>
                  <a:lnTo>
                    <a:pt x="66014" y="25336"/>
                  </a:lnTo>
                  <a:lnTo>
                    <a:pt x="67386" y="25603"/>
                  </a:lnTo>
                  <a:lnTo>
                    <a:pt x="68732" y="25260"/>
                  </a:lnTo>
                  <a:lnTo>
                    <a:pt x="71424" y="24625"/>
                  </a:lnTo>
                  <a:lnTo>
                    <a:pt x="72199" y="23456"/>
                  </a:lnTo>
                  <a:lnTo>
                    <a:pt x="73063" y="23939"/>
                  </a:lnTo>
                  <a:lnTo>
                    <a:pt x="75666" y="23507"/>
                  </a:lnTo>
                  <a:lnTo>
                    <a:pt x="78257" y="23037"/>
                  </a:lnTo>
                  <a:lnTo>
                    <a:pt x="79209" y="21755"/>
                  </a:lnTo>
                  <a:lnTo>
                    <a:pt x="80200" y="22364"/>
                  </a:lnTo>
                  <a:lnTo>
                    <a:pt x="82689" y="22085"/>
                  </a:lnTo>
                  <a:lnTo>
                    <a:pt x="85166" y="21755"/>
                  </a:lnTo>
                  <a:lnTo>
                    <a:pt x="86537" y="20091"/>
                  </a:lnTo>
                  <a:lnTo>
                    <a:pt x="87045" y="20447"/>
                  </a:lnTo>
                  <a:lnTo>
                    <a:pt x="87541" y="20675"/>
                  </a:lnTo>
                  <a:lnTo>
                    <a:pt x="88074" y="20815"/>
                  </a:lnTo>
                  <a:lnTo>
                    <a:pt x="88607" y="20980"/>
                  </a:lnTo>
                  <a:lnTo>
                    <a:pt x="89179" y="21043"/>
                  </a:lnTo>
                  <a:lnTo>
                    <a:pt x="92138" y="20815"/>
                  </a:lnTo>
                  <a:lnTo>
                    <a:pt x="93713" y="19088"/>
                  </a:lnTo>
                  <a:lnTo>
                    <a:pt x="94754" y="19913"/>
                  </a:lnTo>
                  <a:lnTo>
                    <a:pt x="95796" y="20256"/>
                  </a:lnTo>
                  <a:lnTo>
                    <a:pt x="96913" y="20243"/>
                  </a:lnTo>
                  <a:lnTo>
                    <a:pt x="99148" y="20180"/>
                  </a:lnTo>
                  <a:lnTo>
                    <a:pt x="100926" y="18415"/>
                  </a:lnTo>
                  <a:lnTo>
                    <a:pt x="102095" y="19456"/>
                  </a:lnTo>
                  <a:lnTo>
                    <a:pt x="103047" y="19799"/>
                  </a:lnTo>
                  <a:lnTo>
                    <a:pt x="104101" y="19850"/>
                  </a:lnTo>
                  <a:lnTo>
                    <a:pt x="106210" y="19888"/>
                  </a:lnTo>
                  <a:lnTo>
                    <a:pt x="107975" y="18300"/>
                  </a:lnTo>
                  <a:lnTo>
                    <a:pt x="107988" y="17691"/>
                  </a:lnTo>
                  <a:lnTo>
                    <a:pt x="108178" y="18084"/>
                  </a:lnTo>
                  <a:lnTo>
                    <a:pt x="108813" y="18707"/>
                  </a:lnTo>
                  <a:lnTo>
                    <a:pt x="109435" y="19342"/>
                  </a:lnTo>
                  <a:lnTo>
                    <a:pt x="110324" y="19697"/>
                  </a:lnTo>
                  <a:lnTo>
                    <a:pt x="111302" y="19786"/>
                  </a:lnTo>
                  <a:lnTo>
                    <a:pt x="113271" y="19926"/>
                  </a:lnTo>
                  <a:lnTo>
                    <a:pt x="114985" y="18529"/>
                  </a:lnTo>
                  <a:lnTo>
                    <a:pt x="115277" y="14808"/>
                  </a:lnTo>
                  <a:close/>
                </a:path>
                <a:path w="281305" h="123825">
                  <a:moveTo>
                    <a:pt x="117513" y="2095"/>
                  </a:moveTo>
                  <a:lnTo>
                    <a:pt x="116420" y="927"/>
                  </a:lnTo>
                  <a:lnTo>
                    <a:pt x="114973" y="800"/>
                  </a:lnTo>
                  <a:lnTo>
                    <a:pt x="113512" y="736"/>
                  </a:lnTo>
                  <a:lnTo>
                    <a:pt x="112280" y="1765"/>
                  </a:lnTo>
                  <a:lnTo>
                    <a:pt x="112217" y="3073"/>
                  </a:lnTo>
                  <a:lnTo>
                    <a:pt x="112153" y="4394"/>
                  </a:lnTo>
                  <a:lnTo>
                    <a:pt x="113245" y="5499"/>
                  </a:lnTo>
                  <a:lnTo>
                    <a:pt x="114655" y="5562"/>
                  </a:lnTo>
                  <a:lnTo>
                    <a:pt x="116065" y="5689"/>
                  </a:lnTo>
                  <a:lnTo>
                    <a:pt x="117284" y="4724"/>
                  </a:lnTo>
                  <a:lnTo>
                    <a:pt x="117513" y="2095"/>
                  </a:lnTo>
                  <a:close/>
                </a:path>
                <a:path w="281305" h="123825">
                  <a:moveTo>
                    <a:pt x="122428" y="15633"/>
                  </a:moveTo>
                  <a:lnTo>
                    <a:pt x="121056" y="14058"/>
                  </a:lnTo>
                  <a:lnTo>
                    <a:pt x="119138" y="13830"/>
                  </a:lnTo>
                  <a:lnTo>
                    <a:pt x="117221" y="13639"/>
                  </a:lnTo>
                  <a:lnTo>
                    <a:pt x="115557" y="14973"/>
                  </a:lnTo>
                  <a:lnTo>
                    <a:pt x="115430" y="16687"/>
                  </a:lnTo>
                  <a:lnTo>
                    <a:pt x="115303" y="18427"/>
                  </a:lnTo>
                  <a:lnTo>
                    <a:pt x="116700" y="19900"/>
                  </a:lnTo>
                  <a:lnTo>
                    <a:pt x="118516" y="20078"/>
                  </a:lnTo>
                  <a:lnTo>
                    <a:pt x="120345" y="20294"/>
                  </a:lnTo>
                  <a:lnTo>
                    <a:pt x="121996" y="19075"/>
                  </a:lnTo>
                  <a:lnTo>
                    <a:pt x="122428" y="15633"/>
                  </a:lnTo>
                  <a:close/>
                </a:path>
                <a:path w="281305" h="123825">
                  <a:moveTo>
                    <a:pt x="129527" y="16789"/>
                  </a:moveTo>
                  <a:lnTo>
                    <a:pt x="128320" y="15278"/>
                  </a:lnTo>
                  <a:lnTo>
                    <a:pt x="126568" y="14973"/>
                  </a:lnTo>
                  <a:lnTo>
                    <a:pt x="124802" y="14719"/>
                  </a:lnTo>
                  <a:lnTo>
                    <a:pt x="123202" y="15862"/>
                  </a:lnTo>
                  <a:lnTo>
                    <a:pt x="123012" y="17449"/>
                  </a:lnTo>
                  <a:lnTo>
                    <a:pt x="122809" y="19050"/>
                  </a:lnTo>
                  <a:lnTo>
                    <a:pt x="124028" y="20472"/>
                  </a:lnTo>
                  <a:lnTo>
                    <a:pt x="125717" y="20713"/>
                  </a:lnTo>
                  <a:lnTo>
                    <a:pt x="127393" y="21005"/>
                  </a:lnTo>
                  <a:lnTo>
                    <a:pt x="128981" y="19951"/>
                  </a:lnTo>
                  <a:lnTo>
                    <a:pt x="129260" y="18376"/>
                  </a:lnTo>
                  <a:lnTo>
                    <a:pt x="129527" y="16789"/>
                  </a:lnTo>
                  <a:close/>
                </a:path>
                <a:path w="281305" h="123825">
                  <a:moveTo>
                    <a:pt x="136550" y="18275"/>
                  </a:moveTo>
                  <a:lnTo>
                    <a:pt x="135509" y="16827"/>
                  </a:lnTo>
                  <a:lnTo>
                    <a:pt x="133921" y="16471"/>
                  </a:lnTo>
                  <a:lnTo>
                    <a:pt x="132308" y="16179"/>
                  </a:lnTo>
                  <a:lnTo>
                    <a:pt x="130797" y="17145"/>
                  </a:lnTo>
                  <a:lnTo>
                    <a:pt x="130543" y="18592"/>
                  </a:lnTo>
                  <a:lnTo>
                    <a:pt x="130289" y="20053"/>
                  </a:lnTo>
                  <a:lnTo>
                    <a:pt x="131343" y="21424"/>
                  </a:lnTo>
                  <a:lnTo>
                    <a:pt x="132880" y="21704"/>
                  </a:lnTo>
                  <a:lnTo>
                    <a:pt x="134416" y="22047"/>
                  </a:lnTo>
                  <a:lnTo>
                    <a:pt x="135915" y="21158"/>
                  </a:lnTo>
                  <a:lnTo>
                    <a:pt x="136550" y="18275"/>
                  </a:lnTo>
                  <a:close/>
                </a:path>
                <a:path w="281305" h="123825">
                  <a:moveTo>
                    <a:pt x="143510" y="20104"/>
                  </a:moveTo>
                  <a:lnTo>
                    <a:pt x="142633" y="18732"/>
                  </a:lnTo>
                  <a:lnTo>
                    <a:pt x="141185" y="18338"/>
                  </a:lnTo>
                  <a:lnTo>
                    <a:pt x="139738" y="17995"/>
                  </a:lnTo>
                  <a:lnTo>
                    <a:pt x="138315" y="18808"/>
                  </a:lnTo>
                  <a:lnTo>
                    <a:pt x="138023" y="20116"/>
                  </a:lnTo>
                  <a:lnTo>
                    <a:pt x="137718" y="21424"/>
                  </a:lnTo>
                  <a:lnTo>
                    <a:pt x="138620" y="22733"/>
                  </a:lnTo>
                  <a:lnTo>
                    <a:pt x="140017" y="23063"/>
                  </a:lnTo>
                  <a:lnTo>
                    <a:pt x="141401" y="23431"/>
                  </a:lnTo>
                  <a:lnTo>
                    <a:pt x="142798" y="22694"/>
                  </a:lnTo>
                  <a:lnTo>
                    <a:pt x="143510" y="20104"/>
                  </a:lnTo>
                  <a:close/>
                </a:path>
                <a:path w="281305" h="123825">
                  <a:moveTo>
                    <a:pt x="149606" y="7899"/>
                  </a:moveTo>
                  <a:lnTo>
                    <a:pt x="148767" y="6540"/>
                  </a:lnTo>
                  <a:lnTo>
                    <a:pt x="147358" y="6134"/>
                  </a:lnTo>
                  <a:lnTo>
                    <a:pt x="145948" y="5753"/>
                  </a:lnTo>
                  <a:lnTo>
                    <a:pt x="144538" y="6553"/>
                  </a:lnTo>
                  <a:lnTo>
                    <a:pt x="143903" y="9118"/>
                  </a:lnTo>
                  <a:lnTo>
                    <a:pt x="144767" y="10388"/>
                  </a:lnTo>
                  <a:lnTo>
                    <a:pt x="146126" y="10756"/>
                  </a:lnTo>
                  <a:lnTo>
                    <a:pt x="147485" y="11150"/>
                  </a:lnTo>
                  <a:lnTo>
                    <a:pt x="148869" y="10439"/>
                  </a:lnTo>
                  <a:lnTo>
                    <a:pt x="149237" y="9169"/>
                  </a:lnTo>
                  <a:lnTo>
                    <a:pt x="149606" y="7899"/>
                  </a:lnTo>
                  <a:close/>
                </a:path>
                <a:path w="281305" h="123825">
                  <a:moveTo>
                    <a:pt x="150342" y="22250"/>
                  </a:moveTo>
                  <a:lnTo>
                    <a:pt x="149618" y="20967"/>
                  </a:lnTo>
                  <a:lnTo>
                    <a:pt x="148336" y="20548"/>
                  </a:lnTo>
                  <a:lnTo>
                    <a:pt x="147040" y="20193"/>
                  </a:lnTo>
                  <a:lnTo>
                    <a:pt x="145732" y="20853"/>
                  </a:lnTo>
                  <a:lnTo>
                    <a:pt x="145402" y="22021"/>
                  </a:lnTo>
                  <a:lnTo>
                    <a:pt x="145072" y="23190"/>
                  </a:lnTo>
                  <a:lnTo>
                    <a:pt x="145821" y="24409"/>
                  </a:lnTo>
                  <a:lnTo>
                    <a:pt x="147066" y="24765"/>
                  </a:lnTo>
                  <a:lnTo>
                    <a:pt x="148310" y="25158"/>
                  </a:lnTo>
                  <a:lnTo>
                    <a:pt x="149606" y="24561"/>
                  </a:lnTo>
                  <a:lnTo>
                    <a:pt x="150342" y="22250"/>
                  </a:lnTo>
                  <a:close/>
                </a:path>
                <a:path w="281305" h="123825">
                  <a:moveTo>
                    <a:pt x="157619" y="10248"/>
                  </a:moveTo>
                  <a:lnTo>
                    <a:pt x="156756" y="8699"/>
                  </a:lnTo>
                  <a:lnTo>
                    <a:pt x="155232" y="8178"/>
                  </a:lnTo>
                  <a:lnTo>
                    <a:pt x="153695" y="7696"/>
                  </a:lnTo>
                  <a:lnTo>
                    <a:pt x="152082" y="8496"/>
                  </a:lnTo>
                  <a:lnTo>
                    <a:pt x="151257" y="11290"/>
                  </a:lnTo>
                  <a:lnTo>
                    <a:pt x="152146" y="12750"/>
                  </a:lnTo>
                  <a:lnTo>
                    <a:pt x="153631" y="13220"/>
                  </a:lnTo>
                  <a:lnTo>
                    <a:pt x="155092" y="13728"/>
                  </a:lnTo>
                  <a:lnTo>
                    <a:pt x="156679" y="13017"/>
                  </a:lnTo>
                  <a:lnTo>
                    <a:pt x="157149" y="11633"/>
                  </a:lnTo>
                  <a:lnTo>
                    <a:pt x="157619" y="10248"/>
                  </a:lnTo>
                  <a:close/>
                </a:path>
                <a:path w="281305" h="123825">
                  <a:moveTo>
                    <a:pt x="165531" y="12992"/>
                  </a:moveTo>
                  <a:lnTo>
                    <a:pt x="164668" y="11252"/>
                  </a:lnTo>
                  <a:lnTo>
                    <a:pt x="163017" y="10604"/>
                  </a:lnTo>
                  <a:lnTo>
                    <a:pt x="161353" y="9969"/>
                  </a:lnTo>
                  <a:lnTo>
                    <a:pt x="159550" y="10769"/>
                  </a:lnTo>
                  <a:lnTo>
                    <a:pt x="158508" y="13792"/>
                  </a:lnTo>
                  <a:lnTo>
                    <a:pt x="159397" y="15443"/>
                  </a:lnTo>
                  <a:lnTo>
                    <a:pt x="160997" y="16027"/>
                  </a:lnTo>
                  <a:lnTo>
                    <a:pt x="162572" y="16662"/>
                  </a:lnTo>
                  <a:lnTo>
                    <a:pt x="164338" y="15963"/>
                  </a:lnTo>
                  <a:lnTo>
                    <a:pt x="164934" y="14478"/>
                  </a:lnTo>
                  <a:lnTo>
                    <a:pt x="165531" y="12992"/>
                  </a:lnTo>
                  <a:close/>
                </a:path>
                <a:path w="281305" h="123825">
                  <a:moveTo>
                    <a:pt x="173291" y="16116"/>
                  </a:moveTo>
                  <a:lnTo>
                    <a:pt x="172453" y="14185"/>
                  </a:lnTo>
                  <a:lnTo>
                    <a:pt x="170688" y="13385"/>
                  </a:lnTo>
                  <a:lnTo>
                    <a:pt x="168910" y="12623"/>
                  </a:lnTo>
                  <a:lnTo>
                    <a:pt x="166903" y="13398"/>
                  </a:lnTo>
                  <a:lnTo>
                    <a:pt x="165608" y="16624"/>
                  </a:lnTo>
                  <a:lnTo>
                    <a:pt x="166497" y="18453"/>
                  </a:lnTo>
                  <a:lnTo>
                    <a:pt x="168198" y="19189"/>
                  </a:lnTo>
                  <a:lnTo>
                    <a:pt x="169887" y="19951"/>
                  </a:lnTo>
                  <a:lnTo>
                    <a:pt x="171843" y="19291"/>
                  </a:lnTo>
                  <a:lnTo>
                    <a:pt x="172567" y="17703"/>
                  </a:lnTo>
                  <a:lnTo>
                    <a:pt x="173291" y="16116"/>
                  </a:lnTo>
                  <a:close/>
                </a:path>
                <a:path w="281305" h="123825">
                  <a:moveTo>
                    <a:pt x="177914" y="34086"/>
                  </a:moveTo>
                  <a:lnTo>
                    <a:pt x="177444" y="32702"/>
                  </a:lnTo>
                  <a:lnTo>
                    <a:pt x="176276" y="32054"/>
                  </a:lnTo>
                  <a:lnTo>
                    <a:pt x="175094" y="31419"/>
                  </a:lnTo>
                  <a:lnTo>
                    <a:pt x="173659" y="31838"/>
                  </a:lnTo>
                  <a:lnTo>
                    <a:pt x="172554" y="33997"/>
                  </a:lnTo>
                  <a:lnTo>
                    <a:pt x="173062" y="35318"/>
                  </a:lnTo>
                  <a:lnTo>
                    <a:pt x="174218" y="35928"/>
                  </a:lnTo>
                  <a:lnTo>
                    <a:pt x="175348" y="36563"/>
                  </a:lnTo>
                  <a:lnTo>
                    <a:pt x="176745" y="36220"/>
                  </a:lnTo>
                  <a:lnTo>
                    <a:pt x="177330" y="35153"/>
                  </a:lnTo>
                  <a:lnTo>
                    <a:pt x="177914" y="34086"/>
                  </a:lnTo>
                  <a:close/>
                </a:path>
                <a:path w="281305" h="123825">
                  <a:moveTo>
                    <a:pt x="180898" y="19634"/>
                  </a:moveTo>
                  <a:lnTo>
                    <a:pt x="180098" y="17500"/>
                  </a:lnTo>
                  <a:lnTo>
                    <a:pt x="178231" y="16560"/>
                  </a:lnTo>
                  <a:lnTo>
                    <a:pt x="176339" y="15633"/>
                  </a:lnTo>
                  <a:lnTo>
                    <a:pt x="174142" y="16357"/>
                  </a:lnTo>
                  <a:lnTo>
                    <a:pt x="172580" y="19799"/>
                  </a:lnTo>
                  <a:lnTo>
                    <a:pt x="173443" y="21818"/>
                  </a:lnTo>
                  <a:lnTo>
                    <a:pt x="175247" y="22682"/>
                  </a:lnTo>
                  <a:lnTo>
                    <a:pt x="177025" y="23596"/>
                  </a:lnTo>
                  <a:lnTo>
                    <a:pt x="179171" y="22987"/>
                  </a:lnTo>
                  <a:lnTo>
                    <a:pt x="180035" y="21310"/>
                  </a:lnTo>
                  <a:lnTo>
                    <a:pt x="180898" y="19634"/>
                  </a:lnTo>
                  <a:close/>
                </a:path>
                <a:path w="281305" h="123825">
                  <a:moveTo>
                    <a:pt x="184619" y="37846"/>
                  </a:moveTo>
                  <a:lnTo>
                    <a:pt x="184175" y="36283"/>
                  </a:lnTo>
                  <a:lnTo>
                    <a:pt x="182905" y="35496"/>
                  </a:lnTo>
                  <a:lnTo>
                    <a:pt x="181622" y="34734"/>
                  </a:lnTo>
                  <a:lnTo>
                    <a:pt x="180022" y="35115"/>
                  </a:lnTo>
                  <a:lnTo>
                    <a:pt x="178701" y="37465"/>
                  </a:lnTo>
                  <a:lnTo>
                    <a:pt x="179197" y="38950"/>
                  </a:lnTo>
                  <a:lnTo>
                    <a:pt x="181635" y="40436"/>
                  </a:lnTo>
                  <a:lnTo>
                    <a:pt x="183197" y="40132"/>
                  </a:lnTo>
                  <a:lnTo>
                    <a:pt x="183908" y="38989"/>
                  </a:lnTo>
                  <a:lnTo>
                    <a:pt x="184619" y="37846"/>
                  </a:lnTo>
                  <a:close/>
                </a:path>
                <a:path w="281305" h="123825">
                  <a:moveTo>
                    <a:pt x="191135" y="41935"/>
                  </a:moveTo>
                  <a:lnTo>
                    <a:pt x="190728" y="40208"/>
                  </a:lnTo>
                  <a:lnTo>
                    <a:pt x="189382" y="39281"/>
                  </a:lnTo>
                  <a:lnTo>
                    <a:pt x="188023" y="38379"/>
                  </a:lnTo>
                  <a:lnTo>
                    <a:pt x="186245" y="38709"/>
                  </a:lnTo>
                  <a:lnTo>
                    <a:pt x="184670" y="41211"/>
                  </a:lnTo>
                  <a:lnTo>
                    <a:pt x="185127" y="42862"/>
                  </a:lnTo>
                  <a:lnTo>
                    <a:pt x="186436" y="43726"/>
                  </a:lnTo>
                  <a:lnTo>
                    <a:pt x="187731" y="44627"/>
                  </a:lnTo>
                  <a:lnTo>
                    <a:pt x="189458" y="44373"/>
                  </a:lnTo>
                  <a:lnTo>
                    <a:pt x="190296" y="43154"/>
                  </a:lnTo>
                  <a:lnTo>
                    <a:pt x="191135" y="41935"/>
                  </a:lnTo>
                  <a:close/>
                </a:path>
                <a:path w="281305" h="123825">
                  <a:moveTo>
                    <a:pt x="197446" y="46355"/>
                  </a:moveTo>
                  <a:lnTo>
                    <a:pt x="197091" y="44450"/>
                  </a:lnTo>
                  <a:lnTo>
                    <a:pt x="195681" y="43370"/>
                  </a:lnTo>
                  <a:lnTo>
                    <a:pt x="194233" y="42316"/>
                  </a:lnTo>
                  <a:lnTo>
                    <a:pt x="192290" y="42595"/>
                  </a:lnTo>
                  <a:lnTo>
                    <a:pt x="191376" y="43891"/>
                  </a:lnTo>
                  <a:lnTo>
                    <a:pt x="190461" y="45224"/>
                  </a:lnTo>
                  <a:lnTo>
                    <a:pt x="190881" y="47053"/>
                  </a:lnTo>
                  <a:lnTo>
                    <a:pt x="192252" y="48056"/>
                  </a:lnTo>
                  <a:lnTo>
                    <a:pt x="193598" y="49085"/>
                  </a:lnTo>
                  <a:lnTo>
                    <a:pt x="195491" y="48895"/>
                  </a:lnTo>
                  <a:lnTo>
                    <a:pt x="196469" y="47625"/>
                  </a:lnTo>
                  <a:lnTo>
                    <a:pt x="197446" y="46355"/>
                  </a:lnTo>
                  <a:close/>
                </a:path>
                <a:path w="281305" h="123825">
                  <a:moveTo>
                    <a:pt x="239344" y="42621"/>
                  </a:moveTo>
                  <a:lnTo>
                    <a:pt x="237553" y="40703"/>
                  </a:lnTo>
                  <a:lnTo>
                    <a:pt x="235686" y="38849"/>
                  </a:lnTo>
                  <a:lnTo>
                    <a:pt x="233553" y="38747"/>
                  </a:lnTo>
                  <a:lnTo>
                    <a:pt x="233426" y="36195"/>
                  </a:lnTo>
                  <a:lnTo>
                    <a:pt x="231419" y="34213"/>
                  </a:lnTo>
                  <a:lnTo>
                    <a:pt x="229336" y="32334"/>
                  </a:lnTo>
                  <a:lnTo>
                    <a:pt x="227431" y="32334"/>
                  </a:lnTo>
                  <a:lnTo>
                    <a:pt x="227190" y="30022"/>
                  </a:lnTo>
                  <a:lnTo>
                    <a:pt x="224967" y="28028"/>
                  </a:lnTo>
                  <a:lnTo>
                    <a:pt x="222669" y="26136"/>
                  </a:lnTo>
                  <a:lnTo>
                    <a:pt x="220980" y="26225"/>
                  </a:lnTo>
                  <a:lnTo>
                    <a:pt x="220662" y="24155"/>
                  </a:lnTo>
                  <a:lnTo>
                    <a:pt x="218211" y="22161"/>
                  </a:lnTo>
                  <a:lnTo>
                    <a:pt x="215684" y="20256"/>
                  </a:lnTo>
                  <a:lnTo>
                    <a:pt x="214236" y="20408"/>
                  </a:lnTo>
                  <a:lnTo>
                    <a:pt x="213868" y="18592"/>
                  </a:lnTo>
                  <a:lnTo>
                    <a:pt x="211175" y="16611"/>
                  </a:lnTo>
                  <a:lnTo>
                    <a:pt x="208419" y="14732"/>
                  </a:lnTo>
                  <a:lnTo>
                    <a:pt x="207187" y="14935"/>
                  </a:lnTo>
                  <a:lnTo>
                    <a:pt x="206781" y="13347"/>
                  </a:lnTo>
                  <a:lnTo>
                    <a:pt x="203847" y="11404"/>
                  </a:lnTo>
                  <a:lnTo>
                    <a:pt x="200863" y="9550"/>
                  </a:lnTo>
                  <a:lnTo>
                    <a:pt x="197116" y="10325"/>
                  </a:lnTo>
                  <a:lnTo>
                    <a:pt x="195567" y="13017"/>
                  </a:lnTo>
                  <a:lnTo>
                    <a:pt x="194005" y="15735"/>
                  </a:lnTo>
                  <a:lnTo>
                    <a:pt x="195033" y="19240"/>
                  </a:lnTo>
                  <a:lnTo>
                    <a:pt x="197815" y="20955"/>
                  </a:lnTo>
                  <a:lnTo>
                    <a:pt x="200533" y="22758"/>
                  </a:lnTo>
                  <a:lnTo>
                    <a:pt x="202133" y="22491"/>
                  </a:lnTo>
                  <a:lnTo>
                    <a:pt x="202425" y="23647"/>
                  </a:lnTo>
                  <a:lnTo>
                    <a:pt x="204990" y="25412"/>
                  </a:lnTo>
                  <a:lnTo>
                    <a:pt x="207505" y="27254"/>
                  </a:lnTo>
                  <a:lnTo>
                    <a:pt x="209321" y="27038"/>
                  </a:lnTo>
                  <a:lnTo>
                    <a:pt x="209588" y="28422"/>
                  </a:lnTo>
                  <a:lnTo>
                    <a:pt x="211950" y="30200"/>
                  </a:lnTo>
                  <a:lnTo>
                    <a:pt x="214249" y="32067"/>
                  </a:lnTo>
                  <a:lnTo>
                    <a:pt x="216306" y="31927"/>
                  </a:lnTo>
                  <a:lnTo>
                    <a:pt x="216535" y="33566"/>
                  </a:lnTo>
                  <a:lnTo>
                    <a:pt x="218694" y="35344"/>
                  </a:lnTo>
                  <a:lnTo>
                    <a:pt x="220776" y="37223"/>
                  </a:lnTo>
                  <a:lnTo>
                    <a:pt x="223050" y="37172"/>
                  </a:lnTo>
                  <a:lnTo>
                    <a:pt x="223215" y="39039"/>
                  </a:lnTo>
                  <a:lnTo>
                    <a:pt x="225183" y="40817"/>
                  </a:lnTo>
                  <a:lnTo>
                    <a:pt x="227063" y="42672"/>
                  </a:lnTo>
                  <a:lnTo>
                    <a:pt x="229552" y="42748"/>
                  </a:lnTo>
                  <a:lnTo>
                    <a:pt x="229628" y="44856"/>
                  </a:lnTo>
                  <a:lnTo>
                    <a:pt x="231394" y="46609"/>
                  </a:lnTo>
                  <a:lnTo>
                    <a:pt x="233095" y="48425"/>
                  </a:lnTo>
                  <a:lnTo>
                    <a:pt x="235851" y="48653"/>
                  </a:lnTo>
                  <a:lnTo>
                    <a:pt x="239344" y="45504"/>
                  </a:lnTo>
                  <a:lnTo>
                    <a:pt x="239344" y="42621"/>
                  </a:lnTo>
                  <a:close/>
                </a:path>
                <a:path w="281305" h="123825">
                  <a:moveTo>
                    <a:pt x="254825" y="90957"/>
                  </a:moveTo>
                  <a:lnTo>
                    <a:pt x="253758" y="88963"/>
                  </a:lnTo>
                  <a:lnTo>
                    <a:pt x="252653" y="86995"/>
                  </a:lnTo>
                  <a:lnTo>
                    <a:pt x="250596" y="86296"/>
                  </a:lnTo>
                  <a:lnTo>
                    <a:pt x="251180" y="83781"/>
                  </a:lnTo>
                  <a:lnTo>
                    <a:pt x="249974" y="81686"/>
                  </a:lnTo>
                  <a:lnTo>
                    <a:pt x="248678" y="79641"/>
                  </a:lnTo>
                  <a:lnTo>
                    <a:pt x="246799" y="79108"/>
                  </a:lnTo>
                  <a:lnTo>
                    <a:pt x="247192" y="76796"/>
                  </a:lnTo>
                  <a:lnTo>
                    <a:pt x="245821" y="74612"/>
                  </a:lnTo>
                  <a:lnTo>
                    <a:pt x="244348" y="72491"/>
                  </a:lnTo>
                  <a:lnTo>
                    <a:pt x="242633" y="72110"/>
                  </a:lnTo>
                  <a:lnTo>
                    <a:pt x="242900" y="69977"/>
                  </a:lnTo>
                  <a:lnTo>
                    <a:pt x="241312" y="67729"/>
                  </a:lnTo>
                  <a:lnTo>
                    <a:pt x="239649" y="65544"/>
                  </a:lnTo>
                  <a:lnTo>
                    <a:pt x="238099" y="65290"/>
                  </a:lnTo>
                  <a:lnTo>
                    <a:pt x="238252" y="63360"/>
                  </a:lnTo>
                  <a:lnTo>
                    <a:pt x="236474" y="61061"/>
                  </a:lnTo>
                  <a:lnTo>
                    <a:pt x="234607" y="58839"/>
                  </a:lnTo>
                  <a:lnTo>
                    <a:pt x="233248" y="58674"/>
                  </a:lnTo>
                  <a:lnTo>
                    <a:pt x="233299" y="56972"/>
                  </a:lnTo>
                  <a:lnTo>
                    <a:pt x="231292" y="54635"/>
                  </a:lnTo>
                  <a:lnTo>
                    <a:pt x="229222" y="52374"/>
                  </a:lnTo>
                  <a:lnTo>
                    <a:pt x="228079" y="52298"/>
                  </a:lnTo>
                  <a:lnTo>
                    <a:pt x="228053" y="50800"/>
                  </a:lnTo>
                  <a:lnTo>
                    <a:pt x="225818" y="48450"/>
                  </a:lnTo>
                  <a:lnTo>
                    <a:pt x="223520" y="46164"/>
                  </a:lnTo>
                  <a:lnTo>
                    <a:pt x="221983" y="46139"/>
                  </a:lnTo>
                  <a:lnTo>
                    <a:pt x="221907" y="45034"/>
                  </a:lnTo>
                  <a:lnTo>
                    <a:pt x="219684" y="42913"/>
                  </a:lnTo>
                  <a:lnTo>
                    <a:pt x="217398" y="40855"/>
                  </a:lnTo>
                  <a:lnTo>
                    <a:pt x="215658" y="40906"/>
                  </a:lnTo>
                  <a:lnTo>
                    <a:pt x="215506" y="39585"/>
                  </a:lnTo>
                  <a:lnTo>
                    <a:pt x="213309" y="37680"/>
                  </a:lnTo>
                  <a:lnTo>
                    <a:pt x="211061" y="35839"/>
                  </a:lnTo>
                  <a:lnTo>
                    <a:pt x="209118" y="35991"/>
                  </a:lnTo>
                  <a:lnTo>
                    <a:pt x="208864" y="34467"/>
                  </a:lnTo>
                  <a:lnTo>
                    <a:pt x="206692" y="32778"/>
                  </a:lnTo>
                  <a:lnTo>
                    <a:pt x="204495" y="31140"/>
                  </a:lnTo>
                  <a:lnTo>
                    <a:pt x="202349" y="31407"/>
                  </a:lnTo>
                  <a:lnTo>
                    <a:pt x="201968" y="29705"/>
                  </a:lnTo>
                  <a:lnTo>
                    <a:pt x="199859" y="28206"/>
                  </a:lnTo>
                  <a:lnTo>
                    <a:pt x="197726" y="26758"/>
                  </a:lnTo>
                  <a:lnTo>
                    <a:pt x="195376" y="27178"/>
                  </a:lnTo>
                  <a:lnTo>
                    <a:pt x="194868" y="25273"/>
                  </a:lnTo>
                  <a:lnTo>
                    <a:pt x="192824" y="23977"/>
                  </a:lnTo>
                  <a:lnTo>
                    <a:pt x="190766" y="22720"/>
                  </a:lnTo>
                  <a:lnTo>
                    <a:pt x="188226" y="23291"/>
                  </a:lnTo>
                  <a:lnTo>
                    <a:pt x="187566" y="21209"/>
                  </a:lnTo>
                  <a:lnTo>
                    <a:pt x="185597" y="20091"/>
                  </a:lnTo>
                  <a:lnTo>
                    <a:pt x="183616" y="18999"/>
                  </a:lnTo>
                  <a:lnTo>
                    <a:pt x="181229" y="19672"/>
                  </a:lnTo>
                  <a:lnTo>
                    <a:pt x="179374" y="23279"/>
                  </a:lnTo>
                  <a:lnTo>
                    <a:pt x="180200" y="25488"/>
                  </a:lnTo>
                  <a:lnTo>
                    <a:pt x="182079" y="26517"/>
                  </a:lnTo>
                  <a:lnTo>
                    <a:pt x="183946" y="27584"/>
                  </a:lnTo>
                  <a:lnTo>
                    <a:pt x="186016" y="27101"/>
                  </a:lnTo>
                  <a:lnTo>
                    <a:pt x="186778" y="29476"/>
                  </a:lnTo>
                  <a:lnTo>
                    <a:pt x="188734" y="30670"/>
                  </a:lnTo>
                  <a:lnTo>
                    <a:pt x="190665" y="31902"/>
                  </a:lnTo>
                  <a:lnTo>
                    <a:pt x="192570" y="31559"/>
                  </a:lnTo>
                  <a:lnTo>
                    <a:pt x="193154" y="33756"/>
                  </a:lnTo>
                  <a:lnTo>
                    <a:pt x="195160" y="35115"/>
                  </a:lnTo>
                  <a:lnTo>
                    <a:pt x="197154" y="36525"/>
                  </a:lnTo>
                  <a:lnTo>
                    <a:pt x="198856" y="36296"/>
                  </a:lnTo>
                  <a:lnTo>
                    <a:pt x="199301" y="38315"/>
                  </a:lnTo>
                  <a:lnTo>
                    <a:pt x="201371" y="39865"/>
                  </a:lnTo>
                  <a:lnTo>
                    <a:pt x="203390" y="41452"/>
                  </a:lnTo>
                  <a:lnTo>
                    <a:pt x="204901" y="41325"/>
                  </a:lnTo>
                  <a:lnTo>
                    <a:pt x="205219" y="43167"/>
                  </a:lnTo>
                  <a:lnTo>
                    <a:pt x="207314" y="44894"/>
                  </a:lnTo>
                  <a:lnTo>
                    <a:pt x="209372" y="46685"/>
                  </a:lnTo>
                  <a:lnTo>
                    <a:pt x="210693" y="46634"/>
                  </a:lnTo>
                  <a:lnTo>
                    <a:pt x="210883" y="48285"/>
                  </a:lnTo>
                  <a:lnTo>
                    <a:pt x="213004" y="50203"/>
                  </a:lnTo>
                  <a:lnTo>
                    <a:pt x="215074" y="52184"/>
                  </a:lnTo>
                  <a:lnTo>
                    <a:pt x="216204" y="52197"/>
                  </a:lnTo>
                  <a:lnTo>
                    <a:pt x="216293" y="53657"/>
                  </a:lnTo>
                  <a:lnTo>
                    <a:pt x="218440" y="55765"/>
                  </a:lnTo>
                  <a:lnTo>
                    <a:pt x="220497" y="57937"/>
                  </a:lnTo>
                  <a:lnTo>
                    <a:pt x="221983" y="58039"/>
                  </a:lnTo>
                  <a:lnTo>
                    <a:pt x="222008" y="59131"/>
                  </a:lnTo>
                  <a:lnTo>
                    <a:pt x="223939" y="61239"/>
                  </a:lnTo>
                  <a:lnTo>
                    <a:pt x="225806" y="63411"/>
                  </a:lnTo>
                  <a:lnTo>
                    <a:pt x="227495" y="63601"/>
                  </a:lnTo>
                  <a:lnTo>
                    <a:pt x="227457" y="64897"/>
                  </a:lnTo>
                  <a:lnTo>
                    <a:pt x="229196" y="66979"/>
                  </a:lnTo>
                  <a:lnTo>
                    <a:pt x="230860" y="69126"/>
                  </a:lnTo>
                  <a:lnTo>
                    <a:pt x="232740" y="69430"/>
                  </a:lnTo>
                  <a:lnTo>
                    <a:pt x="232613" y="70942"/>
                  </a:lnTo>
                  <a:lnTo>
                    <a:pt x="234175" y="72986"/>
                  </a:lnTo>
                  <a:lnTo>
                    <a:pt x="235648" y="75095"/>
                  </a:lnTo>
                  <a:lnTo>
                    <a:pt x="237705" y="75539"/>
                  </a:lnTo>
                  <a:lnTo>
                    <a:pt x="237464" y="77241"/>
                  </a:lnTo>
                  <a:lnTo>
                    <a:pt x="238861" y="79235"/>
                  </a:lnTo>
                  <a:lnTo>
                    <a:pt x="240157" y="81292"/>
                  </a:lnTo>
                  <a:lnTo>
                    <a:pt x="242379" y="81876"/>
                  </a:lnTo>
                  <a:lnTo>
                    <a:pt x="242011" y="83769"/>
                  </a:lnTo>
                  <a:lnTo>
                    <a:pt x="243230" y="85699"/>
                  </a:lnTo>
                  <a:lnTo>
                    <a:pt x="244386" y="87680"/>
                  </a:lnTo>
                  <a:lnTo>
                    <a:pt x="246748" y="88455"/>
                  </a:lnTo>
                  <a:lnTo>
                    <a:pt x="246240" y="90538"/>
                  </a:lnTo>
                  <a:lnTo>
                    <a:pt x="247294" y="92417"/>
                  </a:lnTo>
                  <a:lnTo>
                    <a:pt x="248297" y="94297"/>
                  </a:lnTo>
                  <a:lnTo>
                    <a:pt x="250494" y="95148"/>
                  </a:lnTo>
                  <a:lnTo>
                    <a:pt x="254127" y="93345"/>
                  </a:lnTo>
                  <a:lnTo>
                    <a:pt x="254825" y="90957"/>
                  </a:lnTo>
                  <a:close/>
                </a:path>
                <a:path w="281305" h="123825">
                  <a:moveTo>
                    <a:pt x="257695" y="98348"/>
                  </a:moveTo>
                  <a:lnTo>
                    <a:pt x="257670" y="97320"/>
                  </a:lnTo>
                  <a:lnTo>
                    <a:pt x="257187" y="96393"/>
                  </a:lnTo>
                  <a:lnTo>
                    <a:pt x="256260" y="94513"/>
                  </a:lnTo>
                  <a:lnTo>
                    <a:pt x="254139" y="93675"/>
                  </a:lnTo>
                  <a:lnTo>
                    <a:pt x="252463" y="94526"/>
                  </a:lnTo>
                  <a:lnTo>
                    <a:pt x="250786" y="95377"/>
                  </a:lnTo>
                  <a:lnTo>
                    <a:pt x="254774" y="101612"/>
                  </a:lnTo>
                  <a:lnTo>
                    <a:pt x="256501" y="100850"/>
                  </a:lnTo>
                  <a:lnTo>
                    <a:pt x="257111" y="100114"/>
                  </a:lnTo>
                  <a:lnTo>
                    <a:pt x="257695" y="98348"/>
                  </a:lnTo>
                  <a:close/>
                </a:path>
                <a:path w="281305" h="123825">
                  <a:moveTo>
                    <a:pt x="261073" y="105727"/>
                  </a:moveTo>
                  <a:lnTo>
                    <a:pt x="260273" y="103974"/>
                  </a:lnTo>
                  <a:lnTo>
                    <a:pt x="259499" y="102196"/>
                  </a:lnTo>
                  <a:lnTo>
                    <a:pt x="257581" y="101320"/>
                  </a:lnTo>
                  <a:lnTo>
                    <a:pt x="255993" y="102031"/>
                  </a:lnTo>
                  <a:lnTo>
                    <a:pt x="254406" y="102743"/>
                  </a:lnTo>
                  <a:lnTo>
                    <a:pt x="253707" y="104686"/>
                  </a:lnTo>
                  <a:lnTo>
                    <a:pt x="254444" y="106387"/>
                  </a:lnTo>
                  <a:lnTo>
                    <a:pt x="255219" y="108077"/>
                  </a:lnTo>
                  <a:lnTo>
                    <a:pt x="257009" y="108991"/>
                  </a:lnTo>
                  <a:lnTo>
                    <a:pt x="260248" y="107734"/>
                  </a:lnTo>
                  <a:lnTo>
                    <a:pt x="261073" y="105727"/>
                  </a:lnTo>
                  <a:close/>
                </a:path>
                <a:path w="281305" h="123825">
                  <a:moveTo>
                    <a:pt x="263283" y="112483"/>
                  </a:moveTo>
                  <a:lnTo>
                    <a:pt x="262356" y="109994"/>
                  </a:lnTo>
                  <a:lnTo>
                    <a:pt x="260642" y="109118"/>
                  </a:lnTo>
                  <a:lnTo>
                    <a:pt x="259143" y="109689"/>
                  </a:lnTo>
                  <a:lnTo>
                    <a:pt x="257644" y="110261"/>
                  </a:lnTo>
                  <a:lnTo>
                    <a:pt x="260553" y="115862"/>
                  </a:lnTo>
                  <a:lnTo>
                    <a:pt x="262077" y="115354"/>
                  </a:lnTo>
                  <a:lnTo>
                    <a:pt x="262648" y="114782"/>
                  </a:lnTo>
                  <a:lnTo>
                    <a:pt x="262966" y="114058"/>
                  </a:lnTo>
                  <a:lnTo>
                    <a:pt x="263258" y="113347"/>
                  </a:lnTo>
                  <a:lnTo>
                    <a:pt x="263283" y="112483"/>
                  </a:lnTo>
                  <a:close/>
                </a:path>
                <a:path w="281305" h="123825">
                  <a:moveTo>
                    <a:pt x="265798" y="121005"/>
                  </a:moveTo>
                  <a:lnTo>
                    <a:pt x="264820" y="117919"/>
                  </a:lnTo>
                  <a:lnTo>
                    <a:pt x="263296" y="117043"/>
                  </a:lnTo>
                  <a:lnTo>
                    <a:pt x="261912" y="117500"/>
                  </a:lnTo>
                  <a:lnTo>
                    <a:pt x="260527" y="117957"/>
                  </a:lnTo>
                  <a:lnTo>
                    <a:pt x="259791" y="119532"/>
                  </a:lnTo>
                  <a:lnTo>
                    <a:pt x="260718" y="122504"/>
                  </a:lnTo>
                  <a:lnTo>
                    <a:pt x="262267" y="123380"/>
                  </a:lnTo>
                  <a:lnTo>
                    <a:pt x="265074" y="122580"/>
                  </a:lnTo>
                  <a:lnTo>
                    <a:pt x="265798" y="121005"/>
                  </a:lnTo>
                  <a:close/>
                </a:path>
                <a:path w="281305" h="123825">
                  <a:moveTo>
                    <a:pt x="280695" y="119507"/>
                  </a:moveTo>
                  <a:lnTo>
                    <a:pt x="279806" y="116459"/>
                  </a:lnTo>
                  <a:lnTo>
                    <a:pt x="278333" y="115570"/>
                  </a:lnTo>
                  <a:lnTo>
                    <a:pt x="275590" y="116420"/>
                  </a:lnTo>
                  <a:lnTo>
                    <a:pt x="274828" y="117957"/>
                  </a:lnTo>
                  <a:lnTo>
                    <a:pt x="275691" y="120891"/>
                  </a:lnTo>
                  <a:lnTo>
                    <a:pt x="277164" y="121780"/>
                  </a:lnTo>
                  <a:lnTo>
                    <a:pt x="278549" y="121412"/>
                  </a:lnTo>
                  <a:lnTo>
                    <a:pt x="279933" y="121043"/>
                  </a:lnTo>
                  <a:lnTo>
                    <a:pt x="280695" y="11950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-253" y="6668731"/>
              <a:ext cx="320040" cy="155575"/>
            </a:xfrm>
            <a:custGeom>
              <a:avLst/>
              <a:gdLst/>
              <a:ahLst/>
              <a:cxnLst/>
              <a:rect l="l" t="t" r="r" b="b"/>
              <a:pathLst>
                <a:path w="320040" h="155575">
                  <a:moveTo>
                    <a:pt x="1371" y="36042"/>
                  </a:moveTo>
                  <a:lnTo>
                    <a:pt x="254" y="34163"/>
                  </a:lnTo>
                  <a:lnTo>
                    <a:pt x="254" y="38887"/>
                  </a:lnTo>
                  <a:lnTo>
                    <a:pt x="711" y="38595"/>
                  </a:lnTo>
                  <a:lnTo>
                    <a:pt x="1371" y="36042"/>
                  </a:lnTo>
                  <a:close/>
                </a:path>
                <a:path w="320040" h="155575">
                  <a:moveTo>
                    <a:pt x="9055" y="31280"/>
                  </a:moveTo>
                  <a:lnTo>
                    <a:pt x="7048" y="27686"/>
                  </a:lnTo>
                  <a:lnTo>
                    <a:pt x="4622" y="27139"/>
                  </a:lnTo>
                  <a:lnTo>
                    <a:pt x="2628" y="28257"/>
                  </a:lnTo>
                  <a:lnTo>
                    <a:pt x="660" y="29438"/>
                  </a:lnTo>
                  <a:lnTo>
                    <a:pt x="0" y="31864"/>
                  </a:lnTo>
                  <a:lnTo>
                    <a:pt x="1079" y="33604"/>
                  </a:lnTo>
                  <a:lnTo>
                    <a:pt x="2171" y="35356"/>
                  </a:lnTo>
                  <a:lnTo>
                    <a:pt x="4546" y="35801"/>
                  </a:lnTo>
                  <a:lnTo>
                    <a:pt x="6426" y="34671"/>
                  </a:lnTo>
                  <a:lnTo>
                    <a:pt x="8331" y="33604"/>
                  </a:lnTo>
                  <a:lnTo>
                    <a:pt x="9055" y="31280"/>
                  </a:lnTo>
                  <a:close/>
                </a:path>
                <a:path w="320040" h="155575">
                  <a:moveTo>
                    <a:pt x="16954" y="26873"/>
                  </a:moveTo>
                  <a:lnTo>
                    <a:pt x="15265" y="23482"/>
                  </a:lnTo>
                  <a:lnTo>
                    <a:pt x="13055" y="22872"/>
                  </a:lnTo>
                  <a:lnTo>
                    <a:pt x="11176" y="23812"/>
                  </a:lnTo>
                  <a:lnTo>
                    <a:pt x="9334" y="24815"/>
                  </a:lnTo>
                  <a:lnTo>
                    <a:pt x="8610" y="27000"/>
                  </a:lnTo>
                  <a:lnTo>
                    <a:pt x="9525" y="28651"/>
                  </a:lnTo>
                  <a:lnTo>
                    <a:pt x="10452" y="30314"/>
                  </a:lnTo>
                  <a:lnTo>
                    <a:pt x="12611" y="30835"/>
                  </a:lnTo>
                  <a:lnTo>
                    <a:pt x="14376" y="29870"/>
                  </a:lnTo>
                  <a:lnTo>
                    <a:pt x="16179" y="28968"/>
                  </a:lnTo>
                  <a:lnTo>
                    <a:pt x="16954" y="26873"/>
                  </a:lnTo>
                  <a:close/>
                </a:path>
                <a:path w="320040" h="155575">
                  <a:moveTo>
                    <a:pt x="25069" y="22847"/>
                  </a:moveTo>
                  <a:lnTo>
                    <a:pt x="23672" y="19697"/>
                  </a:lnTo>
                  <a:lnTo>
                    <a:pt x="21678" y="19037"/>
                  </a:lnTo>
                  <a:lnTo>
                    <a:pt x="19939" y="19799"/>
                  </a:lnTo>
                  <a:lnTo>
                    <a:pt x="18211" y="20637"/>
                  </a:lnTo>
                  <a:lnTo>
                    <a:pt x="17449" y="22593"/>
                  </a:lnTo>
                  <a:lnTo>
                    <a:pt x="18211" y="24142"/>
                  </a:lnTo>
                  <a:lnTo>
                    <a:pt x="18973" y="25692"/>
                  </a:lnTo>
                  <a:lnTo>
                    <a:pt x="20929" y="26276"/>
                  </a:lnTo>
                  <a:lnTo>
                    <a:pt x="22580" y="25463"/>
                  </a:lnTo>
                  <a:lnTo>
                    <a:pt x="24269" y="24726"/>
                  </a:lnTo>
                  <a:lnTo>
                    <a:pt x="25069" y="22847"/>
                  </a:lnTo>
                  <a:close/>
                </a:path>
                <a:path w="320040" h="155575">
                  <a:moveTo>
                    <a:pt x="33362" y="19202"/>
                  </a:moveTo>
                  <a:lnTo>
                    <a:pt x="32232" y="16294"/>
                  </a:lnTo>
                  <a:lnTo>
                    <a:pt x="30467" y="15608"/>
                  </a:lnTo>
                  <a:lnTo>
                    <a:pt x="28854" y="16217"/>
                  </a:lnTo>
                  <a:lnTo>
                    <a:pt x="27279" y="16903"/>
                  </a:lnTo>
                  <a:lnTo>
                    <a:pt x="26504" y="18643"/>
                  </a:lnTo>
                  <a:lnTo>
                    <a:pt x="27114" y="20066"/>
                  </a:lnTo>
                  <a:lnTo>
                    <a:pt x="27736" y="21501"/>
                  </a:lnTo>
                  <a:lnTo>
                    <a:pt x="29464" y="22110"/>
                  </a:lnTo>
                  <a:lnTo>
                    <a:pt x="30988" y="21450"/>
                  </a:lnTo>
                  <a:lnTo>
                    <a:pt x="32550" y="20853"/>
                  </a:lnTo>
                  <a:lnTo>
                    <a:pt x="33362" y="19202"/>
                  </a:lnTo>
                  <a:close/>
                </a:path>
                <a:path w="320040" h="155575">
                  <a:moveTo>
                    <a:pt x="38061" y="35039"/>
                  </a:moveTo>
                  <a:lnTo>
                    <a:pt x="36449" y="30937"/>
                  </a:lnTo>
                  <a:lnTo>
                    <a:pt x="33947" y="30022"/>
                  </a:lnTo>
                  <a:lnTo>
                    <a:pt x="31661" y="30949"/>
                  </a:lnTo>
                  <a:lnTo>
                    <a:pt x="30518" y="31394"/>
                  </a:lnTo>
                  <a:lnTo>
                    <a:pt x="29718" y="32321"/>
                  </a:lnTo>
                  <a:lnTo>
                    <a:pt x="28854" y="34290"/>
                  </a:lnTo>
                  <a:lnTo>
                    <a:pt x="28841" y="34785"/>
                  </a:lnTo>
                  <a:lnTo>
                    <a:pt x="28562" y="34150"/>
                  </a:lnTo>
                  <a:lnTo>
                    <a:pt x="25844" y="33299"/>
                  </a:lnTo>
                  <a:lnTo>
                    <a:pt x="23456" y="34404"/>
                  </a:lnTo>
                  <a:lnTo>
                    <a:pt x="22263" y="34937"/>
                  </a:lnTo>
                  <a:lnTo>
                    <a:pt x="21437" y="35953"/>
                  </a:lnTo>
                  <a:lnTo>
                    <a:pt x="20777" y="37706"/>
                  </a:lnTo>
                  <a:lnTo>
                    <a:pt x="17894" y="36957"/>
                  </a:lnTo>
                  <a:lnTo>
                    <a:pt x="15417" y="38265"/>
                  </a:lnTo>
                  <a:lnTo>
                    <a:pt x="14160" y="38887"/>
                  </a:lnTo>
                  <a:lnTo>
                    <a:pt x="13335" y="39992"/>
                  </a:lnTo>
                  <a:lnTo>
                    <a:pt x="12839" y="41541"/>
                  </a:lnTo>
                  <a:lnTo>
                    <a:pt x="10109" y="40982"/>
                  </a:lnTo>
                  <a:lnTo>
                    <a:pt x="6908" y="42875"/>
                  </a:lnTo>
                  <a:lnTo>
                    <a:pt x="5054" y="45783"/>
                  </a:lnTo>
                  <a:lnTo>
                    <a:pt x="2514" y="45377"/>
                  </a:lnTo>
                  <a:lnTo>
                    <a:pt x="254" y="46888"/>
                  </a:lnTo>
                  <a:lnTo>
                    <a:pt x="254" y="52933"/>
                  </a:lnTo>
                  <a:lnTo>
                    <a:pt x="254" y="56845"/>
                  </a:lnTo>
                  <a:lnTo>
                    <a:pt x="254" y="59702"/>
                  </a:lnTo>
                  <a:lnTo>
                    <a:pt x="1397" y="58851"/>
                  </a:lnTo>
                  <a:lnTo>
                    <a:pt x="1739" y="57010"/>
                  </a:lnTo>
                  <a:lnTo>
                    <a:pt x="3098" y="57137"/>
                  </a:lnTo>
                  <a:lnTo>
                    <a:pt x="5600" y="55549"/>
                  </a:lnTo>
                  <a:lnTo>
                    <a:pt x="8064" y="53924"/>
                  </a:lnTo>
                  <a:lnTo>
                    <a:pt x="8661" y="51435"/>
                  </a:lnTo>
                  <a:lnTo>
                    <a:pt x="9372" y="51549"/>
                  </a:lnTo>
                  <a:lnTo>
                    <a:pt x="10020" y="51536"/>
                  </a:lnTo>
                  <a:lnTo>
                    <a:pt x="10668" y="51409"/>
                  </a:lnTo>
                  <a:lnTo>
                    <a:pt x="11315" y="51308"/>
                  </a:lnTo>
                  <a:lnTo>
                    <a:pt x="11963" y="51079"/>
                  </a:lnTo>
                  <a:lnTo>
                    <a:pt x="14986" y="49288"/>
                  </a:lnTo>
                  <a:lnTo>
                    <a:pt x="15748" y="46647"/>
                  </a:lnTo>
                  <a:lnTo>
                    <a:pt x="17310" y="47002"/>
                  </a:lnTo>
                  <a:lnTo>
                    <a:pt x="18592" y="46824"/>
                  </a:lnTo>
                  <a:lnTo>
                    <a:pt x="19773" y="46228"/>
                  </a:lnTo>
                  <a:lnTo>
                    <a:pt x="22110" y="44996"/>
                  </a:lnTo>
                  <a:lnTo>
                    <a:pt x="23075" y="42214"/>
                  </a:lnTo>
                  <a:lnTo>
                    <a:pt x="24853" y="42710"/>
                  </a:lnTo>
                  <a:lnTo>
                    <a:pt x="26035" y="42570"/>
                  </a:lnTo>
                  <a:lnTo>
                    <a:pt x="27190" y="42075"/>
                  </a:lnTo>
                  <a:lnTo>
                    <a:pt x="29438" y="41033"/>
                  </a:lnTo>
                  <a:lnTo>
                    <a:pt x="30492" y="38442"/>
                  </a:lnTo>
                  <a:lnTo>
                    <a:pt x="30187" y="37769"/>
                  </a:lnTo>
                  <a:lnTo>
                    <a:pt x="30594" y="38100"/>
                  </a:lnTo>
                  <a:lnTo>
                    <a:pt x="32588" y="38785"/>
                  </a:lnTo>
                  <a:lnTo>
                    <a:pt x="33705" y="38696"/>
                  </a:lnTo>
                  <a:lnTo>
                    <a:pt x="34798" y="38277"/>
                  </a:lnTo>
                  <a:lnTo>
                    <a:pt x="36957" y="37401"/>
                  </a:lnTo>
                  <a:lnTo>
                    <a:pt x="38061" y="35039"/>
                  </a:lnTo>
                  <a:close/>
                </a:path>
                <a:path w="320040" h="155575">
                  <a:moveTo>
                    <a:pt x="45796" y="32004"/>
                  </a:moveTo>
                  <a:lnTo>
                    <a:pt x="44475" y="28130"/>
                  </a:lnTo>
                  <a:lnTo>
                    <a:pt x="42189" y="27165"/>
                  </a:lnTo>
                  <a:lnTo>
                    <a:pt x="40030" y="27914"/>
                  </a:lnTo>
                  <a:lnTo>
                    <a:pt x="37896" y="28714"/>
                  </a:lnTo>
                  <a:lnTo>
                    <a:pt x="36817" y="30975"/>
                  </a:lnTo>
                  <a:lnTo>
                    <a:pt x="37579" y="32867"/>
                  </a:lnTo>
                  <a:lnTo>
                    <a:pt x="38341" y="34785"/>
                  </a:lnTo>
                  <a:lnTo>
                    <a:pt x="40576" y="35623"/>
                  </a:lnTo>
                  <a:lnTo>
                    <a:pt x="42621" y="34861"/>
                  </a:lnTo>
                  <a:lnTo>
                    <a:pt x="44665" y="34150"/>
                  </a:lnTo>
                  <a:lnTo>
                    <a:pt x="45796" y="32004"/>
                  </a:lnTo>
                  <a:close/>
                </a:path>
                <a:path w="320040" h="155575">
                  <a:moveTo>
                    <a:pt x="53657" y="29311"/>
                  </a:moveTo>
                  <a:lnTo>
                    <a:pt x="52603" y="25679"/>
                  </a:lnTo>
                  <a:lnTo>
                    <a:pt x="50533" y="24676"/>
                  </a:lnTo>
                  <a:lnTo>
                    <a:pt x="48514" y="25273"/>
                  </a:lnTo>
                  <a:lnTo>
                    <a:pt x="46507" y="25920"/>
                  </a:lnTo>
                  <a:lnTo>
                    <a:pt x="45415" y="27965"/>
                  </a:lnTo>
                  <a:lnTo>
                    <a:pt x="46024" y="29743"/>
                  </a:lnTo>
                  <a:lnTo>
                    <a:pt x="46647" y="31546"/>
                  </a:lnTo>
                  <a:lnTo>
                    <a:pt x="48679" y="32435"/>
                  </a:lnTo>
                  <a:lnTo>
                    <a:pt x="50596" y="31813"/>
                  </a:lnTo>
                  <a:lnTo>
                    <a:pt x="52514" y="31242"/>
                  </a:lnTo>
                  <a:lnTo>
                    <a:pt x="53657" y="29311"/>
                  </a:lnTo>
                  <a:close/>
                </a:path>
                <a:path w="320040" h="155575">
                  <a:moveTo>
                    <a:pt x="61658" y="27012"/>
                  </a:moveTo>
                  <a:lnTo>
                    <a:pt x="60845" y="23622"/>
                  </a:lnTo>
                  <a:lnTo>
                    <a:pt x="58991" y="22618"/>
                  </a:lnTo>
                  <a:lnTo>
                    <a:pt x="57111" y="23063"/>
                  </a:lnTo>
                  <a:lnTo>
                    <a:pt x="55245" y="23583"/>
                  </a:lnTo>
                  <a:lnTo>
                    <a:pt x="54140" y="25400"/>
                  </a:lnTo>
                  <a:lnTo>
                    <a:pt x="54622" y="27063"/>
                  </a:lnTo>
                  <a:lnTo>
                    <a:pt x="55105" y="28740"/>
                  </a:lnTo>
                  <a:lnTo>
                    <a:pt x="56934" y="29654"/>
                  </a:lnTo>
                  <a:lnTo>
                    <a:pt x="58724" y="29159"/>
                  </a:lnTo>
                  <a:lnTo>
                    <a:pt x="60528" y="28727"/>
                  </a:lnTo>
                  <a:lnTo>
                    <a:pt x="61658" y="27012"/>
                  </a:lnTo>
                  <a:close/>
                </a:path>
                <a:path w="320040" h="155575">
                  <a:moveTo>
                    <a:pt x="69761" y="25057"/>
                  </a:moveTo>
                  <a:lnTo>
                    <a:pt x="69456" y="23507"/>
                  </a:lnTo>
                  <a:lnTo>
                    <a:pt x="69164" y="21945"/>
                  </a:lnTo>
                  <a:lnTo>
                    <a:pt x="67513" y="20942"/>
                  </a:lnTo>
                  <a:lnTo>
                    <a:pt x="65786" y="21272"/>
                  </a:lnTo>
                  <a:lnTo>
                    <a:pt x="64071" y="21666"/>
                  </a:lnTo>
                  <a:lnTo>
                    <a:pt x="62979" y="23266"/>
                  </a:lnTo>
                  <a:lnTo>
                    <a:pt x="63347" y="24803"/>
                  </a:lnTo>
                  <a:lnTo>
                    <a:pt x="63715" y="26352"/>
                  </a:lnTo>
                  <a:lnTo>
                    <a:pt x="65341" y="27279"/>
                  </a:lnTo>
                  <a:lnTo>
                    <a:pt x="66992" y="26898"/>
                  </a:lnTo>
                  <a:lnTo>
                    <a:pt x="68656" y="26581"/>
                  </a:lnTo>
                  <a:lnTo>
                    <a:pt x="69761" y="25057"/>
                  </a:lnTo>
                  <a:close/>
                </a:path>
                <a:path w="320040" h="155575">
                  <a:moveTo>
                    <a:pt x="69862" y="8902"/>
                  </a:moveTo>
                  <a:lnTo>
                    <a:pt x="69596" y="7366"/>
                  </a:lnTo>
                  <a:lnTo>
                    <a:pt x="69329" y="5829"/>
                  </a:lnTo>
                  <a:lnTo>
                    <a:pt x="67729" y="4826"/>
                  </a:lnTo>
                  <a:lnTo>
                    <a:pt x="66027" y="5118"/>
                  </a:lnTo>
                  <a:lnTo>
                    <a:pt x="64338" y="5448"/>
                  </a:lnTo>
                  <a:lnTo>
                    <a:pt x="63246" y="7023"/>
                  </a:lnTo>
                  <a:lnTo>
                    <a:pt x="63906" y="10071"/>
                  </a:lnTo>
                  <a:lnTo>
                    <a:pt x="65481" y="10972"/>
                  </a:lnTo>
                  <a:lnTo>
                    <a:pt x="67119" y="10655"/>
                  </a:lnTo>
                  <a:lnTo>
                    <a:pt x="68757" y="10375"/>
                  </a:lnTo>
                  <a:lnTo>
                    <a:pt x="69862" y="8902"/>
                  </a:lnTo>
                  <a:close/>
                </a:path>
                <a:path w="320040" h="155575">
                  <a:moveTo>
                    <a:pt x="77952" y="23507"/>
                  </a:moveTo>
                  <a:lnTo>
                    <a:pt x="77546" y="20675"/>
                  </a:lnTo>
                  <a:lnTo>
                    <a:pt x="76098" y="19697"/>
                  </a:lnTo>
                  <a:lnTo>
                    <a:pt x="74536" y="19913"/>
                  </a:lnTo>
                  <a:lnTo>
                    <a:pt x="72974" y="20205"/>
                  </a:lnTo>
                  <a:lnTo>
                    <a:pt x="71920" y="21590"/>
                  </a:lnTo>
                  <a:lnTo>
                    <a:pt x="72174" y="22999"/>
                  </a:lnTo>
                  <a:lnTo>
                    <a:pt x="72428" y="24409"/>
                  </a:lnTo>
                  <a:lnTo>
                    <a:pt x="73863" y="25323"/>
                  </a:lnTo>
                  <a:lnTo>
                    <a:pt x="75361" y="25044"/>
                  </a:lnTo>
                  <a:lnTo>
                    <a:pt x="76885" y="24841"/>
                  </a:lnTo>
                  <a:lnTo>
                    <a:pt x="77952" y="23507"/>
                  </a:lnTo>
                  <a:close/>
                </a:path>
                <a:path w="320040" h="155575">
                  <a:moveTo>
                    <a:pt x="79489" y="7594"/>
                  </a:moveTo>
                  <a:lnTo>
                    <a:pt x="79273" y="5880"/>
                  </a:lnTo>
                  <a:lnTo>
                    <a:pt x="79057" y="4165"/>
                  </a:lnTo>
                  <a:lnTo>
                    <a:pt x="77343" y="2971"/>
                  </a:lnTo>
                  <a:lnTo>
                    <a:pt x="75450" y="3213"/>
                  </a:lnTo>
                  <a:lnTo>
                    <a:pt x="73558" y="3479"/>
                  </a:lnTo>
                  <a:lnTo>
                    <a:pt x="72263" y="5168"/>
                  </a:lnTo>
                  <a:lnTo>
                    <a:pt x="72555" y="6858"/>
                  </a:lnTo>
                  <a:lnTo>
                    <a:pt x="72834" y="8572"/>
                  </a:lnTo>
                  <a:lnTo>
                    <a:pt x="74536" y="9652"/>
                  </a:lnTo>
                  <a:lnTo>
                    <a:pt x="76352" y="9398"/>
                  </a:lnTo>
                  <a:lnTo>
                    <a:pt x="78181" y="9169"/>
                  </a:lnTo>
                  <a:lnTo>
                    <a:pt x="79489" y="7594"/>
                  </a:lnTo>
                  <a:close/>
                </a:path>
                <a:path w="320040" h="155575">
                  <a:moveTo>
                    <a:pt x="89154" y="6769"/>
                  </a:moveTo>
                  <a:lnTo>
                    <a:pt x="89014" y="4876"/>
                  </a:lnTo>
                  <a:lnTo>
                    <a:pt x="88874" y="2984"/>
                  </a:lnTo>
                  <a:lnTo>
                    <a:pt x="87058" y="1587"/>
                  </a:lnTo>
                  <a:lnTo>
                    <a:pt x="84975" y="1752"/>
                  </a:lnTo>
                  <a:lnTo>
                    <a:pt x="82880" y="1955"/>
                  </a:lnTo>
                  <a:lnTo>
                    <a:pt x="81381" y="3721"/>
                  </a:lnTo>
                  <a:lnTo>
                    <a:pt x="81826" y="7480"/>
                  </a:lnTo>
                  <a:lnTo>
                    <a:pt x="83629" y="8763"/>
                  </a:lnTo>
                  <a:lnTo>
                    <a:pt x="85636" y="8572"/>
                  </a:lnTo>
                  <a:lnTo>
                    <a:pt x="87642" y="8420"/>
                  </a:lnTo>
                  <a:lnTo>
                    <a:pt x="89154" y="6769"/>
                  </a:lnTo>
                  <a:close/>
                </a:path>
                <a:path w="320040" h="155575">
                  <a:moveTo>
                    <a:pt x="98844" y="6413"/>
                  </a:moveTo>
                  <a:lnTo>
                    <a:pt x="98793" y="4356"/>
                  </a:lnTo>
                  <a:lnTo>
                    <a:pt x="98742" y="2298"/>
                  </a:lnTo>
                  <a:lnTo>
                    <a:pt x="96850" y="685"/>
                  </a:lnTo>
                  <a:lnTo>
                    <a:pt x="94564" y="749"/>
                  </a:lnTo>
                  <a:lnTo>
                    <a:pt x="92278" y="863"/>
                  </a:lnTo>
                  <a:lnTo>
                    <a:pt x="90551" y="2705"/>
                  </a:lnTo>
                  <a:lnTo>
                    <a:pt x="90855" y="6819"/>
                  </a:lnTo>
                  <a:lnTo>
                    <a:pt x="92735" y="8305"/>
                  </a:lnTo>
                  <a:lnTo>
                    <a:pt x="94932" y="8191"/>
                  </a:lnTo>
                  <a:lnTo>
                    <a:pt x="97116" y="8140"/>
                  </a:lnTo>
                  <a:lnTo>
                    <a:pt x="98844" y="6413"/>
                  </a:lnTo>
                  <a:close/>
                </a:path>
                <a:path w="320040" h="155575">
                  <a:moveTo>
                    <a:pt x="108635" y="2095"/>
                  </a:moveTo>
                  <a:lnTo>
                    <a:pt x="106680" y="254"/>
                  </a:lnTo>
                  <a:lnTo>
                    <a:pt x="104203" y="203"/>
                  </a:lnTo>
                  <a:lnTo>
                    <a:pt x="101727" y="203"/>
                  </a:lnTo>
                  <a:lnTo>
                    <a:pt x="99758" y="2120"/>
                  </a:lnTo>
                  <a:lnTo>
                    <a:pt x="99885" y="6565"/>
                  </a:lnTo>
                  <a:lnTo>
                    <a:pt x="101854" y="8267"/>
                  </a:lnTo>
                  <a:lnTo>
                    <a:pt x="104203" y="8267"/>
                  </a:lnTo>
                  <a:lnTo>
                    <a:pt x="106565" y="8305"/>
                  </a:lnTo>
                  <a:lnTo>
                    <a:pt x="108534" y="6540"/>
                  </a:lnTo>
                  <a:lnTo>
                    <a:pt x="108585" y="4318"/>
                  </a:lnTo>
                  <a:lnTo>
                    <a:pt x="108635" y="2095"/>
                  </a:lnTo>
                  <a:close/>
                </a:path>
                <a:path w="320040" h="155575">
                  <a:moveTo>
                    <a:pt x="112953" y="18973"/>
                  </a:moveTo>
                  <a:lnTo>
                    <a:pt x="111734" y="17741"/>
                  </a:lnTo>
                  <a:lnTo>
                    <a:pt x="110147" y="17653"/>
                  </a:lnTo>
                  <a:lnTo>
                    <a:pt x="108559" y="17602"/>
                  </a:lnTo>
                  <a:lnTo>
                    <a:pt x="107264" y="18783"/>
                  </a:lnTo>
                  <a:lnTo>
                    <a:pt x="107213" y="21653"/>
                  </a:lnTo>
                  <a:lnTo>
                    <a:pt x="108432" y="22796"/>
                  </a:lnTo>
                  <a:lnTo>
                    <a:pt x="109969" y="22847"/>
                  </a:lnTo>
                  <a:lnTo>
                    <a:pt x="111506" y="22936"/>
                  </a:lnTo>
                  <a:lnTo>
                    <a:pt x="112801" y="21844"/>
                  </a:lnTo>
                  <a:lnTo>
                    <a:pt x="112877" y="20408"/>
                  </a:lnTo>
                  <a:lnTo>
                    <a:pt x="112953" y="18973"/>
                  </a:lnTo>
                  <a:close/>
                </a:path>
                <a:path w="320040" h="155575">
                  <a:moveTo>
                    <a:pt x="122021" y="19494"/>
                  </a:moveTo>
                  <a:lnTo>
                    <a:pt x="120726" y="18059"/>
                  </a:lnTo>
                  <a:lnTo>
                    <a:pt x="118986" y="17881"/>
                  </a:lnTo>
                  <a:lnTo>
                    <a:pt x="117233" y="17741"/>
                  </a:lnTo>
                  <a:lnTo>
                    <a:pt x="115722" y="18973"/>
                  </a:lnTo>
                  <a:lnTo>
                    <a:pt x="115531" y="22148"/>
                  </a:lnTo>
                  <a:lnTo>
                    <a:pt x="116827" y="23469"/>
                  </a:lnTo>
                  <a:lnTo>
                    <a:pt x="118516" y="23609"/>
                  </a:lnTo>
                  <a:lnTo>
                    <a:pt x="120192" y="23787"/>
                  </a:lnTo>
                  <a:lnTo>
                    <a:pt x="121691" y="22644"/>
                  </a:lnTo>
                  <a:lnTo>
                    <a:pt x="121856" y="21069"/>
                  </a:lnTo>
                  <a:lnTo>
                    <a:pt x="122021" y="19494"/>
                  </a:lnTo>
                  <a:close/>
                </a:path>
                <a:path w="320040" h="155575">
                  <a:moveTo>
                    <a:pt x="131064" y="20459"/>
                  </a:moveTo>
                  <a:lnTo>
                    <a:pt x="129730" y="18834"/>
                  </a:lnTo>
                  <a:lnTo>
                    <a:pt x="127825" y="18542"/>
                  </a:lnTo>
                  <a:lnTo>
                    <a:pt x="125907" y="18300"/>
                  </a:lnTo>
                  <a:lnTo>
                    <a:pt x="124193" y="19570"/>
                  </a:lnTo>
                  <a:lnTo>
                    <a:pt x="123812" y="23037"/>
                  </a:lnTo>
                  <a:lnTo>
                    <a:pt x="125171" y="24561"/>
                  </a:lnTo>
                  <a:lnTo>
                    <a:pt x="127000" y="24803"/>
                  </a:lnTo>
                  <a:lnTo>
                    <a:pt x="128828" y="25082"/>
                  </a:lnTo>
                  <a:lnTo>
                    <a:pt x="130530" y="23914"/>
                  </a:lnTo>
                  <a:lnTo>
                    <a:pt x="130797" y="22186"/>
                  </a:lnTo>
                  <a:lnTo>
                    <a:pt x="131064" y="20459"/>
                  </a:lnTo>
                  <a:close/>
                </a:path>
                <a:path w="320040" h="155575">
                  <a:moveTo>
                    <a:pt x="140055" y="21894"/>
                  </a:moveTo>
                  <a:lnTo>
                    <a:pt x="138684" y="20053"/>
                  </a:lnTo>
                  <a:lnTo>
                    <a:pt x="136626" y="19634"/>
                  </a:lnTo>
                  <a:lnTo>
                    <a:pt x="134556" y="19265"/>
                  </a:lnTo>
                  <a:lnTo>
                    <a:pt x="132626" y="20574"/>
                  </a:lnTo>
                  <a:lnTo>
                    <a:pt x="132041" y="24307"/>
                  </a:lnTo>
                  <a:lnTo>
                    <a:pt x="133426" y="26035"/>
                  </a:lnTo>
                  <a:lnTo>
                    <a:pt x="135407" y="26390"/>
                  </a:lnTo>
                  <a:lnTo>
                    <a:pt x="137388" y="26784"/>
                  </a:lnTo>
                  <a:lnTo>
                    <a:pt x="139293" y="25603"/>
                  </a:lnTo>
                  <a:lnTo>
                    <a:pt x="139674" y="23749"/>
                  </a:lnTo>
                  <a:lnTo>
                    <a:pt x="140055" y="21894"/>
                  </a:lnTo>
                  <a:close/>
                </a:path>
                <a:path w="320040" h="155575">
                  <a:moveTo>
                    <a:pt x="148958" y="23749"/>
                  </a:moveTo>
                  <a:lnTo>
                    <a:pt x="147586" y="21691"/>
                  </a:lnTo>
                  <a:lnTo>
                    <a:pt x="145376" y="21132"/>
                  </a:lnTo>
                  <a:lnTo>
                    <a:pt x="143154" y="20624"/>
                  </a:lnTo>
                  <a:lnTo>
                    <a:pt x="140995" y="21932"/>
                  </a:lnTo>
                  <a:lnTo>
                    <a:pt x="140195" y="25946"/>
                  </a:lnTo>
                  <a:lnTo>
                    <a:pt x="141592" y="27876"/>
                  </a:lnTo>
                  <a:lnTo>
                    <a:pt x="143713" y="28359"/>
                  </a:lnTo>
                  <a:lnTo>
                    <a:pt x="145821" y="28892"/>
                  </a:lnTo>
                  <a:lnTo>
                    <a:pt x="147942" y="27711"/>
                  </a:lnTo>
                  <a:lnTo>
                    <a:pt x="148450" y="25730"/>
                  </a:lnTo>
                  <a:lnTo>
                    <a:pt x="148958" y="23749"/>
                  </a:lnTo>
                  <a:close/>
                </a:path>
                <a:path w="320040" h="155575">
                  <a:moveTo>
                    <a:pt x="199682" y="44043"/>
                  </a:moveTo>
                  <a:lnTo>
                    <a:pt x="198615" y="40614"/>
                  </a:lnTo>
                  <a:lnTo>
                    <a:pt x="195745" y="38912"/>
                  </a:lnTo>
                  <a:lnTo>
                    <a:pt x="192824" y="37287"/>
                  </a:lnTo>
                  <a:lnTo>
                    <a:pt x="190982" y="37769"/>
                  </a:lnTo>
                  <a:lnTo>
                    <a:pt x="190500" y="36410"/>
                  </a:lnTo>
                  <a:lnTo>
                    <a:pt x="187706" y="34937"/>
                  </a:lnTo>
                  <a:lnTo>
                    <a:pt x="184873" y="33528"/>
                  </a:lnTo>
                  <a:lnTo>
                    <a:pt x="182841" y="34163"/>
                  </a:lnTo>
                  <a:lnTo>
                    <a:pt x="182194" y="32626"/>
                  </a:lnTo>
                  <a:lnTo>
                    <a:pt x="179501" y="31356"/>
                  </a:lnTo>
                  <a:lnTo>
                    <a:pt x="176771" y="30162"/>
                  </a:lnTo>
                  <a:lnTo>
                    <a:pt x="174561" y="30975"/>
                  </a:lnTo>
                  <a:lnTo>
                    <a:pt x="173736" y="29248"/>
                  </a:lnTo>
                  <a:lnTo>
                    <a:pt x="171145" y="28181"/>
                  </a:lnTo>
                  <a:lnTo>
                    <a:pt x="168529" y="27165"/>
                  </a:lnTo>
                  <a:lnTo>
                    <a:pt x="166141" y="28181"/>
                  </a:lnTo>
                  <a:lnTo>
                    <a:pt x="165138" y="26289"/>
                  </a:lnTo>
                  <a:lnTo>
                    <a:pt x="162661" y="25412"/>
                  </a:lnTo>
                  <a:lnTo>
                    <a:pt x="160159" y="24587"/>
                  </a:lnTo>
                  <a:lnTo>
                    <a:pt x="157619" y="25819"/>
                  </a:lnTo>
                  <a:lnTo>
                    <a:pt x="156400" y="23787"/>
                  </a:lnTo>
                  <a:lnTo>
                    <a:pt x="154063" y="23075"/>
                  </a:lnTo>
                  <a:lnTo>
                    <a:pt x="151688" y="22415"/>
                  </a:lnTo>
                  <a:lnTo>
                    <a:pt x="149313" y="23710"/>
                  </a:lnTo>
                  <a:lnTo>
                    <a:pt x="148247" y="27978"/>
                  </a:lnTo>
                  <a:lnTo>
                    <a:pt x="149656" y="30124"/>
                  </a:lnTo>
                  <a:lnTo>
                    <a:pt x="151904" y="30746"/>
                  </a:lnTo>
                  <a:lnTo>
                    <a:pt x="154127" y="31419"/>
                  </a:lnTo>
                  <a:lnTo>
                    <a:pt x="156222" y="30403"/>
                  </a:lnTo>
                  <a:lnTo>
                    <a:pt x="157594" y="32715"/>
                  </a:lnTo>
                  <a:lnTo>
                    <a:pt x="159956" y="33502"/>
                  </a:lnTo>
                  <a:lnTo>
                    <a:pt x="162306" y="34340"/>
                  </a:lnTo>
                  <a:lnTo>
                    <a:pt x="164223" y="33502"/>
                  </a:lnTo>
                  <a:lnTo>
                    <a:pt x="165392" y="35699"/>
                  </a:lnTo>
                  <a:lnTo>
                    <a:pt x="167855" y="36652"/>
                  </a:lnTo>
                  <a:lnTo>
                    <a:pt x="170307" y="37655"/>
                  </a:lnTo>
                  <a:lnTo>
                    <a:pt x="172059" y="36995"/>
                  </a:lnTo>
                  <a:lnTo>
                    <a:pt x="173024" y="39039"/>
                  </a:lnTo>
                  <a:lnTo>
                    <a:pt x="175590" y="40170"/>
                  </a:lnTo>
                  <a:lnTo>
                    <a:pt x="178117" y="41351"/>
                  </a:lnTo>
                  <a:lnTo>
                    <a:pt x="179705" y="40843"/>
                  </a:lnTo>
                  <a:lnTo>
                    <a:pt x="180479" y="42722"/>
                  </a:lnTo>
                  <a:lnTo>
                    <a:pt x="183121" y="44030"/>
                  </a:lnTo>
                  <a:lnTo>
                    <a:pt x="185737" y="45415"/>
                  </a:lnTo>
                  <a:lnTo>
                    <a:pt x="187121" y="45046"/>
                  </a:lnTo>
                  <a:lnTo>
                    <a:pt x="187731" y="46761"/>
                  </a:lnTo>
                  <a:lnTo>
                    <a:pt x="190449" y="48272"/>
                  </a:lnTo>
                  <a:lnTo>
                    <a:pt x="193128" y="49860"/>
                  </a:lnTo>
                  <a:lnTo>
                    <a:pt x="196557" y="49098"/>
                  </a:lnTo>
                  <a:lnTo>
                    <a:pt x="198120" y="46570"/>
                  </a:lnTo>
                  <a:lnTo>
                    <a:pt x="199682" y="44043"/>
                  </a:lnTo>
                  <a:close/>
                </a:path>
                <a:path w="320040" h="155575">
                  <a:moveTo>
                    <a:pt x="224561" y="42430"/>
                  </a:moveTo>
                  <a:lnTo>
                    <a:pt x="224066" y="39522"/>
                  </a:lnTo>
                  <a:lnTo>
                    <a:pt x="221907" y="37960"/>
                  </a:lnTo>
                  <a:lnTo>
                    <a:pt x="219710" y="36449"/>
                  </a:lnTo>
                  <a:lnTo>
                    <a:pt x="217157" y="36766"/>
                  </a:lnTo>
                  <a:lnTo>
                    <a:pt x="216484" y="33807"/>
                  </a:lnTo>
                  <a:lnTo>
                    <a:pt x="214109" y="32207"/>
                  </a:lnTo>
                  <a:lnTo>
                    <a:pt x="211683" y="30695"/>
                  </a:lnTo>
                  <a:lnTo>
                    <a:pt x="209397" y="31115"/>
                  </a:lnTo>
                  <a:lnTo>
                    <a:pt x="208635" y="28435"/>
                  </a:lnTo>
                  <a:lnTo>
                    <a:pt x="206032" y="26835"/>
                  </a:lnTo>
                  <a:lnTo>
                    <a:pt x="203365" y="25349"/>
                  </a:lnTo>
                  <a:lnTo>
                    <a:pt x="201345" y="25819"/>
                  </a:lnTo>
                  <a:lnTo>
                    <a:pt x="200533" y="23431"/>
                  </a:lnTo>
                  <a:lnTo>
                    <a:pt x="197688" y="21856"/>
                  </a:lnTo>
                  <a:lnTo>
                    <a:pt x="194792" y="20408"/>
                  </a:lnTo>
                  <a:lnTo>
                    <a:pt x="193027" y="20916"/>
                  </a:lnTo>
                  <a:lnTo>
                    <a:pt x="192189" y="18796"/>
                  </a:lnTo>
                  <a:lnTo>
                    <a:pt x="189103" y="17284"/>
                  </a:lnTo>
                  <a:lnTo>
                    <a:pt x="185966" y="15887"/>
                  </a:lnTo>
                  <a:lnTo>
                    <a:pt x="184454" y="16421"/>
                  </a:lnTo>
                  <a:lnTo>
                    <a:pt x="183616" y="14579"/>
                  </a:lnTo>
                  <a:lnTo>
                    <a:pt x="180276" y="13144"/>
                  </a:lnTo>
                  <a:lnTo>
                    <a:pt x="176898" y="11811"/>
                  </a:lnTo>
                  <a:lnTo>
                    <a:pt x="175641" y="12319"/>
                  </a:lnTo>
                  <a:lnTo>
                    <a:pt x="174840" y="10756"/>
                  </a:lnTo>
                  <a:lnTo>
                    <a:pt x="171259" y="9423"/>
                  </a:lnTo>
                  <a:lnTo>
                    <a:pt x="167627" y="8191"/>
                  </a:lnTo>
                  <a:lnTo>
                    <a:pt x="165989" y="8953"/>
                  </a:lnTo>
                  <a:lnTo>
                    <a:pt x="165341" y="7810"/>
                  </a:lnTo>
                  <a:lnTo>
                    <a:pt x="161874" y="6705"/>
                  </a:lnTo>
                  <a:lnTo>
                    <a:pt x="158394" y="5702"/>
                  </a:lnTo>
                  <a:lnTo>
                    <a:pt x="156565" y="6667"/>
                  </a:lnTo>
                  <a:lnTo>
                    <a:pt x="155714" y="5346"/>
                  </a:lnTo>
                  <a:lnTo>
                    <a:pt x="152387" y="4470"/>
                  </a:lnTo>
                  <a:lnTo>
                    <a:pt x="149047" y="3670"/>
                  </a:lnTo>
                  <a:lnTo>
                    <a:pt x="147053" y="4838"/>
                  </a:lnTo>
                  <a:lnTo>
                    <a:pt x="145999" y="3365"/>
                  </a:lnTo>
                  <a:lnTo>
                    <a:pt x="142824" y="2679"/>
                  </a:lnTo>
                  <a:lnTo>
                    <a:pt x="139636" y="2070"/>
                  </a:lnTo>
                  <a:lnTo>
                    <a:pt x="137502" y="3479"/>
                  </a:lnTo>
                  <a:lnTo>
                    <a:pt x="136220" y="1854"/>
                  </a:lnTo>
                  <a:lnTo>
                    <a:pt x="133197" y="1358"/>
                  </a:lnTo>
                  <a:lnTo>
                    <a:pt x="130187" y="927"/>
                  </a:lnTo>
                  <a:lnTo>
                    <a:pt x="127914" y="2578"/>
                  </a:lnTo>
                  <a:lnTo>
                    <a:pt x="126377" y="825"/>
                  </a:lnTo>
                  <a:lnTo>
                    <a:pt x="123532" y="495"/>
                  </a:lnTo>
                  <a:lnTo>
                    <a:pt x="120700" y="228"/>
                  </a:lnTo>
                  <a:lnTo>
                    <a:pt x="118313" y="2146"/>
                  </a:lnTo>
                  <a:lnTo>
                    <a:pt x="116535" y="292"/>
                  </a:lnTo>
                  <a:lnTo>
                    <a:pt x="113868" y="114"/>
                  </a:lnTo>
                  <a:lnTo>
                    <a:pt x="111201" y="0"/>
                  </a:lnTo>
                  <a:lnTo>
                    <a:pt x="109004" y="1943"/>
                  </a:lnTo>
                  <a:lnTo>
                    <a:pt x="108915" y="6731"/>
                  </a:lnTo>
                  <a:lnTo>
                    <a:pt x="110934" y="8648"/>
                  </a:lnTo>
                  <a:lnTo>
                    <a:pt x="113461" y="8775"/>
                  </a:lnTo>
                  <a:lnTo>
                    <a:pt x="115989" y="8940"/>
                  </a:lnTo>
                  <a:lnTo>
                    <a:pt x="117944" y="7353"/>
                  </a:lnTo>
                  <a:lnTo>
                    <a:pt x="119976" y="9474"/>
                  </a:lnTo>
                  <a:lnTo>
                    <a:pt x="122656" y="9728"/>
                  </a:lnTo>
                  <a:lnTo>
                    <a:pt x="125349" y="10033"/>
                  </a:lnTo>
                  <a:lnTo>
                    <a:pt x="127177" y="8686"/>
                  </a:lnTo>
                  <a:lnTo>
                    <a:pt x="128955" y="10718"/>
                  </a:lnTo>
                  <a:lnTo>
                    <a:pt x="131800" y="11125"/>
                  </a:lnTo>
                  <a:lnTo>
                    <a:pt x="134632" y="11595"/>
                  </a:lnTo>
                  <a:lnTo>
                    <a:pt x="136321" y="10464"/>
                  </a:lnTo>
                  <a:lnTo>
                    <a:pt x="137845" y="12395"/>
                  </a:lnTo>
                  <a:lnTo>
                    <a:pt x="140830" y="12966"/>
                  </a:lnTo>
                  <a:lnTo>
                    <a:pt x="143814" y="13601"/>
                  </a:lnTo>
                  <a:lnTo>
                    <a:pt x="145351" y="12674"/>
                  </a:lnTo>
                  <a:lnTo>
                    <a:pt x="146634" y="14478"/>
                  </a:lnTo>
                  <a:lnTo>
                    <a:pt x="149758" y="15227"/>
                  </a:lnTo>
                  <a:lnTo>
                    <a:pt x="152869" y="16052"/>
                  </a:lnTo>
                  <a:lnTo>
                    <a:pt x="154254" y="15316"/>
                  </a:lnTo>
                  <a:lnTo>
                    <a:pt x="155308" y="16967"/>
                  </a:lnTo>
                  <a:lnTo>
                    <a:pt x="158559" y="17907"/>
                  </a:lnTo>
                  <a:lnTo>
                    <a:pt x="161785" y="18935"/>
                  </a:lnTo>
                  <a:lnTo>
                    <a:pt x="162979" y="18364"/>
                  </a:lnTo>
                  <a:lnTo>
                    <a:pt x="163842" y="19875"/>
                  </a:lnTo>
                  <a:lnTo>
                    <a:pt x="167195" y="21018"/>
                  </a:lnTo>
                  <a:lnTo>
                    <a:pt x="170522" y="22263"/>
                  </a:lnTo>
                  <a:lnTo>
                    <a:pt x="172148" y="21577"/>
                  </a:lnTo>
                  <a:lnTo>
                    <a:pt x="172745" y="22733"/>
                  </a:lnTo>
                  <a:lnTo>
                    <a:pt x="175895" y="23964"/>
                  </a:lnTo>
                  <a:lnTo>
                    <a:pt x="178993" y="25311"/>
                  </a:lnTo>
                  <a:lnTo>
                    <a:pt x="180886" y="24625"/>
                  </a:lnTo>
                  <a:lnTo>
                    <a:pt x="181508" y="26035"/>
                  </a:lnTo>
                  <a:lnTo>
                    <a:pt x="184442" y="27343"/>
                  </a:lnTo>
                  <a:lnTo>
                    <a:pt x="187325" y="28765"/>
                  </a:lnTo>
                  <a:lnTo>
                    <a:pt x="189471" y="28105"/>
                  </a:lnTo>
                  <a:lnTo>
                    <a:pt x="190106" y="29781"/>
                  </a:lnTo>
                  <a:lnTo>
                    <a:pt x="192836" y="31140"/>
                  </a:lnTo>
                  <a:lnTo>
                    <a:pt x="195491" y="32613"/>
                  </a:lnTo>
                  <a:lnTo>
                    <a:pt x="197904" y="32004"/>
                  </a:lnTo>
                  <a:lnTo>
                    <a:pt x="198526" y="33947"/>
                  </a:lnTo>
                  <a:lnTo>
                    <a:pt x="201041" y="35344"/>
                  </a:lnTo>
                  <a:lnTo>
                    <a:pt x="203479" y="36855"/>
                  </a:lnTo>
                  <a:lnTo>
                    <a:pt x="206146" y="36322"/>
                  </a:lnTo>
                  <a:lnTo>
                    <a:pt x="206743" y="38531"/>
                  </a:lnTo>
                  <a:lnTo>
                    <a:pt x="209042" y="39966"/>
                  </a:lnTo>
                  <a:lnTo>
                    <a:pt x="211277" y="41478"/>
                  </a:lnTo>
                  <a:lnTo>
                    <a:pt x="214198" y="41059"/>
                  </a:lnTo>
                  <a:lnTo>
                    <a:pt x="214731" y="43535"/>
                  </a:lnTo>
                  <a:lnTo>
                    <a:pt x="216814" y="44983"/>
                  </a:lnTo>
                  <a:lnTo>
                    <a:pt x="218871" y="46456"/>
                  </a:lnTo>
                  <a:lnTo>
                    <a:pt x="221640" y="46228"/>
                  </a:lnTo>
                  <a:lnTo>
                    <a:pt x="224561" y="42430"/>
                  </a:lnTo>
                  <a:close/>
                </a:path>
                <a:path w="320040" h="155575">
                  <a:moveTo>
                    <a:pt x="231241" y="48069"/>
                  </a:moveTo>
                  <a:lnTo>
                    <a:pt x="230949" y="45897"/>
                  </a:lnTo>
                  <a:lnTo>
                    <a:pt x="230403" y="44805"/>
                  </a:lnTo>
                  <a:lnTo>
                    <a:pt x="229412" y="44069"/>
                  </a:lnTo>
                  <a:lnTo>
                    <a:pt x="227444" y="42557"/>
                  </a:lnTo>
                  <a:lnTo>
                    <a:pt x="224764" y="42760"/>
                  </a:lnTo>
                  <a:lnTo>
                    <a:pt x="223418" y="44538"/>
                  </a:lnTo>
                  <a:lnTo>
                    <a:pt x="222072" y="46316"/>
                  </a:lnTo>
                  <a:lnTo>
                    <a:pt x="222491" y="48920"/>
                  </a:lnTo>
                  <a:lnTo>
                    <a:pt x="225323" y="51066"/>
                  </a:lnTo>
                  <a:lnTo>
                    <a:pt x="226415" y="51422"/>
                  </a:lnTo>
                  <a:lnTo>
                    <a:pt x="228523" y="51320"/>
                  </a:lnTo>
                  <a:lnTo>
                    <a:pt x="229539" y="50863"/>
                  </a:lnTo>
                  <a:lnTo>
                    <a:pt x="230974" y="49161"/>
                  </a:lnTo>
                  <a:lnTo>
                    <a:pt x="231241" y="48069"/>
                  </a:lnTo>
                  <a:close/>
                </a:path>
                <a:path w="320040" h="155575">
                  <a:moveTo>
                    <a:pt x="238518" y="54533"/>
                  </a:moveTo>
                  <a:lnTo>
                    <a:pt x="238353" y="51981"/>
                  </a:lnTo>
                  <a:lnTo>
                    <a:pt x="236588" y="50520"/>
                  </a:lnTo>
                  <a:lnTo>
                    <a:pt x="234848" y="49034"/>
                  </a:lnTo>
                  <a:lnTo>
                    <a:pt x="232359" y="49110"/>
                  </a:lnTo>
                  <a:lnTo>
                    <a:pt x="231038" y="50685"/>
                  </a:lnTo>
                  <a:lnTo>
                    <a:pt x="229717" y="52260"/>
                  </a:lnTo>
                  <a:lnTo>
                    <a:pt x="229984" y="54686"/>
                  </a:lnTo>
                  <a:lnTo>
                    <a:pt x="231648" y="56121"/>
                  </a:lnTo>
                  <a:lnTo>
                    <a:pt x="233337" y="57505"/>
                  </a:lnTo>
                  <a:lnTo>
                    <a:pt x="235724" y="57556"/>
                  </a:lnTo>
                  <a:lnTo>
                    <a:pt x="238518" y="54533"/>
                  </a:lnTo>
                  <a:close/>
                </a:path>
                <a:path w="320040" h="155575">
                  <a:moveTo>
                    <a:pt x="244690" y="81203"/>
                  </a:moveTo>
                  <a:lnTo>
                    <a:pt x="243078" y="79349"/>
                  </a:lnTo>
                  <a:lnTo>
                    <a:pt x="241427" y="77533"/>
                  </a:lnTo>
                  <a:lnTo>
                    <a:pt x="239077" y="77317"/>
                  </a:lnTo>
                  <a:lnTo>
                    <a:pt x="239077" y="74498"/>
                  </a:lnTo>
                  <a:lnTo>
                    <a:pt x="237286" y="72580"/>
                  </a:lnTo>
                  <a:lnTo>
                    <a:pt x="235419" y="70726"/>
                  </a:lnTo>
                  <a:lnTo>
                    <a:pt x="232575" y="70586"/>
                  </a:lnTo>
                  <a:lnTo>
                    <a:pt x="230924" y="72263"/>
                  </a:lnTo>
                  <a:lnTo>
                    <a:pt x="229273" y="73939"/>
                  </a:lnTo>
                  <a:lnTo>
                    <a:pt x="229362" y="76733"/>
                  </a:lnTo>
                  <a:lnTo>
                    <a:pt x="231127" y="78486"/>
                  </a:lnTo>
                  <a:lnTo>
                    <a:pt x="232829" y="80302"/>
                  </a:lnTo>
                  <a:lnTo>
                    <a:pt x="235534" y="80530"/>
                  </a:lnTo>
                  <a:lnTo>
                    <a:pt x="235496" y="82867"/>
                  </a:lnTo>
                  <a:lnTo>
                    <a:pt x="237070" y="84582"/>
                  </a:lnTo>
                  <a:lnTo>
                    <a:pt x="238594" y="86347"/>
                  </a:lnTo>
                  <a:lnTo>
                    <a:pt x="241134" y="86702"/>
                  </a:lnTo>
                  <a:lnTo>
                    <a:pt x="244538" y="83908"/>
                  </a:lnTo>
                  <a:lnTo>
                    <a:pt x="244690" y="81203"/>
                  </a:lnTo>
                  <a:close/>
                </a:path>
                <a:path w="320040" h="155575">
                  <a:moveTo>
                    <a:pt x="244716" y="60782"/>
                  </a:moveTo>
                  <a:lnTo>
                    <a:pt x="244627" y="58940"/>
                  </a:lnTo>
                  <a:lnTo>
                    <a:pt x="244208" y="58013"/>
                  </a:lnTo>
                  <a:lnTo>
                    <a:pt x="241922" y="55854"/>
                  </a:lnTo>
                  <a:lnTo>
                    <a:pt x="239649" y="55803"/>
                  </a:lnTo>
                  <a:lnTo>
                    <a:pt x="238353" y="57188"/>
                  </a:lnTo>
                  <a:lnTo>
                    <a:pt x="237070" y="58572"/>
                  </a:lnTo>
                  <a:lnTo>
                    <a:pt x="237210" y="60820"/>
                  </a:lnTo>
                  <a:lnTo>
                    <a:pt x="239407" y="62903"/>
                  </a:lnTo>
                  <a:lnTo>
                    <a:pt x="240334" y="63258"/>
                  </a:lnTo>
                  <a:lnTo>
                    <a:pt x="241261" y="63271"/>
                  </a:lnTo>
                  <a:lnTo>
                    <a:pt x="242163" y="63322"/>
                  </a:lnTo>
                  <a:lnTo>
                    <a:pt x="243052" y="63017"/>
                  </a:lnTo>
                  <a:lnTo>
                    <a:pt x="244398" y="61683"/>
                  </a:lnTo>
                  <a:lnTo>
                    <a:pt x="244716" y="60782"/>
                  </a:lnTo>
                  <a:close/>
                </a:path>
                <a:path w="320040" h="155575">
                  <a:moveTo>
                    <a:pt x="249555" y="88341"/>
                  </a:moveTo>
                  <a:lnTo>
                    <a:pt x="249275" y="87249"/>
                  </a:lnTo>
                  <a:lnTo>
                    <a:pt x="247091" y="84620"/>
                  </a:lnTo>
                  <a:lnTo>
                    <a:pt x="244652" y="84251"/>
                  </a:lnTo>
                  <a:lnTo>
                    <a:pt x="243078" y="85559"/>
                  </a:lnTo>
                  <a:lnTo>
                    <a:pt x="241503" y="86868"/>
                  </a:lnTo>
                  <a:lnTo>
                    <a:pt x="246253" y="92697"/>
                  </a:lnTo>
                  <a:lnTo>
                    <a:pt x="247256" y="92494"/>
                  </a:lnTo>
                  <a:lnTo>
                    <a:pt x="248081" y="91884"/>
                  </a:lnTo>
                  <a:lnTo>
                    <a:pt x="248894" y="91262"/>
                  </a:lnTo>
                  <a:lnTo>
                    <a:pt x="249364" y="90335"/>
                  </a:lnTo>
                  <a:lnTo>
                    <a:pt x="249555" y="88341"/>
                  </a:lnTo>
                  <a:close/>
                </a:path>
                <a:path w="320040" h="155575">
                  <a:moveTo>
                    <a:pt x="251333" y="67805"/>
                  </a:moveTo>
                  <a:lnTo>
                    <a:pt x="251294" y="65760"/>
                  </a:lnTo>
                  <a:lnTo>
                    <a:pt x="248653" y="62979"/>
                  </a:lnTo>
                  <a:lnTo>
                    <a:pt x="246583" y="62839"/>
                  </a:lnTo>
                  <a:lnTo>
                    <a:pt x="245351" y="64046"/>
                  </a:lnTo>
                  <a:lnTo>
                    <a:pt x="244119" y="65252"/>
                  </a:lnTo>
                  <a:lnTo>
                    <a:pt x="244144" y="67310"/>
                  </a:lnTo>
                  <a:lnTo>
                    <a:pt x="246684" y="69977"/>
                  </a:lnTo>
                  <a:lnTo>
                    <a:pt x="248767" y="70104"/>
                  </a:lnTo>
                  <a:lnTo>
                    <a:pt x="251333" y="67805"/>
                  </a:lnTo>
                  <a:close/>
                </a:path>
                <a:path w="320040" h="155575">
                  <a:moveTo>
                    <a:pt x="254927" y="95326"/>
                  </a:moveTo>
                  <a:lnTo>
                    <a:pt x="253644" y="93649"/>
                  </a:lnTo>
                  <a:lnTo>
                    <a:pt x="252399" y="91960"/>
                  </a:lnTo>
                  <a:lnTo>
                    <a:pt x="250151" y="91503"/>
                  </a:lnTo>
                  <a:lnTo>
                    <a:pt x="248640" y="92646"/>
                  </a:lnTo>
                  <a:lnTo>
                    <a:pt x="247129" y="93789"/>
                  </a:lnTo>
                  <a:lnTo>
                    <a:pt x="246862" y="96024"/>
                  </a:lnTo>
                  <a:lnTo>
                    <a:pt x="248069" y="97637"/>
                  </a:lnTo>
                  <a:lnTo>
                    <a:pt x="249288" y="99237"/>
                  </a:lnTo>
                  <a:lnTo>
                    <a:pt x="251409" y="99771"/>
                  </a:lnTo>
                  <a:lnTo>
                    <a:pt x="252996" y="98704"/>
                  </a:lnTo>
                  <a:lnTo>
                    <a:pt x="254546" y="97637"/>
                  </a:lnTo>
                  <a:lnTo>
                    <a:pt x="254927" y="95326"/>
                  </a:lnTo>
                  <a:close/>
                </a:path>
                <a:path w="320040" h="155575">
                  <a:moveTo>
                    <a:pt x="257263" y="73050"/>
                  </a:moveTo>
                  <a:lnTo>
                    <a:pt x="255016" y="70434"/>
                  </a:lnTo>
                  <a:lnTo>
                    <a:pt x="253149" y="70218"/>
                  </a:lnTo>
                  <a:lnTo>
                    <a:pt x="251980" y="71247"/>
                  </a:lnTo>
                  <a:lnTo>
                    <a:pt x="250812" y="72275"/>
                  </a:lnTo>
                  <a:lnTo>
                    <a:pt x="250748" y="74142"/>
                  </a:lnTo>
                  <a:lnTo>
                    <a:pt x="252920" y="76657"/>
                  </a:lnTo>
                  <a:lnTo>
                    <a:pt x="254787" y="76885"/>
                  </a:lnTo>
                  <a:lnTo>
                    <a:pt x="255981" y="75895"/>
                  </a:lnTo>
                  <a:lnTo>
                    <a:pt x="257200" y="74904"/>
                  </a:lnTo>
                  <a:lnTo>
                    <a:pt x="257263" y="73050"/>
                  </a:lnTo>
                  <a:close/>
                </a:path>
                <a:path w="320040" h="155575">
                  <a:moveTo>
                    <a:pt x="259105" y="102857"/>
                  </a:moveTo>
                  <a:lnTo>
                    <a:pt x="258914" y="101942"/>
                  </a:lnTo>
                  <a:lnTo>
                    <a:pt x="258394" y="101130"/>
                  </a:lnTo>
                  <a:lnTo>
                    <a:pt x="257327" y="99529"/>
                  </a:lnTo>
                  <a:lnTo>
                    <a:pt x="255282" y="99009"/>
                  </a:lnTo>
                  <a:lnTo>
                    <a:pt x="253847" y="99987"/>
                  </a:lnTo>
                  <a:lnTo>
                    <a:pt x="252412" y="100965"/>
                  </a:lnTo>
                  <a:lnTo>
                    <a:pt x="252069" y="103009"/>
                  </a:lnTo>
                  <a:lnTo>
                    <a:pt x="253606" y="105333"/>
                  </a:lnTo>
                  <a:lnTo>
                    <a:pt x="254368" y="105841"/>
                  </a:lnTo>
                  <a:lnTo>
                    <a:pt x="255193" y="106045"/>
                  </a:lnTo>
                  <a:lnTo>
                    <a:pt x="255993" y="106273"/>
                  </a:lnTo>
                  <a:lnTo>
                    <a:pt x="256844" y="106184"/>
                  </a:lnTo>
                  <a:lnTo>
                    <a:pt x="258330" y="105270"/>
                  </a:lnTo>
                  <a:lnTo>
                    <a:pt x="258800" y="104521"/>
                  </a:lnTo>
                  <a:lnTo>
                    <a:pt x="258965" y="103682"/>
                  </a:lnTo>
                  <a:lnTo>
                    <a:pt x="259105" y="102857"/>
                  </a:lnTo>
                  <a:close/>
                </a:path>
                <a:path w="320040" h="155575">
                  <a:moveTo>
                    <a:pt x="263652" y="110350"/>
                  </a:moveTo>
                  <a:lnTo>
                    <a:pt x="261874" y="107315"/>
                  </a:lnTo>
                  <a:lnTo>
                    <a:pt x="260045" y="106756"/>
                  </a:lnTo>
                  <a:lnTo>
                    <a:pt x="258686" y="107581"/>
                  </a:lnTo>
                  <a:lnTo>
                    <a:pt x="257327" y="108407"/>
                  </a:lnTo>
                  <a:lnTo>
                    <a:pt x="256933" y="110261"/>
                  </a:lnTo>
                  <a:lnTo>
                    <a:pt x="257797" y="111709"/>
                  </a:lnTo>
                  <a:lnTo>
                    <a:pt x="258648" y="113169"/>
                  </a:lnTo>
                  <a:lnTo>
                    <a:pt x="260489" y="113728"/>
                  </a:lnTo>
                  <a:lnTo>
                    <a:pt x="263271" y="112191"/>
                  </a:lnTo>
                  <a:lnTo>
                    <a:pt x="263652" y="110350"/>
                  </a:lnTo>
                  <a:close/>
                </a:path>
                <a:path w="320040" h="155575">
                  <a:moveTo>
                    <a:pt x="267512" y="118122"/>
                  </a:moveTo>
                  <a:lnTo>
                    <a:pt x="266039" y="115316"/>
                  </a:lnTo>
                  <a:lnTo>
                    <a:pt x="264414" y="114731"/>
                  </a:lnTo>
                  <a:lnTo>
                    <a:pt x="263156" y="115417"/>
                  </a:lnTo>
                  <a:lnTo>
                    <a:pt x="261899" y="116103"/>
                  </a:lnTo>
                  <a:lnTo>
                    <a:pt x="261454" y="117754"/>
                  </a:lnTo>
                  <a:lnTo>
                    <a:pt x="262877" y="120459"/>
                  </a:lnTo>
                  <a:lnTo>
                    <a:pt x="264502" y="121043"/>
                  </a:lnTo>
                  <a:lnTo>
                    <a:pt x="267068" y="119773"/>
                  </a:lnTo>
                  <a:lnTo>
                    <a:pt x="267512" y="118122"/>
                  </a:lnTo>
                  <a:close/>
                </a:path>
                <a:path w="320040" h="155575">
                  <a:moveTo>
                    <a:pt x="279082" y="105117"/>
                  </a:moveTo>
                  <a:lnTo>
                    <a:pt x="277406" y="102108"/>
                  </a:lnTo>
                  <a:lnTo>
                    <a:pt x="275628" y="101523"/>
                  </a:lnTo>
                  <a:lnTo>
                    <a:pt x="272923" y="103085"/>
                  </a:lnTo>
                  <a:lnTo>
                    <a:pt x="272491" y="104902"/>
                  </a:lnTo>
                  <a:lnTo>
                    <a:pt x="274129" y="107810"/>
                  </a:lnTo>
                  <a:lnTo>
                    <a:pt x="275907" y="108394"/>
                  </a:lnTo>
                  <a:lnTo>
                    <a:pt x="277279" y="107657"/>
                  </a:lnTo>
                  <a:lnTo>
                    <a:pt x="278650" y="106921"/>
                  </a:lnTo>
                  <a:lnTo>
                    <a:pt x="279082" y="105117"/>
                  </a:lnTo>
                  <a:close/>
                </a:path>
                <a:path w="320040" h="155575">
                  <a:moveTo>
                    <a:pt x="283832" y="113677"/>
                  </a:moveTo>
                  <a:lnTo>
                    <a:pt x="282117" y="110261"/>
                  </a:lnTo>
                  <a:lnTo>
                    <a:pt x="280187" y="109512"/>
                  </a:lnTo>
                  <a:lnTo>
                    <a:pt x="277126" y="111112"/>
                  </a:lnTo>
                  <a:lnTo>
                    <a:pt x="276555" y="113093"/>
                  </a:lnTo>
                  <a:lnTo>
                    <a:pt x="277368" y="114744"/>
                  </a:lnTo>
                  <a:lnTo>
                    <a:pt x="278193" y="116382"/>
                  </a:lnTo>
                  <a:lnTo>
                    <a:pt x="280123" y="117132"/>
                  </a:lnTo>
                  <a:lnTo>
                    <a:pt x="281686" y="116395"/>
                  </a:lnTo>
                  <a:lnTo>
                    <a:pt x="283248" y="115658"/>
                  </a:lnTo>
                  <a:lnTo>
                    <a:pt x="283832" y="113677"/>
                  </a:lnTo>
                  <a:close/>
                </a:path>
                <a:path w="320040" h="155575">
                  <a:moveTo>
                    <a:pt x="288150" y="122491"/>
                  </a:moveTo>
                  <a:lnTo>
                    <a:pt x="286461" y="118643"/>
                  </a:lnTo>
                  <a:lnTo>
                    <a:pt x="284391" y="117729"/>
                  </a:lnTo>
                  <a:lnTo>
                    <a:pt x="282676" y="118529"/>
                  </a:lnTo>
                  <a:lnTo>
                    <a:pt x="280949" y="119316"/>
                  </a:lnTo>
                  <a:lnTo>
                    <a:pt x="280212" y="121462"/>
                  </a:lnTo>
                  <a:lnTo>
                    <a:pt x="281838" y="125145"/>
                  </a:lnTo>
                  <a:lnTo>
                    <a:pt x="283908" y="126060"/>
                  </a:lnTo>
                  <a:lnTo>
                    <a:pt x="285661" y="125349"/>
                  </a:lnTo>
                  <a:lnTo>
                    <a:pt x="287413" y="124637"/>
                  </a:lnTo>
                  <a:lnTo>
                    <a:pt x="288150" y="122491"/>
                  </a:lnTo>
                  <a:close/>
                </a:path>
                <a:path w="320040" h="155575">
                  <a:moveTo>
                    <a:pt x="292036" y="131521"/>
                  </a:moveTo>
                  <a:lnTo>
                    <a:pt x="290410" y="127241"/>
                  </a:lnTo>
                  <a:lnTo>
                    <a:pt x="288201" y="126149"/>
                  </a:lnTo>
                  <a:lnTo>
                    <a:pt x="284391" y="127698"/>
                  </a:lnTo>
                  <a:lnTo>
                    <a:pt x="283464" y="129984"/>
                  </a:lnTo>
                  <a:lnTo>
                    <a:pt x="285026" y="134073"/>
                  </a:lnTo>
                  <a:lnTo>
                    <a:pt x="287235" y="135178"/>
                  </a:lnTo>
                  <a:lnTo>
                    <a:pt x="289179" y="134493"/>
                  </a:lnTo>
                  <a:lnTo>
                    <a:pt x="291122" y="133807"/>
                  </a:lnTo>
                  <a:lnTo>
                    <a:pt x="292036" y="131521"/>
                  </a:lnTo>
                  <a:close/>
                </a:path>
                <a:path w="320040" h="155575">
                  <a:moveTo>
                    <a:pt x="295465" y="140754"/>
                  </a:moveTo>
                  <a:lnTo>
                    <a:pt x="293928" y="136042"/>
                  </a:lnTo>
                  <a:lnTo>
                    <a:pt x="291604" y="134734"/>
                  </a:lnTo>
                  <a:lnTo>
                    <a:pt x="287413" y="136220"/>
                  </a:lnTo>
                  <a:lnTo>
                    <a:pt x="286296" y="138633"/>
                  </a:lnTo>
                  <a:lnTo>
                    <a:pt x="287769" y="143129"/>
                  </a:lnTo>
                  <a:lnTo>
                    <a:pt x="290093" y="144437"/>
                  </a:lnTo>
                  <a:lnTo>
                    <a:pt x="292227" y="143802"/>
                  </a:lnTo>
                  <a:lnTo>
                    <a:pt x="294360" y="143167"/>
                  </a:lnTo>
                  <a:lnTo>
                    <a:pt x="295465" y="140754"/>
                  </a:lnTo>
                  <a:close/>
                </a:path>
                <a:path w="320040" h="155575">
                  <a:moveTo>
                    <a:pt x="300050" y="155486"/>
                  </a:moveTo>
                  <a:lnTo>
                    <a:pt x="299732" y="154101"/>
                  </a:lnTo>
                  <a:lnTo>
                    <a:pt x="297294" y="152412"/>
                  </a:lnTo>
                  <a:lnTo>
                    <a:pt x="298450" y="150139"/>
                  </a:lnTo>
                  <a:lnTo>
                    <a:pt x="297053" y="144995"/>
                  </a:lnTo>
                  <a:lnTo>
                    <a:pt x="294614" y="143471"/>
                  </a:lnTo>
                  <a:lnTo>
                    <a:pt x="290042" y="144856"/>
                  </a:lnTo>
                  <a:lnTo>
                    <a:pt x="288721" y="147396"/>
                  </a:lnTo>
                  <a:lnTo>
                    <a:pt x="290055" y="152285"/>
                  </a:lnTo>
                  <a:lnTo>
                    <a:pt x="292227" y="153644"/>
                  </a:lnTo>
                  <a:lnTo>
                    <a:pt x="291172" y="155486"/>
                  </a:lnTo>
                  <a:lnTo>
                    <a:pt x="300050" y="155486"/>
                  </a:lnTo>
                  <a:close/>
                </a:path>
                <a:path w="320040" h="155575">
                  <a:moveTo>
                    <a:pt x="319887" y="155498"/>
                  </a:moveTo>
                  <a:lnTo>
                    <a:pt x="319455" y="153492"/>
                  </a:lnTo>
                  <a:lnTo>
                    <a:pt x="318338" y="151815"/>
                  </a:lnTo>
                  <a:lnTo>
                    <a:pt x="316585" y="150571"/>
                  </a:lnTo>
                  <a:lnTo>
                    <a:pt x="317436" y="149047"/>
                  </a:lnTo>
                  <a:lnTo>
                    <a:pt x="317652" y="147167"/>
                  </a:lnTo>
                  <a:lnTo>
                    <a:pt x="316661" y="143370"/>
                  </a:lnTo>
                  <a:lnTo>
                    <a:pt x="315531" y="141833"/>
                  </a:lnTo>
                  <a:lnTo>
                    <a:pt x="313512" y="140525"/>
                  </a:lnTo>
                  <a:lnTo>
                    <a:pt x="313677" y="140208"/>
                  </a:lnTo>
                  <a:lnTo>
                    <a:pt x="314375" y="138747"/>
                  </a:lnTo>
                  <a:lnTo>
                    <a:pt x="314515" y="136944"/>
                  </a:lnTo>
                  <a:lnTo>
                    <a:pt x="312851" y="131610"/>
                  </a:lnTo>
                  <a:lnTo>
                    <a:pt x="310210" y="130098"/>
                  </a:lnTo>
                  <a:lnTo>
                    <a:pt x="310832" y="128612"/>
                  </a:lnTo>
                  <a:lnTo>
                    <a:pt x="310883" y="126911"/>
                  </a:lnTo>
                  <a:lnTo>
                    <a:pt x="309067" y="121958"/>
                  </a:lnTo>
                  <a:lnTo>
                    <a:pt x="306158" y="120446"/>
                  </a:lnTo>
                  <a:lnTo>
                    <a:pt x="306806" y="118681"/>
                  </a:lnTo>
                  <a:lnTo>
                    <a:pt x="306781" y="117081"/>
                  </a:lnTo>
                  <a:lnTo>
                    <a:pt x="304850" y="112509"/>
                  </a:lnTo>
                  <a:lnTo>
                    <a:pt x="302145" y="111264"/>
                  </a:lnTo>
                  <a:lnTo>
                    <a:pt x="302895" y="108877"/>
                  </a:lnTo>
                  <a:lnTo>
                    <a:pt x="300202" y="103276"/>
                  </a:lnTo>
                  <a:lnTo>
                    <a:pt x="297192" y="102069"/>
                  </a:lnTo>
                  <a:lnTo>
                    <a:pt x="297853" y="99390"/>
                  </a:lnTo>
                  <a:lnTo>
                    <a:pt x="296494" y="96824"/>
                  </a:lnTo>
                  <a:lnTo>
                    <a:pt x="295109" y="94272"/>
                  </a:lnTo>
                  <a:lnTo>
                    <a:pt x="292163" y="93256"/>
                  </a:lnTo>
                  <a:lnTo>
                    <a:pt x="287655" y="95846"/>
                  </a:lnTo>
                  <a:lnTo>
                    <a:pt x="286880" y="98856"/>
                  </a:lnTo>
                  <a:lnTo>
                    <a:pt x="289496" y="103708"/>
                  </a:lnTo>
                  <a:lnTo>
                    <a:pt x="292138" y="104622"/>
                  </a:lnTo>
                  <a:lnTo>
                    <a:pt x="291185" y="107759"/>
                  </a:lnTo>
                  <a:lnTo>
                    <a:pt x="293725" y="113055"/>
                  </a:lnTo>
                  <a:lnTo>
                    <a:pt x="296049" y="113995"/>
                  </a:lnTo>
                  <a:lnTo>
                    <a:pt x="295021" y="116827"/>
                  </a:lnTo>
                  <a:lnTo>
                    <a:pt x="296849" y="121145"/>
                  </a:lnTo>
                  <a:lnTo>
                    <a:pt x="297954" y="122224"/>
                  </a:lnTo>
                  <a:lnTo>
                    <a:pt x="299694" y="123037"/>
                  </a:lnTo>
                  <a:lnTo>
                    <a:pt x="298437" y="126047"/>
                  </a:lnTo>
                  <a:lnTo>
                    <a:pt x="300151" y="130721"/>
                  </a:lnTo>
                  <a:lnTo>
                    <a:pt x="301269" y="131914"/>
                  </a:lnTo>
                  <a:lnTo>
                    <a:pt x="302628" y="132613"/>
                  </a:lnTo>
                  <a:lnTo>
                    <a:pt x="301421" y="135407"/>
                  </a:lnTo>
                  <a:lnTo>
                    <a:pt x="302983" y="140411"/>
                  </a:lnTo>
                  <a:lnTo>
                    <a:pt x="304101" y="141744"/>
                  </a:lnTo>
                  <a:lnTo>
                    <a:pt x="305498" y="142544"/>
                  </a:lnTo>
                  <a:lnTo>
                    <a:pt x="305803" y="142748"/>
                  </a:lnTo>
                  <a:lnTo>
                    <a:pt x="304660" y="144843"/>
                  </a:lnTo>
                  <a:lnTo>
                    <a:pt x="304406" y="146646"/>
                  </a:lnTo>
                  <a:lnTo>
                    <a:pt x="305333" y="150228"/>
                  </a:lnTo>
                  <a:lnTo>
                    <a:pt x="306463" y="151663"/>
                  </a:lnTo>
                  <a:lnTo>
                    <a:pt x="307873" y="152615"/>
                  </a:lnTo>
                  <a:lnTo>
                    <a:pt x="306781" y="154444"/>
                  </a:lnTo>
                  <a:lnTo>
                    <a:pt x="306578" y="155498"/>
                  </a:lnTo>
                  <a:lnTo>
                    <a:pt x="319887" y="15549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0" y="6630047"/>
              <a:ext cx="341630" cy="194310"/>
            </a:xfrm>
            <a:custGeom>
              <a:avLst/>
              <a:gdLst/>
              <a:ahLst/>
              <a:cxnLst/>
              <a:rect l="l" t="t" r="r" b="b"/>
              <a:pathLst>
                <a:path w="341630" h="194309">
                  <a:moveTo>
                    <a:pt x="8509" y="30353"/>
                  </a:moveTo>
                  <a:lnTo>
                    <a:pt x="6324" y="25577"/>
                  </a:lnTo>
                  <a:lnTo>
                    <a:pt x="3289" y="24638"/>
                  </a:lnTo>
                  <a:lnTo>
                    <a:pt x="635" y="25869"/>
                  </a:lnTo>
                  <a:lnTo>
                    <a:pt x="0" y="26187"/>
                  </a:lnTo>
                  <a:lnTo>
                    <a:pt x="0" y="35026"/>
                  </a:lnTo>
                  <a:lnTo>
                    <a:pt x="2311" y="35648"/>
                  </a:lnTo>
                  <a:lnTo>
                    <a:pt x="4813" y="34417"/>
                  </a:lnTo>
                  <a:lnTo>
                    <a:pt x="7340" y="33248"/>
                  </a:lnTo>
                  <a:lnTo>
                    <a:pt x="8509" y="30353"/>
                  </a:lnTo>
                  <a:close/>
                </a:path>
                <a:path w="341630" h="194309">
                  <a:moveTo>
                    <a:pt x="20967" y="44386"/>
                  </a:moveTo>
                  <a:lnTo>
                    <a:pt x="20307" y="42824"/>
                  </a:lnTo>
                  <a:lnTo>
                    <a:pt x="19646" y="41262"/>
                  </a:lnTo>
                  <a:lnTo>
                    <a:pt x="17703" y="40589"/>
                  </a:lnTo>
                  <a:lnTo>
                    <a:pt x="15976" y="41313"/>
                  </a:lnTo>
                  <a:lnTo>
                    <a:pt x="14274" y="42075"/>
                  </a:lnTo>
                  <a:lnTo>
                    <a:pt x="13500" y="44018"/>
                  </a:lnTo>
                  <a:lnTo>
                    <a:pt x="14935" y="47078"/>
                  </a:lnTo>
                  <a:lnTo>
                    <a:pt x="16827" y="47650"/>
                  </a:lnTo>
                  <a:lnTo>
                    <a:pt x="18478" y="46913"/>
                  </a:lnTo>
                  <a:lnTo>
                    <a:pt x="20154" y="46215"/>
                  </a:lnTo>
                  <a:lnTo>
                    <a:pt x="20967" y="44386"/>
                  </a:lnTo>
                  <a:close/>
                </a:path>
                <a:path w="341630" h="194309">
                  <a:moveTo>
                    <a:pt x="30848" y="40652"/>
                  </a:moveTo>
                  <a:lnTo>
                    <a:pt x="30200" y="38887"/>
                  </a:lnTo>
                  <a:lnTo>
                    <a:pt x="29552" y="37122"/>
                  </a:lnTo>
                  <a:lnTo>
                    <a:pt x="27444" y="36271"/>
                  </a:lnTo>
                  <a:lnTo>
                    <a:pt x="25501" y="36995"/>
                  </a:lnTo>
                  <a:lnTo>
                    <a:pt x="23558" y="37744"/>
                  </a:lnTo>
                  <a:lnTo>
                    <a:pt x="22606" y="39839"/>
                  </a:lnTo>
                  <a:lnTo>
                    <a:pt x="24041" y="43307"/>
                  </a:lnTo>
                  <a:lnTo>
                    <a:pt x="26098" y="44043"/>
                  </a:lnTo>
                  <a:lnTo>
                    <a:pt x="27965" y="43319"/>
                  </a:lnTo>
                  <a:lnTo>
                    <a:pt x="29845" y="42633"/>
                  </a:lnTo>
                  <a:lnTo>
                    <a:pt x="30848" y="40652"/>
                  </a:lnTo>
                  <a:close/>
                </a:path>
                <a:path w="341630" h="194309">
                  <a:moveTo>
                    <a:pt x="40881" y="37401"/>
                  </a:moveTo>
                  <a:lnTo>
                    <a:pt x="40271" y="35433"/>
                  </a:lnTo>
                  <a:lnTo>
                    <a:pt x="39662" y="33464"/>
                  </a:lnTo>
                  <a:lnTo>
                    <a:pt x="37401" y="32435"/>
                  </a:lnTo>
                  <a:lnTo>
                    <a:pt x="35217" y="33108"/>
                  </a:lnTo>
                  <a:lnTo>
                    <a:pt x="33058" y="33832"/>
                  </a:lnTo>
                  <a:lnTo>
                    <a:pt x="31902" y="36080"/>
                  </a:lnTo>
                  <a:lnTo>
                    <a:pt x="33299" y="39954"/>
                  </a:lnTo>
                  <a:lnTo>
                    <a:pt x="35521" y="40868"/>
                  </a:lnTo>
                  <a:lnTo>
                    <a:pt x="37592" y="40170"/>
                  </a:lnTo>
                  <a:lnTo>
                    <a:pt x="39687" y="39522"/>
                  </a:lnTo>
                  <a:lnTo>
                    <a:pt x="40881" y="37401"/>
                  </a:lnTo>
                  <a:close/>
                </a:path>
                <a:path w="341630" h="194309">
                  <a:moveTo>
                    <a:pt x="51054" y="34645"/>
                  </a:moveTo>
                  <a:lnTo>
                    <a:pt x="50495" y="32486"/>
                  </a:lnTo>
                  <a:lnTo>
                    <a:pt x="49936" y="30314"/>
                  </a:lnTo>
                  <a:lnTo>
                    <a:pt x="47536" y="29070"/>
                  </a:lnTo>
                  <a:lnTo>
                    <a:pt x="45123" y="29705"/>
                  </a:lnTo>
                  <a:lnTo>
                    <a:pt x="42735" y="30378"/>
                  </a:lnTo>
                  <a:lnTo>
                    <a:pt x="41363" y="32766"/>
                  </a:lnTo>
                  <a:lnTo>
                    <a:pt x="42684" y="37033"/>
                  </a:lnTo>
                  <a:lnTo>
                    <a:pt x="45046" y="38138"/>
                  </a:lnTo>
                  <a:lnTo>
                    <a:pt x="47332" y="37503"/>
                  </a:lnTo>
                  <a:lnTo>
                    <a:pt x="49644" y="36893"/>
                  </a:lnTo>
                  <a:lnTo>
                    <a:pt x="51054" y="34645"/>
                  </a:lnTo>
                  <a:close/>
                </a:path>
                <a:path w="341630" h="194309">
                  <a:moveTo>
                    <a:pt x="61341" y="32435"/>
                  </a:moveTo>
                  <a:lnTo>
                    <a:pt x="60858" y="30060"/>
                  </a:lnTo>
                  <a:lnTo>
                    <a:pt x="60375" y="27686"/>
                  </a:lnTo>
                  <a:lnTo>
                    <a:pt x="57848" y="26212"/>
                  </a:lnTo>
                  <a:lnTo>
                    <a:pt x="55206" y="26771"/>
                  </a:lnTo>
                  <a:lnTo>
                    <a:pt x="52590" y="27381"/>
                  </a:lnTo>
                  <a:lnTo>
                    <a:pt x="50977" y="29883"/>
                  </a:lnTo>
                  <a:lnTo>
                    <a:pt x="52197" y="34569"/>
                  </a:lnTo>
                  <a:lnTo>
                    <a:pt x="54686" y="35890"/>
                  </a:lnTo>
                  <a:lnTo>
                    <a:pt x="57188" y="35306"/>
                  </a:lnTo>
                  <a:lnTo>
                    <a:pt x="59702" y="34785"/>
                  </a:lnTo>
                  <a:lnTo>
                    <a:pt x="61341" y="32435"/>
                  </a:lnTo>
                  <a:close/>
                </a:path>
                <a:path w="341630" h="194309">
                  <a:moveTo>
                    <a:pt x="150329" y="8356"/>
                  </a:moveTo>
                  <a:lnTo>
                    <a:pt x="148297" y="5524"/>
                  </a:lnTo>
                  <a:lnTo>
                    <a:pt x="145199" y="4991"/>
                  </a:lnTo>
                  <a:lnTo>
                    <a:pt x="142074" y="4508"/>
                  </a:lnTo>
                  <a:lnTo>
                    <a:pt x="139522" y="6184"/>
                  </a:lnTo>
                  <a:lnTo>
                    <a:pt x="137274" y="3390"/>
                  </a:lnTo>
                  <a:lnTo>
                    <a:pt x="133934" y="2921"/>
                  </a:lnTo>
                  <a:lnTo>
                    <a:pt x="130568" y="2578"/>
                  </a:lnTo>
                  <a:lnTo>
                    <a:pt x="128358" y="4203"/>
                  </a:lnTo>
                  <a:lnTo>
                    <a:pt x="126161" y="1765"/>
                  </a:lnTo>
                  <a:lnTo>
                    <a:pt x="122580" y="1397"/>
                  </a:lnTo>
                  <a:lnTo>
                    <a:pt x="118973" y="1219"/>
                  </a:lnTo>
                  <a:lnTo>
                    <a:pt x="117068" y="2755"/>
                  </a:lnTo>
                  <a:lnTo>
                    <a:pt x="114960" y="635"/>
                  </a:lnTo>
                  <a:lnTo>
                    <a:pt x="111137" y="431"/>
                  </a:lnTo>
                  <a:lnTo>
                    <a:pt x="107302" y="393"/>
                  </a:lnTo>
                  <a:lnTo>
                    <a:pt x="105676" y="1854"/>
                  </a:lnTo>
                  <a:lnTo>
                    <a:pt x="103708" y="50"/>
                  </a:lnTo>
                  <a:lnTo>
                    <a:pt x="99644" y="50"/>
                  </a:lnTo>
                  <a:lnTo>
                    <a:pt x="95592" y="177"/>
                  </a:lnTo>
                  <a:lnTo>
                    <a:pt x="94246" y="1524"/>
                  </a:lnTo>
                  <a:lnTo>
                    <a:pt x="92405" y="0"/>
                  </a:lnTo>
                  <a:lnTo>
                    <a:pt x="88125" y="203"/>
                  </a:lnTo>
                  <a:lnTo>
                    <a:pt x="83845" y="546"/>
                  </a:lnTo>
                  <a:lnTo>
                    <a:pt x="82778" y="1727"/>
                  </a:lnTo>
                  <a:lnTo>
                    <a:pt x="81114" y="482"/>
                  </a:lnTo>
                  <a:lnTo>
                    <a:pt x="76619" y="927"/>
                  </a:lnTo>
                  <a:lnTo>
                    <a:pt x="72136" y="1498"/>
                  </a:lnTo>
                  <a:lnTo>
                    <a:pt x="70789" y="3149"/>
                  </a:lnTo>
                  <a:lnTo>
                    <a:pt x="69494" y="2273"/>
                  </a:lnTo>
                  <a:lnTo>
                    <a:pt x="65252" y="2908"/>
                  </a:lnTo>
                  <a:lnTo>
                    <a:pt x="61023" y="3644"/>
                  </a:lnTo>
                  <a:lnTo>
                    <a:pt x="59575" y="5600"/>
                  </a:lnTo>
                  <a:lnTo>
                    <a:pt x="58000" y="4648"/>
                  </a:lnTo>
                  <a:lnTo>
                    <a:pt x="54025" y="5435"/>
                  </a:lnTo>
                  <a:lnTo>
                    <a:pt x="50063" y="6311"/>
                  </a:lnTo>
                  <a:lnTo>
                    <a:pt x="48552" y="8585"/>
                  </a:lnTo>
                  <a:lnTo>
                    <a:pt x="46659" y="7556"/>
                  </a:lnTo>
                  <a:lnTo>
                    <a:pt x="42951" y="8483"/>
                  </a:lnTo>
                  <a:lnTo>
                    <a:pt x="39255" y="9486"/>
                  </a:lnTo>
                  <a:lnTo>
                    <a:pt x="37693" y="12090"/>
                  </a:lnTo>
                  <a:lnTo>
                    <a:pt x="35483" y="11036"/>
                  </a:lnTo>
                  <a:lnTo>
                    <a:pt x="32029" y="12065"/>
                  </a:lnTo>
                  <a:lnTo>
                    <a:pt x="28600" y="13169"/>
                  </a:lnTo>
                  <a:lnTo>
                    <a:pt x="27038" y="16116"/>
                  </a:lnTo>
                  <a:lnTo>
                    <a:pt x="24523" y="15049"/>
                  </a:lnTo>
                  <a:lnTo>
                    <a:pt x="21336" y="16167"/>
                  </a:lnTo>
                  <a:lnTo>
                    <a:pt x="18173" y="17360"/>
                  </a:lnTo>
                  <a:lnTo>
                    <a:pt x="16624" y="20612"/>
                  </a:lnTo>
                  <a:lnTo>
                    <a:pt x="13779" y="19570"/>
                  </a:lnTo>
                  <a:lnTo>
                    <a:pt x="10858" y="20764"/>
                  </a:lnTo>
                  <a:lnTo>
                    <a:pt x="7962" y="22021"/>
                  </a:lnTo>
                  <a:lnTo>
                    <a:pt x="6629" y="25222"/>
                  </a:lnTo>
                  <a:lnTo>
                    <a:pt x="9017" y="30353"/>
                  </a:lnTo>
                  <a:lnTo>
                    <a:pt x="12166" y="31356"/>
                  </a:lnTo>
                  <a:lnTo>
                    <a:pt x="14909" y="30162"/>
                  </a:lnTo>
                  <a:lnTo>
                    <a:pt x="17678" y="29032"/>
                  </a:lnTo>
                  <a:lnTo>
                    <a:pt x="18910" y="26339"/>
                  </a:lnTo>
                  <a:lnTo>
                    <a:pt x="22186" y="27546"/>
                  </a:lnTo>
                  <a:lnTo>
                    <a:pt x="25171" y="26416"/>
                  </a:lnTo>
                  <a:lnTo>
                    <a:pt x="28194" y="25361"/>
                  </a:lnTo>
                  <a:lnTo>
                    <a:pt x="29438" y="22961"/>
                  </a:lnTo>
                  <a:lnTo>
                    <a:pt x="32372" y="24206"/>
                  </a:lnTo>
                  <a:lnTo>
                    <a:pt x="35598" y="23164"/>
                  </a:lnTo>
                  <a:lnTo>
                    <a:pt x="38849" y="22186"/>
                  </a:lnTo>
                  <a:lnTo>
                    <a:pt x="40068" y="20104"/>
                  </a:lnTo>
                  <a:lnTo>
                    <a:pt x="42684" y="21374"/>
                  </a:lnTo>
                  <a:lnTo>
                    <a:pt x="46151" y="20434"/>
                  </a:lnTo>
                  <a:lnTo>
                    <a:pt x="49644" y="19570"/>
                  </a:lnTo>
                  <a:lnTo>
                    <a:pt x="50800" y="17780"/>
                  </a:lnTo>
                  <a:lnTo>
                    <a:pt x="53098" y="19037"/>
                  </a:lnTo>
                  <a:lnTo>
                    <a:pt x="56807" y="18211"/>
                  </a:lnTo>
                  <a:lnTo>
                    <a:pt x="60528" y="17487"/>
                  </a:lnTo>
                  <a:lnTo>
                    <a:pt x="61607" y="15989"/>
                  </a:lnTo>
                  <a:lnTo>
                    <a:pt x="63588" y="17195"/>
                  </a:lnTo>
                  <a:lnTo>
                    <a:pt x="67525" y="16510"/>
                  </a:lnTo>
                  <a:lnTo>
                    <a:pt x="71488" y="15938"/>
                  </a:lnTo>
                  <a:lnTo>
                    <a:pt x="72466" y="14706"/>
                  </a:lnTo>
                  <a:lnTo>
                    <a:pt x="74155" y="15862"/>
                  </a:lnTo>
                  <a:lnTo>
                    <a:pt x="78320" y="15341"/>
                  </a:lnTo>
                  <a:lnTo>
                    <a:pt x="82499" y="14935"/>
                  </a:lnTo>
                  <a:lnTo>
                    <a:pt x="83870" y="13373"/>
                  </a:lnTo>
                  <a:lnTo>
                    <a:pt x="85090" y="14287"/>
                  </a:lnTo>
                  <a:lnTo>
                    <a:pt x="89065" y="13970"/>
                  </a:lnTo>
                  <a:lnTo>
                    <a:pt x="93065" y="13779"/>
                  </a:lnTo>
                  <a:lnTo>
                    <a:pt x="94703" y="12077"/>
                  </a:lnTo>
                  <a:lnTo>
                    <a:pt x="96113" y="13258"/>
                  </a:lnTo>
                  <a:lnTo>
                    <a:pt x="99910" y="13131"/>
                  </a:lnTo>
                  <a:lnTo>
                    <a:pt x="103708" y="13144"/>
                  </a:lnTo>
                  <a:lnTo>
                    <a:pt x="105638" y="11341"/>
                  </a:lnTo>
                  <a:lnTo>
                    <a:pt x="107188" y="12776"/>
                  </a:lnTo>
                  <a:lnTo>
                    <a:pt x="110782" y="12801"/>
                  </a:lnTo>
                  <a:lnTo>
                    <a:pt x="114363" y="12992"/>
                  </a:lnTo>
                  <a:lnTo>
                    <a:pt x="116611" y="11099"/>
                  </a:lnTo>
                  <a:lnTo>
                    <a:pt x="118287" y="12852"/>
                  </a:lnTo>
                  <a:lnTo>
                    <a:pt x="121678" y="13030"/>
                  </a:lnTo>
                  <a:lnTo>
                    <a:pt x="125056" y="13373"/>
                  </a:lnTo>
                  <a:lnTo>
                    <a:pt x="127609" y="11430"/>
                  </a:lnTo>
                  <a:lnTo>
                    <a:pt x="129387" y="13462"/>
                  </a:lnTo>
                  <a:lnTo>
                    <a:pt x="132562" y="13792"/>
                  </a:lnTo>
                  <a:lnTo>
                    <a:pt x="135724" y="14224"/>
                  </a:lnTo>
                  <a:lnTo>
                    <a:pt x="138620" y="12268"/>
                  </a:lnTo>
                  <a:lnTo>
                    <a:pt x="140462" y="14617"/>
                  </a:lnTo>
                  <a:lnTo>
                    <a:pt x="143421" y="15074"/>
                  </a:lnTo>
                  <a:lnTo>
                    <a:pt x="146367" y="15570"/>
                  </a:lnTo>
                  <a:lnTo>
                    <a:pt x="149199" y="13893"/>
                  </a:lnTo>
                  <a:lnTo>
                    <a:pt x="150329" y="8356"/>
                  </a:lnTo>
                  <a:close/>
                </a:path>
                <a:path w="341630" h="194309">
                  <a:moveTo>
                    <a:pt x="160616" y="12192"/>
                  </a:moveTo>
                  <a:lnTo>
                    <a:pt x="160337" y="10883"/>
                  </a:lnTo>
                  <a:lnTo>
                    <a:pt x="158902" y="8737"/>
                  </a:lnTo>
                  <a:lnTo>
                    <a:pt x="157759" y="7874"/>
                  </a:lnTo>
                  <a:lnTo>
                    <a:pt x="156324" y="7607"/>
                  </a:lnTo>
                  <a:lnTo>
                    <a:pt x="153454" y="7010"/>
                  </a:lnTo>
                  <a:lnTo>
                    <a:pt x="150710" y="8623"/>
                  </a:lnTo>
                  <a:lnTo>
                    <a:pt x="150202" y="11201"/>
                  </a:lnTo>
                  <a:lnTo>
                    <a:pt x="149694" y="13779"/>
                  </a:lnTo>
                  <a:lnTo>
                    <a:pt x="151498" y="16332"/>
                  </a:lnTo>
                  <a:lnTo>
                    <a:pt x="154228" y="16891"/>
                  </a:lnTo>
                  <a:lnTo>
                    <a:pt x="155600" y="17145"/>
                  </a:lnTo>
                  <a:lnTo>
                    <a:pt x="156946" y="16967"/>
                  </a:lnTo>
                  <a:lnTo>
                    <a:pt x="159143" y="15760"/>
                  </a:lnTo>
                  <a:lnTo>
                    <a:pt x="159981" y="14744"/>
                  </a:lnTo>
                  <a:lnTo>
                    <a:pt x="160616" y="12192"/>
                  </a:lnTo>
                  <a:close/>
                </a:path>
                <a:path w="341630" h="194309">
                  <a:moveTo>
                    <a:pt x="171411" y="13995"/>
                  </a:moveTo>
                  <a:lnTo>
                    <a:pt x="169913" y="11366"/>
                  </a:lnTo>
                  <a:lnTo>
                    <a:pt x="167284" y="10744"/>
                  </a:lnTo>
                  <a:lnTo>
                    <a:pt x="164668" y="10058"/>
                  </a:lnTo>
                  <a:lnTo>
                    <a:pt x="162064" y="11417"/>
                  </a:lnTo>
                  <a:lnTo>
                    <a:pt x="161480" y="13779"/>
                  </a:lnTo>
                  <a:lnTo>
                    <a:pt x="160896" y="16141"/>
                  </a:lnTo>
                  <a:lnTo>
                    <a:pt x="162445" y="18580"/>
                  </a:lnTo>
                  <a:lnTo>
                    <a:pt x="164947" y="19227"/>
                  </a:lnTo>
                  <a:lnTo>
                    <a:pt x="167462" y="19824"/>
                  </a:lnTo>
                  <a:lnTo>
                    <a:pt x="170002" y="18656"/>
                  </a:lnTo>
                  <a:lnTo>
                    <a:pt x="171411" y="13995"/>
                  </a:lnTo>
                  <a:close/>
                </a:path>
                <a:path w="341630" h="194309">
                  <a:moveTo>
                    <a:pt x="181368" y="18542"/>
                  </a:moveTo>
                  <a:lnTo>
                    <a:pt x="175704" y="13614"/>
                  </a:lnTo>
                  <a:lnTo>
                    <a:pt x="173266" y="14744"/>
                  </a:lnTo>
                  <a:lnTo>
                    <a:pt x="172618" y="16891"/>
                  </a:lnTo>
                  <a:lnTo>
                    <a:pt x="171970" y="19024"/>
                  </a:lnTo>
                  <a:lnTo>
                    <a:pt x="173278" y="21348"/>
                  </a:lnTo>
                  <a:lnTo>
                    <a:pt x="176695" y="22415"/>
                  </a:lnTo>
                  <a:lnTo>
                    <a:pt x="177876" y="22313"/>
                  </a:lnTo>
                  <a:lnTo>
                    <a:pt x="178854" y="21856"/>
                  </a:lnTo>
                  <a:lnTo>
                    <a:pt x="179832" y="21437"/>
                  </a:lnTo>
                  <a:lnTo>
                    <a:pt x="180632" y="20650"/>
                  </a:lnTo>
                  <a:lnTo>
                    <a:pt x="180987" y="19596"/>
                  </a:lnTo>
                  <a:lnTo>
                    <a:pt x="181368" y="18542"/>
                  </a:lnTo>
                  <a:close/>
                </a:path>
                <a:path w="341630" h="194309">
                  <a:moveTo>
                    <a:pt x="191884" y="21450"/>
                  </a:moveTo>
                  <a:lnTo>
                    <a:pt x="190792" y="19291"/>
                  </a:lnTo>
                  <a:lnTo>
                    <a:pt x="186550" y="17716"/>
                  </a:lnTo>
                  <a:lnTo>
                    <a:pt x="184277" y="18643"/>
                  </a:lnTo>
                  <a:lnTo>
                    <a:pt x="183591" y="20561"/>
                  </a:lnTo>
                  <a:lnTo>
                    <a:pt x="182905" y="22479"/>
                  </a:lnTo>
                  <a:lnTo>
                    <a:pt x="183997" y="24650"/>
                  </a:lnTo>
                  <a:lnTo>
                    <a:pt x="188074" y="26162"/>
                  </a:lnTo>
                  <a:lnTo>
                    <a:pt x="190360" y="25234"/>
                  </a:lnTo>
                  <a:lnTo>
                    <a:pt x="191884" y="21450"/>
                  </a:lnTo>
                  <a:close/>
                </a:path>
                <a:path w="341630" h="194309">
                  <a:moveTo>
                    <a:pt x="193027" y="42062"/>
                  </a:moveTo>
                  <a:lnTo>
                    <a:pt x="191782" y="39103"/>
                  </a:lnTo>
                  <a:lnTo>
                    <a:pt x="189115" y="37985"/>
                  </a:lnTo>
                  <a:lnTo>
                    <a:pt x="186423" y="36906"/>
                  </a:lnTo>
                  <a:lnTo>
                    <a:pt x="183781" y="37884"/>
                  </a:lnTo>
                  <a:lnTo>
                    <a:pt x="182346" y="34912"/>
                  </a:lnTo>
                  <a:lnTo>
                    <a:pt x="179451" y="33794"/>
                  </a:lnTo>
                  <a:lnTo>
                    <a:pt x="176504" y="32791"/>
                  </a:lnTo>
                  <a:lnTo>
                    <a:pt x="174180" y="33782"/>
                  </a:lnTo>
                  <a:lnTo>
                    <a:pt x="172720" y="31153"/>
                  </a:lnTo>
                  <a:lnTo>
                    <a:pt x="169583" y="30086"/>
                  </a:lnTo>
                  <a:lnTo>
                    <a:pt x="166395" y="29159"/>
                  </a:lnTo>
                  <a:lnTo>
                    <a:pt x="164363" y="30149"/>
                  </a:lnTo>
                  <a:lnTo>
                    <a:pt x="162915" y="27825"/>
                  </a:lnTo>
                  <a:lnTo>
                    <a:pt x="159524" y="26847"/>
                  </a:lnTo>
                  <a:lnTo>
                    <a:pt x="156108" y="26022"/>
                  </a:lnTo>
                  <a:lnTo>
                    <a:pt x="154343" y="27000"/>
                  </a:lnTo>
                  <a:lnTo>
                    <a:pt x="152946" y="24968"/>
                  </a:lnTo>
                  <a:lnTo>
                    <a:pt x="149301" y="24117"/>
                  </a:lnTo>
                  <a:lnTo>
                    <a:pt x="145630" y="23406"/>
                  </a:lnTo>
                  <a:lnTo>
                    <a:pt x="144170" y="24320"/>
                  </a:lnTo>
                  <a:lnTo>
                    <a:pt x="142836" y="22580"/>
                  </a:lnTo>
                  <a:lnTo>
                    <a:pt x="138950" y="21882"/>
                  </a:lnTo>
                  <a:lnTo>
                    <a:pt x="135051" y="21297"/>
                  </a:lnTo>
                  <a:lnTo>
                    <a:pt x="133832" y="22148"/>
                  </a:lnTo>
                  <a:lnTo>
                    <a:pt x="132600" y="20675"/>
                  </a:lnTo>
                  <a:lnTo>
                    <a:pt x="128485" y="20142"/>
                  </a:lnTo>
                  <a:lnTo>
                    <a:pt x="124345" y="19723"/>
                  </a:lnTo>
                  <a:lnTo>
                    <a:pt x="122796" y="20929"/>
                  </a:lnTo>
                  <a:lnTo>
                    <a:pt x="121831" y="19888"/>
                  </a:lnTo>
                  <a:lnTo>
                    <a:pt x="117894" y="19570"/>
                  </a:lnTo>
                  <a:lnTo>
                    <a:pt x="113957" y="19354"/>
                  </a:lnTo>
                  <a:lnTo>
                    <a:pt x="112255" y="20815"/>
                  </a:lnTo>
                  <a:lnTo>
                    <a:pt x="111036" y="19621"/>
                  </a:lnTo>
                  <a:lnTo>
                    <a:pt x="107302" y="19494"/>
                  </a:lnTo>
                  <a:lnTo>
                    <a:pt x="103568" y="19469"/>
                  </a:lnTo>
                  <a:lnTo>
                    <a:pt x="101739" y="21196"/>
                  </a:lnTo>
                  <a:lnTo>
                    <a:pt x="100253" y="19888"/>
                  </a:lnTo>
                  <a:lnTo>
                    <a:pt x="96735" y="19951"/>
                  </a:lnTo>
                  <a:lnTo>
                    <a:pt x="93218" y="20078"/>
                  </a:lnTo>
                  <a:lnTo>
                    <a:pt x="91274" y="22098"/>
                  </a:lnTo>
                  <a:lnTo>
                    <a:pt x="89522" y="20701"/>
                  </a:lnTo>
                  <a:lnTo>
                    <a:pt x="86207" y="20916"/>
                  </a:lnTo>
                  <a:lnTo>
                    <a:pt x="82905" y="21196"/>
                  </a:lnTo>
                  <a:lnTo>
                    <a:pt x="80911" y="23495"/>
                  </a:lnTo>
                  <a:lnTo>
                    <a:pt x="78867" y="22021"/>
                  </a:lnTo>
                  <a:lnTo>
                    <a:pt x="75768" y="22364"/>
                  </a:lnTo>
                  <a:lnTo>
                    <a:pt x="72694" y="22783"/>
                  </a:lnTo>
                  <a:lnTo>
                    <a:pt x="70624" y="25387"/>
                  </a:lnTo>
                  <a:lnTo>
                    <a:pt x="68287" y="23863"/>
                  </a:lnTo>
                  <a:lnTo>
                    <a:pt x="65430" y="24320"/>
                  </a:lnTo>
                  <a:lnTo>
                    <a:pt x="62572" y="24841"/>
                  </a:lnTo>
                  <a:lnTo>
                    <a:pt x="60718" y="27444"/>
                  </a:lnTo>
                  <a:lnTo>
                    <a:pt x="61798" y="32537"/>
                  </a:lnTo>
                  <a:lnTo>
                    <a:pt x="64401" y="34086"/>
                  </a:lnTo>
                  <a:lnTo>
                    <a:pt x="67119" y="33591"/>
                  </a:lnTo>
                  <a:lnTo>
                    <a:pt x="69837" y="33147"/>
                  </a:lnTo>
                  <a:lnTo>
                    <a:pt x="71501" y="30975"/>
                  </a:lnTo>
                  <a:lnTo>
                    <a:pt x="74180" y="32740"/>
                  </a:lnTo>
                  <a:lnTo>
                    <a:pt x="77101" y="32346"/>
                  </a:lnTo>
                  <a:lnTo>
                    <a:pt x="80022" y="32029"/>
                  </a:lnTo>
                  <a:lnTo>
                    <a:pt x="81622" y="30137"/>
                  </a:lnTo>
                  <a:lnTo>
                    <a:pt x="83997" y="31864"/>
                  </a:lnTo>
                  <a:lnTo>
                    <a:pt x="87109" y="31597"/>
                  </a:lnTo>
                  <a:lnTo>
                    <a:pt x="90233" y="31394"/>
                  </a:lnTo>
                  <a:lnTo>
                    <a:pt x="91757" y="29781"/>
                  </a:lnTo>
                  <a:lnTo>
                    <a:pt x="93840" y="31457"/>
                  </a:lnTo>
                  <a:lnTo>
                    <a:pt x="97142" y="31318"/>
                  </a:lnTo>
                  <a:lnTo>
                    <a:pt x="100444" y="31280"/>
                  </a:lnTo>
                  <a:lnTo>
                    <a:pt x="101854" y="29908"/>
                  </a:lnTo>
                  <a:lnTo>
                    <a:pt x="103657" y="31508"/>
                  </a:lnTo>
                  <a:lnTo>
                    <a:pt x="107149" y="31534"/>
                  </a:lnTo>
                  <a:lnTo>
                    <a:pt x="110642" y="31648"/>
                  </a:lnTo>
                  <a:lnTo>
                    <a:pt x="111912" y="30530"/>
                  </a:lnTo>
                  <a:lnTo>
                    <a:pt x="113449" y="32042"/>
                  </a:lnTo>
                  <a:lnTo>
                    <a:pt x="117119" y="32245"/>
                  </a:lnTo>
                  <a:lnTo>
                    <a:pt x="120777" y="32537"/>
                  </a:lnTo>
                  <a:lnTo>
                    <a:pt x="121907" y="31648"/>
                  </a:lnTo>
                  <a:lnTo>
                    <a:pt x="123177" y="33032"/>
                  </a:lnTo>
                  <a:lnTo>
                    <a:pt x="127025" y="33413"/>
                  </a:lnTo>
                  <a:lnTo>
                    <a:pt x="130848" y="33921"/>
                  </a:lnTo>
                  <a:lnTo>
                    <a:pt x="132410" y="32791"/>
                  </a:lnTo>
                  <a:lnTo>
                    <a:pt x="133311" y="33870"/>
                  </a:lnTo>
                  <a:lnTo>
                    <a:pt x="136956" y="34417"/>
                  </a:lnTo>
                  <a:lnTo>
                    <a:pt x="140563" y="35077"/>
                  </a:lnTo>
                  <a:lnTo>
                    <a:pt x="142392" y="33896"/>
                  </a:lnTo>
                  <a:lnTo>
                    <a:pt x="143395" y="35229"/>
                  </a:lnTo>
                  <a:lnTo>
                    <a:pt x="146824" y="35902"/>
                  </a:lnTo>
                  <a:lnTo>
                    <a:pt x="150228" y="36703"/>
                  </a:lnTo>
                  <a:lnTo>
                    <a:pt x="152349" y="35471"/>
                  </a:lnTo>
                  <a:lnTo>
                    <a:pt x="153441" y="37096"/>
                  </a:lnTo>
                  <a:lnTo>
                    <a:pt x="156654" y="37858"/>
                  </a:lnTo>
                  <a:lnTo>
                    <a:pt x="159829" y="38773"/>
                  </a:lnTo>
                  <a:lnTo>
                    <a:pt x="162217" y="37553"/>
                  </a:lnTo>
                  <a:lnTo>
                    <a:pt x="163360" y="39458"/>
                  </a:lnTo>
                  <a:lnTo>
                    <a:pt x="166370" y="40322"/>
                  </a:lnTo>
                  <a:lnTo>
                    <a:pt x="169329" y="41325"/>
                  </a:lnTo>
                  <a:lnTo>
                    <a:pt x="172021" y="40106"/>
                  </a:lnTo>
                  <a:lnTo>
                    <a:pt x="173189" y="42303"/>
                  </a:lnTo>
                  <a:lnTo>
                    <a:pt x="175971" y="43243"/>
                  </a:lnTo>
                  <a:lnTo>
                    <a:pt x="178714" y="44297"/>
                  </a:lnTo>
                  <a:lnTo>
                    <a:pt x="181698" y="43141"/>
                  </a:lnTo>
                  <a:lnTo>
                    <a:pt x="182880" y="45631"/>
                  </a:lnTo>
                  <a:lnTo>
                    <a:pt x="185445" y="46659"/>
                  </a:lnTo>
                  <a:lnTo>
                    <a:pt x="187985" y="47726"/>
                  </a:lnTo>
                  <a:lnTo>
                    <a:pt x="190855" y="46799"/>
                  </a:lnTo>
                  <a:lnTo>
                    <a:pt x="193027" y="42062"/>
                  </a:lnTo>
                  <a:close/>
                </a:path>
                <a:path w="341630" h="194309">
                  <a:moveTo>
                    <a:pt x="201472" y="46393"/>
                  </a:moveTo>
                  <a:lnTo>
                    <a:pt x="200634" y="44170"/>
                  </a:lnTo>
                  <a:lnTo>
                    <a:pt x="199771" y="43154"/>
                  </a:lnTo>
                  <a:lnTo>
                    <a:pt x="198539" y="42608"/>
                  </a:lnTo>
                  <a:lnTo>
                    <a:pt x="196100" y="41490"/>
                  </a:lnTo>
                  <a:lnTo>
                    <a:pt x="193306" y="42367"/>
                  </a:lnTo>
                  <a:lnTo>
                    <a:pt x="192316" y="44577"/>
                  </a:lnTo>
                  <a:lnTo>
                    <a:pt x="191325" y="46786"/>
                  </a:lnTo>
                  <a:lnTo>
                    <a:pt x="192405" y="49441"/>
                  </a:lnTo>
                  <a:lnTo>
                    <a:pt x="194741" y="50507"/>
                  </a:lnTo>
                  <a:lnTo>
                    <a:pt x="195922" y="51015"/>
                  </a:lnTo>
                  <a:lnTo>
                    <a:pt x="197167" y="51130"/>
                  </a:lnTo>
                  <a:lnTo>
                    <a:pt x="199377" y="50507"/>
                  </a:lnTo>
                  <a:lnTo>
                    <a:pt x="200355" y="49771"/>
                  </a:lnTo>
                  <a:lnTo>
                    <a:pt x="201447" y="47625"/>
                  </a:lnTo>
                  <a:lnTo>
                    <a:pt x="201472" y="46393"/>
                  </a:lnTo>
                  <a:close/>
                </a:path>
                <a:path w="341630" h="194309">
                  <a:moveTo>
                    <a:pt x="201790" y="25958"/>
                  </a:moveTo>
                  <a:lnTo>
                    <a:pt x="200901" y="23939"/>
                  </a:lnTo>
                  <a:lnTo>
                    <a:pt x="197154" y="22339"/>
                  </a:lnTo>
                  <a:lnTo>
                    <a:pt x="195072" y="23063"/>
                  </a:lnTo>
                  <a:lnTo>
                    <a:pt x="194360" y="24765"/>
                  </a:lnTo>
                  <a:lnTo>
                    <a:pt x="193649" y="26466"/>
                  </a:lnTo>
                  <a:lnTo>
                    <a:pt x="194551" y="28473"/>
                  </a:lnTo>
                  <a:lnTo>
                    <a:pt x="198170" y="30022"/>
                  </a:lnTo>
                  <a:lnTo>
                    <a:pt x="200253" y="29298"/>
                  </a:lnTo>
                  <a:lnTo>
                    <a:pt x="201790" y="25958"/>
                  </a:lnTo>
                  <a:close/>
                </a:path>
                <a:path w="341630" h="194309">
                  <a:moveTo>
                    <a:pt x="210756" y="51473"/>
                  </a:moveTo>
                  <a:lnTo>
                    <a:pt x="209956" y="48806"/>
                  </a:lnTo>
                  <a:lnTo>
                    <a:pt x="207721" y="47701"/>
                  </a:lnTo>
                  <a:lnTo>
                    <a:pt x="205524" y="46545"/>
                  </a:lnTo>
                  <a:lnTo>
                    <a:pt x="202907" y="47231"/>
                  </a:lnTo>
                  <a:lnTo>
                    <a:pt x="201891" y="49225"/>
                  </a:lnTo>
                  <a:lnTo>
                    <a:pt x="200875" y="51219"/>
                  </a:lnTo>
                  <a:lnTo>
                    <a:pt x="201752" y="53733"/>
                  </a:lnTo>
                  <a:lnTo>
                    <a:pt x="203873" y="54825"/>
                  </a:lnTo>
                  <a:lnTo>
                    <a:pt x="205994" y="55880"/>
                  </a:lnTo>
                  <a:lnTo>
                    <a:pt x="208521" y="55359"/>
                  </a:lnTo>
                  <a:lnTo>
                    <a:pt x="210756" y="51473"/>
                  </a:lnTo>
                  <a:close/>
                </a:path>
                <a:path w="341630" h="194309">
                  <a:moveTo>
                    <a:pt x="218846" y="56578"/>
                  </a:moveTo>
                  <a:lnTo>
                    <a:pt x="214693" y="52044"/>
                  </a:lnTo>
                  <a:lnTo>
                    <a:pt x="212267" y="52552"/>
                  </a:lnTo>
                  <a:lnTo>
                    <a:pt x="211239" y="54330"/>
                  </a:lnTo>
                  <a:lnTo>
                    <a:pt x="210210" y="56108"/>
                  </a:lnTo>
                  <a:lnTo>
                    <a:pt x="210908" y="58458"/>
                  </a:lnTo>
                  <a:lnTo>
                    <a:pt x="212801" y="59575"/>
                  </a:lnTo>
                  <a:lnTo>
                    <a:pt x="213753" y="60121"/>
                  </a:lnTo>
                  <a:lnTo>
                    <a:pt x="214820" y="60274"/>
                  </a:lnTo>
                  <a:lnTo>
                    <a:pt x="215811" y="60071"/>
                  </a:lnTo>
                  <a:lnTo>
                    <a:pt x="216763" y="59893"/>
                  </a:lnTo>
                  <a:lnTo>
                    <a:pt x="217639" y="59359"/>
                  </a:lnTo>
                  <a:lnTo>
                    <a:pt x="218732" y="57619"/>
                  </a:lnTo>
                  <a:lnTo>
                    <a:pt x="218846" y="56578"/>
                  </a:lnTo>
                  <a:close/>
                </a:path>
                <a:path w="341630" h="194309">
                  <a:moveTo>
                    <a:pt x="227558" y="62395"/>
                  </a:moveTo>
                  <a:lnTo>
                    <a:pt x="227012" y="60236"/>
                  </a:lnTo>
                  <a:lnTo>
                    <a:pt x="223545" y="57950"/>
                  </a:lnTo>
                  <a:lnTo>
                    <a:pt x="221322" y="58305"/>
                  </a:lnTo>
                  <a:lnTo>
                    <a:pt x="220306" y="59880"/>
                  </a:lnTo>
                  <a:lnTo>
                    <a:pt x="219290" y="61455"/>
                  </a:lnTo>
                  <a:lnTo>
                    <a:pt x="219824" y="63627"/>
                  </a:lnTo>
                  <a:lnTo>
                    <a:pt x="223164" y="65836"/>
                  </a:lnTo>
                  <a:lnTo>
                    <a:pt x="225399" y="65468"/>
                  </a:lnTo>
                  <a:lnTo>
                    <a:pt x="227558" y="62395"/>
                  </a:lnTo>
                  <a:close/>
                </a:path>
                <a:path w="341630" h="194309">
                  <a:moveTo>
                    <a:pt x="235521" y="68491"/>
                  </a:moveTo>
                  <a:lnTo>
                    <a:pt x="235140" y="66509"/>
                  </a:lnTo>
                  <a:lnTo>
                    <a:pt x="232117" y="64287"/>
                  </a:lnTo>
                  <a:lnTo>
                    <a:pt x="230098" y="64516"/>
                  </a:lnTo>
                  <a:lnTo>
                    <a:pt x="229108" y="65887"/>
                  </a:lnTo>
                  <a:lnTo>
                    <a:pt x="228117" y="67259"/>
                  </a:lnTo>
                  <a:lnTo>
                    <a:pt x="228511" y="69253"/>
                  </a:lnTo>
                  <a:lnTo>
                    <a:pt x="231432" y="71399"/>
                  </a:lnTo>
                  <a:lnTo>
                    <a:pt x="233451" y="71170"/>
                  </a:lnTo>
                  <a:lnTo>
                    <a:pt x="235521" y="68491"/>
                  </a:lnTo>
                  <a:close/>
                </a:path>
                <a:path w="341630" h="194309">
                  <a:moveTo>
                    <a:pt x="241160" y="48844"/>
                  </a:moveTo>
                  <a:lnTo>
                    <a:pt x="240677" y="46685"/>
                  </a:lnTo>
                  <a:lnTo>
                    <a:pt x="237337" y="44373"/>
                  </a:lnTo>
                  <a:lnTo>
                    <a:pt x="235140" y="44678"/>
                  </a:lnTo>
                  <a:lnTo>
                    <a:pt x="233095" y="47726"/>
                  </a:lnTo>
                  <a:lnTo>
                    <a:pt x="233578" y="49885"/>
                  </a:lnTo>
                  <a:lnTo>
                    <a:pt x="236816" y="52120"/>
                  </a:lnTo>
                  <a:lnTo>
                    <a:pt x="239001" y="51816"/>
                  </a:lnTo>
                  <a:lnTo>
                    <a:pt x="240080" y="50330"/>
                  </a:lnTo>
                  <a:lnTo>
                    <a:pt x="241160" y="48844"/>
                  </a:lnTo>
                  <a:close/>
                </a:path>
                <a:path w="341630" h="194309">
                  <a:moveTo>
                    <a:pt x="250583" y="55740"/>
                  </a:moveTo>
                  <a:lnTo>
                    <a:pt x="250164" y="53340"/>
                  </a:lnTo>
                  <a:lnTo>
                    <a:pt x="246583" y="50584"/>
                  </a:lnTo>
                  <a:lnTo>
                    <a:pt x="244144" y="50800"/>
                  </a:lnTo>
                  <a:lnTo>
                    <a:pt x="241719" y="54076"/>
                  </a:lnTo>
                  <a:lnTo>
                    <a:pt x="242138" y="56476"/>
                  </a:lnTo>
                  <a:lnTo>
                    <a:pt x="243865" y="57797"/>
                  </a:lnTo>
                  <a:lnTo>
                    <a:pt x="245579" y="59131"/>
                  </a:lnTo>
                  <a:lnTo>
                    <a:pt x="248018" y="58915"/>
                  </a:lnTo>
                  <a:lnTo>
                    <a:pt x="249301" y="57327"/>
                  </a:lnTo>
                  <a:lnTo>
                    <a:pt x="250583" y="55740"/>
                  </a:lnTo>
                  <a:close/>
                </a:path>
                <a:path w="341630" h="194309">
                  <a:moveTo>
                    <a:pt x="259638" y="63119"/>
                  </a:moveTo>
                  <a:lnTo>
                    <a:pt x="259321" y="60464"/>
                  </a:lnTo>
                  <a:lnTo>
                    <a:pt x="255536" y="57251"/>
                  </a:lnTo>
                  <a:lnTo>
                    <a:pt x="252857" y="57353"/>
                  </a:lnTo>
                  <a:lnTo>
                    <a:pt x="250037" y="60820"/>
                  </a:lnTo>
                  <a:lnTo>
                    <a:pt x="250355" y="63474"/>
                  </a:lnTo>
                  <a:lnTo>
                    <a:pt x="253987" y="66560"/>
                  </a:lnTo>
                  <a:lnTo>
                    <a:pt x="256667" y="66446"/>
                  </a:lnTo>
                  <a:lnTo>
                    <a:pt x="258152" y="64782"/>
                  </a:lnTo>
                  <a:lnTo>
                    <a:pt x="259638" y="63119"/>
                  </a:lnTo>
                  <a:close/>
                </a:path>
                <a:path w="341630" h="194309">
                  <a:moveTo>
                    <a:pt x="266090" y="95123"/>
                  </a:moveTo>
                  <a:lnTo>
                    <a:pt x="263563" y="92354"/>
                  </a:lnTo>
                  <a:lnTo>
                    <a:pt x="261543" y="92163"/>
                  </a:lnTo>
                  <a:lnTo>
                    <a:pt x="259067" y="94488"/>
                  </a:lnTo>
                  <a:lnTo>
                    <a:pt x="259054" y="96507"/>
                  </a:lnTo>
                  <a:lnTo>
                    <a:pt x="261493" y="99187"/>
                  </a:lnTo>
                  <a:lnTo>
                    <a:pt x="263525" y="99377"/>
                  </a:lnTo>
                  <a:lnTo>
                    <a:pt x="264795" y="98259"/>
                  </a:lnTo>
                  <a:lnTo>
                    <a:pt x="266077" y="97142"/>
                  </a:lnTo>
                  <a:lnTo>
                    <a:pt x="266090" y="95123"/>
                  </a:lnTo>
                  <a:close/>
                </a:path>
                <a:path w="341630" h="194309">
                  <a:moveTo>
                    <a:pt x="268325" y="70942"/>
                  </a:moveTo>
                  <a:lnTo>
                    <a:pt x="268109" y="68033"/>
                  </a:lnTo>
                  <a:lnTo>
                    <a:pt x="264160" y="64338"/>
                  </a:lnTo>
                  <a:lnTo>
                    <a:pt x="261239" y="64312"/>
                  </a:lnTo>
                  <a:lnTo>
                    <a:pt x="258000" y="67932"/>
                  </a:lnTo>
                  <a:lnTo>
                    <a:pt x="258216" y="70840"/>
                  </a:lnTo>
                  <a:lnTo>
                    <a:pt x="261988" y="74371"/>
                  </a:lnTo>
                  <a:lnTo>
                    <a:pt x="264896" y="74396"/>
                  </a:lnTo>
                  <a:lnTo>
                    <a:pt x="266611" y="72669"/>
                  </a:lnTo>
                  <a:lnTo>
                    <a:pt x="268325" y="70942"/>
                  </a:lnTo>
                  <a:close/>
                </a:path>
                <a:path w="341630" h="194309">
                  <a:moveTo>
                    <a:pt x="273202" y="103035"/>
                  </a:moveTo>
                  <a:lnTo>
                    <a:pt x="270560" y="99834"/>
                  </a:lnTo>
                  <a:lnTo>
                    <a:pt x="268338" y="99517"/>
                  </a:lnTo>
                  <a:lnTo>
                    <a:pt x="265480" y="101955"/>
                  </a:lnTo>
                  <a:lnTo>
                    <a:pt x="265353" y="104203"/>
                  </a:lnTo>
                  <a:lnTo>
                    <a:pt x="267893" y="107289"/>
                  </a:lnTo>
                  <a:lnTo>
                    <a:pt x="270129" y="107594"/>
                  </a:lnTo>
                  <a:lnTo>
                    <a:pt x="271602" y="106438"/>
                  </a:lnTo>
                  <a:lnTo>
                    <a:pt x="273075" y="105283"/>
                  </a:lnTo>
                  <a:lnTo>
                    <a:pt x="273202" y="103035"/>
                  </a:lnTo>
                  <a:close/>
                </a:path>
                <a:path w="341630" h="194309">
                  <a:moveTo>
                    <a:pt x="276631" y="79184"/>
                  </a:moveTo>
                  <a:lnTo>
                    <a:pt x="276555" y="76047"/>
                  </a:lnTo>
                  <a:lnTo>
                    <a:pt x="272478" y="71831"/>
                  </a:lnTo>
                  <a:lnTo>
                    <a:pt x="269328" y="71653"/>
                  </a:lnTo>
                  <a:lnTo>
                    <a:pt x="265645" y="75412"/>
                  </a:lnTo>
                  <a:lnTo>
                    <a:pt x="265722" y="78549"/>
                  </a:lnTo>
                  <a:lnTo>
                    <a:pt x="269608" y="82550"/>
                  </a:lnTo>
                  <a:lnTo>
                    <a:pt x="272745" y="82740"/>
                  </a:lnTo>
                  <a:lnTo>
                    <a:pt x="274688" y="80962"/>
                  </a:lnTo>
                  <a:lnTo>
                    <a:pt x="276631" y="79184"/>
                  </a:lnTo>
                  <a:close/>
                </a:path>
                <a:path w="341630" h="194309">
                  <a:moveTo>
                    <a:pt x="279933" y="111315"/>
                  </a:moveTo>
                  <a:lnTo>
                    <a:pt x="277202" y="107657"/>
                  </a:lnTo>
                  <a:lnTo>
                    <a:pt x="274777" y="107188"/>
                  </a:lnTo>
                  <a:lnTo>
                    <a:pt x="271526" y="109715"/>
                  </a:lnTo>
                  <a:lnTo>
                    <a:pt x="271272" y="112166"/>
                  </a:lnTo>
                  <a:lnTo>
                    <a:pt x="273888" y="115671"/>
                  </a:lnTo>
                  <a:lnTo>
                    <a:pt x="276313" y="116141"/>
                  </a:lnTo>
                  <a:lnTo>
                    <a:pt x="277990" y="114947"/>
                  </a:lnTo>
                  <a:lnTo>
                    <a:pt x="279666" y="113753"/>
                  </a:lnTo>
                  <a:lnTo>
                    <a:pt x="279933" y="111315"/>
                  </a:lnTo>
                  <a:close/>
                </a:path>
                <a:path w="341630" h="194309">
                  <a:moveTo>
                    <a:pt x="286258" y="119926"/>
                  </a:moveTo>
                  <a:lnTo>
                    <a:pt x="283489" y="115798"/>
                  </a:lnTo>
                  <a:lnTo>
                    <a:pt x="280873" y="115176"/>
                  </a:lnTo>
                  <a:lnTo>
                    <a:pt x="277215" y="117754"/>
                  </a:lnTo>
                  <a:lnTo>
                    <a:pt x="276809" y="120396"/>
                  </a:lnTo>
                  <a:lnTo>
                    <a:pt x="279463" y="124345"/>
                  </a:lnTo>
                  <a:lnTo>
                    <a:pt x="282067" y="124968"/>
                  </a:lnTo>
                  <a:lnTo>
                    <a:pt x="283959" y="123774"/>
                  </a:lnTo>
                  <a:lnTo>
                    <a:pt x="285851" y="122580"/>
                  </a:lnTo>
                  <a:lnTo>
                    <a:pt x="286258" y="119926"/>
                  </a:lnTo>
                  <a:close/>
                </a:path>
                <a:path w="341630" h="194309">
                  <a:moveTo>
                    <a:pt x="292163" y="128854"/>
                  </a:moveTo>
                  <a:lnTo>
                    <a:pt x="289369" y="124244"/>
                  </a:lnTo>
                  <a:lnTo>
                    <a:pt x="286588" y="123431"/>
                  </a:lnTo>
                  <a:lnTo>
                    <a:pt x="282511" y="126022"/>
                  </a:lnTo>
                  <a:lnTo>
                    <a:pt x="281927" y="128866"/>
                  </a:lnTo>
                  <a:lnTo>
                    <a:pt x="284581" y="133261"/>
                  </a:lnTo>
                  <a:lnTo>
                    <a:pt x="287362" y="134073"/>
                  </a:lnTo>
                  <a:lnTo>
                    <a:pt x="289471" y="132880"/>
                  </a:lnTo>
                  <a:lnTo>
                    <a:pt x="291579" y="131686"/>
                  </a:lnTo>
                  <a:lnTo>
                    <a:pt x="292163" y="128854"/>
                  </a:lnTo>
                  <a:close/>
                </a:path>
                <a:path w="341630" h="194309">
                  <a:moveTo>
                    <a:pt x="297599" y="138074"/>
                  </a:moveTo>
                  <a:lnTo>
                    <a:pt x="296240" y="135509"/>
                  </a:lnTo>
                  <a:lnTo>
                    <a:pt x="294855" y="132956"/>
                  </a:lnTo>
                  <a:lnTo>
                    <a:pt x="291909" y="131940"/>
                  </a:lnTo>
                  <a:lnTo>
                    <a:pt x="287401" y="134531"/>
                  </a:lnTo>
                  <a:lnTo>
                    <a:pt x="286626" y="137541"/>
                  </a:lnTo>
                  <a:lnTo>
                    <a:pt x="289242" y="142392"/>
                  </a:lnTo>
                  <a:lnTo>
                    <a:pt x="292214" y="143408"/>
                  </a:lnTo>
                  <a:lnTo>
                    <a:pt x="294500" y="142252"/>
                  </a:lnTo>
                  <a:lnTo>
                    <a:pt x="296862" y="141071"/>
                  </a:lnTo>
                  <a:lnTo>
                    <a:pt x="297599" y="138074"/>
                  </a:lnTo>
                  <a:close/>
                </a:path>
                <a:path w="341630" h="194309">
                  <a:moveTo>
                    <a:pt x="337591" y="194170"/>
                  </a:moveTo>
                  <a:lnTo>
                    <a:pt x="336829" y="190309"/>
                  </a:lnTo>
                  <a:lnTo>
                    <a:pt x="334162" y="188353"/>
                  </a:lnTo>
                  <a:lnTo>
                    <a:pt x="335572" y="185826"/>
                  </a:lnTo>
                  <a:lnTo>
                    <a:pt x="335826" y="184099"/>
                  </a:lnTo>
                  <a:lnTo>
                    <a:pt x="334530" y="178854"/>
                  </a:lnTo>
                  <a:lnTo>
                    <a:pt x="331965" y="177165"/>
                  </a:lnTo>
                  <a:lnTo>
                    <a:pt x="333133" y="174853"/>
                  </a:lnTo>
                  <a:lnTo>
                    <a:pt x="333298" y="173012"/>
                  </a:lnTo>
                  <a:lnTo>
                    <a:pt x="331647" y="167513"/>
                  </a:lnTo>
                  <a:lnTo>
                    <a:pt x="329247" y="166077"/>
                  </a:lnTo>
                  <a:lnTo>
                    <a:pt x="329463" y="165620"/>
                  </a:lnTo>
                  <a:lnTo>
                    <a:pt x="330174" y="164007"/>
                  </a:lnTo>
                  <a:lnTo>
                    <a:pt x="330250" y="162052"/>
                  </a:lnTo>
                  <a:lnTo>
                    <a:pt x="328231" y="156311"/>
                  </a:lnTo>
                  <a:lnTo>
                    <a:pt x="325970" y="155105"/>
                  </a:lnTo>
                  <a:lnTo>
                    <a:pt x="326694" y="153289"/>
                  </a:lnTo>
                  <a:lnTo>
                    <a:pt x="326656" y="151231"/>
                  </a:lnTo>
                  <a:lnTo>
                    <a:pt x="325056" y="147269"/>
                  </a:lnTo>
                  <a:lnTo>
                    <a:pt x="323621" y="145783"/>
                  </a:lnTo>
                  <a:lnTo>
                    <a:pt x="321932" y="144983"/>
                  </a:lnTo>
                  <a:lnTo>
                    <a:pt x="322719" y="142735"/>
                  </a:lnTo>
                  <a:lnTo>
                    <a:pt x="322554" y="140576"/>
                  </a:lnTo>
                  <a:lnTo>
                    <a:pt x="320675" y="136486"/>
                  </a:lnTo>
                  <a:lnTo>
                    <a:pt x="319087" y="134988"/>
                  </a:lnTo>
                  <a:lnTo>
                    <a:pt x="316915" y="134099"/>
                  </a:lnTo>
                  <a:lnTo>
                    <a:pt x="317449" y="132283"/>
                  </a:lnTo>
                  <a:lnTo>
                    <a:pt x="317220" y="130238"/>
                  </a:lnTo>
                  <a:lnTo>
                    <a:pt x="315252" y="126453"/>
                  </a:lnTo>
                  <a:lnTo>
                    <a:pt x="313677" y="125107"/>
                  </a:lnTo>
                  <a:lnTo>
                    <a:pt x="311937" y="124485"/>
                  </a:lnTo>
                  <a:lnTo>
                    <a:pt x="311213" y="124218"/>
                  </a:lnTo>
                  <a:lnTo>
                    <a:pt x="311315" y="123825"/>
                  </a:lnTo>
                  <a:lnTo>
                    <a:pt x="311696" y="122123"/>
                  </a:lnTo>
                  <a:lnTo>
                    <a:pt x="311391" y="120180"/>
                  </a:lnTo>
                  <a:lnTo>
                    <a:pt x="308330" y="114935"/>
                  </a:lnTo>
                  <a:lnTo>
                    <a:pt x="305155" y="113969"/>
                  </a:lnTo>
                  <a:lnTo>
                    <a:pt x="305447" y="112255"/>
                  </a:lnTo>
                  <a:lnTo>
                    <a:pt x="305092" y="110439"/>
                  </a:lnTo>
                  <a:lnTo>
                    <a:pt x="301955" y="105625"/>
                  </a:lnTo>
                  <a:lnTo>
                    <a:pt x="298513" y="104749"/>
                  </a:lnTo>
                  <a:lnTo>
                    <a:pt x="298754" y="102730"/>
                  </a:lnTo>
                  <a:lnTo>
                    <a:pt x="298335" y="101028"/>
                  </a:lnTo>
                  <a:lnTo>
                    <a:pt x="295173" y="96659"/>
                  </a:lnTo>
                  <a:lnTo>
                    <a:pt x="292011" y="96012"/>
                  </a:lnTo>
                  <a:lnTo>
                    <a:pt x="292214" y="93281"/>
                  </a:lnTo>
                  <a:lnTo>
                    <a:pt x="287997" y="88011"/>
                  </a:lnTo>
                  <a:lnTo>
                    <a:pt x="284518" y="87477"/>
                  </a:lnTo>
                  <a:lnTo>
                    <a:pt x="284568" y="84467"/>
                  </a:lnTo>
                  <a:lnTo>
                    <a:pt x="280416" y="79730"/>
                  </a:lnTo>
                  <a:lnTo>
                    <a:pt x="277050" y="79375"/>
                  </a:lnTo>
                  <a:lnTo>
                    <a:pt x="272897" y="83223"/>
                  </a:lnTo>
                  <a:lnTo>
                    <a:pt x="272821" y="86601"/>
                  </a:lnTo>
                  <a:lnTo>
                    <a:pt x="276771" y="91097"/>
                  </a:lnTo>
                  <a:lnTo>
                    <a:pt x="279781" y="91414"/>
                  </a:lnTo>
                  <a:lnTo>
                    <a:pt x="279539" y="94957"/>
                  </a:lnTo>
                  <a:lnTo>
                    <a:pt x="283527" y="99949"/>
                  </a:lnTo>
                  <a:lnTo>
                    <a:pt x="286219" y="100380"/>
                  </a:lnTo>
                  <a:lnTo>
                    <a:pt x="285826" y="103632"/>
                  </a:lnTo>
                  <a:lnTo>
                    <a:pt x="288823" y="107759"/>
                  </a:lnTo>
                  <a:lnTo>
                    <a:pt x="290258" y="108635"/>
                  </a:lnTo>
                  <a:lnTo>
                    <a:pt x="292303" y="109067"/>
                  </a:lnTo>
                  <a:lnTo>
                    <a:pt x="291693" y="112560"/>
                  </a:lnTo>
                  <a:lnTo>
                    <a:pt x="294652" y="117081"/>
                  </a:lnTo>
                  <a:lnTo>
                    <a:pt x="296125" y="118084"/>
                  </a:lnTo>
                  <a:lnTo>
                    <a:pt x="297738" y="118491"/>
                  </a:lnTo>
                  <a:lnTo>
                    <a:pt x="297154" y="121742"/>
                  </a:lnTo>
                  <a:lnTo>
                    <a:pt x="300037" y="126669"/>
                  </a:lnTo>
                  <a:lnTo>
                    <a:pt x="301548" y="127787"/>
                  </a:lnTo>
                  <a:lnTo>
                    <a:pt x="303212" y="128308"/>
                  </a:lnTo>
                  <a:lnTo>
                    <a:pt x="303580" y="128435"/>
                  </a:lnTo>
                  <a:lnTo>
                    <a:pt x="303377" y="129184"/>
                  </a:lnTo>
                  <a:lnTo>
                    <a:pt x="302907" y="130962"/>
                  </a:lnTo>
                  <a:lnTo>
                    <a:pt x="303060" y="132930"/>
                  </a:lnTo>
                  <a:lnTo>
                    <a:pt x="304927" y="136486"/>
                  </a:lnTo>
                  <a:lnTo>
                    <a:pt x="306476" y="137744"/>
                  </a:lnTo>
                  <a:lnTo>
                    <a:pt x="308190" y="138404"/>
                  </a:lnTo>
                  <a:lnTo>
                    <a:pt x="307492" y="140601"/>
                  </a:lnTo>
                  <a:lnTo>
                    <a:pt x="307555" y="142684"/>
                  </a:lnTo>
                  <a:lnTo>
                    <a:pt x="309321" y="146519"/>
                  </a:lnTo>
                  <a:lnTo>
                    <a:pt x="310908" y="147891"/>
                  </a:lnTo>
                  <a:lnTo>
                    <a:pt x="312978" y="148831"/>
                  </a:lnTo>
                  <a:lnTo>
                    <a:pt x="312343" y="150571"/>
                  </a:lnTo>
                  <a:lnTo>
                    <a:pt x="312305" y="152552"/>
                  </a:lnTo>
                  <a:lnTo>
                    <a:pt x="313817" y="156273"/>
                  </a:lnTo>
                  <a:lnTo>
                    <a:pt x="315252" y="157670"/>
                  </a:lnTo>
                  <a:lnTo>
                    <a:pt x="316966" y="158534"/>
                  </a:lnTo>
                  <a:lnTo>
                    <a:pt x="315950" y="160870"/>
                  </a:lnTo>
                  <a:lnTo>
                    <a:pt x="317855" y="166243"/>
                  </a:lnTo>
                  <a:lnTo>
                    <a:pt x="319138" y="167640"/>
                  </a:lnTo>
                  <a:lnTo>
                    <a:pt x="321081" y="168732"/>
                  </a:lnTo>
                  <a:lnTo>
                    <a:pt x="319849" y="171246"/>
                  </a:lnTo>
                  <a:lnTo>
                    <a:pt x="321398" y="176415"/>
                  </a:lnTo>
                  <a:lnTo>
                    <a:pt x="322541" y="177800"/>
                  </a:lnTo>
                  <a:lnTo>
                    <a:pt x="323964" y="178650"/>
                  </a:lnTo>
                  <a:lnTo>
                    <a:pt x="324726" y="179133"/>
                  </a:lnTo>
                  <a:lnTo>
                    <a:pt x="323253" y="181813"/>
                  </a:lnTo>
                  <a:lnTo>
                    <a:pt x="324472" y="186766"/>
                  </a:lnTo>
                  <a:lnTo>
                    <a:pt x="325475" y="188125"/>
                  </a:lnTo>
                  <a:lnTo>
                    <a:pt x="327863" y="189738"/>
                  </a:lnTo>
                  <a:lnTo>
                    <a:pt x="326123" y="192570"/>
                  </a:lnTo>
                  <a:lnTo>
                    <a:pt x="326440" y="194170"/>
                  </a:lnTo>
                  <a:lnTo>
                    <a:pt x="337591" y="194170"/>
                  </a:lnTo>
                  <a:close/>
                </a:path>
                <a:path w="341630" h="194309">
                  <a:moveTo>
                    <a:pt x="341210" y="136994"/>
                  </a:moveTo>
                  <a:lnTo>
                    <a:pt x="341134" y="135216"/>
                  </a:lnTo>
                  <a:lnTo>
                    <a:pt x="338886" y="130200"/>
                  </a:lnTo>
                  <a:lnTo>
                    <a:pt x="335584" y="128790"/>
                  </a:lnTo>
                  <a:lnTo>
                    <a:pt x="336461" y="125755"/>
                  </a:lnTo>
                  <a:lnTo>
                    <a:pt x="336308" y="123875"/>
                  </a:lnTo>
                  <a:lnTo>
                    <a:pt x="333654" y="118630"/>
                  </a:lnTo>
                  <a:lnTo>
                    <a:pt x="330530" y="117475"/>
                  </a:lnTo>
                  <a:lnTo>
                    <a:pt x="330784" y="116497"/>
                  </a:lnTo>
                  <a:lnTo>
                    <a:pt x="331190" y="114744"/>
                  </a:lnTo>
                  <a:lnTo>
                    <a:pt x="330923" y="112750"/>
                  </a:lnTo>
                  <a:lnTo>
                    <a:pt x="327825" y="107340"/>
                  </a:lnTo>
                  <a:lnTo>
                    <a:pt x="324916" y="106400"/>
                  </a:lnTo>
                  <a:lnTo>
                    <a:pt x="325412" y="103974"/>
                  </a:lnTo>
                  <a:lnTo>
                    <a:pt x="325005" y="101892"/>
                  </a:lnTo>
                  <a:lnTo>
                    <a:pt x="321462" y="96316"/>
                  </a:lnTo>
                  <a:lnTo>
                    <a:pt x="318757" y="95580"/>
                  </a:lnTo>
                  <a:lnTo>
                    <a:pt x="319100" y="93472"/>
                  </a:lnTo>
                  <a:lnTo>
                    <a:pt x="318554" y="91300"/>
                  </a:lnTo>
                  <a:lnTo>
                    <a:pt x="315887" y="87503"/>
                  </a:lnTo>
                  <a:lnTo>
                    <a:pt x="313994" y="86271"/>
                  </a:lnTo>
                  <a:lnTo>
                    <a:pt x="312013" y="85839"/>
                  </a:lnTo>
                  <a:lnTo>
                    <a:pt x="312305" y="83261"/>
                  </a:lnTo>
                  <a:lnTo>
                    <a:pt x="311607" y="81013"/>
                  </a:lnTo>
                  <a:lnTo>
                    <a:pt x="308622" y="77152"/>
                  </a:lnTo>
                  <a:lnTo>
                    <a:pt x="306565" y="75946"/>
                  </a:lnTo>
                  <a:lnTo>
                    <a:pt x="302399" y="75247"/>
                  </a:lnTo>
                  <a:lnTo>
                    <a:pt x="300215" y="75806"/>
                  </a:lnTo>
                  <a:lnTo>
                    <a:pt x="298551" y="77190"/>
                  </a:lnTo>
                  <a:lnTo>
                    <a:pt x="296862" y="78587"/>
                  </a:lnTo>
                  <a:lnTo>
                    <a:pt x="296011" y="80543"/>
                  </a:lnTo>
                  <a:lnTo>
                    <a:pt x="295656" y="84734"/>
                  </a:lnTo>
                  <a:lnTo>
                    <a:pt x="296240" y="86918"/>
                  </a:lnTo>
                  <a:lnTo>
                    <a:pt x="297649" y="88722"/>
                  </a:lnTo>
                  <a:lnTo>
                    <a:pt x="299034" y="90551"/>
                  </a:lnTo>
                  <a:lnTo>
                    <a:pt x="301066" y="91617"/>
                  </a:lnTo>
                  <a:lnTo>
                    <a:pt x="303479" y="92100"/>
                  </a:lnTo>
                  <a:lnTo>
                    <a:pt x="310083" y="101409"/>
                  </a:lnTo>
                  <a:lnTo>
                    <a:pt x="309575" y="104140"/>
                  </a:lnTo>
                  <a:lnTo>
                    <a:pt x="312902" y="109372"/>
                  </a:lnTo>
                  <a:lnTo>
                    <a:pt x="314604" y="110528"/>
                  </a:lnTo>
                  <a:lnTo>
                    <a:pt x="316420" y="111036"/>
                  </a:lnTo>
                  <a:lnTo>
                    <a:pt x="316941" y="111201"/>
                  </a:lnTo>
                  <a:lnTo>
                    <a:pt x="316242" y="114173"/>
                  </a:lnTo>
                  <a:lnTo>
                    <a:pt x="319151" y="119265"/>
                  </a:lnTo>
                  <a:lnTo>
                    <a:pt x="320700" y="120446"/>
                  </a:lnTo>
                  <a:lnTo>
                    <a:pt x="322414" y="121005"/>
                  </a:lnTo>
                  <a:lnTo>
                    <a:pt x="323329" y="121335"/>
                  </a:lnTo>
                  <a:lnTo>
                    <a:pt x="322427" y="124536"/>
                  </a:lnTo>
                  <a:lnTo>
                    <a:pt x="324942" y="129476"/>
                  </a:lnTo>
                  <a:lnTo>
                    <a:pt x="326326" y="130657"/>
                  </a:lnTo>
                  <a:lnTo>
                    <a:pt x="329247" y="131775"/>
                  </a:lnTo>
                  <a:lnTo>
                    <a:pt x="328091" y="135204"/>
                  </a:lnTo>
                  <a:lnTo>
                    <a:pt x="330225" y="139966"/>
                  </a:lnTo>
                  <a:lnTo>
                    <a:pt x="331482" y="141135"/>
                  </a:lnTo>
                  <a:lnTo>
                    <a:pt x="334416" y="142405"/>
                  </a:lnTo>
                  <a:lnTo>
                    <a:pt x="336003" y="142519"/>
                  </a:lnTo>
                  <a:lnTo>
                    <a:pt x="339039" y="141274"/>
                  </a:lnTo>
                  <a:lnTo>
                    <a:pt x="340194" y="140004"/>
                  </a:lnTo>
                  <a:lnTo>
                    <a:pt x="341210" y="13699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-863" y="6589826"/>
              <a:ext cx="379730" cy="234950"/>
            </a:xfrm>
            <a:custGeom>
              <a:avLst/>
              <a:gdLst/>
              <a:ahLst/>
              <a:cxnLst/>
              <a:rect l="l" t="t" r="r" b="b"/>
              <a:pathLst>
                <a:path w="379730" h="234950">
                  <a:moveTo>
                    <a:pt x="36601" y="16116"/>
                  </a:moveTo>
                  <a:lnTo>
                    <a:pt x="34937" y="9652"/>
                  </a:lnTo>
                  <a:lnTo>
                    <a:pt x="31318" y="7696"/>
                  </a:lnTo>
                  <a:lnTo>
                    <a:pt x="27749" y="8737"/>
                  </a:lnTo>
                  <a:lnTo>
                    <a:pt x="24193" y="9842"/>
                  </a:lnTo>
                  <a:lnTo>
                    <a:pt x="22364" y="12915"/>
                  </a:lnTo>
                  <a:lnTo>
                    <a:pt x="18516" y="11125"/>
                  </a:lnTo>
                  <a:lnTo>
                    <a:pt x="14732" y="12357"/>
                  </a:lnTo>
                  <a:lnTo>
                    <a:pt x="10972" y="13728"/>
                  </a:lnTo>
                  <a:lnTo>
                    <a:pt x="9448" y="16611"/>
                  </a:lnTo>
                  <a:lnTo>
                    <a:pt x="5867" y="15151"/>
                  </a:lnTo>
                  <a:lnTo>
                    <a:pt x="1866" y="16624"/>
                  </a:lnTo>
                  <a:lnTo>
                    <a:pt x="863" y="17056"/>
                  </a:lnTo>
                  <a:lnTo>
                    <a:pt x="863" y="28244"/>
                  </a:lnTo>
                  <a:lnTo>
                    <a:pt x="863" y="29375"/>
                  </a:lnTo>
                  <a:lnTo>
                    <a:pt x="863" y="30137"/>
                  </a:lnTo>
                  <a:lnTo>
                    <a:pt x="3238" y="31013"/>
                  </a:lnTo>
                  <a:lnTo>
                    <a:pt x="6934" y="29438"/>
                  </a:lnTo>
                  <a:lnTo>
                    <a:pt x="10706" y="28054"/>
                  </a:lnTo>
                  <a:lnTo>
                    <a:pt x="12407" y="24650"/>
                  </a:lnTo>
                  <a:lnTo>
                    <a:pt x="15354" y="25908"/>
                  </a:lnTo>
                  <a:lnTo>
                    <a:pt x="18897" y="24612"/>
                  </a:lnTo>
                  <a:lnTo>
                    <a:pt x="22491" y="23444"/>
                  </a:lnTo>
                  <a:lnTo>
                    <a:pt x="24536" y="19862"/>
                  </a:lnTo>
                  <a:lnTo>
                    <a:pt x="27711" y="21412"/>
                  </a:lnTo>
                  <a:lnTo>
                    <a:pt x="31089" y="20358"/>
                  </a:lnTo>
                  <a:lnTo>
                    <a:pt x="34480" y="19380"/>
                  </a:lnTo>
                  <a:lnTo>
                    <a:pt x="36601" y="16116"/>
                  </a:lnTo>
                  <a:close/>
                </a:path>
                <a:path w="379730" h="234950">
                  <a:moveTo>
                    <a:pt x="48501" y="11417"/>
                  </a:moveTo>
                  <a:lnTo>
                    <a:pt x="47853" y="8382"/>
                  </a:lnTo>
                  <a:lnTo>
                    <a:pt x="46888" y="7150"/>
                  </a:lnTo>
                  <a:lnTo>
                    <a:pt x="44246" y="5600"/>
                  </a:lnTo>
                  <a:lnTo>
                    <a:pt x="42583" y="5283"/>
                  </a:lnTo>
                  <a:lnTo>
                    <a:pt x="40919" y="5740"/>
                  </a:lnTo>
                  <a:lnTo>
                    <a:pt x="37566" y="6591"/>
                  </a:lnTo>
                  <a:lnTo>
                    <a:pt x="35496" y="9728"/>
                  </a:lnTo>
                  <a:lnTo>
                    <a:pt x="36283" y="12725"/>
                  </a:lnTo>
                  <a:lnTo>
                    <a:pt x="37071" y="15722"/>
                  </a:lnTo>
                  <a:lnTo>
                    <a:pt x="40309" y="17500"/>
                  </a:lnTo>
                  <a:lnTo>
                    <a:pt x="43497" y="16687"/>
                  </a:lnTo>
                  <a:lnTo>
                    <a:pt x="45097" y="16243"/>
                  </a:lnTo>
                  <a:lnTo>
                    <a:pt x="46431" y="15354"/>
                  </a:lnTo>
                  <a:lnTo>
                    <a:pt x="48133" y="12928"/>
                  </a:lnTo>
                  <a:lnTo>
                    <a:pt x="48501" y="11417"/>
                  </a:lnTo>
                  <a:close/>
                </a:path>
                <a:path w="379730" h="234950">
                  <a:moveTo>
                    <a:pt x="61163" y="10388"/>
                  </a:moveTo>
                  <a:lnTo>
                    <a:pt x="60248" y="4711"/>
                  </a:lnTo>
                  <a:lnTo>
                    <a:pt x="57302" y="2692"/>
                  </a:lnTo>
                  <a:lnTo>
                    <a:pt x="54190" y="3390"/>
                  </a:lnTo>
                  <a:lnTo>
                    <a:pt x="51054" y="4025"/>
                  </a:lnTo>
                  <a:lnTo>
                    <a:pt x="48996" y="6819"/>
                  </a:lnTo>
                  <a:lnTo>
                    <a:pt x="49593" y="9626"/>
                  </a:lnTo>
                  <a:lnTo>
                    <a:pt x="50190" y="12433"/>
                  </a:lnTo>
                  <a:lnTo>
                    <a:pt x="53098" y="14224"/>
                  </a:lnTo>
                  <a:lnTo>
                    <a:pt x="56095" y="13614"/>
                  </a:lnTo>
                  <a:lnTo>
                    <a:pt x="59080" y="12954"/>
                  </a:lnTo>
                  <a:lnTo>
                    <a:pt x="61163" y="10388"/>
                  </a:lnTo>
                  <a:close/>
                </a:path>
                <a:path w="379730" h="234950">
                  <a:moveTo>
                    <a:pt x="73482" y="7010"/>
                  </a:moveTo>
                  <a:lnTo>
                    <a:pt x="68961" y="1435"/>
                  </a:lnTo>
                  <a:lnTo>
                    <a:pt x="64617" y="2082"/>
                  </a:lnTo>
                  <a:lnTo>
                    <a:pt x="62611" y="4559"/>
                  </a:lnTo>
                  <a:lnTo>
                    <a:pt x="63030" y="7162"/>
                  </a:lnTo>
                  <a:lnTo>
                    <a:pt x="63449" y="9766"/>
                  </a:lnTo>
                  <a:lnTo>
                    <a:pt x="66040" y="11544"/>
                  </a:lnTo>
                  <a:lnTo>
                    <a:pt x="70218" y="10922"/>
                  </a:lnTo>
                  <a:lnTo>
                    <a:pt x="71412" y="10198"/>
                  </a:lnTo>
                  <a:lnTo>
                    <a:pt x="72224" y="9207"/>
                  </a:lnTo>
                  <a:lnTo>
                    <a:pt x="73037" y="8255"/>
                  </a:lnTo>
                  <a:lnTo>
                    <a:pt x="73482" y="7010"/>
                  </a:lnTo>
                  <a:close/>
                </a:path>
                <a:path w="379730" h="234950">
                  <a:moveTo>
                    <a:pt x="86182" y="6819"/>
                  </a:moveTo>
                  <a:lnTo>
                    <a:pt x="85852" y="2019"/>
                  </a:lnTo>
                  <a:lnTo>
                    <a:pt x="83566" y="304"/>
                  </a:lnTo>
                  <a:lnTo>
                    <a:pt x="78257" y="825"/>
                  </a:lnTo>
                  <a:lnTo>
                    <a:pt x="76314" y="2984"/>
                  </a:lnTo>
                  <a:lnTo>
                    <a:pt x="76581" y="5372"/>
                  </a:lnTo>
                  <a:lnTo>
                    <a:pt x="76847" y="7759"/>
                  </a:lnTo>
                  <a:lnTo>
                    <a:pt x="79133" y="9499"/>
                  </a:lnTo>
                  <a:lnTo>
                    <a:pt x="84251" y="9004"/>
                  </a:lnTo>
                  <a:lnTo>
                    <a:pt x="86182" y="6819"/>
                  </a:lnTo>
                  <a:close/>
                </a:path>
                <a:path w="379730" h="234950">
                  <a:moveTo>
                    <a:pt x="97891" y="29464"/>
                  </a:moveTo>
                  <a:lnTo>
                    <a:pt x="97739" y="23317"/>
                  </a:lnTo>
                  <a:lnTo>
                    <a:pt x="94894" y="20815"/>
                  </a:lnTo>
                  <a:lnTo>
                    <a:pt x="91478" y="21005"/>
                  </a:lnTo>
                  <a:lnTo>
                    <a:pt x="88049" y="21259"/>
                  </a:lnTo>
                  <a:lnTo>
                    <a:pt x="85763" y="23660"/>
                  </a:lnTo>
                  <a:lnTo>
                    <a:pt x="82702" y="21247"/>
                  </a:lnTo>
                  <a:lnTo>
                    <a:pt x="79044" y="21577"/>
                  </a:lnTo>
                  <a:lnTo>
                    <a:pt x="75399" y="22021"/>
                  </a:lnTo>
                  <a:lnTo>
                    <a:pt x="73444" y="24282"/>
                  </a:lnTo>
                  <a:lnTo>
                    <a:pt x="70535" y="22237"/>
                  </a:lnTo>
                  <a:lnTo>
                    <a:pt x="66649" y="22733"/>
                  </a:lnTo>
                  <a:lnTo>
                    <a:pt x="62788" y="23418"/>
                  </a:lnTo>
                  <a:lnTo>
                    <a:pt x="61137" y="25527"/>
                  </a:lnTo>
                  <a:lnTo>
                    <a:pt x="58394" y="23799"/>
                  </a:lnTo>
                  <a:lnTo>
                    <a:pt x="54292" y="24523"/>
                  </a:lnTo>
                  <a:lnTo>
                    <a:pt x="50228" y="25425"/>
                  </a:lnTo>
                  <a:lnTo>
                    <a:pt x="48869" y="27368"/>
                  </a:lnTo>
                  <a:lnTo>
                    <a:pt x="46316" y="25933"/>
                  </a:lnTo>
                  <a:lnTo>
                    <a:pt x="42024" y="26911"/>
                  </a:lnTo>
                  <a:lnTo>
                    <a:pt x="37757" y="28054"/>
                  </a:lnTo>
                  <a:lnTo>
                    <a:pt x="36664" y="29794"/>
                  </a:lnTo>
                  <a:lnTo>
                    <a:pt x="34353" y="28638"/>
                  </a:lnTo>
                  <a:lnTo>
                    <a:pt x="29857" y="29895"/>
                  </a:lnTo>
                  <a:lnTo>
                    <a:pt x="25425" y="31305"/>
                  </a:lnTo>
                  <a:lnTo>
                    <a:pt x="24574" y="32816"/>
                  </a:lnTo>
                  <a:lnTo>
                    <a:pt x="22504" y="31902"/>
                  </a:lnTo>
                  <a:lnTo>
                    <a:pt x="17856" y="33464"/>
                  </a:lnTo>
                  <a:lnTo>
                    <a:pt x="13246" y="35166"/>
                  </a:lnTo>
                  <a:lnTo>
                    <a:pt x="12217" y="37249"/>
                  </a:lnTo>
                  <a:lnTo>
                    <a:pt x="10642" y="36639"/>
                  </a:lnTo>
                  <a:lnTo>
                    <a:pt x="6299" y="38341"/>
                  </a:lnTo>
                  <a:lnTo>
                    <a:pt x="2006" y="40144"/>
                  </a:lnTo>
                  <a:lnTo>
                    <a:pt x="952" y="42583"/>
                  </a:lnTo>
                  <a:lnTo>
                    <a:pt x="863" y="42811"/>
                  </a:lnTo>
                  <a:lnTo>
                    <a:pt x="0" y="44818"/>
                  </a:lnTo>
                  <a:lnTo>
                    <a:pt x="863" y="46697"/>
                  </a:lnTo>
                  <a:lnTo>
                    <a:pt x="863" y="56743"/>
                  </a:lnTo>
                  <a:lnTo>
                    <a:pt x="4864" y="54952"/>
                  </a:lnTo>
                  <a:lnTo>
                    <a:pt x="5638" y="53086"/>
                  </a:lnTo>
                  <a:lnTo>
                    <a:pt x="8039" y="53886"/>
                  </a:lnTo>
                  <a:lnTo>
                    <a:pt x="12039" y="52197"/>
                  </a:lnTo>
                  <a:lnTo>
                    <a:pt x="16090" y="50622"/>
                  </a:lnTo>
                  <a:lnTo>
                    <a:pt x="16814" y="49085"/>
                  </a:lnTo>
                  <a:lnTo>
                    <a:pt x="18897" y="49898"/>
                  </a:lnTo>
                  <a:lnTo>
                    <a:pt x="23177" y="48310"/>
                  </a:lnTo>
                  <a:lnTo>
                    <a:pt x="27495" y="46875"/>
                  </a:lnTo>
                  <a:lnTo>
                    <a:pt x="28575" y="44869"/>
                  </a:lnTo>
                  <a:lnTo>
                    <a:pt x="30099" y="45554"/>
                  </a:lnTo>
                  <a:lnTo>
                    <a:pt x="34226" y="44246"/>
                  </a:lnTo>
                  <a:lnTo>
                    <a:pt x="38417" y="43078"/>
                  </a:lnTo>
                  <a:lnTo>
                    <a:pt x="39751" y="40868"/>
                  </a:lnTo>
                  <a:lnTo>
                    <a:pt x="41516" y="41770"/>
                  </a:lnTo>
                  <a:lnTo>
                    <a:pt x="45491" y="40703"/>
                  </a:lnTo>
                  <a:lnTo>
                    <a:pt x="49530" y="39789"/>
                  </a:lnTo>
                  <a:lnTo>
                    <a:pt x="51130" y="37401"/>
                  </a:lnTo>
                  <a:lnTo>
                    <a:pt x="53124" y="38557"/>
                  </a:lnTo>
                  <a:lnTo>
                    <a:pt x="56946" y="37706"/>
                  </a:lnTo>
                  <a:lnTo>
                    <a:pt x="60794" y="37033"/>
                  </a:lnTo>
                  <a:lnTo>
                    <a:pt x="62699" y="34480"/>
                  </a:lnTo>
                  <a:lnTo>
                    <a:pt x="64897" y="35915"/>
                  </a:lnTo>
                  <a:lnTo>
                    <a:pt x="68541" y="35267"/>
                  </a:lnTo>
                  <a:lnTo>
                    <a:pt x="72199" y="34810"/>
                  </a:lnTo>
                  <a:lnTo>
                    <a:pt x="74434" y="32118"/>
                  </a:lnTo>
                  <a:lnTo>
                    <a:pt x="76809" y="33845"/>
                  </a:lnTo>
                  <a:lnTo>
                    <a:pt x="80251" y="33413"/>
                  </a:lnTo>
                  <a:lnTo>
                    <a:pt x="83705" y="33108"/>
                  </a:lnTo>
                  <a:lnTo>
                    <a:pt x="86283" y="30327"/>
                  </a:lnTo>
                  <a:lnTo>
                    <a:pt x="88823" y="32359"/>
                  </a:lnTo>
                  <a:lnTo>
                    <a:pt x="92062" y="32118"/>
                  </a:lnTo>
                  <a:lnTo>
                    <a:pt x="95313" y="31940"/>
                  </a:lnTo>
                  <a:lnTo>
                    <a:pt x="97891" y="29464"/>
                  </a:lnTo>
                  <a:close/>
                </a:path>
                <a:path w="379730" h="234950">
                  <a:moveTo>
                    <a:pt x="98818" y="6019"/>
                  </a:moveTo>
                  <a:lnTo>
                    <a:pt x="98717" y="1663"/>
                  </a:lnTo>
                  <a:lnTo>
                    <a:pt x="96723" y="0"/>
                  </a:lnTo>
                  <a:lnTo>
                    <a:pt x="91922" y="228"/>
                  </a:lnTo>
                  <a:lnTo>
                    <a:pt x="90081" y="2082"/>
                  </a:lnTo>
                  <a:lnTo>
                    <a:pt x="90208" y="4254"/>
                  </a:lnTo>
                  <a:lnTo>
                    <a:pt x="90335" y="6426"/>
                  </a:lnTo>
                  <a:lnTo>
                    <a:pt x="92329" y="8089"/>
                  </a:lnTo>
                  <a:lnTo>
                    <a:pt x="96977" y="7874"/>
                  </a:lnTo>
                  <a:lnTo>
                    <a:pt x="98818" y="6019"/>
                  </a:lnTo>
                  <a:close/>
                </a:path>
                <a:path w="379730" h="234950">
                  <a:moveTo>
                    <a:pt x="109575" y="24866"/>
                  </a:moveTo>
                  <a:lnTo>
                    <a:pt x="108953" y="23558"/>
                  </a:lnTo>
                  <a:lnTo>
                    <a:pt x="106921" y="21628"/>
                  </a:lnTo>
                  <a:lnTo>
                    <a:pt x="105486" y="20993"/>
                  </a:lnTo>
                  <a:lnTo>
                    <a:pt x="103898" y="21056"/>
                  </a:lnTo>
                  <a:lnTo>
                    <a:pt x="100711" y="21132"/>
                  </a:lnTo>
                  <a:lnTo>
                    <a:pt x="98209" y="23507"/>
                  </a:lnTo>
                  <a:lnTo>
                    <a:pt x="98298" y="26365"/>
                  </a:lnTo>
                  <a:lnTo>
                    <a:pt x="98386" y="29222"/>
                  </a:lnTo>
                  <a:lnTo>
                    <a:pt x="100914" y="31483"/>
                  </a:lnTo>
                  <a:lnTo>
                    <a:pt x="103949" y="31407"/>
                  </a:lnTo>
                  <a:lnTo>
                    <a:pt x="105473" y="31343"/>
                  </a:lnTo>
                  <a:lnTo>
                    <a:pt x="106845" y="30822"/>
                  </a:lnTo>
                  <a:lnTo>
                    <a:pt x="108877" y="29006"/>
                  </a:lnTo>
                  <a:lnTo>
                    <a:pt x="109524" y="27724"/>
                  </a:lnTo>
                  <a:lnTo>
                    <a:pt x="109575" y="24866"/>
                  </a:lnTo>
                  <a:close/>
                </a:path>
                <a:path w="379730" h="234950">
                  <a:moveTo>
                    <a:pt x="121450" y="24130"/>
                  </a:moveTo>
                  <a:lnTo>
                    <a:pt x="119214" y="21704"/>
                  </a:lnTo>
                  <a:lnTo>
                    <a:pt x="116281" y="21678"/>
                  </a:lnTo>
                  <a:lnTo>
                    <a:pt x="113334" y="21602"/>
                  </a:lnTo>
                  <a:lnTo>
                    <a:pt x="110921" y="23685"/>
                  </a:lnTo>
                  <a:lnTo>
                    <a:pt x="110871" y="26327"/>
                  </a:lnTo>
                  <a:lnTo>
                    <a:pt x="110820" y="28968"/>
                  </a:lnTo>
                  <a:lnTo>
                    <a:pt x="113055" y="31178"/>
                  </a:lnTo>
                  <a:lnTo>
                    <a:pt x="115874" y="31254"/>
                  </a:lnTo>
                  <a:lnTo>
                    <a:pt x="118681" y="31267"/>
                  </a:lnTo>
                  <a:lnTo>
                    <a:pt x="121094" y="29400"/>
                  </a:lnTo>
                  <a:lnTo>
                    <a:pt x="121450" y="24130"/>
                  </a:lnTo>
                  <a:close/>
                </a:path>
                <a:path w="379730" h="234950">
                  <a:moveTo>
                    <a:pt x="133096" y="26517"/>
                  </a:moveTo>
                  <a:lnTo>
                    <a:pt x="125907" y="22694"/>
                  </a:lnTo>
                  <a:lnTo>
                    <a:pt x="123596" y="24485"/>
                  </a:lnTo>
                  <a:lnTo>
                    <a:pt x="123431" y="26911"/>
                  </a:lnTo>
                  <a:lnTo>
                    <a:pt x="123266" y="29337"/>
                  </a:lnTo>
                  <a:lnTo>
                    <a:pt x="125222" y="31470"/>
                  </a:lnTo>
                  <a:lnTo>
                    <a:pt x="129095" y="31762"/>
                  </a:lnTo>
                  <a:lnTo>
                    <a:pt x="130314" y="31369"/>
                  </a:lnTo>
                  <a:lnTo>
                    <a:pt x="131254" y="30645"/>
                  </a:lnTo>
                  <a:lnTo>
                    <a:pt x="132181" y="29959"/>
                  </a:lnTo>
                  <a:lnTo>
                    <a:pt x="132829" y="28930"/>
                  </a:lnTo>
                  <a:lnTo>
                    <a:pt x="133096" y="26517"/>
                  </a:lnTo>
                  <a:close/>
                </a:path>
                <a:path w="379730" h="234950">
                  <a:moveTo>
                    <a:pt x="144945" y="27025"/>
                  </a:moveTo>
                  <a:lnTo>
                    <a:pt x="143243" y="25019"/>
                  </a:lnTo>
                  <a:lnTo>
                    <a:pt x="138379" y="24384"/>
                  </a:lnTo>
                  <a:lnTo>
                    <a:pt x="136207" y="25920"/>
                  </a:lnTo>
                  <a:lnTo>
                    <a:pt x="135940" y="28117"/>
                  </a:lnTo>
                  <a:lnTo>
                    <a:pt x="135674" y="30314"/>
                  </a:lnTo>
                  <a:lnTo>
                    <a:pt x="137375" y="32346"/>
                  </a:lnTo>
                  <a:lnTo>
                    <a:pt x="142062" y="32956"/>
                  </a:lnTo>
                  <a:lnTo>
                    <a:pt x="144246" y="31407"/>
                  </a:lnTo>
                  <a:lnTo>
                    <a:pt x="144945" y="27025"/>
                  </a:lnTo>
                  <a:close/>
                </a:path>
                <a:path w="379730" h="234950">
                  <a:moveTo>
                    <a:pt x="152374" y="5588"/>
                  </a:moveTo>
                  <a:lnTo>
                    <a:pt x="150749" y="3556"/>
                  </a:lnTo>
                  <a:lnTo>
                    <a:pt x="145986" y="2832"/>
                  </a:lnTo>
                  <a:lnTo>
                    <a:pt x="143827" y="4279"/>
                  </a:lnTo>
                  <a:lnTo>
                    <a:pt x="143230" y="8597"/>
                  </a:lnTo>
                  <a:lnTo>
                    <a:pt x="144856" y="10629"/>
                  </a:lnTo>
                  <a:lnTo>
                    <a:pt x="149453" y="11328"/>
                  </a:lnTo>
                  <a:lnTo>
                    <a:pt x="151612" y="9880"/>
                  </a:lnTo>
                  <a:lnTo>
                    <a:pt x="151993" y="7734"/>
                  </a:lnTo>
                  <a:lnTo>
                    <a:pt x="152374" y="5588"/>
                  </a:lnTo>
                  <a:close/>
                </a:path>
                <a:path w="379730" h="234950">
                  <a:moveTo>
                    <a:pt x="156552" y="29375"/>
                  </a:moveTo>
                  <a:lnTo>
                    <a:pt x="155117" y="27470"/>
                  </a:lnTo>
                  <a:lnTo>
                    <a:pt x="150749" y="26682"/>
                  </a:lnTo>
                  <a:lnTo>
                    <a:pt x="148717" y="27952"/>
                  </a:lnTo>
                  <a:lnTo>
                    <a:pt x="148386" y="29933"/>
                  </a:lnTo>
                  <a:lnTo>
                    <a:pt x="148056" y="31915"/>
                  </a:lnTo>
                  <a:lnTo>
                    <a:pt x="149491" y="33820"/>
                  </a:lnTo>
                  <a:lnTo>
                    <a:pt x="153708" y="34582"/>
                  </a:lnTo>
                  <a:lnTo>
                    <a:pt x="155740" y="33299"/>
                  </a:lnTo>
                  <a:lnTo>
                    <a:pt x="156552" y="29375"/>
                  </a:lnTo>
                  <a:close/>
                </a:path>
                <a:path w="379730" h="234950">
                  <a:moveTo>
                    <a:pt x="165938" y="8039"/>
                  </a:moveTo>
                  <a:lnTo>
                    <a:pt x="164249" y="5702"/>
                  </a:lnTo>
                  <a:lnTo>
                    <a:pt x="159029" y="4635"/>
                  </a:lnTo>
                  <a:lnTo>
                    <a:pt x="156552" y="6121"/>
                  </a:lnTo>
                  <a:lnTo>
                    <a:pt x="155676" y="10858"/>
                  </a:lnTo>
                  <a:lnTo>
                    <a:pt x="157353" y="13195"/>
                  </a:lnTo>
                  <a:lnTo>
                    <a:pt x="162394" y="14224"/>
                  </a:lnTo>
                  <a:lnTo>
                    <a:pt x="164871" y="12738"/>
                  </a:lnTo>
                  <a:lnTo>
                    <a:pt x="165404" y="10388"/>
                  </a:lnTo>
                  <a:lnTo>
                    <a:pt x="165938" y="8039"/>
                  </a:lnTo>
                  <a:close/>
                </a:path>
                <a:path w="379730" h="234950">
                  <a:moveTo>
                    <a:pt x="179374" y="11176"/>
                  </a:moveTo>
                  <a:lnTo>
                    <a:pt x="177660" y="8521"/>
                  </a:lnTo>
                  <a:lnTo>
                    <a:pt x="171983" y="7073"/>
                  </a:lnTo>
                  <a:lnTo>
                    <a:pt x="169189" y="8572"/>
                  </a:lnTo>
                  <a:lnTo>
                    <a:pt x="167982" y="13716"/>
                  </a:lnTo>
                  <a:lnTo>
                    <a:pt x="169710" y="16370"/>
                  </a:lnTo>
                  <a:lnTo>
                    <a:pt x="175158" y="17754"/>
                  </a:lnTo>
                  <a:lnTo>
                    <a:pt x="177952" y="16256"/>
                  </a:lnTo>
                  <a:lnTo>
                    <a:pt x="178663" y="13716"/>
                  </a:lnTo>
                  <a:lnTo>
                    <a:pt x="179374" y="11176"/>
                  </a:lnTo>
                  <a:close/>
                </a:path>
                <a:path w="379730" h="234950">
                  <a:moveTo>
                    <a:pt x="192646" y="14986"/>
                  </a:moveTo>
                  <a:lnTo>
                    <a:pt x="190919" y="12014"/>
                  </a:lnTo>
                  <a:lnTo>
                    <a:pt x="184810" y="10121"/>
                  </a:lnTo>
                  <a:lnTo>
                    <a:pt x="181698" y="11607"/>
                  </a:lnTo>
                  <a:lnTo>
                    <a:pt x="180136" y="17145"/>
                  </a:lnTo>
                  <a:lnTo>
                    <a:pt x="181864" y="20104"/>
                  </a:lnTo>
                  <a:lnTo>
                    <a:pt x="187706" y="21907"/>
                  </a:lnTo>
                  <a:lnTo>
                    <a:pt x="190817" y="20421"/>
                  </a:lnTo>
                  <a:lnTo>
                    <a:pt x="191731" y="17703"/>
                  </a:lnTo>
                  <a:lnTo>
                    <a:pt x="192646" y="14986"/>
                  </a:lnTo>
                  <a:close/>
                </a:path>
                <a:path w="379730" h="234950">
                  <a:moveTo>
                    <a:pt x="203835" y="43992"/>
                  </a:moveTo>
                  <a:lnTo>
                    <a:pt x="202806" y="41833"/>
                  </a:lnTo>
                  <a:lnTo>
                    <a:pt x="198691" y="40195"/>
                  </a:lnTo>
                  <a:lnTo>
                    <a:pt x="196443" y="41046"/>
                  </a:lnTo>
                  <a:lnTo>
                    <a:pt x="195021" y="44792"/>
                  </a:lnTo>
                  <a:lnTo>
                    <a:pt x="196062" y="46951"/>
                  </a:lnTo>
                  <a:lnTo>
                    <a:pt x="200037" y="48526"/>
                  </a:lnTo>
                  <a:lnTo>
                    <a:pt x="202285" y="47675"/>
                  </a:lnTo>
                  <a:lnTo>
                    <a:pt x="203060" y="45834"/>
                  </a:lnTo>
                  <a:lnTo>
                    <a:pt x="203835" y="43992"/>
                  </a:lnTo>
                  <a:close/>
                </a:path>
                <a:path w="379730" h="234950">
                  <a:moveTo>
                    <a:pt x="205740" y="19443"/>
                  </a:moveTo>
                  <a:lnTo>
                    <a:pt x="204025" y="16154"/>
                  </a:lnTo>
                  <a:lnTo>
                    <a:pt x="197523" y="13792"/>
                  </a:lnTo>
                  <a:lnTo>
                    <a:pt x="194081" y="15227"/>
                  </a:lnTo>
                  <a:lnTo>
                    <a:pt x="192112" y="21120"/>
                  </a:lnTo>
                  <a:lnTo>
                    <a:pt x="193827" y="24422"/>
                  </a:lnTo>
                  <a:lnTo>
                    <a:pt x="200025" y="26670"/>
                  </a:lnTo>
                  <a:lnTo>
                    <a:pt x="203454" y="25234"/>
                  </a:lnTo>
                  <a:lnTo>
                    <a:pt x="204597" y="22339"/>
                  </a:lnTo>
                  <a:lnTo>
                    <a:pt x="205740" y="19443"/>
                  </a:lnTo>
                  <a:close/>
                </a:path>
                <a:path w="379730" h="234950">
                  <a:moveTo>
                    <a:pt x="215493" y="48996"/>
                  </a:moveTo>
                  <a:lnTo>
                    <a:pt x="214464" y="46558"/>
                  </a:lnTo>
                  <a:lnTo>
                    <a:pt x="212242" y="45529"/>
                  </a:lnTo>
                  <a:lnTo>
                    <a:pt x="209994" y="44513"/>
                  </a:lnTo>
                  <a:lnTo>
                    <a:pt x="207479" y="45339"/>
                  </a:lnTo>
                  <a:lnTo>
                    <a:pt x="205701" y="49403"/>
                  </a:lnTo>
                  <a:lnTo>
                    <a:pt x="206730" y="51841"/>
                  </a:lnTo>
                  <a:lnTo>
                    <a:pt x="211035" y="53809"/>
                  </a:lnTo>
                  <a:lnTo>
                    <a:pt x="213563" y="52984"/>
                  </a:lnTo>
                  <a:lnTo>
                    <a:pt x="214528" y="50990"/>
                  </a:lnTo>
                  <a:lnTo>
                    <a:pt x="215493" y="48996"/>
                  </a:lnTo>
                  <a:close/>
                </a:path>
                <a:path w="379730" h="234950">
                  <a:moveTo>
                    <a:pt x="226885" y="54584"/>
                  </a:moveTo>
                  <a:lnTo>
                    <a:pt x="225894" y="51854"/>
                  </a:lnTo>
                  <a:lnTo>
                    <a:pt x="221094" y="49377"/>
                  </a:lnTo>
                  <a:lnTo>
                    <a:pt x="218287" y="50152"/>
                  </a:lnTo>
                  <a:lnTo>
                    <a:pt x="216141" y="54508"/>
                  </a:lnTo>
                  <a:lnTo>
                    <a:pt x="217144" y="57238"/>
                  </a:lnTo>
                  <a:lnTo>
                    <a:pt x="221742" y="59613"/>
                  </a:lnTo>
                  <a:lnTo>
                    <a:pt x="224548" y="58851"/>
                  </a:lnTo>
                  <a:lnTo>
                    <a:pt x="225717" y="56718"/>
                  </a:lnTo>
                  <a:lnTo>
                    <a:pt x="226885" y="54584"/>
                  </a:lnTo>
                  <a:close/>
                </a:path>
                <a:path w="379730" h="234950">
                  <a:moveTo>
                    <a:pt x="238010" y="60744"/>
                  </a:moveTo>
                  <a:lnTo>
                    <a:pt x="237083" y="57721"/>
                  </a:lnTo>
                  <a:lnTo>
                    <a:pt x="231990" y="54775"/>
                  </a:lnTo>
                  <a:lnTo>
                    <a:pt x="228892" y="55448"/>
                  </a:lnTo>
                  <a:lnTo>
                    <a:pt x="226352" y="60083"/>
                  </a:lnTo>
                  <a:lnTo>
                    <a:pt x="227279" y="63106"/>
                  </a:lnTo>
                  <a:lnTo>
                    <a:pt x="232143" y="65925"/>
                  </a:lnTo>
                  <a:lnTo>
                    <a:pt x="235242" y="65239"/>
                  </a:lnTo>
                  <a:lnTo>
                    <a:pt x="236626" y="62992"/>
                  </a:lnTo>
                  <a:lnTo>
                    <a:pt x="238010" y="60744"/>
                  </a:lnTo>
                  <a:close/>
                </a:path>
                <a:path w="379730" h="234950">
                  <a:moveTo>
                    <a:pt x="248818" y="67462"/>
                  </a:moveTo>
                  <a:lnTo>
                    <a:pt x="247954" y="64147"/>
                  </a:lnTo>
                  <a:lnTo>
                    <a:pt x="242620" y="60693"/>
                  </a:lnTo>
                  <a:lnTo>
                    <a:pt x="239242" y="61264"/>
                  </a:lnTo>
                  <a:lnTo>
                    <a:pt x="236258" y="66141"/>
                  </a:lnTo>
                  <a:lnTo>
                    <a:pt x="237109" y="69443"/>
                  </a:lnTo>
                  <a:lnTo>
                    <a:pt x="242201" y="72745"/>
                  </a:lnTo>
                  <a:lnTo>
                    <a:pt x="245579" y="72161"/>
                  </a:lnTo>
                  <a:lnTo>
                    <a:pt x="247192" y="69811"/>
                  </a:lnTo>
                  <a:lnTo>
                    <a:pt x="248818" y="67462"/>
                  </a:lnTo>
                  <a:close/>
                </a:path>
                <a:path w="379730" h="234950">
                  <a:moveTo>
                    <a:pt x="305041" y="113703"/>
                  </a:moveTo>
                  <a:lnTo>
                    <a:pt x="304292" y="111594"/>
                  </a:lnTo>
                  <a:lnTo>
                    <a:pt x="301269" y="108064"/>
                  </a:lnTo>
                  <a:lnTo>
                    <a:pt x="299275" y="107022"/>
                  </a:lnTo>
                  <a:lnTo>
                    <a:pt x="297281" y="106794"/>
                  </a:lnTo>
                  <a:lnTo>
                    <a:pt x="296443" y="106692"/>
                  </a:lnTo>
                  <a:lnTo>
                    <a:pt x="296456" y="106260"/>
                  </a:lnTo>
                  <a:lnTo>
                    <a:pt x="296443" y="104355"/>
                  </a:lnTo>
                  <a:lnTo>
                    <a:pt x="295656" y="102374"/>
                  </a:lnTo>
                  <a:lnTo>
                    <a:pt x="291134" y="97561"/>
                  </a:lnTo>
                  <a:lnTo>
                    <a:pt x="287528" y="97320"/>
                  </a:lnTo>
                  <a:lnTo>
                    <a:pt x="287439" y="95427"/>
                  </a:lnTo>
                  <a:lnTo>
                    <a:pt x="286613" y="93586"/>
                  </a:lnTo>
                  <a:lnTo>
                    <a:pt x="282117" y="89268"/>
                  </a:lnTo>
                  <a:lnTo>
                    <a:pt x="278231" y="89166"/>
                  </a:lnTo>
                  <a:lnTo>
                    <a:pt x="278003" y="86956"/>
                  </a:lnTo>
                  <a:lnTo>
                    <a:pt x="277152" y="85267"/>
                  </a:lnTo>
                  <a:lnTo>
                    <a:pt x="272732" y="81419"/>
                  </a:lnTo>
                  <a:lnTo>
                    <a:pt x="269214" y="81495"/>
                  </a:lnTo>
                  <a:lnTo>
                    <a:pt x="268770" y="78587"/>
                  </a:lnTo>
                  <a:lnTo>
                    <a:pt x="263004" y="74028"/>
                  </a:lnTo>
                  <a:lnTo>
                    <a:pt x="259194" y="74307"/>
                  </a:lnTo>
                  <a:lnTo>
                    <a:pt x="258521" y="71120"/>
                  </a:lnTo>
                  <a:lnTo>
                    <a:pt x="252958" y="67106"/>
                  </a:lnTo>
                  <a:lnTo>
                    <a:pt x="249301" y="67551"/>
                  </a:lnTo>
                  <a:lnTo>
                    <a:pt x="245859" y="72644"/>
                  </a:lnTo>
                  <a:lnTo>
                    <a:pt x="246595" y="76238"/>
                  </a:lnTo>
                  <a:lnTo>
                    <a:pt x="251879" y="80035"/>
                  </a:lnTo>
                  <a:lnTo>
                    <a:pt x="255143" y="79629"/>
                  </a:lnTo>
                  <a:lnTo>
                    <a:pt x="255752" y="83464"/>
                  </a:lnTo>
                  <a:lnTo>
                    <a:pt x="261200" y="87769"/>
                  </a:lnTo>
                  <a:lnTo>
                    <a:pt x="264160" y="87566"/>
                  </a:lnTo>
                  <a:lnTo>
                    <a:pt x="264541" y="91084"/>
                  </a:lnTo>
                  <a:lnTo>
                    <a:pt x="268719" y="94729"/>
                  </a:lnTo>
                  <a:lnTo>
                    <a:pt x="270446" y="95313"/>
                  </a:lnTo>
                  <a:lnTo>
                    <a:pt x="272732" y="95262"/>
                  </a:lnTo>
                  <a:lnTo>
                    <a:pt x="272948" y="99110"/>
                  </a:lnTo>
                  <a:lnTo>
                    <a:pt x="277190" y="103187"/>
                  </a:lnTo>
                  <a:lnTo>
                    <a:pt x="278993" y="103886"/>
                  </a:lnTo>
                  <a:lnTo>
                    <a:pt x="280911" y="103949"/>
                  </a:lnTo>
                  <a:lnTo>
                    <a:pt x="280962" y="107505"/>
                  </a:lnTo>
                  <a:lnTo>
                    <a:pt x="285216" y="112026"/>
                  </a:lnTo>
                  <a:lnTo>
                    <a:pt x="287083" y="112839"/>
                  </a:lnTo>
                  <a:lnTo>
                    <a:pt x="289407" y="113055"/>
                  </a:lnTo>
                  <a:lnTo>
                    <a:pt x="289306" y="115849"/>
                  </a:lnTo>
                  <a:lnTo>
                    <a:pt x="289953" y="117906"/>
                  </a:lnTo>
                  <a:lnTo>
                    <a:pt x="292785" y="121221"/>
                  </a:lnTo>
                  <a:lnTo>
                    <a:pt x="294741" y="122161"/>
                  </a:lnTo>
                  <a:lnTo>
                    <a:pt x="298640" y="122720"/>
                  </a:lnTo>
                  <a:lnTo>
                    <a:pt x="300672" y="122262"/>
                  </a:lnTo>
                  <a:lnTo>
                    <a:pt x="302285" y="120967"/>
                  </a:lnTo>
                  <a:lnTo>
                    <a:pt x="303898" y="119672"/>
                  </a:lnTo>
                  <a:lnTo>
                    <a:pt x="304800" y="117779"/>
                  </a:lnTo>
                  <a:lnTo>
                    <a:pt x="305041" y="113703"/>
                  </a:lnTo>
                  <a:close/>
                </a:path>
                <a:path w="379730" h="234950">
                  <a:moveTo>
                    <a:pt x="315645" y="61290"/>
                  </a:moveTo>
                  <a:lnTo>
                    <a:pt x="315290" y="56972"/>
                  </a:lnTo>
                  <a:lnTo>
                    <a:pt x="309333" y="51485"/>
                  </a:lnTo>
                  <a:lnTo>
                    <a:pt x="304977" y="51473"/>
                  </a:lnTo>
                  <a:lnTo>
                    <a:pt x="304457" y="52057"/>
                  </a:lnTo>
                  <a:lnTo>
                    <a:pt x="304749" y="51104"/>
                  </a:lnTo>
                  <a:lnTo>
                    <a:pt x="304266" y="47383"/>
                  </a:lnTo>
                  <a:lnTo>
                    <a:pt x="303276" y="45529"/>
                  </a:lnTo>
                  <a:lnTo>
                    <a:pt x="298284" y="41363"/>
                  </a:lnTo>
                  <a:lnTo>
                    <a:pt x="294030" y="41567"/>
                  </a:lnTo>
                  <a:lnTo>
                    <a:pt x="293408" y="37909"/>
                  </a:lnTo>
                  <a:lnTo>
                    <a:pt x="292252" y="35991"/>
                  </a:lnTo>
                  <a:lnTo>
                    <a:pt x="286727" y="31813"/>
                  </a:lnTo>
                  <a:lnTo>
                    <a:pt x="282816" y="32194"/>
                  </a:lnTo>
                  <a:lnTo>
                    <a:pt x="282587" y="31026"/>
                  </a:lnTo>
                  <a:lnTo>
                    <a:pt x="282105" y="28956"/>
                  </a:lnTo>
                  <a:lnTo>
                    <a:pt x="280784" y="26974"/>
                  </a:lnTo>
                  <a:lnTo>
                    <a:pt x="274701" y="22821"/>
                  </a:lnTo>
                  <a:lnTo>
                    <a:pt x="271119" y="23329"/>
                  </a:lnTo>
                  <a:lnTo>
                    <a:pt x="270383" y="20510"/>
                  </a:lnTo>
                  <a:lnTo>
                    <a:pt x="268871" y="18503"/>
                  </a:lnTo>
                  <a:lnTo>
                    <a:pt x="262216" y="14414"/>
                  </a:lnTo>
                  <a:lnTo>
                    <a:pt x="258991" y="15024"/>
                  </a:lnTo>
                  <a:lnTo>
                    <a:pt x="258241" y="12611"/>
                  </a:lnTo>
                  <a:lnTo>
                    <a:pt x="256540" y="10591"/>
                  </a:lnTo>
                  <a:lnTo>
                    <a:pt x="251752" y="7937"/>
                  </a:lnTo>
                  <a:lnTo>
                    <a:pt x="249097" y="7607"/>
                  </a:lnTo>
                  <a:lnTo>
                    <a:pt x="246773" y="8166"/>
                  </a:lnTo>
                  <a:lnTo>
                    <a:pt x="245757" y="5308"/>
                  </a:lnTo>
                  <a:lnTo>
                    <a:pt x="243852" y="3276"/>
                  </a:lnTo>
                  <a:lnTo>
                    <a:pt x="238671" y="723"/>
                  </a:lnTo>
                  <a:lnTo>
                    <a:pt x="235877" y="508"/>
                  </a:lnTo>
                  <a:lnTo>
                    <a:pt x="231089" y="1930"/>
                  </a:lnTo>
                  <a:lnTo>
                    <a:pt x="229057" y="3657"/>
                  </a:lnTo>
                  <a:lnTo>
                    <a:pt x="228003" y="5981"/>
                  </a:lnTo>
                  <a:lnTo>
                    <a:pt x="226936" y="8343"/>
                  </a:lnTo>
                  <a:lnTo>
                    <a:pt x="227037" y="10858"/>
                  </a:lnTo>
                  <a:lnTo>
                    <a:pt x="228828" y="15494"/>
                  </a:lnTo>
                  <a:lnTo>
                    <a:pt x="230581" y="17513"/>
                  </a:lnTo>
                  <a:lnTo>
                    <a:pt x="235432" y="19913"/>
                  </a:lnTo>
                  <a:lnTo>
                    <a:pt x="238137" y="20002"/>
                  </a:lnTo>
                  <a:lnTo>
                    <a:pt x="240969" y="19253"/>
                  </a:lnTo>
                  <a:lnTo>
                    <a:pt x="241719" y="21501"/>
                  </a:lnTo>
                  <a:lnTo>
                    <a:pt x="243293" y="23507"/>
                  </a:lnTo>
                  <a:lnTo>
                    <a:pt x="247802" y="26009"/>
                  </a:lnTo>
                  <a:lnTo>
                    <a:pt x="250355" y="26225"/>
                  </a:lnTo>
                  <a:lnTo>
                    <a:pt x="252768" y="25704"/>
                  </a:lnTo>
                  <a:lnTo>
                    <a:pt x="253657" y="28867"/>
                  </a:lnTo>
                  <a:lnTo>
                    <a:pt x="259892" y="32715"/>
                  </a:lnTo>
                  <a:lnTo>
                    <a:pt x="262293" y="33058"/>
                  </a:lnTo>
                  <a:lnTo>
                    <a:pt x="265137" y="32562"/>
                  </a:lnTo>
                  <a:lnTo>
                    <a:pt x="265938" y="36080"/>
                  </a:lnTo>
                  <a:lnTo>
                    <a:pt x="271678" y="39992"/>
                  </a:lnTo>
                  <a:lnTo>
                    <a:pt x="273913" y="40449"/>
                  </a:lnTo>
                  <a:lnTo>
                    <a:pt x="276021" y="40144"/>
                  </a:lnTo>
                  <a:lnTo>
                    <a:pt x="277164" y="40017"/>
                  </a:lnTo>
                  <a:lnTo>
                    <a:pt x="277863" y="43878"/>
                  </a:lnTo>
                  <a:lnTo>
                    <a:pt x="283083" y="47840"/>
                  </a:lnTo>
                  <a:lnTo>
                    <a:pt x="285178" y="48361"/>
                  </a:lnTo>
                  <a:lnTo>
                    <a:pt x="287185" y="48171"/>
                  </a:lnTo>
                  <a:lnTo>
                    <a:pt x="288848" y="48044"/>
                  </a:lnTo>
                  <a:lnTo>
                    <a:pt x="289407" y="52273"/>
                  </a:lnTo>
                  <a:lnTo>
                    <a:pt x="294144" y="56222"/>
                  </a:lnTo>
                  <a:lnTo>
                    <a:pt x="296087" y="56819"/>
                  </a:lnTo>
                  <a:lnTo>
                    <a:pt x="299847" y="56642"/>
                  </a:lnTo>
                  <a:lnTo>
                    <a:pt x="300774" y="56273"/>
                  </a:lnTo>
                  <a:lnTo>
                    <a:pt x="300202" y="56934"/>
                  </a:lnTo>
                  <a:lnTo>
                    <a:pt x="300545" y="61264"/>
                  </a:lnTo>
                  <a:lnTo>
                    <a:pt x="306197" y="66471"/>
                  </a:lnTo>
                  <a:lnTo>
                    <a:pt x="310553" y="66471"/>
                  </a:lnTo>
                  <a:lnTo>
                    <a:pt x="315645" y="61290"/>
                  </a:lnTo>
                  <a:close/>
                </a:path>
                <a:path w="379730" h="234950">
                  <a:moveTo>
                    <a:pt x="339255" y="123761"/>
                  </a:moveTo>
                  <a:lnTo>
                    <a:pt x="335051" y="117614"/>
                  </a:lnTo>
                  <a:lnTo>
                    <a:pt x="331152" y="116700"/>
                  </a:lnTo>
                  <a:lnTo>
                    <a:pt x="330555" y="117132"/>
                  </a:lnTo>
                  <a:lnTo>
                    <a:pt x="331012" y="116332"/>
                  </a:lnTo>
                  <a:lnTo>
                    <a:pt x="331343" y="112890"/>
                  </a:lnTo>
                  <a:lnTo>
                    <a:pt x="330847" y="111023"/>
                  </a:lnTo>
                  <a:lnTo>
                    <a:pt x="327240" y="106260"/>
                  </a:lnTo>
                  <a:lnTo>
                    <a:pt x="323380" y="105562"/>
                  </a:lnTo>
                  <a:lnTo>
                    <a:pt x="323583" y="102146"/>
                  </a:lnTo>
                  <a:lnTo>
                    <a:pt x="322948" y="100190"/>
                  </a:lnTo>
                  <a:lnTo>
                    <a:pt x="318846" y="95300"/>
                  </a:lnTo>
                  <a:lnTo>
                    <a:pt x="315264" y="94830"/>
                  </a:lnTo>
                  <a:lnTo>
                    <a:pt x="315302" y="93726"/>
                  </a:lnTo>
                  <a:lnTo>
                    <a:pt x="315302" y="91782"/>
                  </a:lnTo>
                  <a:lnTo>
                    <a:pt x="314528" y="89725"/>
                  </a:lnTo>
                  <a:lnTo>
                    <a:pt x="309930" y="84747"/>
                  </a:lnTo>
                  <a:lnTo>
                    <a:pt x="306603" y="84467"/>
                  </a:lnTo>
                  <a:lnTo>
                    <a:pt x="306539" y="81788"/>
                  </a:lnTo>
                  <a:lnTo>
                    <a:pt x="305600" y="79679"/>
                  </a:lnTo>
                  <a:lnTo>
                    <a:pt x="300482" y="74625"/>
                  </a:lnTo>
                  <a:lnTo>
                    <a:pt x="297472" y="74523"/>
                  </a:lnTo>
                  <a:lnTo>
                    <a:pt x="297307" y="72212"/>
                  </a:lnTo>
                  <a:lnTo>
                    <a:pt x="296189" y="70040"/>
                  </a:lnTo>
                  <a:lnTo>
                    <a:pt x="292442" y="66662"/>
                  </a:lnTo>
                  <a:lnTo>
                    <a:pt x="290144" y="65824"/>
                  </a:lnTo>
                  <a:lnTo>
                    <a:pt x="287921" y="65849"/>
                  </a:lnTo>
                  <a:lnTo>
                    <a:pt x="287604" y="63042"/>
                  </a:lnTo>
                  <a:lnTo>
                    <a:pt x="286321" y="60845"/>
                  </a:lnTo>
                  <a:lnTo>
                    <a:pt x="282206" y="57480"/>
                  </a:lnTo>
                  <a:lnTo>
                    <a:pt x="279742" y="56705"/>
                  </a:lnTo>
                  <a:lnTo>
                    <a:pt x="276974" y="56883"/>
                  </a:lnTo>
                  <a:lnTo>
                    <a:pt x="276606" y="54686"/>
                  </a:lnTo>
                  <a:lnTo>
                    <a:pt x="275297" y="52628"/>
                  </a:lnTo>
                  <a:lnTo>
                    <a:pt x="271233" y="49631"/>
                  </a:lnTo>
                  <a:lnTo>
                    <a:pt x="268871" y="49009"/>
                  </a:lnTo>
                  <a:lnTo>
                    <a:pt x="265785" y="49339"/>
                  </a:lnTo>
                  <a:lnTo>
                    <a:pt x="265696" y="48895"/>
                  </a:lnTo>
                  <a:lnTo>
                    <a:pt x="265214" y="46875"/>
                  </a:lnTo>
                  <a:lnTo>
                    <a:pt x="263906" y="44970"/>
                  </a:lnTo>
                  <a:lnTo>
                    <a:pt x="257924" y="40982"/>
                  </a:lnTo>
                  <a:lnTo>
                    <a:pt x="254050" y="41605"/>
                  </a:lnTo>
                  <a:lnTo>
                    <a:pt x="253479" y="39636"/>
                  </a:lnTo>
                  <a:lnTo>
                    <a:pt x="252158" y="37884"/>
                  </a:lnTo>
                  <a:lnTo>
                    <a:pt x="246341" y="34417"/>
                  </a:lnTo>
                  <a:lnTo>
                    <a:pt x="242227" y="35255"/>
                  </a:lnTo>
                  <a:lnTo>
                    <a:pt x="241439" y="32981"/>
                  </a:lnTo>
                  <a:lnTo>
                    <a:pt x="240118" y="31394"/>
                  </a:lnTo>
                  <a:lnTo>
                    <a:pt x="234492" y="28397"/>
                  </a:lnTo>
                  <a:lnTo>
                    <a:pt x="230784" y="29337"/>
                  </a:lnTo>
                  <a:lnTo>
                    <a:pt x="229590" y="26352"/>
                  </a:lnTo>
                  <a:lnTo>
                    <a:pt x="222377" y="22936"/>
                  </a:lnTo>
                  <a:lnTo>
                    <a:pt x="218414" y="24155"/>
                  </a:lnTo>
                  <a:lnTo>
                    <a:pt x="216928" y="20942"/>
                  </a:lnTo>
                  <a:lnTo>
                    <a:pt x="210058" y="18059"/>
                  </a:lnTo>
                  <a:lnTo>
                    <a:pt x="206298" y="19418"/>
                  </a:lnTo>
                  <a:lnTo>
                    <a:pt x="203885" y="25654"/>
                  </a:lnTo>
                  <a:lnTo>
                    <a:pt x="205549" y="29286"/>
                  </a:lnTo>
                  <a:lnTo>
                    <a:pt x="212064" y="32016"/>
                  </a:lnTo>
                  <a:lnTo>
                    <a:pt x="215417" y="30784"/>
                  </a:lnTo>
                  <a:lnTo>
                    <a:pt x="217004" y="34696"/>
                  </a:lnTo>
                  <a:lnTo>
                    <a:pt x="223824" y="37934"/>
                  </a:lnTo>
                  <a:lnTo>
                    <a:pt x="226910" y="36982"/>
                  </a:lnTo>
                  <a:lnTo>
                    <a:pt x="228180" y="40640"/>
                  </a:lnTo>
                  <a:lnTo>
                    <a:pt x="233502" y="43472"/>
                  </a:lnTo>
                  <a:lnTo>
                    <a:pt x="235483" y="43662"/>
                  </a:lnTo>
                  <a:lnTo>
                    <a:pt x="237871" y="43053"/>
                  </a:lnTo>
                  <a:lnTo>
                    <a:pt x="239039" y="47078"/>
                  </a:lnTo>
                  <a:lnTo>
                    <a:pt x="244525" y="50355"/>
                  </a:lnTo>
                  <a:lnTo>
                    <a:pt x="246608" y="50647"/>
                  </a:lnTo>
                  <a:lnTo>
                    <a:pt x="248653" y="50241"/>
                  </a:lnTo>
                  <a:lnTo>
                    <a:pt x="249580" y="54013"/>
                  </a:lnTo>
                  <a:lnTo>
                    <a:pt x="255193" y="57746"/>
                  </a:lnTo>
                  <a:lnTo>
                    <a:pt x="257378" y="58153"/>
                  </a:lnTo>
                  <a:lnTo>
                    <a:pt x="259422" y="57835"/>
                  </a:lnTo>
                  <a:lnTo>
                    <a:pt x="259880" y="57785"/>
                  </a:lnTo>
                  <a:lnTo>
                    <a:pt x="260464" y="60807"/>
                  </a:lnTo>
                  <a:lnTo>
                    <a:pt x="261658" y="62814"/>
                  </a:lnTo>
                  <a:lnTo>
                    <a:pt x="265468" y="65633"/>
                  </a:lnTo>
                  <a:lnTo>
                    <a:pt x="267766" y="66154"/>
                  </a:lnTo>
                  <a:lnTo>
                    <a:pt x="269925" y="65976"/>
                  </a:lnTo>
                  <a:lnTo>
                    <a:pt x="270332" y="68681"/>
                  </a:lnTo>
                  <a:lnTo>
                    <a:pt x="271475" y="70853"/>
                  </a:lnTo>
                  <a:lnTo>
                    <a:pt x="275336" y="74015"/>
                  </a:lnTo>
                  <a:lnTo>
                    <a:pt x="277736" y="74650"/>
                  </a:lnTo>
                  <a:lnTo>
                    <a:pt x="280428" y="74561"/>
                  </a:lnTo>
                  <a:lnTo>
                    <a:pt x="280644" y="76758"/>
                  </a:lnTo>
                  <a:lnTo>
                    <a:pt x="281635" y="78879"/>
                  </a:lnTo>
                  <a:lnTo>
                    <a:pt x="283413" y="80454"/>
                  </a:lnTo>
                  <a:lnTo>
                    <a:pt x="285165" y="82054"/>
                  </a:lnTo>
                  <a:lnTo>
                    <a:pt x="287413" y="82778"/>
                  </a:lnTo>
                  <a:lnTo>
                    <a:pt x="289674" y="82816"/>
                  </a:lnTo>
                  <a:lnTo>
                    <a:pt x="289814" y="85813"/>
                  </a:lnTo>
                  <a:lnTo>
                    <a:pt x="294614" y="90551"/>
                  </a:lnTo>
                  <a:lnTo>
                    <a:pt x="296697" y="91363"/>
                  </a:lnTo>
                  <a:lnTo>
                    <a:pt x="298742" y="91452"/>
                  </a:lnTo>
                  <a:lnTo>
                    <a:pt x="299339" y="91490"/>
                  </a:lnTo>
                  <a:lnTo>
                    <a:pt x="299326" y="94818"/>
                  </a:lnTo>
                  <a:lnTo>
                    <a:pt x="303657" y="99504"/>
                  </a:lnTo>
                  <a:lnTo>
                    <a:pt x="305574" y="100380"/>
                  </a:lnTo>
                  <a:lnTo>
                    <a:pt x="307530" y="100545"/>
                  </a:lnTo>
                  <a:lnTo>
                    <a:pt x="308584" y="100660"/>
                  </a:lnTo>
                  <a:lnTo>
                    <a:pt x="308406" y="104279"/>
                  </a:lnTo>
                  <a:lnTo>
                    <a:pt x="312280" y="108902"/>
                  </a:lnTo>
                  <a:lnTo>
                    <a:pt x="314045" y="109816"/>
                  </a:lnTo>
                  <a:lnTo>
                    <a:pt x="317398" y="110286"/>
                  </a:lnTo>
                  <a:lnTo>
                    <a:pt x="317030" y="114198"/>
                  </a:lnTo>
                  <a:lnTo>
                    <a:pt x="320446" y="118719"/>
                  </a:lnTo>
                  <a:lnTo>
                    <a:pt x="322059" y="119659"/>
                  </a:lnTo>
                  <a:lnTo>
                    <a:pt x="325475" y="120281"/>
                  </a:lnTo>
                  <a:lnTo>
                    <a:pt x="326390" y="120142"/>
                  </a:lnTo>
                  <a:lnTo>
                    <a:pt x="325742" y="120611"/>
                  </a:lnTo>
                  <a:lnTo>
                    <a:pt x="325158" y="124561"/>
                  </a:lnTo>
                  <a:lnTo>
                    <a:pt x="329145" y="130390"/>
                  </a:lnTo>
                  <a:lnTo>
                    <a:pt x="333057" y="131305"/>
                  </a:lnTo>
                  <a:lnTo>
                    <a:pt x="338683" y="127711"/>
                  </a:lnTo>
                  <a:lnTo>
                    <a:pt x="339255" y="123761"/>
                  </a:lnTo>
                  <a:close/>
                </a:path>
                <a:path w="379730" h="234950">
                  <a:moveTo>
                    <a:pt x="345897" y="135216"/>
                  </a:moveTo>
                  <a:lnTo>
                    <a:pt x="342290" y="129324"/>
                  </a:lnTo>
                  <a:lnTo>
                    <a:pt x="338696" y="128295"/>
                  </a:lnTo>
                  <a:lnTo>
                    <a:pt x="336092" y="129984"/>
                  </a:lnTo>
                  <a:lnTo>
                    <a:pt x="333489" y="131673"/>
                  </a:lnTo>
                  <a:lnTo>
                    <a:pt x="332765" y="135318"/>
                  </a:lnTo>
                  <a:lnTo>
                    <a:pt x="336207" y="140931"/>
                  </a:lnTo>
                  <a:lnTo>
                    <a:pt x="339801" y="141947"/>
                  </a:lnTo>
                  <a:lnTo>
                    <a:pt x="345186" y="138861"/>
                  </a:lnTo>
                  <a:lnTo>
                    <a:pt x="345897" y="135216"/>
                  </a:lnTo>
                  <a:close/>
                </a:path>
                <a:path w="379730" h="234950">
                  <a:moveTo>
                    <a:pt x="346913" y="188595"/>
                  </a:moveTo>
                  <a:lnTo>
                    <a:pt x="344424" y="182206"/>
                  </a:lnTo>
                  <a:lnTo>
                    <a:pt x="341109" y="180581"/>
                  </a:lnTo>
                  <a:lnTo>
                    <a:pt x="340499" y="180848"/>
                  </a:lnTo>
                  <a:lnTo>
                    <a:pt x="341058" y="180225"/>
                  </a:lnTo>
                  <a:lnTo>
                    <a:pt x="342074" y="177215"/>
                  </a:lnTo>
                  <a:lnTo>
                    <a:pt x="341998" y="175437"/>
                  </a:lnTo>
                  <a:lnTo>
                    <a:pt x="339750" y="170421"/>
                  </a:lnTo>
                  <a:lnTo>
                    <a:pt x="336130" y="168859"/>
                  </a:lnTo>
                  <a:lnTo>
                    <a:pt x="333171" y="170281"/>
                  </a:lnTo>
                  <a:lnTo>
                    <a:pt x="330212" y="171704"/>
                  </a:lnTo>
                  <a:lnTo>
                    <a:pt x="336105" y="182689"/>
                  </a:lnTo>
                  <a:lnTo>
                    <a:pt x="335445" y="182968"/>
                  </a:lnTo>
                  <a:lnTo>
                    <a:pt x="334111" y="186385"/>
                  </a:lnTo>
                  <a:lnTo>
                    <a:pt x="336473" y="192443"/>
                  </a:lnTo>
                  <a:lnTo>
                    <a:pt x="339788" y="194068"/>
                  </a:lnTo>
                  <a:lnTo>
                    <a:pt x="345579" y="192011"/>
                  </a:lnTo>
                  <a:lnTo>
                    <a:pt x="346913" y="188595"/>
                  </a:lnTo>
                  <a:close/>
                </a:path>
                <a:path w="379730" h="234950">
                  <a:moveTo>
                    <a:pt x="350494" y="200240"/>
                  </a:moveTo>
                  <a:lnTo>
                    <a:pt x="348475" y="194208"/>
                  </a:lnTo>
                  <a:lnTo>
                    <a:pt x="345478" y="192544"/>
                  </a:lnTo>
                  <a:lnTo>
                    <a:pt x="342785" y="193522"/>
                  </a:lnTo>
                  <a:lnTo>
                    <a:pt x="340093" y="194500"/>
                  </a:lnTo>
                  <a:lnTo>
                    <a:pt x="338696" y="197612"/>
                  </a:lnTo>
                  <a:lnTo>
                    <a:pt x="340626" y="203365"/>
                  </a:lnTo>
                  <a:lnTo>
                    <a:pt x="343636" y="205016"/>
                  </a:lnTo>
                  <a:lnTo>
                    <a:pt x="349110" y="203365"/>
                  </a:lnTo>
                  <a:lnTo>
                    <a:pt x="350494" y="200240"/>
                  </a:lnTo>
                  <a:close/>
                </a:path>
                <a:path w="379730" h="234950">
                  <a:moveTo>
                    <a:pt x="352005" y="146951"/>
                  </a:moveTo>
                  <a:lnTo>
                    <a:pt x="348932" y="141338"/>
                  </a:lnTo>
                  <a:lnTo>
                    <a:pt x="345668" y="140233"/>
                  </a:lnTo>
                  <a:lnTo>
                    <a:pt x="343179" y="141668"/>
                  </a:lnTo>
                  <a:lnTo>
                    <a:pt x="340690" y="143103"/>
                  </a:lnTo>
                  <a:lnTo>
                    <a:pt x="339864" y="146443"/>
                  </a:lnTo>
                  <a:lnTo>
                    <a:pt x="342785" y="151803"/>
                  </a:lnTo>
                  <a:lnTo>
                    <a:pt x="346062" y="152908"/>
                  </a:lnTo>
                  <a:lnTo>
                    <a:pt x="351167" y="150279"/>
                  </a:lnTo>
                  <a:lnTo>
                    <a:pt x="352005" y="146951"/>
                  </a:lnTo>
                  <a:close/>
                </a:path>
                <a:path w="379730" h="234950">
                  <a:moveTo>
                    <a:pt x="353529" y="212013"/>
                  </a:moveTo>
                  <a:lnTo>
                    <a:pt x="351929" y="206362"/>
                  </a:lnTo>
                  <a:lnTo>
                    <a:pt x="349237" y="204685"/>
                  </a:lnTo>
                  <a:lnTo>
                    <a:pt x="346710" y="205460"/>
                  </a:lnTo>
                  <a:lnTo>
                    <a:pt x="344182" y="206235"/>
                  </a:lnTo>
                  <a:lnTo>
                    <a:pt x="342747" y="209054"/>
                  </a:lnTo>
                  <a:lnTo>
                    <a:pt x="344271" y="214464"/>
                  </a:lnTo>
                  <a:lnTo>
                    <a:pt x="346964" y="216128"/>
                  </a:lnTo>
                  <a:lnTo>
                    <a:pt x="352094" y="214833"/>
                  </a:lnTo>
                  <a:lnTo>
                    <a:pt x="353529" y="212013"/>
                  </a:lnTo>
                  <a:close/>
                </a:path>
                <a:path w="379730" h="234950">
                  <a:moveTo>
                    <a:pt x="355993" y="223913"/>
                  </a:moveTo>
                  <a:lnTo>
                    <a:pt x="354787" y="218655"/>
                  </a:lnTo>
                  <a:lnTo>
                    <a:pt x="352399" y="217004"/>
                  </a:lnTo>
                  <a:lnTo>
                    <a:pt x="350037" y="217589"/>
                  </a:lnTo>
                  <a:lnTo>
                    <a:pt x="347687" y="218173"/>
                  </a:lnTo>
                  <a:lnTo>
                    <a:pt x="346240" y="220700"/>
                  </a:lnTo>
                  <a:lnTo>
                    <a:pt x="347383" y="225742"/>
                  </a:lnTo>
                  <a:lnTo>
                    <a:pt x="349783" y="227393"/>
                  </a:lnTo>
                  <a:lnTo>
                    <a:pt x="354545" y="226428"/>
                  </a:lnTo>
                  <a:lnTo>
                    <a:pt x="355993" y="223913"/>
                  </a:lnTo>
                  <a:close/>
                </a:path>
                <a:path w="379730" h="234950">
                  <a:moveTo>
                    <a:pt x="357505" y="158940"/>
                  </a:moveTo>
                  <a:lnTo>
                    <a:pt x="354952" y="153670"/>
                  </a:lnTo>
                  <a:lnTo>
                    <a:pt x="352005" y="152501"/>
                  </a:lnTo>
                  <a:lnTo>
                    <a:pt x="349656" y="153708"/>
                  </a:lnTo>
                  <a:lnTo>
                    <a:pt x="347306" y="154914"/>
                  </a:lnTo>
                  <a:lnTo>
                    <a:pt x="346392" y="157937"/>
                  </a:lnTo>
                  <a:lnTo>
                    <a:pt x="348843" y="162991"/>
                  </a:lnTo>
                  <a:lnTo>
                    <a:pt x="351790" y="164160"/>
                  </a:lnTo>
                  <a:lnTo>
                    <a:pt x="356590" y="161963"/>
                  </a:lnTo>
                  <a:lnTo>
                    <a:pt x="357505" y="158940"/>
                  </a:lnTo>
                  <a:close/>
                </a:path>
                <a:path w="379730" h="234950">
                  <a:moveTo>
                    <a:pt x="357606" y="234391"/>
                  </a:moveTo>
                  <a:lnTo>
                    <a:pt x="357022" y="231063"/>
                  </a:lnTo>
                  <a:lnTo>
                    <a:pt x="354914" y="229450"/>
                  </a:lnTo>
                  <a:lnTo>
                    <a:pt x="350570" y="230314"/>
                  </a:lnTo>
                  <a:lnTo>
                    <a:pt x="349135" y="232549"/>
                  </a:lnTo>
                  <a:lnTo>
                    <a:pt x="349465" y="234391"/>
                  </a:lnTo>
                  <a:lnTo>
                    <a:pt x="357606" y="234391"/>
                  </a:lnTo>
                  <a:close/>
                </a:path>
                <a:path w="379730" h="234950">
                  <a:moveTo>
                    <a:pt x="362432" y="171170"/>
                  </a:moveTo>
                  <a:lnTo>
                    <a:pt x="360349" y="166255"/>
                  </a:lnTo>
                  <a:lnTo>
                    <a:pt x="357720" y="165061"/>
                  </a:lnTo>
                  <a:lnTo>
                    <a:pt x="355523" y="166052"/>
                  </a:lnTo>
                  <a:lnTo>
                    <a:pt x="353326" y="167043"/>
                  </a:lnTo>
                  <a:lnTo>
                    <a:pt x="352361" y="169760"/>
                  </a:lnTo>
                  <a:lnTo>
                    <a:pt x="354368" y="174485"/>
                  </a:lnTo>
                  <a:lnTo>
                    <a:pt x="356997" y="175679"/>
                  </a:lnTo>
                  <a:lnTo>
                    <a:pt x="361467" y="173888"/>
                  </a:lnTo>
                  <a:lnTo>
                    <a:pt x="362432" y="171170"/>
                  </a:lnTo>
                  <a:close/>
                </a:path>
                <a:path w="379730" h="234950">
                  <a:moveTo>
                    <a:pt x="366763" y="183591"/>
                  </a:moveTo>
                  <a:lnTo>
                    <a:pt x="365112" y="179070"/>
                  </a:lnTo>
                  <a:lnTo>
                    <a:pt x="362800" y="177888"/>
                  </a:lnTo>
                  <a:lnTo>
                    <a:pt x="360768" y="178676"/>
                  </a:lnTo>
                  <a:lnTo>
                    <a:pt x="358736" y="179463"/>
                  </a:lnTo>
                  <a:lnTo>
                    <a:pt x="357746" y="181876"/>
                  </a:lnTo>
                  <a:lnTo>
                    <a:pt x="359346" y="186245"/>
                  </a:lnTo>
                  <a:lnTo>
                    <a:pt x="361657" y="187439"/>
                  </a:lnTo>
                  <a:lnTo>
                    <a:pt x="365772" y="186004"/>
                  </a:lnTo>
                  <a:lnTo>
                    <a:pt x="366763" y="183591"/>
                  </a:lnTo>
                  <a:close/>
                </a:path>
                <a:path w="379730" h="234950">
                  <a:moveTo>
                    <a:pt x="379730" y="234391"/>
                  </a:moveTo>
                  <a:lnTo>
                    <a:pt x="379272" y="231317"/>
                  </a:lnTo>
                  <a:lnTo>
                    <a:pt x="377240" y="229704"/>
                  </a:lnTo>
                  <a:lnTo>
                    <a:pt x="372960" y="230466"/>
                  </a:lnTo>
                  <a:lnTo>
                    <a:pt x="371500" y="232651"/>
                  </a:lnTo>
                  <a:lnTo>
                    <a:pt x="371767" y="234391"/>
                  </a:lnTo>
                  <a:lnTo>
                    <a:pt x="379730" y="2343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0" y="6503339"/>
              <a:ext cx="434975" cy="321310"/>
            </a:xfrm>
            <a:custGeom>
              <a:avLst/>
              <a:gdLst/>
              <a:ahLst/>
              <a:cxnLst/>
              <a:rect l="l" t="t" r="r" b="b"/>
              <a:pathLst>
                <a:path w="434975" h="321309">
                  <a:moveTo>
                    <a:pt x="4406" y="84785"/>
                  </a:moveTo>
                  <a:lnTo>
                    <a:pt x="3441" y="82080"/>
                  </a:lnTo>
                  <a:lnTo>
                    <a:pt x="2400" y="81064"/>
                  </a:lnTo>
                  <a:lnTo>
                    <a:pt x="1092" y="80505"/>
                  </a:lnTo>
                  <a:lnTo>
                    <a:pt x="0" y="80073"/>
                  </a:lnTo>
                  <a:lnTo>
                    <a:pt x="0" y="90487"/>
                  </a:lnTo>
                  <a:lnTo>
                    <a:pt x="1917" y="89725"/>
                  </a:lnTo>
                  <a:lnTo>
                    <a:pt x="2997" y="88671"/>
                  </a:lnTo>
                  <a:lnTo>
                    <a:pt x="3619" y="87414"/>
                  </a:lnTo>
                  <a:lnTo>
                    <a:pt x="4254" y="86207"/>
                  </a:lnTo>
                  <a:lnTo>
                    <a:pt x="4406" y="84785"/>
                  </a:lnTo>
                  <a:close/>
                </a:path>
                <a:path w="434975" h="321309">
                  <a:moveTo>
                    <a:pt x="14490" y="54825"/>
                  </a:moveTo>
                  <a:lnTo>
                    <a:pt x="13779" y="52349"/>
                  </a:lnTo>
                  <a:lnTo>
                    <a:pt x="13068" y="49872"/>
                  </a:lnTo>
                  <a:lnTo>
                    <a:pt x="10287" y="48552"/>
                  </a:lnTo>
                  <a:lnTo>
                    <a:pt x="4864" y="50253"/>
                  </a:lnTo>
                  <a:lnTo>
                    <a:pt x="3314" y="52920"/>
                  </a:lnTo>
                  <a:lnTo>
                    <a:pt x="4914" y="57810"/>
                  </a:lnTo>
                  <a:lnTo>
                    <a:pt x="7696" y="59118"/>
                  </a:lnTo>
                  <a:lnTo>
                    <a:pt x="12941" y="57492"/>
                  </a:lnTo>
                  <a:lnTo>
                    <a:pt x="14490" y="54825"/>
                  </a:lnTo>
                  <a:close/>
                </a:path>
                <a:path w="434975" h="321309">
                  <a:moveTo>
                    <a:pt x="17818" y="81483"/>
                  </a:moveTo>
                  <a:lnTo>
                    <a:pt x="16281" y="76479"/>
                  </a:lnTo>
                  <a:lnTo>
                    <a:pt x="13449" y="75222"/>
                  </a:lnTo>
                  <a:lnTo>
                    <a:pt x="7950" y="77063"/>
                  </a:lnTo>
                  <a:lnTo>
                    <a:pt x="6426" y="79819"/>
                  </a:lnTo>
                  <a:lnTo>
                    <a:pt x="7289" y="82296"/>
                  </a:lnTo>
                  <a:lnTo>
                    <a:pt x="8153" y="84772"/>
                  </a:lnTo>
                  <a:lnTo>
                    <a:pt x="10998" y="86055"/>
                  </a:lnTo>
                  <a:lnTo>
                    <a:pt x="16294" y="84264"/>
                  </a:lnTo>
                  <a:lnTo>
                    <a:pt x="17818" y="81483"/>
                  </a:lnTo>
                  <a:close/>
                </a:path>
                <a:path w="434975" h="321309">
                  <a:moveTo>
                    <a:pt x="30035" y="50990"/>
                  </a:moveTo>
                  <a:lnTo>
                    <a:pt x="29387" y="48221"/>
                  </a:lnTo>
                  <a:lnTo>
                    <a:pt x="28740" y="45453"/>
                  </a:lnTo>
                  <a:lnTo>
                    <a:pt x="25742" y="43840"/>
                  </a:lnTo>
                  <a:lnTo>
                    <a:pt x="19634" y="45415"/>
                  </a:lnTo>
                  <a:lnTo>
                    <a:pt x="17780" y="48285"/>
                  </a:lnTo>
                  <a:lnTo>
                    <a:pt x="19304" y="53759"/>
                  </a:lnTo>
                  <a:lnTo>
                    <a:pt x="22301" y="55372"/>
                  </a:lnTo>
                  <a:lnTo>
                    <a:pt x="28181" y="53860"/>
                  </a:lnTo>
                  <a:lnTo>
                    <a:pt x="30035" y="50990"/>
                  </a:lnTo>
                  <a:close/>
                </a:path>
                <a:path w="434975" h="321309">
                  <a:moveTo>
                    <a:pt x="31000" y="77546"/>
                  </a:moveTo>
                  <a:lnTo>
                    <a:pt x="29832" y="72961"/>
                  </a:lnTo>
                  <a:lnTo>
                    <a:pt x="27317" y="71678"/>
                  </a:lnTo>
                  <a:lnTo>
                    <a:pt x="22275" y="73101"/>
                  </a:lnTo>
                  <a:lnTo>
                    <a:pt x="20777" y="75514"/>
                  </a:lnTo>
                  <a:lnTo>
                    <a:pt x="21450" y="77787"/>
                  </a:lnTo>
                  <a:lnTo>
                    <a:pt x="22123" y="80060"/>
                  </a:lnTo>
                  <a:lnTo>
                    <a:pt x="24625" y="81343"/>
                  </a:lnTo>
                  <a:lnTo>
                    <a:pt x="29502" y="79959"/>
                  </a:lnTo>
                  <a:lnTo>
                    <a:pt x="31000" y="77546"/>
                  </a:lnTo>
                  <a:close/>
                </a:path>
                <a:path w="434975" h="321309">
                  <a:moveTo>
                    <a:pt x="45758" y="47955"/>
                  </a:moveTo>
                  <a:lnTo>
                    <a:pt x="45199" y="44881"/>
                  </a:lnTo>
                  <a:lnTo>
                    <a:pt x="44640" y="41808"/>
                  </a:lnTo>
                  <a:lnTo>
                    <a:pt x="41440" y="39890"/>
                  </a:lnTo>
                  <a:lnTo>
                    <a:pt x="34658" y="41287"/>
                  </a:lnTo>
                  <a:lnTo>
                    <a:pt x="32473" y="44323"/>
                  </a:lnTo>
                  <a:lnTo>
                    <a:pt x="33858" y="50406"/>
                  </a:lnTo>
                  <a:lnTo>
                    <a:pt x="37058" y="52336"/>
                  </a:lnTo>
                  <a:lnTo>
                    <a:pt x="43573" y="50990"/>
                  </a:lnTo>
                  <a:lnTo>
                    <a:pt x="45758" y="47955"/>
                  </a:lnTo>
                  <a:close/>
                </a:path>
                <a:path w="434975" h="321309">
                  <a:moveTo>
                    <a:pt x="61582" y="45707"/>
                  </a:moveTo>
                  <a:lnTo>
                    <a:pt x="61150" y="42341"/>
                  </a:lnTo>
                  <a:lnTo>
                    <a:pt x="60718" y="38976"/>
                  </a:lnTo>
                  <a:lnTo>
                    <a:pt x="57340" y="36715"/>
                  </a:lnTo>
                  <a:lnTo>
                    <a:pt x="49885" y="37884"/>
                  </a:lnTo>
                  <a:lnTo>
                    <a:pt x="47345" y="41059"/>
                  </a:lnTo>
                  <a:lnTo>
                    <a:pt x="48539" y="47752"/>
                  </a:lnTo>
                  <a:lnTo>
                    <a:pt x="51917" y="50012"/>
                  </a:lnTo>
                  <a:lnTo>
                    <a:pt x="59055" y="48895"/>
                  </a:lnTo>
                  <a:lnTo>
                    <a:pt x="61582" y="45707"/>
                  </a:lnTo>
                  <a:close/>
                </a:path>
                <a:path w="434975" h="321309">
                  <a:moveTo>
                    <a:pt x="77495" y="44259"/>
                  </a:moveTo>
                  <a:lnTo>
                    <a:pt x="77203" y="40601"/>
                  </a:lnTo>
                  <a:lnTo>
                    <a:pt x="76911" y="36944"/>
                  </a:lnTo>
                  <a:lnTo>
                    <a:pt x="73393" y="34328"/>
                  </a:lnTo>
                  <a:lnTo>
                    <a:pt x="65265" y="35191"/>
                  </a:lnTo>
                  <a:lnTo>
                    <a:pt x="62357" y="38493"/>
                  </a:lnTo>
                  <a:lnTo>
                    <a:pt x="63309" y="45770"/>
                  </a:lnTo>
                  <a:lnTo>
                    <a:pt x="66840" y="48387"/>
                  </a:lnTo>
                  <a:lnTo>
                    <a:pt x="74587" y="47561"/>
                  </a:lnTo>
                  <a:lnTo>
                    <a:pt x="77495" y="44259"/>
                  </a:lnTo>
                  <a:close/>
                </a:path>
                <a:path w="434975" h="321309">
                  <a:moveTo>
                    <a:pt x="87858" y="68719"/>
                  </a:moveTo>
                  <a:lnTo>
                    <a:pt x="87731" y="66357"/>
                  </a:lnTo>
                  <a:lnTo>
                    <a:pt x="87604" y="63995"/>
                  </a:lnTo>
                  <a:lnTo>
                    <a:pt x="85394" y="62242"/>
                  </a:lnTo>
                  <a:lnTo>
                    <a:pt x="80175" y="62623"/>
                  </a:lnTo>
                  <a:lnTo>
                    <a:pt x="78232" y="64706"/>
                  </a:lnTo>
                  <a:lnTo>
                    <a:pt x="78663" y="69405"/>
                  </a:lnTo>
                  <a:lnTo>
                    <a:pt x="80873" y="71170"/>
                  </a:lnTo>
                  <a:lnTo>
                    <a:pt x="85915" y="70789"/>
                  </a:lnTo>
                  <a:lnTo>
                    <a:pt x="87858" y="68719"/>
                  </a:lnTo>
                  <a:close/>
                </a:path>
                <a:path w="434975" h="321309">
                  <a:moveTo>
                    <a:pt x="102590" y="68503"/>
                  </a:moveTo>
                  <a:lnTo>
                    <a:pt x="102577" y="65887"/>
                  </a:lnTo>
                  <a:lnTo>
                    <a:pt x="102565" y="63271"/>
                  </a:lnTo>
                  <a:lnTo>
                    <a:pt x="100215" y="61214"/>
                  </a:lnTo>
                  <a:lnTo>
                    <a:pt x="94424" y="61353"/>
                  </a:lnTo>
                  <a:lnTo>
                    <a:pt x="92163" y="63538"/>
                  </a:lnTo>
                  <a:lnTo>
                    <a:pt x="92392" y="68770"/>
                  </a:lnTo>
                  <a:lnTo>
                    <a:pt x="94742" y="70827"/>
                  </a:lnTo>
                  <a:lnTo>
                    <a:pt x="100330" y="70688"/>
                  </a:lnTo>
                  <a:lnTo>
                    <a:pt x="102590" y="68503"/>
                  </a:lnTo>
                  <a:close/>
                </a:path>
                <a:path w="434975" h="321309">
                  <a:moveTo>
                    <a:pt x="117576" y="63296"/>
                  </a:moveTo>
                  <a:lnTo>
                    <a:pt x="115100" y="60909"/>
                  </a:lnTo>
                  <a:lnTo>
                    <a:pt x="108737" y="60769"/>
                  </a:lnTo>
                  <a:lnTo>
                    <a:pt x="106146" y="63030"/>
                  </a:lnTo>
                  <a:lnTo>
                    <a:pt x="106133" y="68770"/>
                  </a:lnTo>
                  <a:lnTo>
                    <a:pt x="108597" y="71158"/>
                  </a:lnTo>
                  <a:lnTo>
                    <a:pt x="114706" y="71297"/>
                  </a:lnTo>
                  <a:lnTo>
                    <a:pt x="117297" y="69037"/>
                  </a:lnTo>
                  <a:lnTo>
                    <a:pt x="117436" y="66167"/>
                  </a:lnTo>
                  <a:lnTo>
                    <a:pt x="117576" y="63296"/>
                  </a:lnTo>
                  <a:close/>
                </a:path>
                <a:path w="434975" h="321309">
                  <a:moveTo>
                    <a:pt x="132575" y="64084"/>
                  </a:moveTo>
                  <a:lnTo>
                    <a:pt x="130022" y="61366"/>
                  </a:lnTo>
                  <a:lnTo>
                    <a:pt x="123088" y="60858"/>
                  </a:lnTo>
                  <a:lnTo>
                    <a:pt x="120154" y="63195"/>
                  </a:lnTo>
                  <a:lnTo>
                    <a:pt x="119849" y="69430"/>
                  </a:lnTo>
                  <a:lnTo>
                    <a:pt x="122415" y="72161"/>
                  </a:lnTo>
                  <a:lnTo>
                    <a:pt x="129032" y="72631"/>
                  </a:lnTo>
                  <a:lnTo>
                    <a:pt x="131965" y="70307"/>
                  </a:lnTo>
                  <a:lnTo>
                    <a:pt x="132270" y="67195"/>
                  </a:lnTo>
                  <a:lnTo>
                    <a:pt x="132575" y="64084"/>
                  </a:lnTo>
                  <a:close/>
                </a:path>
                <a:path w="434975" h="321309">
                  <a:moveTo>
                    <a:pt x="147510" y="65620"/>
                  </a:moveTo>
                  <a:lnTo>
                    <a:pt x="144894" y="62547"/>
                  </a:lnTo>
                  <a:lnTo>
                    <a:pt x="137426" y="61645"/>
                  </a:lnTo>
                  <a:lnTo>
                    <a:pt x="134137" y="64008"/>
                  </a:lnTo>
                  <a:lnTo>
                    <a:pt x="133502" y="70726"/>
                  </a:lnTo>
                  <a:lnTo>
                    <a:pt x="136118" y="73799"/>
                  </a:lnTo>
                  <a:lnTo>
                    <a:pt x="143230" y="74663"/>
                  </a:lnTo>
                  <a:lnTo>
                    <a:pt x="146519" y="72301"/>
                  </a:lnTo>
                  <a:lnTo>
                    <a:pt x="147015" y="68961"/>
                  </a:lnTo>
                  <a:lnTo>
                    <a:pt x="147510" y="65620"/>
                  </a:lnTo>
                  <a:close/>
                </a:path>
                <a:path w="434975" h="321309">
                  <a:moveTo>
                    <a:pt x="215303" y="24447"/>
                  </a:moveTo>
                  <a:lnTo>
                    <a:pt x="212686" y="20040"/>
                  </a:lnTo>
                  <a:lnTo>
                    <a:pt x="203517" y="17297"/>
                  </a:lnTo>
                  <a:lnTo>
                    <a:pt x="198894" y="19545"/>
                  </a:lnTo>
                  <a:lnTo>
                    <a:pt x="198640" y="20447"/>
                  </a:lnTo>
                  <a:lnTo>
                    <a:pt x="198450" y="19291"/>
                  </a:lnTo>
                  <a:lnTo>
                    <a:pt x="196011" y="15595"/>
                  </a:lnTo>
                  <a:lnTo>
                    <a:pt x="193992" y="14135"/>
                  </a:lnTo>
                  <a:lnTo>
                    <a:pt x="186537" y="12293"/>
                  </a:lnTo>
                  <a:lnTo>
                    <a:pt x="182130" y="14706"/>
                  </a:lnTo>
                  <a:lnTo>
                    <a:pt x="180975" y="13055"/>
                  </a:lnTo>
                  <a:lnTo>
                    <a:pt x="179578" y="11150"/>
                  </a:lnTo>
                  <a:lnTo>
                    <a:pt x="177355" y="9702"/>
                  </a:lnTo>
                  <a:lnTo>
                    <a:pt x="169316" y="8128"/>
                  </a:lnTo>
                  <a:lnTo>
                    <a:pt x="165354" y="10553"/>
                  </a:lnTo>
                  <a:lnTo>
                    <a:pt x="164503" y="9436"/>
                  </a:lnTo>
                  <a:lnTo>
                    <a:pt x="162928" y="7493"/>
                  </a:lnTo>
                  <a:lnTo>
                    <a:pt x="160489" y="6070"/>
                  </a:lnTo>
                  <a:lnTo>
                    <a:pt x="151879" y="4813"/>
                  </a:lnTo>
                  <a:lnTo>
                    <a:pt x="148336" y="7200"/>
                  </a:lnTo>
                  <a:lnTo>
                    <a:pt x="146100" y="4584"/>
                  </a:lnTo>
                  <a:lnTo>
                    <a:pt x="143459" y="3238"/>
                  </a:lnTo>
                  <a:lnTo>
                    <a:pt x="134277" y="2336"/>
                  </a:lnTo>
                  <a:lnTo>
                    <a:pt x="131165" y="4673"/>
                  </a:lnTo>
                  <a:lnTo>
                    <a:pt x="129133" y="2489"/>
                  </a:lnTo>
                  <a:lnTo>
                    <a:pt x="126276" y="1219"/>
                  </a:lnTo>
                  <a:lnTo>
                    <a:pt x="119811" y="889"/>
                  </a:lnTo>
                  <a:lnTo>
                    <a:pt x="116827" y="1917"/>
                  </a:lnTo>
                  <a:lnTo>
                    <a:pt x="114642" y="3721"/>
                  </a:lnTo>
                  <a:lnTo>
                    <a:pt x="112077" y="1206"/>
                  </a:lnTo>
                  <a:lnTo>
                    <a:pt x="109004" y="38"/>
                  </a:lnTo>
                  <a:lnTo>
                    <a:pt x="102184" y="0"/>
                  </a:lnTo>
                  <a:lnTo>
                    <a:pt x="99098" y="1231"/>
                  </a:lnTo>
                  <a:lnTo>
                    <a:pt x="94754" y="5207"/>
                  </a:lnTo>
                  <a:lnTo>
                    <a:pt x="93484" y="8102"/>
                  </a:lnTo>
                  <a:lnTo>
                    <a:pt x="93573" y="11112"/>
                  </a:lnTo>
                  <a:lnTo>
                    <a:pt x="93662" y="14173"/>
                  </a:lnTo>
                  <a:lnTo>
                    <a:pt x="95072" y="16789"/>
                  </a:lnTo>
                  <a:lnTo>
                    <a:pt x="99377" y="20789"/>
                  </a:lnTo>
                  <a:lnTo>
                    <a:pt x="102285" y="22021"/>
                  </a:lnTo>
                  <a:lnTo>
                    <a:pt x="108686" y="22059"/>
                  </a:lnTo>
                  <a:lnTo>
                    <a:pt x="111607" y="20751"/>
                  </a:lnTo>
                  <a:lnTo>
                    <a:pt x="114223" y="18491"/>
                  </a:lnTo>
                  <a:lnTo>
                    <a:pt x="116192" y="20497"/>
                  </a:lnTo>
                  <a:lnTo>
                    <a:pt x="118897" y="21805"/>
                  </a:lnTo>
                  <a:lnTo>
                    <a:pt x="124980" y="22123"/>
                  </a:lnTo>
                  <a:lnTo>
                    <a:pt x="127812" y="21031"/>
                  </a:lnTo>
                  <a:lnTo>
                    <a:pt x="130086" y="19227"/>
                  </a:lnTo>
                  <a:lnTo>
                    <a:pt x="132676" y="22136"/>
                  </a:lnTo>
                  <a:lnTo>
                    <a:pt x="141287" y="22974"/>
                  </a:lnTo>
                  <a:lnTo>
                    <a:pt x="144018" y="22098"/>
                  </a:lnTo>
                  <a:lnTo>
                    <a:pt x="146138" y="20535"/>
                  </a:lnTo>
                  <a:lnTo>
                    <a:pt x="146761" y="20104"/>
                  </a:lnTo>
                  <a:lnTo>
                    <a:pt x="149440" y="23431"/>
                  </a:lnTo>
                  <a:lnTo>
                    <a:pt x="157556" y="24612"/>
                  </a:lnTo>
                  <a:lnTo>
                    <a:pt x="160172" y="23939"/>
                  </a:lnTo>
                  <a:lnTo>
                    <a:pt x="162255" y="22517"/>
                  </a:lnTo>
                  <a:lnTo>
                    <a:pt x="163410" y="21780"/>
                  </a:lnTo>
                  <a:lnTo>
                    <a:pt x="166154" y="25539"/>
                  </a:lnTo>
                  <a:lnTo>
                    <a:pt x="173748" y="27025"/>
                  </a:lnTo>
                  <a:lnTo>
                    <a:pt x="176250" y="26504"/>
                  </a:lnTo>
                  <a:lnTo>
                    <a:pt x="179984" y="24269"/>
                  </a:lnTo>
                  <a:lnTo>
                    <a:pt x="182778" y="28473"/>
                  </a:lnTo>
                  <a:lnTo>
                    <a:pt x="189839" y="30226"/>
                  </a:lnTo>
                  <a:lnTo>
                    <a:pt x="192214" y="29857"/>
                  </a:lnTo>
                  <a:lnTo>
                    <a:pt x="196113" y="27711"/>
                  </a:lnTo>
                  <a:lnTo>
                    <a:pt x="196888" y="26860"/>
                  </a:lnTo>
                  <a:lnTo>
                    <a:pt x="196634" y="27825"/>
                  </a:lnTo>
                  <a:lnTo>
                    <a:pt x="199250" y="32232"/>
                  </a:lnTo>
                  <a:lnTo>
                    <a:pt x="207949" y="34836"/>
                  </a:lnTo>
                  <a:lnTo>
                    <a:pt x="212585" y="32588"/>
                  </a:lnTo>
                  <a:lnTo>
                    <a:pt x="215303" y="24447"/>
                  </a:lnTo>
                  <a:close/>
                </a:path>
                <a:path w="434975" h="321309">
                  <a:moveTo>
                    <a:pt x="230809" y="30314"/>
                  </a:moveTo>
                  <a:lnTo>
                    <a:pt x="228574" y="26111"/>
                  </a:lnTo>
                  <a:lnTo>
                    <a:pt x="220192" y="23139"/>
                  </a:lnTo>
                  <a:lnTo>
                    <a:pt x="215798" y="25006"/>
                  </a:lnTo>
                  <a:lnTo>
                    <a:pt x="214553" y="28803"/>
                  </a:lnTo>
                  <a:lnTo>
                    <a:pt x="213309" y="32600"/>
                  </a:lnTo>
                  <a:lnTo>
                    <a:pt x="215544" y="36817"/>
                  </a:lnTo>
                  <a:lnTo>
                    <a:pt x="223520" y="39636"/>
                  </a:lnTo>
                  <a:lnTo>
                    <a:pt x="227926" y="37744"/>
                  </a:lnTo>
                  <a:lnTo>
                    <a:pt x="230809" y="30314"/>
                  </a:lnTo>
                  <a:close/>
                </a:path>
                <a:path w="434975" h="321309">
                  <a:moveTo>
                    <a:pt x="233083" y="92544"/>
                  </a:moveTo>
                  <a:lnTo>
                    <a:pt x="221615" y="81508"/>
                  </a:lnTo>
                  <a:lnTo>
                    <a:pt x="218427" y="82600"/>
                  </a:lnTo>
                  <a:lnTo>
                    <a:pt x="218224" y="82143"/>
                  </a:lnTo>
                  <a:lnTo>
                    <a:pt x="217220" y="80124"/>
                  </a:lnTo>
                  <a:lnTo>
                    <a:pt x="215366" y="78422"/>
                  </a:lnTo>
                  <a:lnTo>
                    <a:pt x="208064" y="75666"/>
                  </a:lnTo>
                  <a:lnTo>
                    <a:pt x="204101" y="77266"/>
                  </a:lnTo>
                  <a:lnTo>
                    <a:pt x="203034" y="75323"/>
                  </a:lnTo>
                  <a:lnTo>
                    <a:pt x="201206" y="73799"/>
                  </a:lnTo>
                  <a:lnTo>
                    <a:pt x="194183" y="71539"/>
                  </a:lnTo>
                  <a:lnTo>
                    <a:pt x="190017" y="73431"/>
                  </a:lnTo>
                  <a:lnTo>
                    <a:pt x="188633" y="71221"/>
                  </a:lnTo>
                  <a:lnTo>
                    <a:pt x="186855" y="69862"/>
                  </a:lnTo>
                  <a:lnTo>
                    <a:pt x="180162" y="68059"/>
                  </a:lnTo>
                  <a:lnTo>
                    <a:pt x="176453" y="69964"/>
                  </a:lnTo>
                  <a:lnTo>
                    <a:pt x="174472" y="67094"/>
                  </a:lnTo>
                  <a:lnTo>
                    <a:pt x="166001" y="65239"/>
                  </a:lnTo>
                  <a:lnTo>
                    <a:pt x="162090" y="67513"/>
                  </a:lnTo>
                  <a:lnTo>
                    <a:pt x="159727" y="64465"/>
                  </a:lnTo>
                  <a:lnTo>
                    <a:pt x="151752" y="63093"/>
                  </a:lnTo>
                  <a:lnTo>
                    <a:pt x="148094" y="65455"/>
                  </a:lnTo>
                  <a:lnTo>
                    <a:pt x="147066" y="72644"/>
                  </a:lnTo>
                  <a:lnTo>
                    <a:pt x="149720" y="76085"/>
                  </a:lnTo>
                  <a:lnTo>
                    <a:pt x="157289" y="77381"/>
                  </a:lnTo>
                  <a:lnTo>
                    <a:pt x="160540" y="75247"/>
                  </a:lnTo>
                  <a:lnTo>
                    <a:pt x="163182" y="79019"/>
                  </a:lnTo>
                  <a:lnTo>
                    <a:pt x="171196" y="80772"/>
                  </a:lnTo>
                  <a:lnTo>
                    <a:pt x="174231" y="79006"/>
                  </a:lnTo>
                  <a:lnTo>
                    <a:pt x="176466" y="82575"/>
                  </a:lnTo>
                  <a:lnTo>
                    <a:pt x="182791" y="84277"/>
                  </a:lnTo>
                  <a:lnTo>
                    <a:pt x="184937" y="83997"/>
                  </a:lnTo>
                  <a:lnTo>
                    <a:pt x="187325" y="82753"/>
                  </a:lnTo>
                  <a:lnTo>
                    <a:pt x="189560" y="86741"/>
                  </a:lnTo>
                  <a:lnTo>
                    <a:pt x="196164" y="88861"/>
                  </a:lnTo>
                  <a:lnTo>
                    <a:pt x="198437" y="88671"/>
                  </a:lnTo>
                  <a:lnTo>
                    <a:pt x="200520" y="87744"/>
                  </a:lnTo>
                  <a:lnTo>
                    <a:pt x="202412" y="91503"/>
                  </a:lnTo>
                  <a:lnTo>
                    <a:pt x="209270" y="94094"/>
                  </a:lnTo>
                  <a:lnTo>
                    <a:pt x="211683" y="93992"/>
                  </a:lnTo>
                  <a:lnTo>
                    <a:pt x="213766" y="93154"/>
                  </a:lnTo>
                  <a:lnTo>
                    <a:pt x="214236" y="92976"/>
                  </a:lnTo>
                  <a:lnTo>
                    <a:pt x="215595" y="96050"/>
                  </a:lnTo>
                  <a:lnTo>
                    <a:pt x="217347" y="97891"/>
                  </a:lnTo>
                  <a:lnTo>
                    <a:pt x="222084" y="99949"/>
                  </a:lnTo>
                  <a:lnTo>
                    <a:pt x="224650" y="99936"/>
                  </a:lnTo>
                  <a:lnTo>
                    <a:pt x="229069" y="98501"/>
                  </a:lnTo>
                  <a:lnTo>
                    <a:pt x="230974" y="96964"/>
                  </a:lnTo>
                  <a:lnTo>
                    <a:pt x="232029" y="94754"/>
                  </a:lnTo>
                  <a:lnTo>
                    <a:pt x="233083" y="92544"/>
                  </a:lnTo>
                  <a:close/>
                </a:path>
                <a:path w="434975" h="321309">
                  <a:moveTo>
                    <a:pt x="246011" y="36893"/>
                  </a:moveTo>
                  <a:lnTo>
                    <a:pt x="244144" y="32893"/>
                  </a:lnTo>
                  <a:lnTo>
                    <a:pt x="236550" y="29781"/>
                  </a:lnTo>
                  <a:lnTo>
                    <a:pt x="232397" y="31318"/>
                  </a:lnTo>
                  <a:lnTo>
                    <a:pt x="231076" y="34759"/>
                  </a:lnTo>
                  <a:lnTo>
                    <a:pt x="229755" y="38201"/>
                  </a:lnTo>
                  <a:lnTo>
                    <a:pt x="231622" y="42202"/>
                  </a:lnTo>
                  <a:lnTo>
                    <a:pt x="238874" y="45186"/>
                  </a:lnTo>
                  <a:lnTo>
                    <a:pt x="243027" y="43649"/>
                  </a:lnTo>
                  <a:lnTo>
                    <a:pt x="246011" y="36893"/>
                  </a:lnTo>
                  <a:close/>
                </a:path>
                <a:path w="434975" h="321309">
                  <a:moveTo>
                    <a:pt x="260870" y="44170"/>
                  </a:moveTo>
                  <a:lnTo>
                    <a:pt x="259334" y="40411"/>
                  </a:lnTo>
                  <a:lnTo>
                    <a:pt x="252526" y="37211"/>
                  </a:lnTo>
                  <a:lnTo>
                    <a:pt x="248640" y="38430"/>
                  </a:lnTo>
                  <a:lnTo>
                    <a:pt x="247269" y="41529"/>
                  </a:lnTo>
                  <a:lnTo>
                    <a:pt x="245897" y="44627"/>
                  </a:lnTo>
                  <a:lnTo>
                    <a:pt x="247434" y="48387"/>
                  </a:lnTo>
                  <a:lnTo>
                    <a:pt x="253961" y="51460"/>
                  </a:lnTo>
                  <a:lnTo>
                    <a:pt x="257848" y="50241"/>
                  </a:lnTo>
                  <a:lnTo>
                    <a:pt x="260870" y="44170"/>
                  </a:lnTo>
                  <a:close/>
                </a:path>
                <a:path w="434975" h="321309">
                  <a:moveTo>
                    <a:pt x="274154" y="83058"/>
                  </a:moveTo>
                  <a:lnTo>
                    <a:pt x="272719" y="78562"/>
                  </a:lnTo>
                  <a:lnTo>
                    <a:pt x="265074" y="74206"/>
                  </a:lnTo>
                  <a:lnTo>
                    <a:pt x="260464" y="75260"/>
                  </a:lnTo>
                  <a:lnTo>
                    <a:pt x="260070" y="75996"/>
                  </a:lnTo>
                  <a:lnTo>
                    <a:pt x="260134" y="74942"/>
                  </a:lnTo>
                  <a:lnTo>
                    <a:pt x="258711" y="71120"/>
                  </a:lnTo>
                  <a:lnTo>
                    <a:pt x="257200" y="69405"/>
                  </a:lnTo>
                  <a:lnTo>
                    <a:pt x="250901" y="66205"/>
                  </a:lnTo>
                  <a:lnTo>
                    <a:pt x="246443" y="67462"/>
                  </a:lnTo>
                  <a:lnTo>
                    <a:pt x="244894" y="63741"/>
                  </a:lnTo>
                  <a:lnTo>
                    <a:pt x="243205" y="61988"/>
                  </a:lnTo>
                  <a:lnTo>
                    <a:pt x="236321" y="58915"/>
                  </a:lnTo>
                  <a:lnTo>
                    <a:pt x="232270" y="60261"/>
                  </a:lnTo>
                  <a:lnTo>
                    <a:pt x="231736" y="59080"/>
                  </a:lnTo>
                  <a:lnTo>
                    <a:pt x="230720" y="57010"/>
                  </a:lnTo>
                  <a:lnTo>
                    <a:pt x="228841" y="55232"/>
                  </a:lnTo>
                  <a:lnTo>
                    <a:pt x="221373" y="52336"/>
                  </a:lnTo>
                  <a:lnTo>
                    <a:pt x="217703" y="53746"/>
                  </a:lnTo>
                  <a:lnTo>
                    <a:pt x="216242" y="50927"/>
                  </a:lnTo>
                  <a:lnTo>
                    <a:pt x="214147" y="49174"/>
                  </a:lnTo>
                  <a:lnTo>
                    <a:pt x="206108" y="46469"/>
                  </a:lnTo>
                  <a:lnTo>
                    <a:pt x="202831" y="47904"/>
                  </a:lnTo>
                  <a:lnTo>
                    <a:pt x="201472" y="45542"/>
                  </a:lnTo>
                  <a:lnTo>
                    <a:pt x="199161" y="43827"/>
                  </a:lnTo>
                  <a:lnTo>
                    <a:pt x="193433" y="42176"/>
                  </a:lnTo>
                  <a:lnTo>
                    <a:pt x="190550" y="42481"/>
                  </a:lnTo>
                  <a:lnTo>
                    <a:pt x="188214" y="43649"/>
                  </a:lnTo>
                  <a:lnTo>
                    <a:pt x="186436" y="40855"/>
                  </a:lnTo>
                  <a:lnTo>
                    <a:pt x="183921" y="39179"/>
                  </a:lnTo>
                  <a:lnTo>
                    <a:pt x="177825" y="37731"/>
                  </a:lnTo>
                  <a:lnTo>
                    <a:pt x="174802" y="38201"/>
                  </a:lnTo>
                  <a:lnTo>
                    <a:pt x="171945" y="39814"/>
                  </a:lnTo>
                  <a:lnTo>
                    <a:pt x="170408" y="37655"/>
                  </a:lnTo>
                  <a:lnTo>
                    <a:pt x="167957" y="36156"/>
                  </a:lnTo>
                  <a:lnTo>
                    <a:pt x="162102" y="35064"/>
                  </a:lnTo>
                  <a:lnTo>
                    <a:pt x="159258" y="35648"/>
                  </a:lnTo>
                  <a:lnTo>
                    <a:pt x="156159" y="37579"/>
                  </a:lnTo>
                  <a:lnTo>
                    <a:pt x="155829" y="37147"/>
                  </a:lnTo>
                  <a:lnTo>
                    <a:pt x="154279" y="35267"/>
                  </a:lnTo>
                  <a:lnTo>
                    <a:pt x="151892" y="33921"/>
                  </a:lnTo>
                  <a:lnTo>
                    <a:pt x="143484" y="32791"/>
                  </a:lnTo>
                  <a:lnTo>
                    <a:pt x="139687" y="35445"/>
                  </a:lnTo>
                  <a:lnTo>
                    <a:pt x="138074" y="33642"/>
                  </a:lnTo>
                  <a:lnTo>
                    <a:pt x="135763" y="32486"/>
                  </a:lnTo>
                  <a:lnTo>
                    <a:pt x="127774" y="31813"/>
                  </a:lnTo>
                  <a:lnTo>
                    <a:pt x="123837" y="34823"/>
                  </a:lnTo>
                  <a:lnTo>
                    <a:pt x="121831" y="32829"/>
                  </a:lnTo>
                  <a:lnTo>
                    <a:pt x="119608" y="31826"/>
                  </a:lnTo>
                  <a:lnTo>
                    <a:pt x="112077" y="31546"/>
                  </a:lnTo>
                  <a:lnTo>
                    <a:pt x="108635" y="34467"/>
                  </a:lnTo>
                  <a:lnTo>
                    <a:pt x="105829" y="31915"/>
                  </a:lnTo>
                  <a:lnTo>
                    <a:pt x="96405" y="32016"/>
                  </a:lnTo>
                  <a:lnTo>
                    <a:pt x="92824" y="35382"/>
                  </a:lnTo>
                  <a:lnTo>
                    <a:pt x="89573" y="32740"/>
                  </a:lnTo>
                  <a:lnTo>
                    <a:pt x="80784" y="33235"/>
                  </a:lnTo>
                  <a:lnTo>
                    <a:pt x="77495" y="36639"/>
                  </a:lnTo>
                  <a:lnTo>
                    <a:pt x="78155" y="44488"/>
                  </a:lnTo>
                  <a:lnTo>
                    <a:pt x="81813" y="47485"/>
                  </a:lnTo>
                  <a:lnTo>
                    <a:pt x="90157" y="47015"/>
                  </a:lnTo>
                  <a:lnTo>
                    <a:pt x="93078" y="43967"/>
                  </a:lnTo>
                  <a:lnTo>
                    <a:pt x="96786" y="47294"/>
                  </a:lnTo>
                  <a:lnTo>
                    <a:pt x="105702" y="47205"/>
                  </a:lnTo>
                  <a:lnTo>
                    <a:pt x="108496" y="44602"/>
                  </a:lnTo>
                  <a:lnTo>
                    <a:pt x="111721" y="47828"/>
                  </a:lnTo>
                  <a:lnTo>
                    <a:pt x="118833" y="48094"/>
                  </a:lnTo>
                  <a:lnTo>
                    <a:pt x="121031" y="47256"/>
                  </a:lnTo>
                  <a:lnTo>
                    <a:pt x="123253" y="45364"/>
                  </a:lnTo>
                  <a:lnTo>
                    <a:pt x="126593" y="49034"/>
                  </a:lnTo>
                  <a:lnTo>
                    <a:pt x="134112" y="49669"/>
                  </a:lnTo>
                  <a:lnTo>
                    <a:pt x="136474" y="48907"/>
                  </a:lnTo>
                  <a:lnTo>
                    <a:pt x="138442" y="47409"/>
                  </a:lnTo>
                  <a:lnTo>
                    <a:pt x="141376" y="50939"/>
                  </a:lnTo>
                  <a:lnTo>
                    <a:pt x="149263" y="52006"/>
                  </a:lnTo>
                  <a:lnTo>
                    <a:pt x="151803" y="51295"/>
                  </a:lnTo>
                  <a:lnTo>
                    <a:pt x="153809" y="49911"/>
                  </a:lnTo>
                  <a:lnTo>
                    <a:pt x="154254" y="49618"/>
                  </a:lnTo>
                  <a:lnTo>
                    <a:pt x="156438" y="52527"/>
                  </a:lnTo>
                  <a:lnTo>
                    <a:pt x="158750" y="54038"/>
                  </a:lnTo>
                  <a:lnTo>
                    <a:pt x="164261" y="55067"/>
                  </a:lnTo>
                  <a:lnTo>
                    <a:pt x="166979" y="54419"/>
                  </a:lnTo>
                  <a:lnTo>
                    <a:pt x="169176" y="53098"/>
                  </a:lnTo>
                  <a:lnTo>
                    <a:pt x="171005" y="55778"/>
                  </a:lnTo>
                  <a:lnTo>
                    <a:pt x="173355" y="57492"/>
                  </a:lnTo>
                  <a:lnTo>
                    <a:pt x="179082" y="58851"/>
                  </a:lnTo>
                  <a:lnTo>
                    <a:pt x="181965" y="58280"/>
                  </a:lnTo>
                  <a:lnTo>
                    <a:pt x="184785" y="56794"/>
                  </a:lnTo>
                  <a:lnTo>
                    <a:pt x="186131" y="59004"/>
                  </a:lnTo>
                  <a:lnTo>
                    <a:pt x="188290" y="60744"/>
                  </a:lnTo>
                  <a:lnTo>
                    <a:pt x="193675" y="62280"/>
                  </a:lnTo>
                  <a:lnTo>
                    <a:pt x="196443" y="61899"/>
                  </a:lnTo>
                  <a:lnTo>
                    <a:pt x="198869" y="60744"/>
                  </a:lnTo>
                  <a:lnTo>
                    <a:pt x="200571" y="63881"/>
                  </a:lnTo>
                  <a:lnTo>
                    <a:pt x="208114" y="66421"/>
                  </a:lnTo>
                  <a:lnTo>
                    <a:pt x="210743" y="66192"/>
                  </a:lnTo>
                  <a:lnTo>
                    <a:pt x="213626" y="64985"/>
                  </a:lnTo>
                  <a:lnTo>
                    <a:pt x="215341" y="68516"/>
                  </a:lnTo>
                  <a:lnTo>
                    <a:pt x="222364" y="71247"/>
                  </a:lnTo>
                  <a:lnTo>
                    <a:pt x="224853" y="71183"/>
                  </a:lnTo>
                  <a:lnTo>
                    <a:pt x="227012" y="70345"/>
                  </a:lnTo>
                  <a:lnTo>
                    <a:pt x="228193" y="69926"/>
                  </a:lnTo>
                  <a:lnTo>
                    <a:pt x="229882" y="73863"/>
                  </a:lnTo>
                  <a:lnTo>
                    <a:pt x="236385" y="76771"/>
                  </a:lnTo>
                  <a:lnTo>
                    <a:pt x="238734" y="76822"/>
                  </a:lnTo>
                  <a:lnTo>
                    <a:pt x="242544" y="75577"/>
                  </a:lnTo>
                  <a:lnTo>
                    <a:pt x="244170" y="79933"/>
                  </a:lnTo>
                  <a:lnTo>
                    <a:pt x="250151" y="82956"/>
                  </a:lnTo>
                  <a:lnTo>
                    <a:pt x="252349" y="83108"/>
                  </a:lnTo>
                  <a:lnTo>
                    <a:pt x="256298" y="82003"/>
                  </a:lnTo>
                  <a:lnTo>
                    <a:pt x="257162" y="81407"/>
                  </a:lnTo>
                  <a:lnTo>
                    <a:pt x="256730" y="82219"/>
                  </a:lnTo>
                  <a:lnTo>
                    <a:pt x="258165" y="86715"/>
                  </a:lnTo>
                  <a:lnTo>
                    <a:pt x="265417" y="90843"/>
                  </a:lnTo>
                  <a:lnTo>
                    <a:pt x="270040" y="89789"/>
                  </a:lnTo>
                  <a:lnTo>
                    <a:pt x="274154" y="83058"/>
                  </a:lnTo>
                  <a:close/>
                </a:path>
                <a:path w="434975" h="321309">
                  <a:moveTo>
                    <a:pt x="275361" y="52108"/>
                  </a:moveTo>
                  <a:lnTo>
                    <a:pt x="274142" y="48628"/>
                  </a:lnTo>
                  <a:lnTo>
                    <a:pt x="268084" y="45402"/>
                  </a:lnTo>
                  <a:lnTo>
                    <a:pt x="264502" y="46342"/>
                  </a:lnTo>
                  <a:lnTo>
                    <a:pt x="263105" y="49098"/>
                  </a:lnTo>
                  <a:lnTo>
                    <a:pt x="261708" y="51854"/>
                  </a:lnTo>
                  <a:lnTo>
                    <a:pt x="262940" y="55359"/>
                  </a:lnTo>
                  <a:lnTo>
                    <a:pt x="268757" y="58445"/>
                  </a:lnTo>
                  <a:lnTo>
                    <a:pt x="272351" y="57518"/>
                  </a:lnTo>
                  <a:lnTo>
                    <a:pt x="275361" y="52108"/>
                  </a:lnTo>
                  <a:close/>
                </a:path>
                <a:path w="434975" h="321309">
                  <a:moveTo>
                    <a:pt x="286842" y="91516"/>
                  </a:moveTo>
                  <a:lnTo>
                    <a:pt x="285711" y="87287"/>
                  </a:lnTo>
                  <a:lnTo>
                    <a:pt x="278828" y="82892"/>
                  </a:lnTo>
                  <a:lnTo>
                    <a:pt x="274485" y="83667"/>
                  </a:lnTo>
                  <a:lnTo>
                    <a:pt x="272592" y="86804"/>
                  </a:lnTo>
                  <a:lnTo>
                    <a:pt x="270700" y="89941"/>
                  </a:lnTo>
                  <a:lnTo>
                    <a:pt x="271818" y="94183"/>
                  </a:lnTo>
                  <a:lnTo>
                    <a:pt x="278384" y="98374"/>
                  </a:lnTo>
                  <a:lnTo>
                    <a:pt x="282727" y="97586"/>
                  </a:lnTo>
                  <a:lnTo>
                    <a:pt x="286842" y="91516"/>
                  </a:lnTo>
                  <a:close/>
                </a:path>
                <a:path w="434975" h="321309">
                  <a:moveTo>
                    <a:pt x="299097" y="100558"/>
                  </a:moveTo>
                  <a:lnTo>
                    <a:pt x="298259" y="96596"/>
                  </a:lnTo>
                  <a:lnTo>
                    <a:pt x="292100" y="92227"/>
                  </a:lnTo>
                  <a:lnTo>
                    <a:pt x="288061" y="92735"/>
                  </a:lnTo>
                  <a:lnTo>
                    <a:pt x="286156" y="95554"/>
                  </a:lnTo>
                  <a:lnTo>
                    <a:pt x="284251" y="98374"/>
                  </a:lnTo>
                  <a:lnTo>
                    <a:pt x="285102" y="102336"/>
                  </a:lnTo>
                  <a:lnTo>
                    <a:pt x="290995" y="106514"/>
                  </a:lnTo>
                  <a:lnTo>
                    <a:pt x="295033" y="105994"/>
                  </a:lnTo>
                  <a:lnTo>
                    <a:pt x="299097" y="100558"/>
                  </a:lnTo>
                  <a:close/>
                </a:path>
                <a:path w="434975" h="321309">
                  <a:moveTo>
                    <a:pt x="310921" y="110159"/>
                  </a:moveTo>
                  <a:lnTo>
                    <a:pt x="310324" y="106476"/>
                  </a:lnTo>
                  <a:lnTo>
                    <a:pt x="304876" y="102196"/>
                  </a:lnTo>
                  <a:lnTo>
                    <a:pt x="301155" y="102489"/>
                  </a:lnTo>
                  <a:lnTo>
                    <a:pt x="299275" y="104978"/>
                  </a:lnTo>
                  <a:lnTo>
                    <a:pt x="297395" y="107467"/>
                  </a:lnTo>
                  <a:lnTo>
                    <a:pt x="298005" y="111163"/>
                  </a:lnTo>
                  <a:lnTo>
                    <a:pt x="303225" y="115265"/>
                  </a:lnTo>
                  <a:lnTo>
                    <a:pt x="306946" y="114973"/>
                  </a:lnTo>
                  <a:lnTo>
                    <a:pt x="310921" y="110159"/>
                  </a:lnTo>
                  <a:close/>
                </a:path>
                <a:path w="434975" h="321309">
                  <a:moveTo>
                    <a:pt x="314782" y="147777"/>
                  </a:moveTo>
                  <a:lnTo>
                    <a:pt x="314426" y="143459"/>
                  </a:lnTo>
                  <a:lnTo>
                    <a:pt x="308470" y="137972"/>
                  </a:lnTo>
                  <a:lnTo>
                    <a:pt x="304114" y="137960"/>
                  </a:lnTo>
                  <a:lnTo>
                    <a:pt x="301726" y="140690"/>
                  </a:lnTo>
                  <a:lnTo>
                    <a:pt x="299339" y="143421"/>
                  </a:lnTo>
                  <a:lnTo>
                    <a:pt x="299681" y="147751"/>
                  </a:lnTo>
                  <a:lnTo>
                    <a:pt x="305333" y="152958"/>
                  </a:lnTo>
                  <a:lnTo>
                    <a:pt x="309689" y="152958"/>
                  </a:lnTo>
                  <a:lnTo>
                    <a:pt x="314782" y="147777"/>
                  </a:lnTo>
                  <a:close/>
                </a:path>
                <a:path w="434975" h="321309">
                  <a:moveTo>
                    <a:pt x="322275" y="120294"/>
                  </a:moveTo>
                  <a:lnTo>
                    <a:pt x="321894" y="116903"/>
                  </a:lnTo>
                  <a:lnTo>
                    <a:pt x="317144" y="112763"/>
                  </a:lnTo>
                  <a:lnTo>
                    <a:pt x="313740" y="112864"/>
                  </a:lnTo>
                  <a:lnTo>
                    <a:pt x="311912" y="115049"/>
                  </a:lnTo>
                  <a:lnTo>
                    <a:pt x="310083" y="117233"/>
                  </a:lnTo>
                  <a:lnTo>
                    <a:pt x="310464" y="120624"/>
                  </a:lnTo>
                  <a:lnTo>
                    <a:pt x="315048" y="124612"/>
                  </a:lnTo>
                  <a:lnTo>
                    <a:pt x="318452" y="124510"/>
                  </a:lnTo>
                  <a:lnTo>
                    <a:pt x="322275" y="120294"/>
                  </a:lnTo>
                  <a:close/>
                </a:path>
                <a:path w="434975" h="321309">
                  <a:moveTo>
                    <a:pt x="324408" y="157988"/>
                  </a:moveTo>
                  <a:lnTo>
                    <a:pt x="324269" y="153962"/>
                  </a:lnTo>
                  <a:lnTo>
                    <a:pt x="318998" y="148602"/>
                  </a:lnTo>
                  <a:lnTo>
                    <a:pt x="314960" y="148386"/>
                  </a:lnTo>
                  <a:lnTo>
                    <a:pt x="312610" y="150812"/>
                  </a:lnTo>
                  <a:lnTo>
                    <a:pt x="310261" y="153238"/>
                  </a:lnTo>
                  <a:lnTo>
                    <a:pt x="310388" y="157276"/>
                  </a:lnTo>
                  <a:lnTo>
                    <a:pt x="315404" y="162382"/>
                  </a:lnTo>
                  <a:lnTo>
                    <a:pt x="319455" y="162572"/>
                  </a:lnTo>
                  <a:lnTo>
                    <a:pt x="324408" y="157988"/>
                  </a:lnTo>
                  <a:close/>
                </a:path>
                <a:path w="434975" h="321309">
                  <a:moveTo>
                    <a:pt x="333121" y="130937"/>
                  </a:moveTo>
                  <a:lnTo>
                    <a:pt x="332930" y="127863"/>
                  </a:lnTo>
                  <a:lnTo>
                    <a:pt x="328828" y="123913"/>
                  </a:lnTo>
                  <a:lnTo>
                    <a:pt x="325755" y="123850"/>
                  </a:lnTo>
                  <a:lnTo>
                    <a:pt x="324015" y="125742"/>
                  </a:lnTo>
                  <a:lnTo>
                    <a:pt x="322275" y="127635"/>
                  </a:lnTo>
                  <a:lnTo>
                    <a:pt x="322465" y="130708"/>
                  </a:lnTo>
                  <a:lnTo>
                    <a:pt x="326428" y="134518"/>
                  </a:lnTo>
                  <a:lnTo>
                    <a:pt x="329501" y="134581"/>
                  </a:lnTo>
                  <a:lnTo>
                    <a:pt x="333121" y="130937"/>
                  </a:lnTo>
                  <a:close/>
                </a:path>
                <a:path w="434975" h="321309">
                  <a:moveTo>
                    <a:pt x="333590" y="164896"/>
                  </a:moveTo>
                  <a:lnTo>
                    <a:pt x="328968" y="159715"/>
                  </a:lnTo>
                  <a:lnTo>
                    <a:pt x="325247" y="159334"/>
                  </a:lnTo>
                  <a:lnTo>
                    <a:pt x="322961" y="161467"/>
                  </a:lnTo>
                  <a:lnTo>
                    <a:pt x="320675" y="163601"/>
                  </a:lnTo>
                  <a:lnTo>
                    <a:pt x="320611" y="167335"/>
                  </a:lnTo>
                  <a:lnTo>
                    <a:pt x="325031" y="172288"/>
                  </a:lnTo>
                  <a:lnTo>
                    <a:pt x="328752" y="172669"/>
                  </a:lnTo>
                  <a:lnTo>
                    <a:pt x="333527" y="168643"/>
                  </a:lnTo>
                  <a:lnTo>
                    <a:pt x="333590" y="164896"/>
                  </a:lnTo>
                  <a:close/>
                </a:path>
                <a:path w="434975" h="321309">
                  <a:moveTo>
                    <a:pt x="342366" y="176263"/>
                  </a:moveTo>
                  <a:lnTo>
                    <a:pt x="338366" y="171297"/>
                  </a:lnTo>
                  <a:lnTo>
                    <a:pt x="334962" y="170776"/>
                  </a:lnTo>
                  <a:lnTo>
                    <a:pt x="332765" y="172631"/>
                  </a:lnTo>
                  <a:lnTo>
                    <a:pt x="330568" y="174485"/>
                  </a:lnTo>
                  <a:lnTo>
                    <a:pt x="330339" y="177914"/>
                  </a:lnTo>
                  <a:lnTo>
                    <a:pt x="334175" y="182664"/>
                  </a:lnTo>
                  <a:lnTo>
                    <a:pt x="337578" y="183184"/>
                  </a:lnTo>
                  <a:lnTo>
                    <a:pt x="342138" y="179692"/>
                  </a:lnTo>
                  <a:lnTo>
                    <a:pt x="342366" y="176263"/>
                  </a:lnTo>
                  <a:close/>
                </a:path>
                <a:path w="434975" h="321309">
                  <a:moveTo>
                    <a:pt x="350570" y="187998"/>
                  </a:moveTo>
                  <a:lnTo>
                    <a:pt x="347154" y="183299"/>
                  </a:lnTo>
                  <a:lnTo>
                    <a:pt x="344081" y="182676"/>
                  </a:lnTo>
                  <a:lnTo>
                    <a:pt x="341998" y="184264"/>
                  </a:lnTo>
                  <a:lnTo>
                    <a:pt x="339915" y="185851"/>
                  </a:lnTo>
                  <a:lnTo>
                    <a:pt x="339547" y="188963"/>
                  </a:lnTo>
                  <a:lnTo>
                    <a:pt x="342836" y="193484"/>
                  </a:lnTo>
                  <a:lnTo>
                    <a:pt x="345909" y="194094"/>
                  </a:lnTo>
                  <a:lnTo>
                    <a:pt x="350202" y="191109"/>
                  </a:lnTo>
                  <a:lnTo>
                    <a:pt x="350570" y="187998"/>
                  </a:lnTo>
                  <a:close/>
                </a:path>
                <a:path w="434975" h="321309">
                  <a:moveTo>
                    <a:pt x="358203" y="200101"/>
                  </a:moveTo>
                  <a:lnTo>
                    <a:pt x="355346" y="195719"/>
                  </a:lnTo>
                  <a:lnTo>
                    <a:pt x="352602" y="195021"/>
                  </a:lnTo>
                  <a:lnTo>
                    <a:pt x="350647" y="196354"/>
                  </a:lnTo>
                  <a:lnTo>
                    <a:pt x="348691" y="197688"/>
                  </a:lnTo>
                  <a:lnTo>
                    <a:pt x="348234" y="200482"/>
                  </a:lnTo>
                  <a:lnTo>
                    <a:pt x="350989" y="204711"/>
                  </a:lnTo>
                  <a:lnTo>
                    <a:pt x="353733" y="205409"/>
                  </a:lnTo>
                  <a:lnTo>
                    <a:pt x="357733" y="202895"/>
                  </a:lnTo>
                  <a:lnTo>
                    <a:pt x="358203" y="200101"/>
                  </a:lnTo>
                  <a:close/>
                </a:path>
                <a:path w="434975" h="321309">
                  <a:moveTo>
                    <a:pt x="374154" y="176733"/>
                  </a:moveTo>
                  <a:lnTo>
                    <a:pt x="370928" y="172059"/>
                  </a:lnTo>
                  <a:lnTo>
                    <a:pt x="367931" y="171386"/>
                  </a:lnTo>
                  <a:lnTo>
                    <a:pt x="363778" y="174421"/>
                  </a:lnTo>
                  <a:lnTo>
                    <a:pt x="363372" y="177482"/>
                  </a:lnTo>
                  <a:lnTo>
                    <a:pt x="366483" y="182016"/>
                  </a:lnTo>
                  <a:lnTo>
                    <a:pt x="369468" y="182676"/>
                  </a:lnTo>
                  <a:lnTo>
                    <a:pt x="371602" y="181241"/>
                  </a:lnTo>
                  <a:lnTo>
                    <a:pt x="373735" y="179806"/>
                  </a:lnTo>
                  <a:lnTo>
                    <a:pt x="374154" y="176733"/>
                  </a:lnTo>
                  <a:close/>
                </a:path>
                <a:path w="434975" h="321309">
                  <a:moveTo>
                    <a:pt x="383425" y="189966"/>
                  </a:moveTo>
                  <a:lnTo>
                    <a:pt x="380949" y="185953"/>
                  </a:lnTo>
                  <a:lnTo>
                    <a:pt x="379717" y="185051"/>
                  </a:lnTo>
                  <a:lnTo>
                    <a:pt x="378396" y="184683"/>
                  </a:lnTo>
                  <a:lnTo>
                    <a:pt x="377037" y="184353"/>
                  </a:lnTo>
                  <a:lnTo>
                    <a:pt x="375602" y="184543"/>
                  </a:lnTo>
                  <a:lnTo>
                    <a:pt x="373227" y="186105"/>
                  </a:lnTo>
                  <a:lnTo>
                    <a:pt x="372516" y="187325"/>
                  </a:lnTo>
                  <a:lnTo>
                    <a:pt x="372300" y="188671"/>
                  </a:lnTo>
                  <a:lnTo>
                    <a:pt x="372033" y="190030"/>
                  </a:lnTo>
                  <a:lnTo>
                    <a:pt x="372275" y="191516"/>
                  </a:lnTo>
                  <a:lnTo>
                    <a:pt x="374662" y="195389"/>
                  </a:lnTo>
                  <a:lnTo>
                    <a:pt x="377926" y="196291"/>
                  </a:lnTo>
                  <a:lnTo>
                    <a:pt x="380365" y="194818"/>
                  </a:lnTo>
                  <a:lnTo>
                    <a:pt x="382803" y="193344"/>
                  </a:lnTo>
                  <a:lnTo>
                    <a:pt x="383425" y="189966"/>
                  </a:lnTo>
                  <a:close/>
                </a:path>
                <a:path w="434975" h="321309">
                  <a:moveTo>
                    <a:pt x="385038" y="252437"/>
                  </a:moveTo>
                  <a:lnTo>
                    <a:pt x="383120" y="247586"/>
                  </a:lnTo>
                  <a:lnTo>
                    <a:pt x="380580" y="246367"/>
                  </a:lnTo>
                  <a:lnTo>
                    <a:pt x="376237" y="248221"/>
                  </a:lnTo>
                  <a:lnTo>
                    <a:pt x="375221" y="250888"/>
                  </a:lnTo>
                  <a:lnTo>
                    <a:pt x="377075" y="255587"/>
                  </a:lnTo>
                  <a:lnTo>
                    <a:pt x="379615" y="256806"/>
                  </a:lnTo>
                  <a:lnTo>
                    <a:pt x="381825" y="255955"/>
                  </a:lnTo>
                  <a:lnTo>
                    <a:pt x="384035" y="255104"/>
                  </a:lnTo>
                  <a:lnTo>
                    <a:pt x="385038" y="252437"/>
                  </a:lnTo>
                  <a:close/>
                </a:path>
                <a:path w="434975" h="321309">
                  <a:moveTo>
                    <a:pt x="390613" y="266230"/>
                  </a:moveTo>
                  <a:lnTo>
                    <a:pt x="384708" y="259740"/>
                  </a:lnTo>
                  <a:lnTo>
                    <a:pt x="382257" y="260654"/>
                  </a:lnTo>
                  <a:lnTo>
                    <a:pt x="381368" y="261607"/>
                  </a:lnTo>
                  <a:lnTo>
                    <a:pt x="380898" y="262750"/>
                  </a:lnTo>
                  <a:lnTo>
                    <a:pt x="380377" y="263918"/>
                  </a:lnTo>
                  <a:lnTo>
                    <a:pt x="380288" y="265303"/>
                  </a:lnTo>
                  <a:lnTo>
                    <a:pt x="381622" y="269278"/>
                  </a:lnTo>
                  <a:lnTo>
                    <a:pt x="384365" y="270764"/>
                  </a:lnTo>
                  <a:lnTo>
                    <a:pt x="386854" y="269938"/>
                  </a:lnTo>
                  <a:lnTo>
                    <a:pt x="389343" y="269125"/>
                  </a:lnTo>
                  <a:lnTo>
                    <a:pt x="390613" y="266230"/>
                  </a:lnTo>
                  <a:close/>
                </a:path>
                <a:path w="434975" h="321309">
                  <a:moveTo>
                    <a:pt x="392049" y="203657"/>
                  </a:moveTo>
                  <a:lnTo>
                    <a:pt x="390385" y="200621"/>
                  </a:lnTo>
                  <a:lnTo>
                    <a:pt x="388772" y="197548"/>
                  </a:lnTo>
                  <a:lnTo>
                    <a:pt x="385051" y="196507"/>
                  </a:lnTo>
                  <a:lnTo>
                    <a:pt x="379691" y="199720"/>
                  </a:lnTo>
                  <a:lnTo>
                    <a:pt x="379018" y="203263"/>
                  </a:lnTo>
                  <a:lnTo>
                    <a:pt x="380568" y="206209"/>
                  </a:lnTo>
                  <a:lnTo>
                    <a:pt x="382155" y="209130"/>
                  </a:lnTo>
                  <a:lnTo>
                    <a:pt x="385686" y="210286"/>
                  </a:lnTo>
                  <a:lnTo>
                    <a:pt x="388429" y="208800"/>
                  </a:lnTo>
                  <a:lnTo>
                    <a:pt x="391172" y="207314"/>
                  </a:lnTo>
                  <a:lnTo>
                    <a:pt x="392049" y="203657"/>
                  </a:lnTo>
                  <a:close/>
                </a:path>
                <a:path w="434975" h="321309">
                  <a:moveTo>
                    <a:pt x="395516" y="280276"/>
                  </a:moveTo>
                  <a:lnTo>
                    <a:pt x="394639" y="277202"/>
                  </a:lnTo>
                  <a:lnTo>
                    <a:pt x="393827" y="274129"/>
                  </a:lnTo>
                  <a:lnTo>
                    <a:pt x="390715" y="272427"/>
                  </a:lnTo>
                  <a:lnTo>
                    <a:pt x="385241" y="274193"/>
                  </a:lnTo>
                  <a:lnTo>
                    <a:pt x="383908" y="277228"/>
                  </a:lnTo>
                  <a:lnTo>
                    <a:pt x="384683" y="280187"/>
                  </a:lnTo>
                  <a:lnTo>
                    <a:pt x="385508" y="283133"/>
                  </a:lnTo>
                  <a:lnTo>
                    <a:pt x="388429" y="284899"/>
                  </a:lnTo>
                  <a:lnTo>
                    <a:pt x="391198" y="284137"/>
                  </a:lnTo>
                  <a:lnTo>
                    <a:pt x="393966" y="283375"/>
                  </a:lnTo>
                  <a:lnTo>
                    <a:pt x="395516" y="280276"/>
                  </a:lnTo>
                  <a:close/>
                </a:path>
                <a:path w="434975" h="321309">
                  <a:moveTo>
                    <a:pt x="399719" y="294589"/>
                  </a:moveTo>
                  <a:lnTo>
                    <a:pt x="393407" y="286207"/>
                  </a:lnTo>
                  <a:lnTo>
                    <a:pt x="390385" y="287020"/>
                  </a:lnTo>
                  <a:lnTo>
                    <a:pt x="389216" y="288048"/>
                  </a:lnTo>
                  <a:lnTo>
                    <a:pt x="388175" y="290017"/>
                  </a:lnTo>
                  <a:lnTo>
                    <a:pt x="387946" y="290753"/>
                  </a:lnTo>
                  <a:lnTo>
                    <a:pt x="387769" y="292290"/>
                  </a:lnTo>
                  <a:lnTo>
                    <a:pt x="387781" y="293103"/>
                  </a:lnTo>
                  <a:lnTo>
                    <a:pt x="388708" y="297154"/>
                  </a:lnTo>
                  <a:lnTo>
                    <a:pt x="391782" y="299224"/>
                  </a:lnTo>
                  <a:lnTo>
                    <a:pt x="394830" y="298551"/>
                  </a:lnTo>
                  <a:lnTo>
                    <a:pt x="397878" y="297878"/>
                  </a:lnTo>
                  <a:lnTo>
                    <a:pt x="399719" y="294589"/>
                  </a:lnTo>
                  <a:close/>
                </a:path>
                <a:path w="434975" h="321309">
                  <a:moveTo>
                    <a:pt x="400011" y="217766"/>
                  </a:moveTo>
                  <a:lnTo>
                    <a:pt x="392988" y="210375"/>
                  </a:lnTo>
                  <a:lnTo>
                    <a:pt x="391274" y="210439"/>
                  </a:lnTo>
                  <a:lnTo>
                    <a:pt x="388277" y="212039"/>
                  </a:lnTo>
                  <a:lnTo>
                    <a:pt x="387273" y="213410"/>
                  </a:lnTo>
                  <a:lnTo>
                    <a:pt x="386664" y="215760"/>
                  </a:lnTo>
                  <a:lnTo>
                    <a:pt x="386600" y="216585"/>
                  </a:lnTo>
                  <a:lnTo>
                    <a:pt x="386791" y="218262"/>
                  </a:lnTo>
                  <a:lnTo>
                    <a:pt x="386994" y="219113"/>
                  </a:lnTo>
                  <a:lnTo>
                    <a:pt x="388962" y="223177"/>
                  </a:lnTo>
                  <a:lnTo>
                    <a:pt x="392734" y="224624"/>
                  </a:lnTo>
                  <a:lnTo>
                    <a:pt x="395795" y="223164"/>
                  </a:lnTo>
                  <a:lnTo>
                    <a:pt x="398856" y="221703"/>
                  </a:lnTo>
                  <a:lnTo>
                    <a:pt x="400011" y="217766"/>
                  </a:lnTo>
                  <a:close/>
                </a:path>
                <a:path w="434975" h="321309">
                  <a:moveTo>
                    <a:pt x="403225" y="309105"/>
                  </a:moveTo>
                  <a:lnTo>
                    <a:pt x="402564" y="305396"/>
                  </a:lnTo>
                  <a:lnTo>
                    <a:pt x="402285" y="303542"/>
                  </a:lnTo>
                  <a:lnTo>
                    <a:pt x="401180" y="302031"/>
                  </a:lnTo>
                  <a:lnTo>
                    <a:pt x="398487" y="300113"/>
                  </a:lnTo>
                  <a:lnTo>
                    <a:pt x="396824" y="299720"/>
                  </a:lnTo>
                  <a:lnTo>
                    <a:pt x="393522" y="300443"/>
                  </a:lnTo>
                  <a:lnTo>
                    <a:pt x="392201" y="301485"/>
                  </a:lnTo>
                  <a:lnTo>
                    <a:pt x="390550" y="304266"/>
                  </a:lnTo>
                  <a:lnTo>
                    <a:pt x="390296" y="305968"/>
                  </a:lnTo>
                  <a:lnTo>
                    <a:pt x="390575" y="307746"/>
                  </a:lnTo>
                  <a:lnTo>
                    <a:pt x="391198" y="311277"/>
                  </a:lnTo>
                  <a:lnTo>
                    <a:pt x="394398" y="313677"/>
                  </a:lnTo>
                  <a:lnTo>
                    <a:pt x="397725" y="313118"/>
                  </a:lnTo>
                  <a:lnTo>
                    <a:pt x="401053" y="312559"/>
                  </a:lnTo>
                  <a:lnTo>
                    <a:pt x="403225" y="309105"/>
                  </a:lnTo>
                  <a:close/>
                </a:path>
                <a:path w="434975" h="321309">
                  <a:moveTo>
                    <a:pt x="405650" y="320878"/>
                  </a:moveTo>
                  <a:lnTo>
                    <a:pt x="404939" y="315760"/>
                  </a:lnTo>
                  <a:lnTo>
                    <a:pt x="401370" y="313055"/>
                  </a:lnTo>
                  <a:lnTo>
                    <a:pt x="394233" y="314312"/>
                  </a:lnTo>
                  <a:lnTo>
                    <a:pt x="391960" y="317868"/>
                  </a:lnTo>
                  <a:lnTo>
                    <a:pt x="392391" y="320878"/>
                  </a:lnTo>
                  <a:lnTo>
                    <a:pt x="405650" y="320878"/>
                  </a:lnTo>
                  <a:close/>
                </a:path>
                <a:path w="434975" h="321309">
                  <a:moveTo>
                    <a:pt x="407263" y="232295"/>
                  </a:moveTo>
                  <a:lnTo>
                    <a:pt x="405663" y="228536"/>
                  </a:lnTo>
                  <a:lnTo>
                    <a:pt x="404914" y="226644"/>
                  </a:lnTo>
                  <a:lnTo>
                    <a:pt x="403377" y="225310"/>
                  </a:lnTo>
                  <a:lnTo>
                    <a:pt x="400050" y="223939"/>
                  </a:lnTo>
                  <a:lnTo>
                    <a:pt x="398195" y="223913"/>
                  </a:lnTo>
                  <a:lnTo>
                    <a:pt x="394881" y="225501"/>
                  </a:lnTo>
                  <a:lnTo>
                    <a:pt x="393725" y="226936"/>
                  </a:lnTo>
                  <a:lnTo>
                    <a:pt x="392658" y="230276"/>
                  </a:lnTo>
                  <a:lnTo>
                    <a:pt x="392811" y="232143"/>
                  </a:lnTo>
                  <a:lnTo>
                    <a:pt x="393534" y="233959"/>
                  </a:lnTo>
                  <a:lnTo>
                    <a:pt x="395058" y="237540"/>
                  </a:lnTo>
                  <a:lnTo>
                    <a:pt x="399034" y="239306"/>
                  </a:lnTo>
                  <a:lnTo>
                    <a:pt x="402424" y="237896"/>
                  </a:lnTo>
                  <a:lnTo>
                    <a:pt x="405815" y="236486"/>
                  </a:lnTo>
                  <a:lnTo>
                    <a:pt x="407263" y="232295"/>
                  </a:lnTo>
                  <a:close/>
                </a:path>
                <a:path w="434975" h="321309">
                  <a:moveTo>
                    <a:pt x="434632" y="320878"/>
                  </a:moveTo>
                  <a:lnTo>
                    <a:pt x="434517" y="319836"/>
                  </a:lnTo>
                  <a:lnTo>
                    <a:pt x="433641" y="313905"/>
                  </a:lnTo>
                  <a:lnTo>
                    <a:pt x="431025" y="311797"/>
                  </a:lnTo>
                  <a:lnTo>
                    <a:pt x="432447" y="309626"/>
                  </a:lnTo>
                  <a:lnTo>
                    <a:pt x="431571" y="304025"/>
                  </a:lnTo>
                  <a:lnTo>
                    <a:pt x="430479" y="298475"/>
                  </a:lnTo>
                  <a:lnTo>
                    <a:pt x="427431" y="296252"/>
                  </a:lnTo>
                  <a:lnTo>
                    <a:pt x="428955" y="293649"/>
                  </a:lnTo>
                  <a:lnTo>
                    <a:pt x="427863" y="288417"/>
                  </a:lnTo>
                  <a:lnTo>
                    <a:pt x="426593" y="283222"/>
                  </a:lnTo>
                  <a:lnTo>
                    <a:pt x="423075" y="280924"/>
                  </a:lnTo>
                  <a:lnTo>
                    <a:pt x="424662" y="277888"/>
                  </a:lnTo>
                  <a:lnTo>
                    <a:pt x="423392" y="273024"/>
                  </a:lnTo>
                  <a:lnTo>
                    <a:pt x="421982" y="268185"/>
                  </a:lnTo>
                  <a:lnTo>
                    <a:pt x="418007" y="265874"/>
                  </a:lnTo>
                  <a:lnTo>
                    <a:pt x="419620" y="262382"/>
                  </a:lnTo>
                  <a:lnTo>
                    <a:pt x="418211" y="257873"/>
                  </a:lnTo>
                  <a:lnTo>
                    <a:pt x="416687" y="253415"/>
                  </a:lnTo>
                  <a:lnTo>
                    <a:pt x="412229" y="251117"/>
                  </a:lnTo>
                  <a:lnTo>
                    <a:pt x="413816" y="247167"/>
                  </a:lnTo>
                  <a:lnTo>
                    <a:pt x="412292" y="243039"/>
                  </a:lnTo>
                  <a:lnTo>
                    <a:pt x="410705" y="238925"/>
                  </a:lnTo>
                  <a:lnTo>
                    <a:pt x="406273" y="236931"/>
                  </a:lnTo>
                  <a:lnTo>
                    <a:pt x="399008" y="240017"/>
                  </a:lnTo>
                  <a:lnTo>
                    <a:pt x="397484" y="244335"/>
                  </a:lnTo>
                  <a:lnTo>
                    <a:pt x="398983" y="248221"/>
                  </a:lnTo>
                  <a:lnTo>
                    <a:pt x="400418" y="252158"/>
                  </a:lnTo>
                  <a:lnTo>
                    <a:pt x="404139" y="254038"/>
                  </a:lnTo>
                  <a:lnTo>
                    <a:pt x="402285" y="258521"/>
                  </a:lnTo>
                  <a:lnTo>
                    <a:pt x="403720" y="262737"/>
                  </a:lnTo>
                  <a:lnTo>
                    <a:pt x="405041" y="266992"/>
                  </a:lnTo>
                  <a:lnTo>
                    <a:pt x="408330" y="268859"/>
                  </a:lnTo>
                  <a:lnTo>
                    <a:pt x="406400" y="272897"/>
                  </a:lnTo>
                  <a:lnTo>
                    <a:pt x="407733" y="277431"/>
                  </a:lnTo>
                  <a:lnTo>
                    <a:pt x="408914" y="282028"/>
                  </a:lnTo>
                  <a:lnTo>
                    <a:pt x="411772" y="283845"/>
                  </a:lnTo>
                  <a:lnTo>
                    <a:pt x="409829" y="287413"/>
                  </a:lnTo>
                  <a:lnTo>
                    <a:pt x="411035" y="292277"/>
                  </a:lnTo>
                  <a:lnTo>
                    <a:pt x="412051" y="297205"/>
                  </a:lnTo>
                  <a:lnTo>
                    <a:pt x="414477" y="298919"/>
                  </a:lnTo>
                  <a:lnTo>
                    <a:pt x="412572" y="302069"/>
                  </a:lnTo>
                  <a:lnTo>
                    <a:pt x="413588" y="307263"/>
                  </a:lnTo>
                  <a:lnTo>
                    <a:pt x="414401" y="312496"/>
                  </a:lnTo>
                  <a:lnTo>
                    <a:pt x="416433" y="314096"/>
                  </a:lnTo>
                  <a:lnTo>
                    <a:pt x="414604" y="316801"/>
                  </a:lnTo>
                  <a:lnTo>
                    <a:pt x="415213" y="320878"/>
                  </a:lnTo>
                  <a:lnTo>
                    <a:pt x="434632" y="32087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0" y="6442379"/>
              <a:ext cx="490220" cy="382270"/>
            </a:xfrm>
            <a:custGeom>
              <a:avLst/>
              <a:gdLst/>
              <a:ahLst/>
              <a:cxnLst/>
              <a:rect l="l" t="t" r="r" b="b"/>
              <a:pathLst>
                <a:path w="490220" h="382270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36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90220" h="382270">
                  <a:moveTo>
                    <a:pt x="66090" y="13563"/>
                  </a:moveTo>
                  <a:lnTo>
                    <a:pt x="65290" y="4165"/>
                  </a:lnTo>
                  <a:lnTo>
                    <a:pt x="60744" y="863"/>
                  </a:lnTo>
                  <a:lnTo>
                    <a:pt x="50317" y="2044"/>
                  </a:lnTo>
                  <a:lnTo>
                    <a:pt x="46609" y="6311"/>
                  </a:lnTo>
                  <a:lnTo>
                    <a:pt x="47256" y="10985"/>
                  </a:lnTo>
                  <a:lnTo>
                    <a:pt x="47904" y="15659"/>
                  </a:lnTo>
                  <a:lnTo>
                    <a:pt x="52451" y="18986"/>
                  </a:lnTo>
                  <a:lnTo>
                    <a:pt x="62382" y="17856"/>
                  </a:lnTo>
                  <a:lnTo>
                    <a:pt x="66090" y="13563"/>
                  </a:lnTo>
                  <a:close/>
                </a:path>
                <a:path w="490220" h="382270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22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90220" h="382270">
                  <a:moveTo>
                    <a:pt x="99974" y="74866"/>
                  </a:moveTo>
                  <a:lnTo>
                    <a:pt x="99949" y="71970"/>
                  </a:lnTo>
                  <a:lnTo>
                    <a:pt x="99923" y="69075"/>
                  </a:lnTo>
                  <a:lnTo>
                    <a:pt x="98615" y="66459"/>
                  </a:lnTo>
                  <a:lnTo>
                    <a:pt x="94322" y="62712"/>
                  </a:lnTo>
                  <a:lnTo>
                    <a:pt x="91363" y="61709"/>
                  </a:lnTo>
                  <a:lnTo>
                    <a:pt x="84886" y="62001"/>
                  </a:lnTo>
                  <a:lnTo>
                    <a:pt x="82029" y="63296"/>
                  </a:lnTo>
                  <a:lnTo>
                    <a:pt x="79222" y="66103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81"/>
                  </a:lnTo>
                  <a:lnTo>
                    <a:pt x="41694" y="69456"/>
                  </a:lnTo>
                  <a:lnTo>
                    <a:pt x="39090" y="68948"/>
                  </a:lnTo>
                  <a:lnTo>
                    <a:pt x="31051" y="70497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45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78"/>
                  </a:lnTo>
                  <a:lnTo>
                    <a:pt x="34645" y="87820"/>
                  </a:lnTo>
                  <a:lnTo>
                    <a:pt x="42252" y="86347"/>
                  </a:lnTo>
                  <a:lnTo>
                    <a:pt x="44373" y="84937"/>
                  </a:lnTo>
                  <a:lnTo>
                    <a:pt x="46266" y="82384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64"/>
                  </a:lnTo>
                  <a:lnTo>
                    <a:pt x="85979" y="82905"/>
                  </a:lnTo>
                  <a:lnTo>
                    <a:pt x="92075" y="82638"/>
                  </a:lnTo>
                  <a:lnTo>
                    <a:pt x="94792" y="81292"/>
                  </a:lnTo>
                  <a:lnTo>
                    <a:pt x="98742" y="77470"/>
                  </a:lnTo>
                  <a:lnTo>
                    <a:pt x="99974" y="74866"/>
                  </a:lnTo>
                  <a:close/>
                </a:path>
                <a:path w="490220" h="382270">
                  <a:moveTo>
                    <a:pt x="104394" y="3314"/>
                  </a:moveTo>
                  <a:lnTo>
                    <a:pt x="100812" y="114"/>
                  </a:lnTo>
                  <a:lnTo>
                    <a:pt x="91922" y="241"/>
                  </a:lnTo>
                  <a:lnTo>
                    <a:pt x="88430" y="3556"/>
                  </a:lnTo>
                  <a:lnTo>
                    <a:pt x="88582" y="7556"/>
                  </a:lnTo>
                  <a:lnTo>
                    <a:pt x="88734" y="11557"/>
                  </a:lnTo>
                  <a:lnTo>
                    <a:pt x="92303" y="14757"/>
                  </a:lnTo>
                  <a:lnTo>
                    <a:pt x="100838" y="14630"/>
                  </a:lnTo>
                  <a:lnTo>
                    <a:pt x="104317" y="11328"/>
                  </a:lnTo>
                  <a:lnTo>
                    <a:pt x="104394" y="3314"/>
                  </a:lnTo>
                  <a:close/>
                </a:path>
                <a:path w="490220" h="382270">
                  <a:moveTo>
                    <a:pt x="123901" y="4254"/>
                  </a:moveTo>
                  <a:lnTo>
                    <a:pt x="120789" y="1181"/>
                  </a:lnTo>
                  <a:lnTo>
                    <a:pt x="112699" y="901"/>
                  </a:lnTo>
                  <a:lnTo>
                    <a:pt x="109372" y="3746"/>
                  </a:lnTo>
                  <a:lnTo>
                    <a:pt x="109321" y="7404"/>
                  </a:lnTo>
                  <a:lnTo>
                    <a:pt x="109270" y="11061"/>
                  </a:lnTo>
                  <a:lnTo>
                    <a:pt x="112382" y="14135"/>
                  </a:lnTo>
                  <a:lnTo>
                    <a:pt x="120180" y="14401"/>
                  </a:lnTo>
                  <a:lnTo>
                    <a:pt x="123494" y="11557"/>
                  </a:lnTo>
                  <a:lnTo>
                    <a:pt x="123901" y="4254"/>
                  </a:lnTo>
                  <a:close/>
                </a:path>
                <a:path w="490220" h="382270">
                  <a:moveTo>
                    <a:pt x="138633" y="37731"/>
                  </a:moveTo>
                  <a:lnTo>
                    <a:pt x="134785" y="33705"/>
                  </a:lnTo>
                  <a:lnTo>
                    <a:pt x="124409" y="33045"/>
                  </a:lnTo>
                  <a:lnTo>
                    <a:pt x="120053" y="36550"/>
                  </a:lnTo>
                  <a:lnTo>
                    <a:pt x="120015" y="37541"/>
                  </a:lnTo>
                  <a:lnTo>
                    <a:pt x="119532" y="36385"/>
                  </a:lnTo>
                  <a:lnTo>
                    <a:pt x="116039" y="33070"/>
                  </a:lnTo>
                  <a:lnTo>
                    <a:pt x="113563" y="32016"/>
                  </a:lnTo>
                  <a:lnTo>
                    <a:pt x="105206" y="31902"/>
                  </a:lnTo>
                  <a:lnTo>
                    <a:pt x="101130" y="35521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51"/>
                  </a:lnTo>
                  <a:lnTo>
                    <a:pt x="79032" y="32562"/>
                  </a:lnTo>
                  <a:lnTo>
                    <a:pt x="76111" y="31661"/>
                  </a:lnTo>
                  <a:lnTo>
                    <a:pt x="66675" y="32435"/>
                  </a:lnTo>
                  <a:lnTo>
                    <a:pt x="63512" y="35826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83" y="44742"/>
                  </a:lnTo>
                  <a:lnTo>
                    <a:pt x="4965" y="43268"/>
                  </a:lnTo>
                  <a:lnTo>
                    <a:pt x="1574" y="42938"/>
                  </a:lnTo>
                  <a:lnTo>
                    <a:pt x="0" y="43370"/>
                  </a:lnTo>
                  <a:lnTo>
                    <a:pt x="0" y="66560"/>
                  </a:lnTo>
                  <a:lnTo>
                    <a:pt x="1066" y="66700"/>
                  </a:lnTo>
                  <a:lnTo>
                    <a:pt x="7454" y="64922"/>
                  </a:lnTo>
                  <a:lnTo>
                    <a:pt x="9994" y="62839"/>
                  </a:lnTo>
                  <a:lnTo>
                    <a:pt x="11645" y="60299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55"/>
                  </a:lnTo>
                  <a:lnTo>
                    <a:pt x="77533" y="52019"/>
                  </a:lnTo>
                  <a:lnTo>
                    <a:pt x="80137" y="50660"/>
                  </a:lnTo>
                  <a:lnTo>
                    <a:pt x="81991" y="48653"/>
                  </a:lnTo>
                  <a:lnTo>
                    <a:pt x="83032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64"/>
                  </a:lnTo>
                  <a:lnTo>
                    <a:pt x="105168" y="49949"/>
                  </a:lnTo>
                  <a:lnTo>
                    <a:pt x="113093" y="50076"/>
                  </a:lnTo>
                  <a:lnTo>
                    <a:pt x="115506" y="49098"/>
                  </a:lnTo>
                  <a:lnTo>
                    <a:pt x="119126" y="45872"/>
                  </a:lnTo>
                  <a:lnTo>
                    <a:pt x="119735" y="44780"/>
                  </a:lnTo>
                  <a:lnTo>
                    <a:pt x="119697" y="45872"/>
                  </a:lnTo>
                  <a:lnTo>
                    <a:pt x="123545" y="49911"/>
                  </a:lnTo>
                  <a:lnTo>
                    <a:pt x="133388" y="50533"/>
                  </a:lnTo>
                  <a:lnTo>
                    <a:pt x="137744" y="47015"/>
                  </a:lnTo>
                  <a:lnTo>
                    <a:pt x="138633" y="37731"/>
                  </a:lnTo>
                  <a:close/>
                </a:path>
                <a:path w="490220" h="382270">
                  <a:moveTo>
                    <a:pt x="143319" y="6096"/>
                  </a:moveTo>
                  <a:lnTo>
                    <a:pt x="140652" y="3187"/>
                  </a:lnTo>
                  <a:lnTo>
                    <a:pt x="133375" y="2565"/>
                  </a:lnTo>
                  <a:lnTo>
                    <a:pt x="130251" y="4991"/>
                  </a:lnTo>
                  <a:lnTo>
                    <a:pt x="130035" y="8280"/>
                  </a:lnTo>
                  <a:lnTo>
                    <a:pt x="129819" y="11569"/>
                  </a:lnTo>
                  <a:lnTo>
                    <a:pt x="132499" y="14490"/>
                  </a:lnTo>
                  <a:lnTo>
                    <a:pt x="139534" y="15087"/>
                  </a:lnTo>
                  <a:lnTo>
                    <a:pt x="142646" y="12674"/>
                  </a:lnTo>
                  <a:lnTo>
                    <a:pt x="143319" y="6096"/>
                  </a:lnTo>
                  <a:close/>
                </a:path>
                <a:path w="490220" h="382270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90220" h="382270">
                  <a:moveTo>
                    <a:pt x="174205" y="43408"/>
                  </a:moveTo>
                  <a:lnTo>
                    <a:pt x="171246" y="39624"/>
                  </a:lnTo>
                  <a:lnTo>
                    <a:pt x="162445" y="38188"/>
                  </a:lnTo>
                  <a:lnTo>
                    <a:pt x="158419" y="40817"/>
                  </a:lnTo>
                  <a:lnTo>
                    <a:pt x="157861" y="44792"/>
                  </a:lnTo>
                  <a:lnTo>
                    <a:pt x="157302" y="48768"/>
                  </a:lnTo>
                  <a:lnTo>
                    <a:pt x="160261" y="52552"/>
                  </a:lnTo>
                  <a:lnTo>
                    <a:pt x="168668" y="53924"/>
                  </a:lnTo>
                  <a:lnTo>
                    <a:pt x="172694" y="51282"/>
                  </a:lnTo>
                  <a:lnTo>
                    <a:pt x="174205" y="43408"/>
                  </a:lnTo>
                  <a:close/>
                </a:path>
                <a:path w="490220" h="382270">
                  <a:moveTo>
                    <a:pt x="191719" y="47472"/>
                  </a:moveTo>
                  <a:lnTo>
                    <a:pt x="189179" y="43865"/>
                  </a:lnTo>
                  <a:lnTo>
                    <a:pt x="181178" y="42151"/>
                  </a:lnTo>
                  <a:lnTo>
                    <a:pt x="177368" y="44386"/>
                  </a:lnTo>
                  <a:lnTo>
                    <a:pt x="176669" y="48006"/>
                  </a:lnTo>
                  <a:lnTo>
                    <a:pt x="175971" y="51625"/>
                  </a:lnTo>
                  <a:lnTo>
                    <a:pt x="178511" y="55232"/>
                  </a:lnTo>
                  <a:lnTo>
                    <a:pt x="186194" y="56883"/>
                  </a:lnTo>
                  <a:lnTo>
                    <a:pt x="189992" y="54648"/>
                  </a:lnTo>
                  <a:lnTo>
                    <a:pt x="191719" y="47472"/>
                  </a:lnTo>
                  <a:close/>
                </a:path>
                <a:path w="490220" h="382270">
                  <a:moveTo>
                    <a:pt x="209016" y="52362"/>
                  </a:moveTo>
                  <a:lnTo>
                    <a:pt x="206857" y="48958"/>
                  </a:lnTo>
                  <a:lnTo>
                    <a:pt x="199656" y="47028"/>
                  </a:lnTo>
                  <a:lnTo>
                    <a:pt x="196088" y="48895"/>
                  </a:lnTo>
                  <a:lnTo>
                    <a:pt x="195287" y="52158"/>
                  </a:lnTo>
                  <a:lnTo>
                    <a:pt x="194487" y="55422"/>
                  </a:lnTo>
                  <a:lnTo>
                    <a:pt x="196634" y="58826"/>
                  </a:lnTo>
                  <a:lnTo>
                    <a:pt x="203568" y="60680"/>
                  </a:lnTo>
                  <a:lnTo>
                    <a:pt x="207137" y="58813"/>
                  </a:lnTo>
                  <a:lnTo>
                    <a:pt x="209016" y="52362"/>
                  </a:lnTo>
                  <a:close/>
                </a:path>
                <a:path w="490220" h="382270">
                  <a:moveTo>
                    <a:pt x="226060" y="58039"/>
                  </a:moveTo>
                  <a:lnTo>
                    <a:pt x="224256" y="54864"/>
                  </a:lnTo>
                  <a:lnTo>
                    <a:pt x="217868" y="52806"/>
                  </a:lnTo>
                  <a:lnTo>
                    <a:pt x="214566" y="54330"/>
                  </a:lnTo>
                  <a:lnTo>
                    <a:pt x="213690" y="57238"/>
                  </a:lnTo>
                  <a:lnTo>
                    <a:pt x="212813" y="60147"/>
                  </a:lnTo>
                  <a:lnTo>
                    <a:pt x="214617" y="63322"/>
                  </a:lnTo>
                  <a:lnTo>
                    <a:pt x="220789" y="65303"/>
                  </a:lnTo>
                  <a:lnTo>
                    <a:pt x="224091" y="63779"/>
                  </a:lnTo>
                  <a:lnTo>
                    <a:pt x="226060" y="58039"/>
                  </a:lnTo>
                  <a:close/>
                </a:path>
                <a:path w="490220" h="382270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90220" h="382270">
                  <a:moveTo>
                    <a:pt x="289458" y="121704"/>
                  </a:moveTo>
                  <a:lnTo>
                    <a:pt x="288493" y="118491"/>
                  </a:lnTo>
                  <a:lnTo>
                    <a:pt x="283197" y="115316"/>
                  </a:lnTo>
                  <a:lnTo>
                    <a:pt x="279920" y="116001"/>
                  </a:lnTo>
                  <a:lnTo>
                    <a:pt x="278536" y="118427"/>
                  </a:lnTo>
                  <a:lnTo>
                    <a:pt x="277152" y="120853"/>
                  </a:lnTo>
                  <a:lnTo>
                    <a:pt x="278104" y="124066"/>
                  </a:lnTo>
                  <a:lnTo>
                    <a:pt x="283235" y="127127"/>
                  </a:lnTo>
                  <a:lnTo>
                    <a:pt x="286512" y="126453"/>
                  </a:lnTo>
                  <a:lnTo>
                    <a:pt x="289458" y="121704"/>
                  </a:lnTo>
                  <a:close/>
                </a:path>
                <a:path w="490220" h="382270">
                  <a:moveTo>
                    <a:pt x="294487" y="88900"/>
                  </a:moveTo>
                  <a:lnTo>
                    <a:pt x="293357" y="85420"/>
                  </a:lnTo>
                  <a:lnTo>
                    <a:pt x="287502" y="82118"/>
                  </a:lnTo>
                  <a:lnTo>
                    <a:pt x="283984" y="82969"/>
                  </a:lnTo>
                  <a:lnTo>
                    <a:pt x="281139" y="88341"/>
                  </a:lnTo>
                  <a:lnTo>
                    <a:pt x="282282" y="91808"/>
                  </a:lnTo>
                  <a:lnTo>
                    <a:pt x="287947" y="95008"/>
                  </a:lnTo>
                  <a:lnTo>
                    <a:pt x="291465" y="94157"/>
                  </a:lnTo>
                  <a:lnTo>
                    <a:pt x="292976" y="91528"/>
                  </a:lnTo>
                  <a:lnTo>
                    <a:pt x="294487" y="88900"/>
                  </a:lnTo>
                  <a:close/>
                </a:path>
                <a:path w="490220" h="382270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90220" h="382270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90220" h="382270">
                  <a:moveTo>
                    <a:pt x="342874" y="120383"/>
                  </a:moveTo>
                  <a:lnTo>
                    <a:pt x="333705" y="111061"/>
                  </a:lnTo>
                  <a:lnTo>
                    <a:pt x="330758" y="111391"/>
                  </a:lnTo>
                  <a:lnTo>
                    <a:pt x="328968" y="112344"/>
                  </a:lnTo>
                  <a:lnTo>
                    <a:pt x="326618" y="115595"/>
                  </a:lnTo>
                  <a:lnTo>
                    <a:pt x="326275" y="117576"/>
                  </a:lnTo>
                  <a:lnTo>
                    <a:pt x="326834" y="120383"/>
                  </a:lnTo>
                  <a:lnTo>
                    <a:pt x="327202" y="121297"/>
                  </a:lnTo>
                  <a:lnTo>
                    <a:pt x="328256" y="122974"/>
                  </a:lnTo>
                  <a:lnTo>
                    <a:pt x="328930" y="123786"/>
                  </a:lnTo>
                  <a:lnTo>
                    <a:pt x="333133" y="127076"/>
                  </a:lnTo>
                  <a:lnTo>
                    <a:pt x="337870" y="126657"/>
                  </a:lnTo>
                  <a:lnTo>
                    <a:pt x="340372" y="123520"/>
                  </a:lnTo>
                  <a:lnTo>
                    <a:pt x="342874" y="120383"/>
                  </a:lnTo>
                  <a:close/>
                </a:path>
                <a:path w="490220" h="382270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90220" h="382270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90220" h="382270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90220" h="382270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90220" h="382270">
                  <a:moveTo>
                    <a:pt x="381533" y="197319"/>
                  </a:moveTo>
                  <a:lnTo>
                    <a:pt x="372287" y="191198"/>
                  </a:lnTo>
                  <a:lnTo>
                    <a:pt x="370471" y="191681"/>
                  </a:lnTo>
                  <a:lnTo>
                    <a:pt x="367703" y="194119"/>
                  </a:lnTo>
                  <a:lnTo>
                    <a:pt x="366979" y="195821"/>
                  </a:lnTo>
                  <a:lnTo>
                    <a:pt x="366890" y="198450"/>
                  </a:lnTo>
                  <a:lnTo>
                    <a:pt x="367042" y="199339"/>
                  </a:lnTo>
                  <a:lnTo>
                    <a:pt x="367639" y="201066"/>
                  </a:lnTo>
                  <a:lnTo>
                    <a:pt x="368071" y="201930"/>
                  </a:lnTo>
                  <a:lnTo>
                    <a:pt x="371157" y="205752"/>
                  </a:lnTo>
                  <a:lnTo>
                    <a:pt x="375488" y="206362"/>
                  </a:lnTo>
                  <a:lnTo>
                    <a:pt x="378383" y="204063"/>
                  </a:lnTo>
                  <a:lnTo>
                    <a:pt x="381279" y="201764"/>
                  </a:lnTo>
                  <a:lnTo>
                    <a:pt x="381533" y="197319"/>
                  </a:lnTo>
                  <a:close/>
                </a:path>
                <a:path w="490220" h="382270">
                  <a:moveTo>
                    <a:pt x="392772" y="210908"/>
                  </a:moveTo>
                  <a:lnTo>
                    <a:pt x="390156" y="207327"/>
                  </a:lnTo>
                  <a:lnTo>
                    <a:pt x="388886" y="205511"/>
                  </a:lnTo>
                  <a:lnTo>
                    <a:pt x="386943" y="204482"/>
                  </a:lnTo>
                  <a:lnTo>
                    <a:pt x="383082" y="203835"/>
                  </a:lnTo>
                  <a:lnTo>
                    <a:pt x="381114" y="204266"/>
                  </a:lnTo>
                  <a:lnTo>
                    <a:pt x="377990" y="206743"/>
                  </a:lnTo>
                  <a:lnTo>
                    <a:pt x="377126" y="208546"/>
                  </a:lnTo>
                  <a:lnTo>
                    <a:pt x="376809" y="212344"/>
                  </a:lnTo>
                  <a:lnTo>
                    <a:pt x="377431" y="214287"/>
                  </a:lnTo>
                  <a:lnTo>
                    <a:pt x="378637" y="216039"/>
                  </a:lnTo>
                  <a:lnTo>
                    <a:pt x="381127" y="219456"/>
                  </a:lnTo>
                  <a:lnTo>
                    <a:pt x="385775" y="220357"/>
                  </a:lnTo>
                  <a:lnTo>
                    <a:pt x="389013" y="218033"/>
                  </a:lnTo>
                  <a:lnTo>
                    <a:pt x="392252" y="215709"/>
                  </a:lnTo>
                  <a:lnTo>
                    <a:pt x="392772" y="210908"/>
                  </a:lnTo>
                  <a:close/>
                </a:path>
                <a:path w="490220" h="382270">
                  <a:moveTo>
                    <a:pt x="461772" y="381838"/>
                  </a:moveTo>
                  <a:lnTo>
                    <a:pt x="461073" y="376478"/>
                  </a:lnTo>
                  <a:lnTo>
                    <a:pt x="458177" y="374103"/>
                  </a:lnTo>
                  <a:lnTo>
                    <a:pt x="460717" y="370332"/>
                  </a:lnTo>
                  <a:lnTo>
                    <a:pt x="459892" y="364578"/>
                  </a:lnTo>
                  <a:lnTo>
                    <a:pt x="458863" y="358863"/>
                  </a:lnTo>
                  <a:lnTo>
                    <a:pt x="456222" y="356882"/>
                  </a:lnTo>
                  <a:lnTo>
                    <a:pt x="458330" y="353402"/>
                  </a:lnTo>
                  <a:lnTo>
                    <a:pt x="457174" y="347357"/>
                  </a:lnTo>
                  <a:lnTo>
                    <a:pt x="455777" y="341363"/>
                  </a:lnTo>
                  <a:lnTo>
                    <a:pt x="453428" y="339775"/>
                  </a:lnTo>
                  <a:lnTo>
                    <a:pt x="455168" y="336588"/>
                  </a:lnTo>
                  <a:lnTo>
                    <a:pt x="453631" y="330263"/>
                  </a:lnTo>
                  <a:lnTo>
                    <a:pt x="451853" y="324002"/>
                  </a:lnTo>
                  <a:lnTo>
                    <a:pt x="449795" y="322757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46" y="305282"/>
                  </a:lnTo>
                  <a:lnTo>
                    <a:pt x="445160" y="303110"/>
                  </a:lnTo>
                  <a:lnTo>
                    <a:pt x="443026" y="296964"/>
                  </a:lnTo>
                  <a:lnTo>
                    <a:pt x="440651" y="290906"/>
                  </a:lnTo>
                  <a:lnTo>
                    <a:pt x="437375" y="289318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98"/>
                  </a:lnTo>
                  <a:lnTo>
                    <a:pt x="428307" y="265315"/>
                  </a:lnTo>
                  <a:lnTo>
                    <a:pt x="425691" y="260134"/>
                  </a:lnTo>
                  <a:lnTo>
                    <a:pt x="421398" y="258559"/>
                  </a:lnTo>
                  <a:lnTo>
                    <a:pt x="422338" y="254952"/>
                  </a:lnTo>
                  <a:lnTo>
                    <a:pt x="419811" y="250101"/>
                  </a:lnTo>
                  <a:lnTo>
                    <a:pt x="417131" y="245338"/>
                  </a:lnTo>
                  <a:lnTo>
                    <a:pt x="412343" y="243852"/>
                  </a:lnTo>
                  <a:lnTo>
                    <a:pt x="413207" y="239776"/>
                  </a:lnTo>
                  <a:lnTo>
                    <a:pt x="410616" y="235343"/>
                  </a:lnTo>
                  <a:lnTo>
                    <a:pt x="407911" y="230987"/>
                  </a:lnTo>
                  <a:lnTo>
                    <a:pt x="402602" y="229654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15"/>
                  </a:lnTo>
                  <a:lnTo>
                    <a:pt x="396455" y="244030"/>
                  </a:lnTo>
                  <a:lnTo>
                    <a:pt x="398894" y="248221"/>
                  </a:lnTo>
                  <a:lnTo>
                    <a:pt x="402831" y="249389"/>
                  </a:lnTo>
                  <a:lnTo>
                    <a:pt x="401777" y="254127"/>
                  </a:lnTo>
                  <a:lnTo>
                    <a:pt x="404304" y="258610"/>
                  </a:lnTo>
                  <a:lnTo>
                    <a:pt x="406679" y="263182"/>
                  </a:lnTo>
                  <a:lnTo>
                    <a:pt x="410146" y="264414"/>
                  </a:lnTo>
                  <a:lnTo>
                    <a:pt x="408965" y="268668"/>
                  </a:lnTo>
                  <a:lnTo>
                    <a:pt x="411429" y="273532"/>
                  </a:lnTo>
                  <a:lnTo>
                    <a:pt x="413702" y="278498"/>
                  </a:lnTo>
                  <a:lnTo>
                    <a:pt x="416687" y="279717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300"/>
                  </a:lnTo>
                  <a:lnTo>
                    <a:pt x="421182" y="298627"/>
                  </a:lnTo>
                  <a:lnTo>
                    <a:pt x="423405" y="304266"/>
                  </a:lnTo>
                  <a:lnTo>
                    <a:pt x="425386" y="309994"/>
                  </a:lnTo>
                  <a:lnTo>
                    <a:pt x="427482" y="311099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77" y="327710"/>
                  </a:lnTo>
                  <a:lnTo>
                    <a:pt x="431723" y="329806"/>
                  </a:lnTo>
                  <a:lnTo>
                    <a:pt x="433400" y="335635"/>
                  </a:lnTo>
                  <a:lnTo>
                    <a:pt x="434809" y="341528"/>
                  </a:lnTo>
                  <a:lnTo>
                    <a:pt x="437819" y="343509"/>
                  </a:lnTo>
                  <a:lnTo>
                    <a:pt x="436448" y="345922"/>
                  </a:lnTo>
                  <a:lnTo>
                    <a:pt x="437756" y="351536"/>
                  </a:lnTo>
                  <a:lnTo>
                    <a:pt x="438835" y="357187"/>
                  </a:lnTo>
                  <a:lnTo>
                    <a:pt x="442099" y="359562"/>
                  </a:lnTo>
                  <a:lnTo>
                    <a:pt x="440397" y="362267"/>
                  </a:lnTo>
                  <a:lnTo>
                    <a:pt x="441375" y="367639"/>
                  </a:lnTo>
                  <a:lnTo>
                    <a:pt x="442137" y="373037"/>
                  </a:lnTo>
                  <a:lnTo>
                    <a:pt x="445604" y="375843"/>
                  </a:lnTo>
                  <a:lnTo>
                    <a:pt x="443534" y="378828"/>
                  </a:lnTo>
                  <a:lnTo>
                    <a:pt x="443928" y="381838"/>
                  </a:lnTo>
                  <a:lnTo>
                    <a:pt x="461772" y="381838"/>
                  </a:lnTo>
                  <a:close/>
                </a:path>
                <a:path w="490220" h="382270">
                  <a:moveTo>
                    <a:pt x="464439" y="198678"/>
                  </a:moveTo>
                  <a:lnTo>
                    <a:pt x="461073" y="193167"/>
                  </a:lnTo>
                  <a:lnTo>
                    <a:pt x="457517" y="187769"/>
                  </a:lnTo>
                  <a:lnTo>
                    <a:pt x="453224" y="186740"/>
                  </a:lnTo>
                  <a:lnTo>
                    <a:pt x="453961" y="181432"/>
                  </a:lnTo>
                  <a:lnTo>
                    <a:pt x="450113" y="175755"/>
                  </a:lnTo>
                  <a:lnTo>
                    <a:pt x="446062" y="170218"/>
                  </a:lnTo>
                  <a:lnTo>
                    <a:pt x="442214" y="169481"/>
                  </a:lnTo>
                  <a:lnTo>
                    <a:pt x="442658" y="164680"/>
                  </a:lnTo>
                  <a:lnTo>
                    <a:pt x="438302" y="158864"/>
                  </a:lnTo>
                  <a:lnTo>
                    <a:pt x="433705" y="153212"/>
                  </a:lnTo>
                  <a:lnTo>
                    <a:pt x="430390" y="152742"/>
                  </a:lnTo>
                  <a:lnTo>
                    <a:pt x="430580" y="148463"/>
                  </a:lnTo>
                  <a:lnTo>
                    <a:pt x="425678" y="142544"/>
                  </a:lnTo>
                  <a:lnTo>
                    <a:pt x="420547" y="136817"/>
                  </a:lnTo>
                  <a:lnTo>
                    <a:pt x="417715" y="136550"/>
                  </a:lnTo>
                  <a:lnTo>
                    <a:pt x="417703" y="132816"/>
                  </a:lnTo>
                  <a:lnTo>
                    <a:pt x="412242" y="126834"/>
                  </a:lnTo>
                  <a:lnTo>
                    <a:pt x="406552" y="121069"/>
                  </a:lnTo>
                  <a:lnTo>
                    <a:pt x="397827" y="120650"/>
                  </a:lnTo>
                  <a:lnTo>
                    <a:pt x="392836" y="125806"/>
                  </a:lnTo>
                  <a:lnTo>
                    <a:pt x="387832" y="130975"/>
                  </a:lnTo>
                  <a:lnTo>
                    <a:pt x="388124" y="139446"/>
                  </a:lnTo>
                  <a:lnTo>
                    <a:pt x="393420" y="144780"/>
                  </a:lnTo>
                  <a:lnTo>
                    <a:pt x="398475" y="150342"/>
                  </a:lnTo>
                  <a:lnTo>
                    <a:pt x="402209" y="150634"/>
                  </a:lnTo>
                  <a:lnTo>
                    <a:pt x="402183" y="153403"/>
                  </a:lnTo>
                  <a:lnTo>
                    <a:pt x="406971" y="158724"/>
                  </a:lnTo>
                  <a:lnTo>
                    <a:pt x="411530" y="164249"/>
                  </a:lnTo>
                  <a:lnTo>
                    <a:pt x="415734" y="164795"/>
                  </a:lnTo>
                  <a:lnTo>
                    <a:pt x="415544" y="168071"/>
                  </a:lnTo>
                  <a:lnTo>
                    <a:pt x="419836" y="173342"/>
                  </a:lnTo>
                  <a:lnTo>
                    <a:pt x="423926" y="178803"/>
                  </a:lnTo>
                  <a:lnTo>
                    <a:pt x="428625" y="179628"/>
                  </a:lnTo>
                  <a:lnTo>
                    <a:pt x="428218" y="183388"/>
                  </a:lnTo>
                  <a:lnTo>
                    <a:pt x="432028" y="188595"/>
                  </a:lnTo>
                  <a:lnTo>
                    <a:pt x="435635" y="193941"/>
                  </a:lnTo>
                  <a:lnTo>
                    <a:pt x="440778" y="195097"/>
                  </a:lnTo>
                  <a:lnTo>
                    <a:pt x="440118" y="199351"/>
                  </a:lnTo>
                  <a:lnTo>
                    <a:pt x="443471" y="204431"/>
                  </a:lnTo>
                  <a:lnTo>
                    <a:pt x="446633" y="209638"/>
                  </a:lnTo>
                  <a:lnTo>
                    <a:pt x="453224" y="211455"/>
                  </a:lnTo>
                  <a:lnTo>
                    <a:pt x="463143" y="205549"/>
                  </a:lnTo>
                  <a:lnTo>
                    <a:pt x="464439" y="198678"/>
                  </a:lnTo>
                  <a:close/>
                </a:path>
                <a:path w="490220" h="382270">
                  <a:moveTo>
                    <a:pt x="483158" y="332994"/>
                  </a:moveTo>
                  <a:lnTo>
                    <a:pt x="482003" y="327926"/>
                  </a:lnTo>
                  <a:lnTo>
                    <a:pt x="480682" y="322897"/>
                  </a:lnTo>
                  <a:lnTo>
                    <a:pt x="476415" y="320243"/>
                  </a:lnTo>
                  <a:lnTo>
                    <a:pt x="479031" y="314960"/>
                  </a:lnTo>
                  <a:lnTo>
                    <a:pt x="477532" y="309600"/>
                  </a:lnTo>
                  <a:lnTo>
                    <a:pt x="475856" y="304292"/>
                  </a:lnTo>
                  <a:lnTo>
                    <a:pt x="471868" y="302056"/>
                  </a:lnTo>
                  <a:lnTo>
                    <a:pt x="474052" y="297116"/>
                  </a:lnTo>
                  <a:lnTo>
                    <a:pt x="472173" y="291465"/>
                  </a:lnTo>
                  <a:lnTo>
                    <a:pt x="470103" y="285902"/>
                  </a:lnTo>
                  <a:lnTo>
                    <a:pt x="466458" y="284086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57"/>
                  </a:lnTo>
                  <a:lnTo>
                    <a:pt x="461568" y="262140"/>
                  </a:lnTo>
                  <a:lnTo>
                    <a:pt x="458863" y="256019"/>
                  </a:lnTo>
                  <a:lnTo>
                    <a:pt x="455917" y="250012"/>
                  </a:lnTo>
                  <a:lnTo>
                    <a:pt x="453034" y="248894"/>
                  </a:lnTo>
                  <a:lnTo>
                    <a:pt x="454088" y="245097"/>
                  </a:lnTo>
                  <a:lnTo>
                    <a:pt x="450913" y="238772"/>
                  </a:lnTo>
                  <a:lnTo>
                    <a:pt x="447497" y="232587"/>
                  </a:lnTo>
                  <a:lnTo>
                    <a:pt x="445020" y="231762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90"/>
                  </a:lnTo>
                  <a:lnTo>
                    <a:pt x="431558" y="206108"/>
                  </a:lnTo>
                  <a:lnTo>
                    <a:pt x="427558" y="200266"/>
                  </a:lnTo>
                  <a:lnTo>
                    <a:pt x="423672" y="199377"/>
                  </a:lnTo>
                  <a:lnTo>
                    <a:pt x="424065" y="196342"/>
                  </a:lnTo>
                  <a:lnTo>
                    <a:pt x="420243" y="190855"/>
                  </a:lnTo>
                  <a:lnTo>
                    <a:pt x="416191" y="185508"/>
                  </a:lnTo>
                  <a:lnTo>
                    <a:pt x="411810" y="184734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74"/>
                  </a:lnTo>
                  <a:lnTo>
                    <a:pt x="395516" y="162153"/>
                  </a:lnTo>
                  <a:lnTo>
                    <a:pt x="391502" y="157759"/>
                  </a:lnTo>
                  <a:lnTo>
                    <a:pt x="386067" y="157353"/>
                  </a:lnTo>
                  <a:lnTo>
                    <a:pt x="385978" y="152819"/>
                  </a:lnTo>
                  <a:lnTo>
                    <a:pt x="382155" y="148767"/>
                  </a:lnTo>
                  <a:lnTo>
                    <a:pt x="378218" y="144818"/>
                  </a:lnTo>
                  <a:lnTo>
                    <a:pt x="372275" y="144691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95"/>
                  </a:lnTo>
                  <a:lnTo>
                    <a:pt x="369277" y="161429"/>
                  </a:lnTo>
                  <a:lnTo>
                    <a:pt x="372897" y="165265"/>
                  </a:lnTo>
                  <a:lnTo>
                    <a:pt x="377342" y="165544"/>
                  </a:lnTo>
                  <a:lnTo>
                    <a:pt x="377393" y="170827"/>
                  </a:lnTo>
                  <a:lnTo>
                    <a:pt x="381165" y="174955"/>
                  </a:lnTo>
                  <a:lnTo>
                    <a:pt x="384797" y="179222"/>
                  </a:lnTo>
                  <a:lnTo>
                    <a:pt x="388747" y="179666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602"/>
                  </a:lnTo>
                  <a:lnTo>
                    <a:pt x="402818" y="203593"/>
                  </a:lnTo>
                  <a:lnTo>
                    <a:pt x="406400" y="208737"/>
                  </a:lnTo>
                  <a:lnTo>
                    <a:pt x="409384" y="209372"/>
                  </a:lnTo>
                  <a:lnTo>
                    <a:pt x="408838" y="213207"/>
                  </a:lnTo>
                  <a:lnTo>
                    <a:pt x="412572" y="218630"/>
                  </a:lnTo>
                  <a:lnTo>
                    <a:pt x="416064" y="224218"/>
                  </a:lnTo>
                  <a:lnTo>
                    <a:pt x="418541" y="224878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49"/>
                  </a:lnTo>
                  <a:lnTo>
                    <a:pt x="430809" y="249415"/>
                  </a:lnTo>
                  <a:lnTo>
                    <a:pt x="433743" y="255308"/>
                  </a:lnTo>
                  <a:lnTo>
                    <a:pt x="437413" y="256667"/>
                  </a:lnTo>
                  <a:lnTo>
                    <a:pt x="436562" y="259562"/>
                  </a:lnTo>
                  <a:lnTo>
                    <a:pt x="439318" y="265188"/>
                  </a:lnTo>
                  <a:lnTo>
                    <a:pt x="441845" y="270916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80" y="289013"/>
                  </a:lnTo>
                  <a:lnTo>
                    <a:pt x="452107" y="292684"/>
                  </a:lnTo>
                  <a:lnTo>
                    <a:pt x="454050" y="297929"/>
                  </a:lnTo>
                  <a:lnTo>
                    <a:pt x="455815" y="303250"/>
                  </a:lnTo>
                  <a:lnTo>
                    <a:pt x="460502" y="305790"/>
                  </a:lnTo>
                  <a:lnTo>
                    <a:pt x="458660" y="309816"/>
                  </a:lnTo>
                  <a:lnTo>
                    <a:pt x="460248" y="314845"/>
                  </a:lnTo>
                  <a:lnTo>
                    <a:pt x="461670" y="319913"/>
                  </a:lnTo>
                  <a:lnTo>
                    <a:pt x="466610" y="322922"/>
                  </a:lnTo>
                  <a:lnTo>
                    <a:pt x="464388" y="327279"/>
                  </a:lnTo>
                  <a:lnTo>
                    <a:pt x="465632" y="332054"/>
                  </a:lnTo>
                  <a:lnTo>
                    <a:pt x="466725" y="336867"/>
                  </a:lnTo>
                  <a:lnTo>
                    <a:pt x="471309" y="339940"/>
                  </a:lnTo>
                  <a:lnTo>
                    <a:pt x="480415" y="337921"/>
                  </a:lnTo>
                  <a:lnTo>
                    <a:pt x="483158" y="332994"/>
                  </a:lnTo>
                  <a:close/>
                </a:path>
                <a:path w="490220" h="382270">
                  <a:moveTo>
                    <a:pt x="486448" y="351180"/>
                  </a:moveTo>
                  <a:lnTo>
                    <a:pt x="485584" y="346430"/>
                  </a:lnTo>
                  <a:lnTo>
                    <a:pt x="484606" y="341706"/>
                  </a:lnTo>
                  <a:lnTo>
                    <a:pt x="480237" y="338683"/>
                  </a:lnTo>
                  <a:lnTo>
                    <a:pt x="476034" y="339648"/>
                  </a:lnTo>
                  <a:lnTo>
                    <a:pt x="471779" y="340614"/>
                  </a:lnTo>
                  <a:lnTo>
                    <a:pt x="469265" y="345020"/>
                  </a:lnTo>
                  <a:lnTo>
                    <a:pt x="470192" y="349529"/>
                  </a:lnTo>
                  <a:lnTo>
                    <a:pt x="471004" y="354050"/>
                  </a:lnTo>
                  <a:lnTo>
                    <a:pt x="475119" y="357124"/>
                  </a:lnTo>
                  <a:lnTo>
                    <a:pt x="483666" y="355638"/>
                  </a:lnTo>
                  <a:lnTo>
                    <a:pt x="486448" y="351180"/>
                  </a:lnTo>
                  <a:close/>
                </a:path>
                <a:path w="490220" h="382270">
                  <a:moveTo>
                    <a:pt x="488835" y="369468"/>
                  </a:moveTo>
                  <a:lnTo>
                    <a:pt x="488264" y="365048"/>
                  </a:lnTo>
                  <a:lnTo>
                    <a:pt x="487591" y="360641"/>
                  </a:lnTo>
                  <a:lnTo>
                    <a:pt x="483666" y="357657"/>
                  </a:lnTo>
                  <a:lnTo>
                    <a:pt x="479742" y="358355"/>
                  </a:lnTo>
                  <a:lnTo>
                    <a:pt x="475767" y="359054"/>
                  </a:lnTo>
                  <a:lnTo>
                    <a:pt x="473252" y="363016"/>
                  </a:lnTo>
                  <a:lnTo>
                    <a:pt x="473900" y="367233"/>
                  </a:lnTo>
                  <a:lnTo>
                    <a:pt x="474446" y="371449"/>
                  </a:lnTo>
                  <a:lnTo>
                    <a:pt x="478116" y="374472"/>
                  </a:lnTo>
                  <a:lnTo>
                    <a:pt x="486079" y="373456"/>
                  </a:lnTo>
                  <a:lnTo>
                    <a:pt x="488835" y="369468"/>
                  </a:lnTo>
                  <a:close/>
                </a:path>
                <a:path w="490220" h="382270">
                  <a:moveTo>
                    <a:pt x="489864" y="381838"/>
                  </a:moveTo>
                  <a:lnTo>
                    <a:pt x="489648" y="379691"/>
                  </a:lnTo>
                  <a:lnTo>
                    <a:pt x="486168" y="376783"/>
                  </a:lnTo>
                  <a:lnTo>
                    <a:pt x="478853" y="377698"/>
                  </a:lnTo>
                  <a:lnTo>
                    <a:pt x="476377" y="381215"/>
                  </a:lnTo>
                  <a:lnTo>
                    <a:pt x="476440" y="381838"/>
                  </a:lnTo>
                  <a:lnTo>
                    <a:pt x="489864" y="38183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0" y="6389268"/>
              <a:ext cx="603250" cy="434975"/>
            </a:xfrm>
            <a:custGeom>
              <a:avLst/>
              <a:gdLst/>
              <a:ahLst/>
              <a:cxnLst/>
              <a:rect l="l" t="t" r="r" b="b"/>
              <a:pathLst>
                <a:path w="603250" h="434975">
                  <a:moveTo>
                    <a:pt x="2971" y="39522"/>
                  </a:moveTo>
                  <a:lnTo>
                    <a:pt x="1092" y="31013"/>
                  </a:lnTo>
                  <a:lnTo>
                    <a:pt x="0" y="30403"/>
                  </a:lnTo>
                  <a:lnTo>
                    <a:pt x="0" y="43865"/>
                  </a:lnTo>
                  <a:lnTo>
                    <a:pt x="2971" y="39522"/>
                  </a:lnTo>
                  <a:close/>
                </a:path>
                <a:path w="603250" h="434975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603250" h="434975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603250" h="434975">
                  <a:moveTo>
                    <a:pt x="131673" y="21767"/>
                  </a:moveTo>
                  <a:lnTo>
                    <a:pt x="128663" y="18669"/>
                  </a:lnTo>
                  <a:lnTo>
                    <a:pt x="120751" y="18199"/>
                  </a:lnTo>
                  <a:lnTo>
                    <a:pt x="117436" y="20916"/>
                  </a:lnTo>
                  <a:lnTo>
                    <a:pt x="117221" y="28092"/>
                  </a:lnTo>
                  <a:lnTo>
                    <a:pt x="120218" y="31178"/>
                  </a:lnTo>
                  <a:lnTo>
                    <a:pt x="127889" y="31648"/>
                  </a:lnTo>
                  <a:lnTo>
                    <a:pt x="131191" y="28930"/>
                  </a:lnTo>
                  <a:lnTo>
                    <a:pt x="131432" y="25349"/>
                  </a:lnTo>
                  <a:lnTo>
                    <a:pt x="131673" y="21767"/>
                  </a:lnTo>
                  <a:close/>
                </a:path>
                <a:path w="603250" h="434975">
                  <a:moveTo>
                    <a:pt x="154355" y="23431"/>
                  </a:moveTo>
                  <a:lnTo>
                    <a:pt x="151193" y="19850"/>
                  </a:lnTo>
                  <a:lnTo>
                    <a:pt x="144640" y="19113"/>
                  </a:lnTo>
                  <a:lnTo>
                    <a:pt x="142582" y="19697"/>
                  </a:lnTo>
                  <a:lnTo>
                    <a:pt x="141058" y="20840"/>
                  </a:lnTo>
                  <a:lnTo>
                    <a:pt x="139522" y="22034"/>
                  </a:lnTo>
                  <a:lnTo>
                    <a:pt x="138493" y="23787"/>
                  </a:lnTo>
                  <a:lnTo>
                    <a:pt x="138176" y="27749"/>
                  </a:lnTo>
                  <a:lnTo>
                    <a:pt x="138899" y="29578"/>
                  </a:lnTo>
                  <a:lnTo>
                    <a:pt x="140182" y="30975"/>
                  </a:lnTo>
                  <a:lnTo>
                    <a:pt x="141465" y="32423"/>
                  </a:lnTo>
                  <a:lnTo>
                    <a:pt x="143294" y="33439"/>
                  </a:lnTo>
                  <a:lnTo>
                    <a:pt x="149618" y="34150"/>
                  </a:lnTo>
                  <a:lnTo>
                    <a:pt x="153416" y="31318"/>
                  </a:lnTo>
                  <a:lnTo>
                    <a:pt x="153885" y="27381"/>
                  </a:lnTo>
                  <a:lnTo>
                    <a:pt x="154355" y="23431"/>
                  </a:lnTo>
                  <a:close/>
                </a:path>
                <a:path w="603250" h="434975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603250" h="434975">
                  <a:moveTo>
                    <a:pt x="199364" y="30162"/>
                  </a:moveTo>
                  <a:lnTo>
                    <a:pt x="196024" y="25514"/>
                  </a:lnTo>
                  <a:lnTo>
                    <a:pt x="189585" y="24130"/>
                  </a:lnTo>
                  <a:lnTo>
                    <a:pt x="188315" y="24091"/>
                  </a:lnTo>
                  <a:lnTo>
                    <a:pt x="187121" y="24295"/>
                  </a:lnTo>
                  <a:lnTo>
                    <a:pt x="179628" y="33489"/>
                  </a:lnTo>
                  <a:lnTo>
                    <a:pt x="180289" y="35775"/>
                  </a:lnTo>
                  <a:lnTo>
                    <a:pt x="192481" y="42303"/>
                  </a:lnTo>
                  <a:lnTo>
                    <a:pt x="197307" y="39408"/>
                  </a:lnTo>
                  <a:lnTo>
                    <a:pt x="198335" y="34785"/>
                  </a:lnTo>
                  <a:lnTo>
                    <a:pt x="199364" y="30162"/>
                  </a:lnTo>
                  <a:close/>
                </a:path>
                <a:path w="603250" h="434975">
                  <a:moveTo>
                    <a:pt x="221589" y="35191"/>
                  </a:moveTo>
                  <a:lnTo>
                    <a:pt x="218224" y="29997"/>
                  </a:lnTo>
                  <a:lnTo>
                    <a:pt x="212712" y="28524"/>
                  </a:lnTo>
                  <a:lnTo>
                    <a:pt x="209981" y="27724"/>
                  </a:lnTo>
                  <a:lnTo>
                    <a:pt x="207200" y="28282"/>
                  </a:lnTo>
                  <a:lnTo>
                    <a:pt x="202831" y="30746"/>
                  </a:lnTo>
                  <a:lnTo>
                    <a:pt x="201218" y="32778"/>
                  </a:lnTo>
                  <a:lnTo>
                    <a:pt x="200101" y="37782"/>
                  </a:lnTo>
                  <a:lnTo>
                    <a:pt x="200698" y="40271"/>
                  </a:lnTo>
                  <a:lnTo>
                    <a:pt x="203454" y="44323"/>
                  </a:lnTo>
                  <a:lnTo>
                    <a:pt x="205638" y="45758"/>
                  </a:lnTo>
                  <a:lnTo>
                    <a:pt x="208267" y="46520"/>
                  </a:lnTo>
                  <a:lnTo>
                    <a:pt x="213512" y="47942"/>
                  </a:lnTo>
                  <a:lnTo>
                    <a:pt x="218871" y="45072"/>
                  </a:lnTo>
                  <a:lnTo>
                    <a:pt x="220230" y="40132"/>
                  </a:lnTo>
                  <a:lnTo>
                    <a:pt x="221589" y="35191"/>
                  </a:lnTo>
                  <a:close/>
                </a:path>
                <a:path w="603250" h="434975">
                  <a:moveTo>
                    <a:pt x="223354" y="75158"/>
                  </a:moveTo>
                  <a:lnTo>
                    <a:pt x="221297" y="71767"/>
                  </a:lnTo>
                  <a:lnTo>
                    <a:pt x="214287" y="69697"/>
                  </a:lnTo>
                  <a:lnTo>
                    <a:pt x="210769" y="71450"/>
                  </a:lnTo>
                  <a:lnTo>
                    <a:pt x="209080" y="77838"/>
                  </a:lnTo>
                  <a:lnTo>
                    <a:pt x="211137" y="81229"/>
                  </a:lnTo>
                  <a:lnTo>
                    <a:pt x="217906" y="83235"/>
                  </a:lnTo>
                  <a:lnTo>
                    <a:pt x="221424" y="81483"/>
                  </a:lnTo>
                  <a:lnTo>
                    <a:pt x="222389" y="78320"/>
                  </a:lnTo>
                  <a:lnTo>
                    <a:pt x="223354" y="75158"/>
                  </a:lnTo>
                  <a:close/>
                </a:path>
                <a:path w="603250" h="434975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603250" h="434975">
                  <a:moveTo>
                    <a:pt x="262991" y="88531"/>
                  </a:moveTo>
                  <a:lnTo>
                    <a:pt x="260908" y="84162"/>
                  </a:lnTo>
                  <a:lnTo>
                    <a:pt x="256794" y="82486"/>
                  </a:lnTo>
                  <a:lnTo>
                    <a:pt x="252704" y="80721"/>
                  </a:lnTo>
                  <a:lnTo>
                    <a:pt x="248145" y="82689"/>
                  </a:lnTo>
                  <a:lnTo>
                    <a:pt x="245402" y="90220"/>
                  </a:lnTo>
                  <a:lnTo>
                    <a:pt x="247586" y="94310"/>
                  </a:lnTo>
                  <a:lnTo>
                    <a:pt x="251510" y="95999"/>
                  </a:lnTo>
                  <a:lnTo>
                    <a:pt x="255460" y="97612"/>
                  </a:lnTo>
                  <a:lnTo>
                    <a:pt x="259918" y="95923"/>
                  </a:lnTo>
                  <a:lnTo>
                    <a:pt x="261454" y="92227"/>
                  </a:lnTo>
                  <a:lnTo>
                    <a:pt x="262991" y="88531"/>
                  </a:lnTo>
                  <a:close/>
                </a:path>
                <a:path w="603250" h="434975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603250" h="434975">
                  <a:moveTo>
                    <a:pt x="301180" y="105816"/>
                  </a:moveTo>
                  <a:lnTo>
                    <a:pt x="299237" y="100457"/>
                  </a:lnTo>
                  <a:lnTo>
                    <a:pt x="294601" y="97993"/>
                  </a:lnTo>
                  <a:lnTo>
                    <a:pt x="292315" y="96723"/>
                  </a:lnTo>
                  <a:lnTo>
                    <a:pt x="289712" y="96634"/>
                  </a:lnTo>
                  <a:lnTo>
                    <a:pt x="285280" y="97942"/>
                  </a:lnTo>
                  <a:lnTo>
                    <a:pt x="283413" y="99428"/>
                  </a:lnTo>
                  <a:lnTo>
                    <a:pt x="281381" y="103682"/>
                  </a:lnTo>
                  <a:lnTo>
                    <a:pt x="281393" y="106045"/>
                  </a:lnTo>
                  <a:lnTo>
                    <a:pt x="283032" y="110248"/>
                  </a:lnTo>
                  <a:lnTo>
                    <a:pt x="284695" y="111988"/>
                  </a:lnTo>
                  <a:lnTo>
                    <a:pt x="286880" y="113207"/>
                  </a:lnTo>
                  <a:lnTo>
                    <a:pt x="291287" y="115557"/>
                  </a:lnTo>
                  <a:lnTo>
                    <a:pt x="296697" y="114096"/>
                  </a:lnTo>
                  <a:lnTo>
                    <a:pt x="298932" y="109956"/>
                  </a:lnTo>
                  <a:lnTo>
                    <a:pt x="301180" y="105816"/>
                  </a:lnTo>
                  <a:close/>
                </a:path>
                <a:path w="603250" h="434975">
                  <a:moveTo>
                    <a:pt x="403072" y="179476"/>
                  </a:move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76"/>
                  </a:lnTo>
                  <a:lnTo>
                    <a:pt x="381469" y="152400"/>
                  </a:lnTo>
                  <a:lnTo>
                    <a:pt x="375881" y="147726"/>
                  </a:lnTo>
                  <a:lnTo>
                    <a:pt x="371043" y="147980"/>
                  </a:lnTo>
                  <a:lnTo>
                    <a:pt x="370471" y="144157"/>
                  </a:lnTo>
                  <a:lnTo>
                    <a:pt x="365150" y="139801"/>
                  </a:lnTo>
                  <a:lnTo>
                    <a:pt x="359676" y="135661"/>
                  </a:lnTo>
                  <a:lnTo>
                    <a:pt x="354317" y="136194"/>
                  </a:lnTo>
                  <a:lnTo>
                    <a:pt x="353453" y="131889"/>
                  </a:lnTo>
                  <a:lnTo>
                    <a:pt x="348259" y="128054"/>
                  </a:lnTo>
                  <a:lnTo>
                    <a:pt x="342938" y="124371"/>
                  </a:lnTo>
                  <a:lnTo>
                    <a:pt x="337096" y="125272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39"/>
                  </a:lnTo>
                  <a:lnTo>
                    <a:pt x="317804" y="110020"/>
                  </a:lnTo>
                  <a:lnTo>
                    <a:pt x="312953" y="107124"/>
                  </a:lnTo>
                  <a:lnTo>
                    <a:pt x="308051" y="104305"/>
                  </a:lnTo>
                  <a:lnTo>
                    <a:pt x="302006" y="105892"/>
                  </a:lnTo>
                  <a:lnTo>
                    <a:pt x="297243" y="114833"/>
                  </a:lnTo>
                  <a:lnTo>
                    <a:pt x="299212" y="120396"/>
                  </a:lnTo>
                  <a:lnTo>
                    <a:pt x="303860" y="123063"/>
                  </a:lnTo>
                  <a:lnTo>
                    <a:pt x="308470" y="125806"/>
                  </a:lnTo>
                  <a:lnTo>
                    <a:pt x="313702" y="124675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68"/>
                  </a:lnTo>
                  <a:lnTo>
                    <a:pt x="336194" y="145122"/>
                  </a:lnTo>
                  <a:lnTo>
                    <a:pt x="341083" y="148742"/>
                  </a:lnTo>
                  <a:lnTo>
                    <a:pt x="345389" y="148247"/>
                  </a:lnTo>
                  <a:lnTo>
                    <a:pt x="346341" y="153377"/>
                  </a:lnTo>
                  <a:lnTo>
                    <a:pt x="351485" y="157276"/>
                  </a:lnTo>
                  <a:lnTo>
                    <a:pt x="356463" y="161366"/>
                  </a:lnTo>
                  <a:lnTo>
                    <a:pt x="360273" y="161112"/>
                  </a:lnTo>
                  <a:lnTo>
                    <a:pt x="360908" y="165798"/>
                  </a:lnTo>
                  <a:lnTo>
                    <a:pt x="366141" y="170154"/>
                  </a:lnTo>
                  <a:lnTo>
                    <a:pt x="371182" y="174713"/>
                  </a:lnTo>
                  <a:lnTo>
                    <a:pt x="374497" y="174650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93293" y="189001"/>
                  </a:lnTo>
                  <a:lnTo>
                    <a:pt x="398183" y="184238"/>
                  </a:lnTo>
                  <a:lnTo>
                    <a:pt x="403072" y="179476"/>
                  </a:lnTo>
                  <a:close/>
                </a:path>
                <a:path w="603250" h="434975">
                  <a:moveTo>
                    <a:pt x="408343" y="85915"/>
                  </a:moveTo>
                  <a:lnTo>
                    <a:pt x="407111" y="78778"/>
                  </a:lnTo>
                  <a:lnTo>
                    <a:pt x="401853" y="74663"/>
                  </a:lnTo>
                  <a:lnTo>
                    <a:pt x="396481" y="70700"/>
                  </a:lnTo>
                  <a:lnTo>
                    <a:pt x="390042" y="71501"/>
                  </a:lnTo>
                  <a:lnTo>
                    <a:pt x="388404" y="64109"/>
                  </a:lnTo>
                  <a:lnTo>
                    <a:pt x="382574" y="59982"/>
                  </a:lnTo>
                  <a:lnTo>
                    <a:pt x="376605" y="56032"/>
                  </a:lnTo>
                  <a:lnTo>
                    <a:pt x="370840" y="57023"/>
                  </a:lnTo>
                  <a:lnTo>
                    <a:pt x="369011" y="50330"/>
                  </a:lnTo>
                  <a:lnTo>
                    <a:pt x="362585" y="46215"/>
                  </a:lnTo>
                  <a:lnTo>
                    <a:pt x="356019" y="42329"/>
                  </a:lnTo>
                  <a:lnTo>
                    <a:pt x="350901" y="43459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27"/>
                  </a:lnTo>
                  <a:lnTo>
                    <a:pt x="320636" y="21602"/>
                  </a:lnTo>
                  <a:lnTo>
                    <a:pt x="312839" y="17983"/>
                  </a:lnTo>
                  <a:lnTo>
                    <a:pt x="309054" y="19202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60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33"/>
                  </a:lnTo>
                  <a:lnTo>
                    <a:pt x="258381" y="4787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76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45" y="39573"/>
                  </a:lnTo>
                  <a:lnTo>
                    <a:pt x="301244" y="43154"/>
                  </a:lnTo>
                  <a:lnTo>
                    <a:pt x="308546" y="46545"/>
                  </a:lnTo>
                  <a:lnTo>
                    <a:pt x="315696" y="50215"/>
                  </a:lnTo>
                  <a:lnTo>
                    <a:pt x="321094" y="48666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23" y="58788"/>
                  </a:lnTo>
                  <a:lnTo>
                    <a:pt x="343522" y="63639"/>
                  </a:lnTo>
                  <a:lnTo>
                    <a:pt x="349719" y="67297"/>
                  </a:lnTo>
                  <a:lnTo>
                    <a:pt x="355777" y="71183"/>
                  </a:lnTo>
                  <a:lnTo>
                    <a:pt x="362483" y="69938"/>
                  </a:lnTo>
                  <a:lnTo>
                    <a:pt x="363918" y="75438"/>
                  </a:lnTo>
                  <a:lnTo>
                    <a:pt x="369557" y="79171"/>
                  </a:lnTo>
                  <a:lnTo>
                    <a:pt x="375081" y="83096"/>
                  </a:lnTo>
                  <a:lnTo>
                    <a:pt x="382447" y="82080"/>
                  </a:lnTo>
                  <a:lnTo>
                    <a:pt x="383743" y="88239"/>
                  </a:lnTo>
                  <a:lnTo>
                    <a:pt x="388848" y="91998"/>
                  </a:lnTo>
                  <a:lnTo>
                    <a:pt x="393827" y="95910"/>
                  </a:lnTo>
                  <a:lnTo>
                    <a:pt x="400888" y="95288"/>
                  </a:lnTo>
                  <a:lnTo>
                    <a:pt x="408343" y="85915"/>
                  </a:lnTo>
                  <a:close/>
                </a:path>
                <a:path w="603250" h="434975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603250" h="434975">
                  <a:moveTo>
                    <a:pt x="442722" y="116814"/>
                  </a:moveTo>
                  <a:lnTo>
                    <a:pt x="442252" y="110591"/>
                  </a:lnTo>
                  <a:lnTo>
                    <a:pt x="438111" y="106641"/>
                  </a:lnTo>
                  <a:lnTo>
                    <a:pt x="433870" y="102806"/>
                  </a:lnTo>
                  <a:lnTo>
                    <a:pt x="427545" y="102997"/>
                  </a:lnTo>
                  <a:lnTo>
                    <a:pt x="424192" y="106857"/>
                  </a:lnTo>
                  <a:lnTo>
                    <a:pt x="420789" y="110769"/>
                  </a:lnTo>
                  <a:lnTo>
                    <a:pt x="421474" y="116751"/>
                  </a:lnTo>
                  <a:lnTo>
                    <a:pt x="425526" y="120434"/>
                  </a:lnTo>
                  <a:lnTo>
                    <a:pt x="429501" y="124206"/>
                  </a:lnTo>
                  <a:lnTo>
                    <a:pt x="435597" y="124256"/>
                  </a:lnTo>
                  <a:lnTo>
                    <a:pt x="442722" y="116814"/>
                  </a:lnTo>
                  <a:close/>
                </a:path>
                <a:path w="603250" h="434975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55"/>
                  </a:lnTo>
                  <a:lnTo>
                    <a:pt x="440359" y="161340"/>
                  </a:lnTo>
                  <a:lnTo>
                    <a:pt x="435838" y="156565"/>
                  </a:lnTo>
                  <a:lnTo>
                    <a:pt x="430441" y="156260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188"/>
                  </a:lnTo>
                  <a:lnTo>
                    <a:pt x="409409" y="129108"/>
                  </a:lnTo>
                  <a:lnTo>
                    <a:pt x="403758" y="124231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4990"/>
                  </a:lnTo>
                  <a:lnTo>
                    <a:pt x="375412" y="99910"/>
                  </a:lnTo>
                  <a:lnTo>
                    <a:pt x="368579" y="95110"/>
                  </a:lnTo>
                  <a:lnTo>
                    <a:pt x="365531" y="95516"/>
                  </a:lnTo>
                  <a:lnTo>
                    <a:pt x="364604" y="91541"/>
                  </a:lnTo>
                  <a:lnTo>
                    <a:pt x="357365" y="86537"/>
                  </a:lnTo>
                  <a:lnTo>
                    <a:pt x="349923" y="81838"/>
                  </a:lnTo>
                  <a:lnTo>
                    <a:pt x="345859" y="82575"/>
                  </a:lnTo>
                  <a:lnTo>
                    <a:pt x="345020" y="79654"/>
                  </a:lnTo>
                  <a:lnTo>
                    <a:pt x="337934" y="75247"/>
                  </a:lnTo>
                  <a:lnTo>
                    <a:pt x="330669" y="71120"/>
                  </a:lnTo>
                  <a:lnTo>
                    <a:pt x="326085" y="72186"/>
                  </a:lnTo>
                  <a:lnTo>
                    <a:pt x="324929" y="68757"/>
                  </a:lnTo>
                  <a:lnTo>
                    <a:pt x="318020" y="64909"/>
                  </a:lnTo>
                  <a:lnTo>
                    <a:pt x="310972" y="61328"/>
                  </a:lnTo>
                  <a:lnTo>
                    <a:pt x="305892" y="62776"/>
                  </a:lnTo>
                  <a:lnTo>
                    <a:pt x="304355" y="58877"/>
                  </a:lnTo>
                  <a:lnTo>
                    <a:pt x="297662" y="55562"/>
                  </a:lnTo>
                  <a:lnTo>
                    <a:pt x="290855" y="52501"/>
                  </a:lnTo>
                  <a:lnTo>
                    <a:pt x="285305" y="54394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28"/>
                  </a:lnTo>
                  <a:lnTo>
                    <a:pt x="261950" y="42278"/>
                  </a:lnTo>
                  <a:lnTo>
                    <a:pt x="255790" y="39954"/>
                  </a:lnTo>
                  <a:lnTo>
                    <a:pt x="249567" y="37782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71" y="52120"/>
                  </a:lnTo>
                  <a:lnTo>
                    <a:pt x="242798" y="58013"/>
                  </a:lnTo>
                  <a:lnTo>
                    <a:pt x="248678" y="60058"/>
                  </a:lnTo>
                  <a:lnTo>
                    <a:pt x="254495" y="62255"/>
                  </a:lnTo>
                  <a:lnTo>
                    <a:pt x="259359" y="60261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803" y="69329"/>
                  </a:lnTo>
                  <a:lnTo>
                    <a:pt x="281063" y="74536"/>
                  </a:lnTo>
                  <a:lnTo>
                    <a:pt x="287464" y="77406"/>
                  </a:lnTo>
                  <a:lnTo>
                    <a:pt x="293738" y="80518"/>
                  </a:lnTo>
                  <a:lnTo>
                    <a:pt x="297700" y="79324"/>
                  </a:lnTo>
                  <a:lnTo>
                    <a:pt x="299516" y="84124"/>
                  </a:lnTo>
                  <a:lnTo>
                    <a:pt x="306120" y="87464"/>
                  </a:lnTo>
                  <a:lnTo>
                    <a:pt x="312585" y="91071"/>
                  </a:lnTo>
                  <a:lnTo>
                    <a:pt x="316077" y="90195"/>
                  </a:lnTo>
                  <a:lnTo>
                    <a:pt x="317474" y="94551"/>
                  </a:lnTo>
                  <a:lnTo>
                    <a:pt x="324243" y="98386"/>
                  </a:lnTo>
                  <a:lnTo>
                    <a:pt x="330860" y="102514"/>
                  </a:lnTo>
                  <a:lnTo>
                    <a:pt x="333844" y="101917"/>
                  </a:lnTo>
                  <a:lnTo>
                    <a:pt x="334899" y="105803"/>
                  </a:lnTo>
                  <a:lnTo>
                    <a:pt x="341807" y="110159"/>
                  </a:lnTo>
                  <a:lnTo>
                    <a:pt x="348526" y="114820"/>
                  </a:lnTo>
                  <a:lnTo>
                    <a:pt x="352539" y="114223"/>
                  </a:lnTo>
                  <a:lnTo>
                    <a:pt x="353187" y="117157"/>
                  </a:lnTo>
                  <a:lnTo>
                    <a:pt x="359562" y="121627"/>
                  </a:lnTo>
                  <a:lnTo>
                    <a:pt x="365747" y="126365"/>
                  </a:lnTo>
                  <a:lnTo>
                    <a:pt x="370332" y="125907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57"/>
                  </a:lnTo>
                  <a:lnTo>
                    <a:pt x="393395" y="147129"/>
                  </a:lnTo>
                  <a:lnTo>
                    <a:pt x="398526" y="151904"/>
                  </a:lnTo>
                  <a:lnTo>
                    <a:pt x="404253" y="151879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35"/>
                  </a:lnTo>
                  <a:lnTo>
                    <a:pt x="424726" y="175856"/>
                  </a:lnTo>
                  <a:lnTo>
                    <a:pt x="428866" y="180505"/>
                  </a:lnTo>
                  <a:lnTo>
                    <a:pt x="435660" y="181127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603250" h="434975">
                  <a:moveTo>
                    <a:pt x="458787" y="133400"/>
                  </a:moveTo>
                  <a:lnTo>
                    <a:pt x="458635" y="127673"/>
                  </a:lnTo>
                  <a:lnTo>
                    <a:pt x="455002" y="123875"/>
                  </a:lnTo>
                  <a:lnTo>
                    <a:pt x="451294" y="120142"/>
                  </a:lnTo>
                  <a:lnTo>
                    <a:pt x="445477" y="120053"/>
                  </a:lnTo>
                  <a:lnTo>
                    <a:pt x="442226" y="123444"/>
                  </a:lnTo>
                  <a:lnTo>
                    <a:pt x="438924" y="126885"/>
                  </a:lnTo>
                  <a:lnTo>
                    <a:pt x="439293" y="132397"/>
                  </a:lnTo>
                  <a:lnTo>
                    <a:pt x="442849" y="135966"/>
                  </a:lnTo>
                  <a:lnTo>
                    <a:pt x="446328" y="139611"/>
                  </a:lnTo>
                  <a:lnTo>
                    <a:pt x="451929" y="139928"/>
                  </a:lnTo>
                  <a:lnTo>
                    <a:pt x="458787" y="133400"/>
                  </a:lnTo>
                  <a:close/>
                </a:path>
                <a:path w="603250" h="434975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603250" h="434975">
                  <a:moveTo>
                    <a:pt x="474167" y="145478"/>
                  </a:moveTo>
                  <a:lnTo>
                    <a:pt x="471030" y="141859"/>
                  </a:lnTo>
                  <a:lnTo>
                    <a:pt x="467842" y="138303"/>
                  </a:lnTo>
                  <a:lnTo>
                    <a:pt x="462546" y="137972"/>
                  </a:lnTo>
                  <a:lnTo>
                    <a:pt x="459422" y="140906"/>
                  </a:lnTo>
                  <a:lnTo>
                    <a:pt x="456260" y="143891"/>
                  </a:lnTo>
                  <a:lnTo>
                    <a:pt x="456361" y="148920"/>
                  </a:lnTo>
                  <a:lnTo>
                    <a:pt x="459435" y="152349"/>
                  </a:lnTo>
                  <a:lnTo>
                    <a:pt x="462445" y="155829"/>
                  </a:lnTo>
                  <a:lnTo>
                    <a:pt x="467537" y="156362"/>
                  </a:lnTo>
                  <a:lnTo>
                    <a:pt x="474065" y="150698"/>
                  </a:lnTo>
                  <a:lnTo>
                    <a:pt x="474167" y="145478"/>
                  </a:lnTo>
                  <a:close/>
                </a:path>
                <a:path w="603250" h="434975">
                  <a:moveTo>
                    <a:pt x="482866" y="287566"/>
                  </a:moveTo>
                  <a:lnTo>
                    <a:pt x="480402" y="282486"/>
                  </a:lnTo>
                  <a:lnTo>
                    <a:pt x="477786" y="277469"/>
                  </a:lnTo>
                  <a:lnTo>
                    <a:pt x="472592" y="275704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0672" y="239229"/>
                  </a:lnTo>
                  <a:lnTo>
                    <a:pt x="445935" y="242481"/>
                  </a:lnTo>
                  <a:lnTo>
                    <a:pt x="441159" y="245757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092"/>
                  </a:lnTo>
                  <a:lnTo>
                    <a:pt x="464070" y="290842"/>
                  </a:lnTo>
                  <a:lnTo>
                    <a:pt x="466407" y="295668"/>
                  </a:lnTo>
                  <a:lnTo>
                    <a:pt x="472020" y="297815"/>
                  </a:lnTo>
                  <a:lnTo>
                    <a:pt x="481164" y="293458"/>
                  </a:lnTo>
                  <a:lnTo>
                    <a:pt x="482866" y="287566"/>
                  </a:lnTo>
                  <a:close/>
                </a:path>
                <a:path w="603250" h="434975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603250" h="434975">
                  <a:moveTo>
                    <a:pt x="490778" y="306019"/>
                  </a:moveTo>
                  <a:lnTo>
                    <a:pt x="488708" y="301193"/>
                  </a:lnTo>
                  <a:lnTo>
                    <a:pt x="486524" y="296430"/>
                  </a:lnTo>
                  <a:lnTo>
                    <a:pt x="481152" y="294309"/>
                  </a:lnTo>
                  <a:lnTo>
                    <a:pt x="476935" y="296354"/>
                  </a:lnTo>
                  <a:lnTo>
                    <a:pt x="472668" y="298424"/>
                  </a:lnTo>
                  <a:lnTo>
                    <a:pt x="471081" y="303707"/>
                  </a:lnTo>
                  <a:lnTo>
                    <a:pt x="473163" y="308241"/>
                  </a:lnTo>
                  <a:lnTo>
                    <a:pt x="475132" y="312839"/>
                  </a:lnTo>
                  <a:lnTo>
                    <a:pt x="480250" y="315087"/>
                  </a:lnTo>
                  <a:lnTo>
                    <a:pt x="488937" y="311416"/>
                  </a:lnTo>
                  <a:lnTo>
                    <a:pt x="490778" y="306019"/>
                  </a:lnTo>
                  <a:close/>
                </a:path>
                <a:path w="603250" h="434975">
                  <a:moveTo>
                    <a:pt x="494538" y="237756"/>
                  </a:moveTo>
                  <a:lnTo>
                    <a:pt x="492074" y="233591"/>
                  </a:lnTo>
                  <a:lnTo>
                    <a:pt x="489521" y="229489"/>
                  </a:lnTo>
                  <a:lnTo>
                    <a:pt x="484327" y="228206"/>
                  </a:lnTo>
                  <a:lnTo>
                    <a:pt x="480707" y="230568"/>
                  </a:lnTo>
                  <a:lnTo>
                    <a:pt x="477037" y="232968"/>
                  </a:lnTo>
                  <a:lnTo>
                    <a:pt x="476224" y="237985"/>
                  </a:lnTo>
                  <a:lnTo>
                    <a:pt x="478675" y="241922"/>
                  </a:lnTo>
                  <a:lnTo>
                    <a:pt x="481037" y="245910"/>
                  </a:lnTo>
                  <a:lnTo>
                    <a:pt x="485990" y="247345"/>
                  </a:lnTo>
                  <a:lnTo>
                    <a:pt x="493496" y="242912"/>
                  </a:lnTo>
                  <a:lnTo>
                    <a:pt x="494538" y="237756"/>
                  </a:lnTo>
                  <a:close/>
                </a:path>
                <a:path w="603250" h="434975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603250" h="434975">
                  <a:moveTo>
                    <a:pt x="503923" y="343865"/>
                  </a:moveTo>
                  <a:lnTo>
                    <a:pt x="502577" y="339636"/>
                  </a:lnTo>
                  <a:lnTo>
                    <a:pt x="501142" y="335432"/>
                  </a:lnTo>
                  <a:lnTo>
                    <a:pt x="496747" y="333197"/>
                  </a:lnTo>
                  <a:lnTo>
                    <a:pt x="493014" y="334568"/>
                  </a:lnTo>
                  <a:lnTo>
                    <a:pt x="489229" y="335953"/>
                  </a:lnTo>
                  <a:lnTo>
                    <a:pt x="487464" y="340283"/>
                  </a:lnTo>
                  <a:lnTo>
                    <a:pt x="488835" y="344335"/>
                  </a:lnTo>
                  <a:lnTo>
                    <a:pt x="490131" y="348399"/>
                  </a:lnTo>
                  <a:lnTo>
                    <a:pt x="494284" y="350710"/>
                  </a:lnTo>
                  <a:lnTo>
                    <a:pt x="501929" y="348284"/>
                  </a:lnTo>
                  <a:lnTo>
                    <a:pt x="503923" y="343865"/>
                  </a:lnTo>
                  <a:close/>
                </a:path>
                <a:path w="603250" h="434975">
                  <a:moveTo>
                    <a:pt x="504774" y="256933"/>
                  </a:moveTo>
                  <a:lnTo>
                    <a:pt x="502704" y="253047"/>
                  </a:lnTo>
                  <a:lnTo>
                    <a:pt x="500583" y="249199"/>
                  </a:lnTo>
                  <a:lnTo>
                    <a:pt x="495896" y="247789"/>
                  </a:lnTo>
                  <a:lnTo>
                    <a:pt x="492493" y="249783"/>
                  </a:lnTo>
                  <a:lnTo>
                    <a:pt x="489038" y="251802"/>
                  </a:lnTo>
                  <a:lnTo>
                    <a:pt x="488086" y="256324"/>
                  </a:lnTo>
                  <a:lnTo>
                    <a:pt x="490143" y="260045"/>
                  </a:lnTo>
                  <a:lnTo>
                    <a:pt x="492112" y="263791"/>
                  </a:lnTo>
                  <a:lnTo>
                    <a:pt x="496570" y="265315"/>
                  </a:lnTo>
                  <a:lnTo>
                    <a:pt x="503593" y="261594"/>
                  </a:lnTo>
                  <a:lnTo>
                    <a:pt x="504774" y="256933"/>
                  </a:lnTo>
                  <a:close/>
                </a:path>
                <a:path w="603250" h="434975">
                  <a:moveTo>
                    <a:pt x="509130" y="363169"/>
                  </a:moveTo>
                  <a:lnTo>
                    <a:pt x="508088" y="359270"/>
                  </a:lnTo>
                  <a:lnTo>
                    <a:pt x="506984" y="355371"/>
                  </a:lnTo>
                  <a:lnTo>
                    <a:pt x="503072" y="353148"/>
                  </a:lnTo>
                  <a:lnTo>
                    <a:pt x="499605" y="354228"/>
                  </a:lnTo>
                  <a:lnTo>
                    <a:pt x="496087" y="355320"/>
                  </a:lnTo>
                  <a:lnTo>
                    <a:pt x="494309" y="359181"/>
                  </a:lnTo>
                  <a:lnTo>
                    <a:pt x="495376" y="362940"/>
                  </a:lnTo>
                  <a:lnTo>
                    <a:pt x="496366" y="366699"/>
                  </a:lnTo>
                  <a:lnTo>
                    <a:pt x="500049" y="368998"/>
                  </a:lnTo>
                  <a:lnTo>
                    <a:pt x="507111" y="367106"/>
                  </a:lnTo>
                  <a:lnTo>
                    <a:pt x="509130" y="363169"/>
                  </a:lnTo>
                  <a:close/>
                </a:path>
                <a:path w="603250" h="434975">
                  <a:moveTo>
                    <a:pt x="513410" y="382689"/>
                  </a:moveTo>
                  <a:lnTo>
                    <a:pt x="512648" y="379120"/>
                  </a:lnTo>
                  <a:lnTo>
                    <a:pt x="511822" y="375564"/>
                  </a:lnTo>
                  <a:lnTo>
                    <a:pt x="508393" y="373392"/>
                  </a:lnTo>
                  <a:lnTo>
                    <a:pt x="505218" y="374205"/>
                  </a:lnTo>
                  <a:lnTo>
                    <a:pt x="501992" y="375031"/>
                  </a:lnTo>
                  <a:lnTo>
                    <a:pt x="500227" y="378447"/>
                  </a:lnTo>
                  <a:lnTo>
                    <a:pt x="501015" y="381876"/>
                  </a:lnTo>
                  <a:lnTo>
                    <a:pt x="501751" y="385330"/>
                  </a:lnTo>
                  <a:lnTo>
                    <a:pt x="504964" y="387553"/>
                  </a:lnTo>
                  <a:lnTo>
                    <a:pt x="511416" y="386156"/>
                  </a:lnTo>
                  <a:lnTo>
                    <a:pt x="513410" y="382689"/>
                  </a:lnTo>
                  <a:close/>
                </a:path>
                <a:path w="603250" h="434975">
                  <a:moveTo>
                    <a:pt x="514070" y="276542"/>
                  </a:moveTo>
                  <a:lnTo>
                    <a:pt x="512381" y="272948"/>
                  </a:lnTo>
                  <a:lnTo>
                    <a:pt x="510641" y="269379"/>
                  </a:lnTo>
                  <a:lnTo>
                    <a:pt x="506476" y="267919"/>
                  </a:lnTo>
                  <a:lnTo>
                    <a:pt x="503313" y="269557"/>
                  </a:lnTo>
                  <a:lnTo>
                    <a:pt x="500100" y="271221"/>
                  </a:lnTo>
                  <a:lnTo>
                    <a:pt x="499059" y="275259"/>
                  </a:lnTo>
                  <a:lnTo>
                    <a:pt x="500735" y="278714"/>
                  </a:lnTo>
                  <a:lnTo>
                    <a:pt x="502361" y="282181"/>
                  </a:lnTo>
                  <a:lnTo>
                    <a:pt x="506310" y="283756"/>
                  </a:lnTo>
                  <a:lnTo>
                    <a:pt x="512800" y="280695"/>
                  </a:lnTo>
                  <a:lnTo>
                    <a:pt x="514070" y="276542"/>
                  </a:lnTo>
                  <a:close/>
                </a:path>
                <a:path w="603250" h="434975">
                  <a:moveTo>
                    <a:pt x="541972" y="245160"/>
                  </a:moveTo>
                  <a:lnTo>
                    <a:pt x="540029" y="241312"/>
                  </a:lnTo>
                  <a:lnTo>
                    <a:pt x="538035" y="237477"/>
                  </a:lnTo>
                  <a:lnTo>
                    <a:pt x="533438" y="236042"/>
                  </a:lnTo>
                  <a:lnTo>
                    <a:pt x="526618" y="239839"/>
                  </a:lnTo>
                  <a:lnTo>
                    <a:pt x="525640" y="244259"/>
                  </a:lnTo>
                  <a:lnTo>
                    <a:pt x="527558" y="247954"/>
                  </a:lnTo>
                  <a:lnTo>
                    <a:pt x="529437" y="251675"/>
                  </a:lnTo>
                  <a:lnTo>
                    <a:pt x="533781" y="253263"/>
                  </a:lnTo>
                  <a:lnTo>
                    <a:pt x="537260" y="251485"/>
                  </a:lnTo>
                  <a:lnTo>
                    <a:pt x="540740" y="249707"/>
                  </a:lnTo>
                  <a:lnTo>
                    <a:pt x="541972" y="245160"/>
                  </a:lnTo>
                  <a:close/>
                </a:path>
                <a:path w="603250" h="434975">
                  <a:moveTo>
                    <a:pt x="544918" y="360324"/>
                  </a:moveTo>
                  <a:lnTo>
                    <a:pt x="543966" y="356476"/>
                  </a:lnTo>
                  <a:lnTo>
                    <a:pt x="542975" y="352628"/>
                  </a:lnTo>
                  <a:lnTo>
                    <a:pt x="539153" y="350393"/>
                  </a:lnTo>
                  <a:lnTo>
                    <a:pt x="532257" y="352386"/>
                  </a:lnTo>
                  <a:lnTo>
                    <a:pt x="530453" y="356146"/>
                  </a:lnTo>
                  <a:lnTo>
                    <a:pt x="531418" y="359854"/>
                  </a:lnTo>
                  <a:lnTo>
                    <a:pt x="532333" y="363575"/>
                  </a:lnTo>
                  <a:lnTo>
                    <a:pt x="535901" y="365887"/>
                  </a:lnTo>
                  <a:lnTo>
                    <a:pt x="539381" y="365023"/>
                  </a:lnTo>
                  <a:lnTo>
                    <a:pt x="542861" y="364159"/>
                  </a:lnTo>
                  <a:lnTo>
                    <a:pt x="544918" y="360324"/>
                  </a:lnTo>
                  <a:close/>
                </a:path>
                <a:path w="603250" h="434975">
                  <a:moveTo>
                    <a:pt x="550722" y="382117"/>
                  </a:moveTo>
                  <a:lnTo>
                    <a:pt x="549884" y="377799"/>
                  </a:lnTo>
                  <a:lnTo>
                    <a:pt x="548932" y="373507"/>
                  </a:lnTo>
                  <a:lnTo>
                    <a:pt x="544868" y="370801"/>
                  </a:lnTo>
                  <a:lnTo>
                    <a:pt x="537146" y="372656"/>
                  </a:lnTo>
                  <a:lnTo>
                    <a:pt x="534911" y="376732"/>
                  </a:lnTo>
                  <a:lnTo>
                    <a:pt x="535825" y="380860"/>
                  </a:lnTo>
                  <a:lnTo>
                    <a:pt x="536638" y="385025"/>
                  </a:lnTo>
                  <a:lnTo>
                    <a:pt x="540448" y="387769"/>
                  </a:lnTo>
                  <a:lnTo>
                    <a:pt x="544347" y="387007"/>
                  </a:lnTo>
                  <a:lnTo>
                    <a:pt x="548246" y="386245"/>
                  </a:lnTo>
                  <a:lnTo>
                    <a:pt x="550722" y="382117"/>
                  </a:lnTo>
                  <a:close/>
                </a:path>
                <a:path w="603250" h="434975">
                  <a:moveTo>
                    <a:pt x="553453" y="266827"/>
                  </a:moveTo>
                  <a:lnTo>
                    <a:pt x="551510" y="262458"/>
                  </a:lnTo>
                  <a:lnTo>
                    <a:pt x="549440" y="258140"/>
                  </a:lnTo>
                  <a:lnTo>
                    <a:pt x="544487" y="256273"/>
                  </a:lnTo>
                  <a:lnTo>
                    <a:pt x="536752" y="260121"/>
                  </a:lnTo>
                  <a:lnTo>
                    <a:pt x="535381" y="264985"/>
                  </a:lnTo>
                  <a:lnTo>
                    <a:pt x="537362" y="269138"/>
                  </a:lnTo>
                  <a:lnTo>
                    <a:pt x="539242" y="273342"/>
                  </a:lnTo>
                  <a:lnTo>
                    <a:pt x="543953" y="275323"/>
                  </a:lnTo>
                  <a:lnTo>
                    <a:pt x="547890" y="273558"/>
                  </a:lnTo>
                  <a:lnTo>
                    <a:pt x="551827" y="271792"/>
                  </a:lnTo>
                  <a:lnTo>
                    <a:pt x="553453" y="266827"/>
                  </a:lnTo>
                  <a:close/>
                </a:path>
                <a:path w="603250" h="434975">
                  <a:moveTo>
                    <a:pt x="555459" y="404215"/>
                  </a:moveTo>
                  <a:lnTo>
                    <a:pt x="554774" y="399427"/>
                  </a:ln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38365" y="397484"/>
                  </a:lnTo>
                  <a:lnTo>
                    <a:pt x="539216" y="402031"/>
                  </a:lnTo>
                  <a:lnTo>
                    <a:pt x="539877" y="406628"/>
                  </a:lnTo>
                  <a:lnTo>
                    <a:pt x="543902" y="409841"/>
                  </a:lnTo>
                  <a:lnTo>
                    <a:pt x="548208" y="409219"/>
                  </a:lnTo>
                  <a:lnTo>
                    <a:pt x="552513" y="408597"/>
                  </a:lnTo>
                  <a:lnTo>
                    <a:pt x="555459" y="404215"/>
                  </a:lnTo>
                  <a:close/>
                </a:path>
                <a:path w="603250" h="434975">
                  <a:moveTo>
                    <a:pt x="557872" y="434949"/>
                  </a:moveTo>
                  <a:lnTo>
                    <a:pt x="556272" y="433476"/>
                  </a:lnTo>
                  <a:lnTo>
                    <a:pt x="546074" y="434454"/>
                  </a:lnTo>
                  <a:lnTo>
                    <a:pt x="545680" y="434949"/>
                  </a:lnTo>
                  <a:lnTo>
                    <a:pt x="557872" y="434949"/>
                  </a:lnTo>
                  <a:close/>
                </a:path>
                <a:path w="603250" h="434975">
                  <a:moveTo>
                    <a:pt x="559130" y="426529"/>
                  </a:moveTo>
                  <a:lnTo>
                    <a:pt x="558596" y="421284"/>
                  </a:lnTo>
                  <a:lnTo>
                    <a:pt x="557860" y="416077"/>
                  </a:lnTo>
                  <a:lnTo>
                    <a:pt x="553453" y="412394"/>
                  </a:lnTo>
                  <a:lnTo>
                    <a:pt x="544068" y="413727"/>
                  </a:lnTo>
                  <a:lnTo>
                    <a:pt x="540842" y="418325"/>
                  </a:lnTo>
                  <a:lnTo>
                    <a:pt x="541553" y="423303"/>
                  </a:lnTo>
                  <a:lnTo>
                    <a:pt x="542048" y="428320"/>
                  </a:lnTo>
                  <a:lnTo>
                    <a:pt x="546227" y="432028"/>
                  </a:lnTo>
                  <a:lnTo>
                    <a:pt x="550951" y="431584"/>
                  </a:lnTo>
                  <a:lnTo>
                    <a:pt x="555663" y="431152"/>
                  </a:lnTo>
                  <a:lnTo>
                    <a:pt x="559130" y="426529"/>
                  </a:lnTo>
                  <a:close/>
                </a:path>
                <a:path w="603250" h="434975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603250" h="434975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603250" h="434975">
                  <a:moveTo>
                    <a:pt x="581456" y="335013"/>
                  </a:moveTo>
                  <a:lnTo>
                    <a:pt x="579666" y="329082"/>
                  </a:lnTo>
                  <a:lnTo>
                    <a:pt x="577723" y="323189"/>
                  </a:lnTo>
                  <a:lnTo>
                    <a:pt x="571868" y="319849"/>
                  </a:lnTo>
                  <a:lnTo>
                    <a:pt x="561314" y="323380"/>
                  </a:lnTo>
                  <a:lnTo>
                    <a:pt x="558533" y="329349"/>
                  </a:lnTo>
                  <a:lnTo>
                    <a:pt x="560374" y="334962"/>
                  </a:lnTo>
                  <a:lnTo>
                    <a:pt x="562089" y="340614"/>
                  </a:lnTo>
                  <a:lnTo>
                    <a:pt x="567601" y="344068"/>
                  </a:lnTo>
                  <a:lnTo>
                    <a:pt x="572998" y="342569"/>
                  </a:lnTo>
                  <a:lnTo>
                    <a:pt x="578332" y="341096"/>
                  </a:lnTo>
                  <a:lnTo>
                    <a:pt x="581456" y="335013"/>
                  </a:lnTo>
                  <a:close/>
                </a:path>
                <a:path w="603250" h="434975">
                  <a:moveTo>
                    <a:pt x="602907" y="431406"/>
                  </a:moveTo>
                  <a:lnTo>
                    <a:pt x="601827" y="423367"/>
                  </a:lnTo>
                  <a:lnTo>
                    <a:pt x="600887" y="415302"/>
                  </a:lnTo>
                  <a:lnTo>
                    <a:pt x="595185" y="410349"/>
                  </a:lnTo>
                  <a:lnTo>
                    <a:pt x="596760" y="408089"/>
                  </a:lnTo>
                  <a:lnTo>
                    <a:pt x="597535" y="406488"/>
                  </a:lnTo>
                  <a:lnTo>
                    <a:pt x="598233" y="403072"/>
                  </a:lnTo>
                  <a:lnTo>
                    <a:pt x="598271" y="401243"/>
                  </a:lnTo>
                  <a:lnTo>
                    <a:pt x="596696" y="391845"/>
                  </a:lnTo>
                  <a:lnTo>
                    <a:pt x="590321" y="386842"/>
                  </a:lnTo>
                  <a:lnTo>
                    <a:pt x="592201" y="383857"/>
                  </a:lnTo>
                  <a:lnTo>
                    <a:pt x="592810" y="382333"/>
                  </a:lnTo>
                  <a:lnTo>
                    <a:pt x="593420" y="379082"/>
                  </a:lnTo>
                  <a:lnTo>
                    <a:pt x="593344" y="377367"/>
                  </a:lnTo>
                  <a:lnTo>
                    <a:pt x="591426" y="368642"/>
                  </a:lnTo>
                  <a:lnTo>
                    <a:pt x="585127" y="364172"/>
                  </a:lnTo>
                  <a:lnTo>
                    <a:pt x="583247" y="364617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396"/>
                  </a:lnTo>
                  <a:lnTo>
                    <a:pt x="574611" y="366636"/>
                  </a:lnTo>
                  <a:lnTo>
                    <a:pt x="572655" y="367093"/>
                  </a:lnTo>
                  <a:lnTo>
                    <a:pt x="568782" y="373646"/>
                  </a:lnTo>
                  <a:lnTo>
                    <a:pt x="570611" y="381914"/>
                  </a:lnTo>
                  <a:lnTo>
                    <a:pt x="571309" y="383425"/>
                  </a:lnTo>
                  <a:lnTo>
                    <a:pt x="572973" y="386105"/>
                  </a:lnTo>
                  <a:lnTo>
                    <a:pt x="574027" y="387261"/>
                  </a:lnTo>
                  <a:lnTo>
                    <a:pt x="576783" y="389343"/>
                  </a:lnTo>
                  <a:lnTo>
                    <a:pt x="572363" y="396036"/>
                  </a:lnTo>
                  <a:lnTo>
                    <a:pt x="579323" y="412508"/>
                  </a:lnTo>
                  <a:lnTo>
                    <a:pt x="574890" y="418553"/>
                  </a:lnTo>
                  <a:lnTo>
                    <a:pt x="575779" y="426123"/>
                  </a:lnTo>
                  <a:lnTo>
                    <a:pt x="576795" y="433679"/>
                  </a:lnTo>
                  <a:lnTo>
                    <a:pt x="578142" y="434962"/>
                  </a:lnTo>
                  <a:lnTo>
                    <a:pt x="581367" y="434962"/>
                  </a:lnTo>
                  <a:lnTo>
                    <a:pt x="599833" y="434962"/>
                  </a:lnTo>
                  <a:lnTo>
                    <a:pt x="600062" y="434962"/>
                  </a:lnTo>
                  <a:lnTo>
                    <a:pt x="602907" y="43140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-139" y="6269507"/>
              <a:ext cx="689610" cy="554990"/>
            </a:xfrm>
            <a:custGeom>
              <a:avLst/>
              <a:gdLst/>
              <a:ahLst/>
              <a:cxnLst/>
              <a:rect l="l" t="t" r="r" b="b"/>
              <a:pathLst>
                <a:path w="689610" h="554990">
                  <a:moveTo>
                    <a:pt x="1320" y="77774"/>
                  </a:moveTo>
                  <a:lnTo>
                    <a:pt x="139" y="71818"/>
                  </a:lnTo>
                  <a:lnTo>
                    <a:pt x="139" y="79413"/>
                  </a:lnTo>
                  <a:lnTo>
                    <a:pt x="1320" y="77774"/>
                  </a:lnTo>
                  <a:close/>
                </a:path>
                <a:path w="689610" h="55499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9610" h="55499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9610" h="554990">
                  <a:moveTo>
                    <a:pt x="71234" y="110515"/>
                  </a:moveTo>
                  <a:lnTo>
                    <a:pt x="70954" y="105791"/>
                  </a:lnTo>
                  <a:lnTo>
                    <a:pt x="70675" y="101066"/>
                  </a:lnTo>
                  <a:lnTo>
                    <a:pt x="66205" y="97510"/>
                  </a:lnTo>
                  <a:lnTo>
                    <a:pt x="60960" y="97853"/>
                  </a:lnTo>
                  <a:lnTo>
                    <a:pt x="55714" y="98107"/>
                  </a:lnTo>
                  <a:lnTo>
                    <a:pt x="51892" y="102565"/>
                  </a:lnTo>
                  <a:lnTo>
                    <a:pt x="52870" y="111975"/>
                  </a:lnTo>
                  <a:lnTo>
                    <a:pt x="57315" y="115176"/>
                  </a:lnTo>
                  <a:lnTo>
                    <a:pt x="62344" y="114947"/>
                  </a:lnTo>
                  <a:lnTo>
                    <a:pt x="67373" y="114617"/>
                  </a:lnTo>
                  <a:lnTo>
                    <a:pt x="71234" y="110515"/>
                  </a:lnTo>
                  <a:close/>
                </a:path>
                <a:path w="689610" h="55499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9610" h="55499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9610" h="554990">
                  <a:moveTo>
                    <a:pt x="196926" y="17335"/>
                  </a:moveTo>
                  <a:lnTo>
                    <a:pt x="191211" y="10172"/>
                  </a:lnTo>
                  <a:lnTo>
                    <a:pt x="182867" y="8813"/>
                  </a:lnTo>
                  <a:lnTo>
                    <a:pt x="174498" y="7708"/>
                  </a:lnTo>
                  <a:lnTo>
                    <a:pt x="168871" y="11747"/>
                  </a:ln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70"/>
                  </a:lnTo>
                  <a:lnTo>
                    <a:pt x="135509" y="2311"/>
                  </a:lnTo>
                  <a:lnTo>
                    <a:pt x="125933" y="1663"/>
                  </a:lnTo>
                  <a:lnTo>
                    <a:pt x="116357" y="1371"/>
                  </a:lnTo>
                  <a:lnTo>
                    <a:pt x="112268" y="4940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34" y="4851"/>
                  </a:lnTo>
                  <a:lnTo>
                    <a:pt x="82207" y="4673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32"/>
                  </a:lnTo>
                  <a:lnTo>
                    <a:pt x="55016" y="6261"/>
                  </a:lnTo>
                  <a:lnTo>
                    <a:pt x="54330" y="5461"/>
                  </a:lnTo>
                  <a:lnTo>
                    <a:pt x="47612" y="2070"/>
                  </a:lnTo>
                  <a:lnTo>
                    <a:pt x="39585" y="1244"/>
                  </a:lnTo>
                  <a:lnTo>
                    <a:pt x="31877" y="3606"/>
                  </a:lnTo>
                  <a:lnTo>
                    <a:pt x="25958" y="8255"/>
                  </a:lnTo>
                  <a:lnTo>
                    <a:pt x="22402" y="14528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68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09" y="28638"/>
                  </a:lnTo>
                  <a:lnTo>
                    <a:pt x="115519" y="32321"/>
                  </a:lnTo>
                  <a:lnTo>
                    <a:pt x="124523" y="32588"/>
                  </a:lnTo>
                  <a:lnTo>
                    <a:pt x="133502" y="33210"/>
                  </a:lnTo>
                  <a:lnTo>
                    <a:pt x="139204" y="28549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6700" y="29781"/>
                  </a:lnTo>
                  <a:lnTo>
                    <a:pt x="171069" y="34886"/>
                  </a:lnTo>
                  <a:lnTo>
                    <a:pt x="178993" y="35928"/>
                  </a:lnTo>
                  <a:lnTo>
                    <a:pt x="186893" y="37236"/>
                  </a:lnTo>
                  <a:lnTo>
                    <a:pt x="194335" y="32245"/>
                  </a:lnTo>
                  <a:lnTo>
                    <a:pt x="196926" y="17335"/>
                  </a:lnTo>
                  <a:close/>
                </a:path>
                <a:path w="689610" h="554990">
                  <a:moveTo>
                    <a:pt x="266534" y="125082"/>
                  </a:moveTo>
                  <a:lnTo>
                    <a:pt x="261785" y="116535"/>
                  </a:lnTo>
                  <a:lnTo>
                    <a:pt x="253187" y="113601"/>
                  </a:lnTo>
                  <a:lnTo>
                    <a:pt x="244487" y="111010"/>
                  </a:lnTo>
                  <a:lnTo>
                    <a:pt x="239903" y="113258"/>
                  </a:lnTo>
                  <a:lnTo>
                    <a:pt x="237832" y="109905"/>
                  </a:lnTo>
                  <a:lnTo>
                    <a:pt x="229577" y="107530"/>
                  </a:lnTo>
                  <a:lnTo>
                    <a:pt x="221221" y="105473"/>
                  </a:lnTo>
                  <a:lnTo>
                    <a:pt x="216217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94"/>
                  </a:lnTo>
                  <a:lnTo>
                    <a:pt x="189191" y="100266"/>
                  </a:lnTo>
                  <a:lnTo>
                    <a:pt x="181686" y="98869"/>
                  </a:lnTo>
                  <a:lnTo>
                    <a:pt x="174142" y="97726"/>
                  </a:lnTo>
                  <a:lnTo>
                    <a:pt x="168389" y="101701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86" y="100203"/>
                  </a:lnTo>
                  <a:lnTo>
                    <a:pt x="139992" y="95491"/>
                  </a:lnTo>
                  <a:lnTo>
                    <a:pt x="133337" y="94932"/>
                  </a:lnTo>
                  <a:lnTo>
                    <a:pt x="126682" y="94475"/>
                  </a:lnTo>
                  <a:lnTo>
                    <a:pt x="121081" y="99301"/>
                  </a:lnTo>
                  <a:lnTo>
                    <a:pt x="120662" y="111264"/>
                  </a:lnTo>
                  <a:lnTo>
                    <a:pt x="125628" y="116128"/>
                  </a:lnTo>
                  <a:lnTo>
                    <a:pt x="131953" y="116560"/>
                  </a:lnTo>
                  <a:lnTo>
                    <a:pt x="138264" y="117106"/>
                  </a:lnTo>
                  <a:lnTo>
                    <a:pt x="143230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293" y="116941"/>
                  </a:lnTo>
                  <a:lnTo>
                    <a:pt x="170611" y="122174"/>
                  </a:lnTo>
                  <a:lnTo>
                    <a:pt x="177723" y="123253"/>
                  </a:lnTo>
                  <a:lnTo>
                    <a:pt x="184785" y="124561"/>
                  </a:lnTo>
                  <a:lnTo>
                    <a:pt x="189103" y="121805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97"/>
                  </a:lnTo>
                  <a:lnTo>
                    <a:pt x="222478" y="134315"/>
                  </a:lnTo>
                  <a:lnTo>
                    <a:pt x="230212" y="136563"/>
                  </a:lnTo>
                  <a:lnTo>
                    <a:pt x="233692" y="134785"/>
                  </a:lnTo>
                  <a:lnTo>
                    <a:pt x="236245" y="139065"/>
                  </a:lnTo>
                  <a:lnTo>
                    <a:pt x="244360" y="141465"/>
                  </a:lnTo>
                  <a:lnTo>
                    <a:pt x="252361" y="144208"/>
                  </a:lnTo>
                  <a:lnTo>
                    <a:pt x="261073" y="140271"/>
                  </a:lnTo>
                  <a:lnTo>
                    <a:pt x="263804" y="132676"/>
                  </a:lnTo>
                  <a:lnTo>
                    <a:pt x="266534" y="125082"/>
                  </a:lnTo>
                  <a:close/>
                </a:path>
                <a:path w="689610" h="554990">
                  <a:moveTo>
                    <a:pt x="330365" y="107696"/>
                  </a:moveTo>
                  <a:lnTo>
                    <a:pt x="327317" y="100431"/>
                  </a:lnTo>
                  <a:lnTo>
                    <a:pt x="320738" y="97358"/>
                  </a:lnTo>
                  <a:lnTo>
                    <a:pt x="314083" y="94475"/>
                  </a:lnTo>
                  <a:lnTo>
                    <a:pt x="307467" y="96888"/>
                  </a:lnTo>
                  <a:lnTo>
                    <a:pt x="303923" y="89484"/>
                  </a:lnTo>
                  <a:lnTo>
                    <a:pt x="296735" y="86525"/>
                  </a:lnTo>
                  <a:lnTo>
                    <a:pt x="289458" y="83807"/>
                  </a:lnTo>
                  <a:lnTo>
                    <a:pt x="283578" y="86271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27"/>
                  </a:lnTo>
                  <a:lnTo>
                    <a:pt x="188899" y="55079"/>
                  </a:lnTo>
                  <a:lnTo>
                    <a:pt x="182816" y="57594"/>
                  </a:lnTo>
                  <a:lnTo>
                    <a:pt x="182638" y="57772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88"/>
                  </a:lnTo>
                  <a:lnTo>
                    <a:pt x="162445" y="50609"/>
                  </a:lnTo>
                  <a:lnTo>
                    <a:pt x="156883" y="53238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51"/>
                  </a:lnTo>
                  <a:lnTo>
                    <a:pt x="72351" y="49657"/>
                  </a:lnTo>
                  <a:lnTo>
                    <a:pt x="64058" y="50025"/>
                  </a:lnTo>
                  <a:lnTo>
                    <a:pt x="55791" y="50660"/>
                  </a:lnTo>
                  <a:lnTo>
                    <a:pt x="50660" y="56273"/>
                  </a:lnTo>
                  <a:lnTo>
                    <a:pt x="45605" y="52489"/>
                  </a:lnTo>
                  <a:lnTo>
                    <a:pt x="37858" y="53213"/>
                  </a:lnTo>
                  <a:lnTo>
                    <a:pt x="30137" y="54140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66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33"/>
                  </a:lnTo>
                  <a:lnTo>
                    <a:pt x="40728" y="78257"/>
                  </a:lnTo>
                  <a:lnTo>
                    <a:pt x="48056" y="77571"/>
                  </a:lnTo>
                  <a:lnTo>
                    <a:pt x="52171" y="72923"/>
                  </a:lnTo>
                  <a:lnTo>
                    <a:pt x="58026" y="77419"/>
                  </a:lnTo>
                  <a:lnTo>
                    <a:pt x="65811" y="76809"/>
                  </a:lnTo>
                  <a:lnTo>
                    <a:pt x="73621" y="76479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23"/>
                  </a:lnTo>
                  <a:lnTo>
                    <a:pt x="172516" y="82956"/>
                  </a:lnTo>
                  <a:lnTo>
                    <a:pt x="177965" y="80556"/>
                  </a:lnTo>
                  <a:lnTo>
                    <a:pt x="181279" y="84759"/>
                  </a:lnTo>
                  <a:lnTo>
                    <a:pt x="190373" y="86207"/>
                  </a:lnTo>
                  <a:lnTo>
                    <a:pt x="199390" y="88036"/>
                  </a:lnTo>
                  <a:lnTo>
                    <a:pt x="204025" y="85166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888" y="101968"/>
                  </a:lnTo>
                  <a:lnTo>
                    <a:pt x="280758" y="107467"/>
                  </a:lnTo>
                  <a:lnTo>
                    <a:pt x="287655" y="110032"/>
                  </a:lnTo>
                  <a:lnTo>
                    <a:pt x="294449" y="112839"/>
                  </a:lnTo>
                  <a:lnTo>
                    <a:pt x="302006" y="109969"/>
                  </a:lnTo>
                  <a:lnTo>
                    <a:pt x="304876" y="116166"/>
                  </a:lnTo>
                  <a:lnTo>
                    <a:pt x="311200" y="118910"/>
                  </a:lnTo>
                  <a:lnTo>
                    <a:pt x="317436" y="121831"/>
                  </a:lnTo>
                  <a:lnTo>
                    <a:pt x="324764" y="119430"/>
                  </a:lnTo>
                  <a:lnTo>
                    <a:pt x="330365" y="107696"/>
                  </a:lnTo>
                  <a:close/>
                </a:path>
                <a:path w="689610" h="55499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9610" h="55499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9610" h="55499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9610" h="554990">
                  <a:moveTo>
                    <a:pt x="415798" y="160235"/>
                  </a:moveTo>
                  <a:lnTo>
                    <a:pt x="414642" y="154673"/>
                  </a:lnTo>
                  <a:lnTo>
                    <a:pt x="410438" y="151612"/>
                  </a:lnTo>
                  <a:lnTo>
                    <a:pt x="406184" y="148628"/>
                  </a:lnTo>
                  <a:lnTo>
                    <a:pt x="400494" y="149567"/>
                  </a:lnTo>
                  <a:lnTo>
                    <a:pt x="397903" y="153441"/>
                  </a:lnTo>
                  <a:lnTo>
                    <a:pt x="395274" y="157378"/>
                  </a:lnTo>
                  <a:lnTo>
                    <a:pt x="396621" y="162674"/>
                  </a:lnTo>
                  <a:lnTo>
                    <a:pt x="400710" y="165557"/>
                  </a:lnTo>
                  <a:lnTo>
                    <a:pt x="404761" y="168503"/>
                  </a:lnTo>
                  <a:lnTo>
                    <a:pt x="410273" y="167817"/>
                  </a:lnTo>
                  <a:lnTo>
                    <a:pt x="415798" y="160235"/>
                  </a:lnTo>
                  <a:close/>
                </a:path>
                <a:path w="689610" h="554990">
                  <a:moveTo>
                    <a:pt x="435483" y="175742"/>
                  </a:moveTo>
                  <a:lnTo>
                    <a:pt x="434670" y="170675"/>
                  </a:lnTo>
                  <a:lnTo>
                    <a:pt x="431025" y="167741"/>
                  </a:lnTo>
                  <a:lnTo>
                    <a:pt x="427329" y="164846"/>
                  </a:lnTo>
                  <a:lnTo>
                    <a:pt x="422135" y="165455"/>
                  </a:lnTo>
                  <a:lnTo>
                    <a:pt x="419633" y="168833"/>
                  </a:lnTo>
                  <a:lnTo>
                    <a:pt x="417080" y="172262"/>
                  </a:lnTo>
                  <a:lnTo>
                    <a:pt x="418071" y="177101"/>
                  </a:lnTo>
                  <a:lnTo>
                    <a:pt x="421640" y="179895"/>
                  </a:lnTo>
                  <a:lnTo>
                    <a:pt x="425170" y="182740"/>
                  </a:lnTo>
                  <a:lnTo>
                    <a:pt x="430174" y="182359"/>
                  </a:lnTo>
                  <a:lnTo>
                    <a:pt x="435483" y="175742"/>
                  </a:lnTo>
                  <a:close/>
                </a:path>
                <a:path w="689610" h="554990">
                  <a:moveTo>
                    <a:pt x="449084" y="128384"/>
                  </a:moveTo>
                  <a:lnTo>
                    <a:pt x="448043" y="122910"/>
                  </a:lnTo>
                  <a:lnTo>
                    <a:pt x="443979" y="119824"/>
                  </a:lnTo>
                  <a:lnTo>
                    <a:pt x="439889" y="116801"/>
                  </a:lnTo>
                  <a:lnTo>
                    <a:pt x="434251" y="117652"/>
                  </a:lnTo>
                  <a:lnTo>
                    <a:pt x="428980" y="125209"/>
                  </a:lnTo>
                  <a:lnTo>
                    <a:pt x="430237" y="130416"/>
                  </a:lnTo>
                  <a:lnTo>
                    <a:pt x="434187" y="133350"/>
                  </a:lnTo>
                  <a:lnTo>
                    <a:pt x="438111" y="136321"/>
                  </a:lnTo>
                  <a:lnTo>
                    <a:pt x="443547" y="135750"/>
                  </a:lnTo>
                  <a:lnTo>
                    <a:pt x="446316" y="132067"/>
                  </a:lnTo>
                  <a:lnTo>
                    <a:pt x="449084" y="128384"/>
                  </a:lnTo>
                  <a:close/>
                </a:path>
                <a:path w="689610" h="55499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9610" h="554990">
                  <a:moveTo>
                    <a:pt x="474306" y="265239"/>
                  </a:moveTo>
                  <a:lnTo>
                    <a:pt x="471170" y="261620"/>
                  </a:lnTo>
                  <a:lnTo>
                    <a:pt x="467982" y="258064"/>
                  </a:lnTo>
                  <a:lnTo>
                    <a:pt x="462686" y="257733"/>
                  </a:lnTo>
                  <a:lnTo>
                    <a:pt x="459562" y="260667"/>
                  </a:lnTo>
                  <a:lnTo>
                    <a:pt x="456399" y="263652"/>
                  </a:lnTo>
                  <a:lnTo>
                    <a:pt x="456501" y="268681"/>
                  </a:lnTo>
                  <a:lnTo>
                    <a:pt x="459574" y="272110"/>
                  </a:lnTo>
                  <a:lnTo>
                    <a:pt x="462584" y="275590"/>
                  </a:lnTo>
                  <a:lnTo>
                    <a:pt x="467677" y="276123"/>
                  </a:lnTo>
                  <a:lnTo>
                    <a:pt x="474205" y="270459"/>
                  </a:lnTo>
                  <a:lnTo>
                    <a:pt x="474306" y="265239"/>
                  </a:lnTo>
                  <a:close/>
                </a:path>
                <a:path w="689610" h="554990">
                  <a:moveTo>
                    <a:pt x="488950" y="283730"/>
                  </a:moveTo>
                  <a:lnTo>
                    <a:pt x="486295" y="280339"/>
                  </a:lnTo>
                  <a:lnTo>
                    <a:pt x="483577" y="276987"/>
                  </a:lnTo>
                  <a:lnTo>
                    <a:pt x="478802" y="276466"/>
                  </a:lnTo>
                  <a:lnTo>
                    <a:pt x="475856" y="278968"/>
                  </a:lnTo>
                  <a:lnTo>
                    <a:pt x="472859" y="281520"/>
                  </a:lnTo>
                  <a:lnTo>
                    <a:pt x="472744" y="286054"/>
                  </a:lnTo>
                  <a:lnTo>
                    <a:pt x="475361" y="289293"/>
                  </a:lnTo>
                  <a:lnTo>
                    <a:pt x="477939" y="292569"/>
                  </a:lnTo>
                  <a:lnTo>
                    <a:pt x="482498" y="293268"/>
                  </a:lnTo>
                  <a:lnTo>
                    <a:pt x="488632" y="288442"/>
                  </a:lnTo>
                  <a:lnTo>
                    <a:pt x="488950" y="283730"/>
                  </a:lnTo>
                  <a:close/>
                </a:path>
                <a:path w="689610" h="554990">
                  <a:moveTo>
                    <a:pt x="494639" y="164934"/>
                  </a:moveTo>
                  <a:lnTo>
                    <a:pt x="494030" y="158178"/>
                  </a:lnTo>
                  <a:lnTo>
                    <a:pt x="489483" y="153962"/>
                  </a:lnTo>
                  <a:lnTo>
                    <a:pt x="484759" y="149923"/>
                  </a:lnTo>
                  <a:lnTo>
                    <a:pt x="477951" y="150177"/>
                  </a:lnTo>
                  <a:lnTo>
                    <a:pt x="470738" y="158724"/>
                  </a:lnTo>
                  <a:lnTo>
                    <a:pt x="471538" y="165265"/>
                  </a:lnTo>
                  <a:lnTo>
                    <a:pt x="476059" y="169138"/>
                  </a:lnTo>
                  <a:lnTo>
                    <a:pt x="480428" y="173189"/>
                  </a:lnTo>
                  <a:lnTo>
                    <a:pt x="487045" y="173139"/>
                  </a:lnTo>
                  <a:lnTo>
                    <a:pt x="490842" y="169037"/>
                  </a:lnTo>
                  <a:lnTo>
                    <a:pt x="494639" y="164934"/>
                  </a:lnTo>
                  <a:close/>
                </a:path>
                <a:path w="689610" h="55499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9610" h="55499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9610" h="554990">
                  <a:moveTo>
                    <a:pt x="528281" y="263804"/>
                  </a:moveTo>
                  <a:lnTo>
                    <a:pt x="525157" y="259651"/>
                  </a:lnTo>
                  <a:lnTo>
                    <a:pt x="521919" y="255587"/>
                  </a:lnTo>
                  <a:lnTo>
                    <a:pt x="516204" y="254825"/>
                  </a:lnTo>
                  <a:lnTo>
                    <a:pt x="508965" y="260794"/>
                  </a:lnTo>
                  <a:lnTo>
                    <a:pt x="508698" y="266268"/>
                  </a:lnTo>
                  <a:lnTo>
                    <a:pt x="511810" y="270192"/>
                  </a:lnTo>
                  <a:lnTo>
                    <a:pt x="514819" y="274193"/>
                  </a:lnTo>
                  <a:lnTo>
                    <a:pt x="520293" y="275132"/>
                  </a:lnTo>
                  <a:lnTo>
                    <a:pt x="524040" y="272300"/>
                  </a:lnTo>
                  <a:lnTo>
                    <a:pt x="527786" y="269468"/>
                  </a:lnTo>
                  <a:lnTo>
                    <a:pt x="528281" y="263804"/>
                  </a:lnTo>
                  <a:close/>
                </a:path>
                <a:path w="689610" h="554990">
                  <a:moveTo>
                    <a:pt x="536511" y="197866"/>
                  </a:moveTo>
                  <a:lnTo>
                    <a:pt x="531533" y="192493"/>
                  </a:lnTo>
                  <a:lnTo>
                    <a:pt x="526427" y="187236"/>
                  </a:lnTo>
                  <a:lnTo>
                    <a:pt x="518477" y="186728"/>
                  </a:lnTo>
                  <a:lnTo>
                    <a:pt x="509092" y="195948"/>
                  </a:lnTo>
                  <a:lnTo>
                    <a:pt x="509231" y="203733"/>
                  </a:lnTo>
                  <a:lnTo>
                    <a:pt x="514108" y="208737"/>
                  </a:lnTo>
                  <a:lnTo>
                    <a:pt x="518845" y="213855"/>
                  </a:lnTo>
                  <a:lnTo>
                    <a:pt x="526491" y="214655"/>
                  </a:lnTo>
                  <a:lnTo>
                    <a:pt x="531444" y="210273"/>
                  </a:lnTo>
                  <a:lnTo>
                    <a:pt x="536346" y="205943"/>
                  </a:lnTo>
                  <a:lnTo>
                    <a:pt x="536511" y="197866"/>
                  </a:lnTo>
                  <a:close/>
                </a:path>
                <a:path w="689610" h="55499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9610" h="55499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9610" h="554990">
                  <a:moveTo>
                    <a:pt x="574624" y="329184"/>
                  </a:moveTo>
                  <a:lnTo>
                    <a:pt x="571271" y="323342"/>
                  </a:lnTo>
                  <a:lnTo>
                    <a:pt x="567778" y="317563"/>
                  </a:lnTo>
                  <a:lnTo>
                    <a:pt x="560768" y="315468"/>
                  </a:lnTo>
                  <a:lnTo>
                    <a:pt x="550443" y="321779"/>
                  </a:lnTo>
                  <a:lnTo>
                    <a:pt x="548957" y="328803"/>
                  </a:lnTo>
                  <a:lnTo>
                    <a:pt x="552284" y="334289"/>
                  </a:lnTo>
                  <a:lnTo>
                    <a:pt x="555472" y="339852"/>
                  </a:lnTo>
                  <a:lnTo>
                    <a:pt x="562152" y="342163"/>
                  </a:lnTo>
                  <a:lnTo>
                    <a:pt x="567512" y="339255"/>
                  </a:lnTo>
                  <a:lnTo>
                    <a:pt x="572795" y="336384"/>
                  </a:lnTo>
                  <a:lnTo>
                    <a:pt x="574624" y="329184"/>
                  </a:lnTo>
                  <a:close/>
                </a:path>
                <a:path w="689610" h="554990">
                  <a:moveTo>
                    <a:pt x="646722" y="551218"/>
                  </a:moveTo>
                  <a:lnTo>
                    <a:pt x="645439" y="537273"/>
                  </a:lnTo>
                  <a:lnTo>
                    <a:pt x="641057" y="533323"/>
                  </a:lnTo>
                  <a:lnTo>
                    <a:pt x="643686" y="529666"/>
                  </a:lnTo>
                  <a:lnTo>
                    <a:pt x="644766" y="525030"/>
                  </a:lnTo>
                  <a:lnTo>
                    <a:pt x="644093" y="520166"/>
                  </a:lnTo>
                  <a:lnTo>
                    <a:pt x="641870" y="513499"/>
                  </a:lnTo>
                  <a:lnTo>
                    <a:pt x="637705" y="508482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01" y="456323"/>
                  </a:lnTo>
                  <a:lnTo>
                    <a:pt x="625640" y="455282"/>
                  </a:lnTo>
                  <a:lnTo>
                    <a:pt x="627354" y="449300"/>
                  </a:lnTo>
                  <a:lnTo>
                    <a:pt x="626605" y="442709"/>
                  </a:lnTo>
                  <a:lnTo>
                    <a:pt x="623582" y="436778"/>
                  </a:lnTo>
                  <a:lnTo>
                    <a:pt x="618959" y="432638"/>
                  </a:lnTo>
                  <a:lnTo>
                    <a:pt x="617893" y="432269"/>
                  </a:lnTo>
                  <a:lnTo>
                    <a:pt x="620915" y="426021"/>
                  </a:lnTo>
                  <a:lnTo>
                    <a:pt x="617804" y="417766"/>
                  </a:lnTo>
                  <a:lnTo>
                    <a:pt x="614845" y="409448"/>
                  </a:lnTo>
                  <a:lnTo>
                    <a:pt x="607593" y="405612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312" y="411759"/>
                  </a:lnTo>
                  <a:lnTo>
                    <a:pt x="588098" y="419252"/>
                  </a:lnTo>
                  <a:lnTo>
                    <a:pt x="590892" y="427062"/>
                  </a:lnTo>
                  <a:lnTo>
                    <a:pt x="593826" y="434809"/>
                  </a:lnTo>
                  <a:lnTo>
                    <a:pt x="597890" y="437222"/>
                  </a:lnTo>
                  <a:lnTo>
                    <a:pt x="595172" y="442785"/>
                  </a:lnTo>
                  <a:lnTo>
                    <a:pt x="597687" y="451167"/>
                  </a:lnTo>
                  <a:lnTo>
                    <a:pt x="600367" y="459498"/>
                  </a:lnTo>
                  <a:lnTo>
                    <a:pt x="605142" y="462622"/>
                  </a:lnTo>
                  <a:lnTo>
                    <a:pt x="604977" y="462826"/>
                  </a:lnTo>
                  <a:lnTo>
                    <a:pt x="602970" y="468896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49" y="511086"/>
                  </a:lnTo>
                  <a:lnTo>
                    <a:pt x="611339" y="515454"/>
                  </a:lnTo>
                  <a:lnTo>
                    <a:pt x="613270" y="529145"/>
                  </a:lnTo>
                  <a:lnTo>
                    <a:pt x="615683" y="533044"/>
                  </a:lnTo>
                  <a:lnTo>
                    <a:pt x="619048" y="535940"/>
                  </a:lnTo>
                  <a:lnTo>
                    <a:pt x="615492" y="540588"/>
                  </a:lnTo>
                  <a:lnTo>
                    <a:pt x="616699" y="553669"/>
                  </a:lnTo>
                  <a:lnTo>
                    <a:pt x="617258" y="554723"/>
                  </a:lnTo>
                  <a:lnTo>
                    <a:pt x="645693" y="554723"/>
                  </a:lnTo>
                  <a:lnTo>
                    <a:pt x="646722" y="551218"/>
                  </a:lnTo>
                  <a:close/>
                </a:path>
                <a:path w="689610" h="554990">
                  <a:moveTo>
                    <a:pt x="688098" y="530999"/>
                  </a:moveTo>
                  <a:lnTo>
                    <a:pt x="686155" y="515340"/>
                  </a:ln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86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19"/>
                  </a:lnTo>
                  <a:lnTo>
                    <a:pt x="658698" y="388150"/>
                  </a:lnTo>
                  <a:lnTo>
                    <a:pt x="656793" y="383159"/>
                  </a:lnTo>
                  <a:lnTo>
                    <a:pt x="652818" y="376631"/>
                  </a:lnTo>
                  <a:lnTo>
                    <a:pt x="647166" y="372338"/>
                  </a:lnTo>
                  <a:lnTo>
                    <a:pt x="649236" y="366699"/>
                  </a:lnTo>
                  <a:lnTo>
                    <a:pt x="635025" y="345071"/>
                  </a:lnTo>
                  <a:lnTo>
                    <a:pt x="636549" y="340296"/>
                  </a:lnTo>
                  <a:lnTo>
                    <a:pt x="620763" y="320255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100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48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308"/>
                  </a:lnTo>
                  <a:lnTo>
                    <a:pt x="588835" y="308356"/>
                  </a:lnTo>
                  <a:lnTo>
                    <a:pt x="602322" y="330047"/>
                  </a:lnTo>
                  <a:lnTo>
                    <a:pt x="601345" y="331990"/>
                  </a:lnTo>
                  <a:lnTo>
                    <a:pt x="613194" y="355282"/>
                  </a:lnTo>
                  <a:lnTo>
                    <a:pt x="612711" y="356158"/>
                  </a:lnTo>
                  <a:lnTo>
                    <a:pt x="624598" y="381533"/>
                  </a:lnTo>
                  <a:lnTo>
                    <a:pt x="623252" y="388404"/>
                  </a:lnTo>
                  <a:lnTo>
                    <a:pt x="624547" y="395516"/>
                  </a:lnTo>
                  <a:lnTo>
                    <a:pt x="626338" y="400202"/>
                  </a:lnTo>
                  <a:lnTo>
                    <a:pt x="629856" y="403745"/>
                  </a:lnTo>
                  <a:lnTo>
                    <a:pt x="635711" y="406806"/>
                  </a:lnTo>
                  <a:lnTo>
                    <a:pt x="635165" y="407593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21"/>
                  </a:lnTo>
                  <a:lnTo>
                    <a:pt x="644398" y="450938"/>
                  </a:lnTo>
                  <a:lnTo>
                    <a:pt x="647166" y="454444"/>
                  </a:lnTo>
                  <a:lnTo>
                    <a:pt x="652640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60"/>
                  </a:lnTo>
                  <a:lnTo>
                    <a:pt x="660793" y="518896"/>
                  </a:lnTo>
                  <a:lnTo>
                    <a:pt x="662635" y="533755"/>
                  </a:lnTo>
                  <a:lnTo>
                    <a:pt x="669124" y="539229"/>
                  </a:lnTo>
                  <a:lnTo>
                    <a:pt x="683209" y="537883"/>
                  </a:lnTo>
                  <a:lnTo>
                    <a:pt x="688098" y="530999"/>
                  </a:lnTo>
                  <a:close/>
                </a:path>
                <a:path w="689610" h="554990">
                  <a:moveTo>
                    <a:pt x="689305" y="554710"/>
                  </a:moveTo>
                  <a:lnTo>
                    <a:pt x="688530" y="544385"/>
                  </a:lnTo>
                  <a:lnTo>
                    <a:pt x="682764" y="539013"/>
                  </a:lnTo>
                  <a:lnTo>
                    <a:pt x="669683" y="540334"/>
                  </a:lnTo>
                  <a:lnTo>
                    <a:pt x="664794" y="546519"/>
                  </a:lnTo>
                  <a:lnTo>
                    <a:pt x="665416" y="554710"/>
                  </a:lnTo>
                  <a:lnTo>
                    <a:pt x="689305" y="55471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6172822"/>
              <a:ext cx="857885" cy="651510"/>
            </a:xfrm>
            <a:custGeom>
              <a:avLst/>
              <a:gdLst/>
              <a:ahLst/>
              <a:cxnLst/>
              <a:rect l="l" t="t" r="r" b="b"/>
              <a:pathLst>
                <a:path w="857885" h="651509">
                  <a:moveTo>
                    <a:pt x="29540" y="19900"/>
                  </a:moveTo>
                  <a:lnTo>
                    <a:pt x="28257" y="6743"/>
                  </a:lnTo>
                  <a:lnTo>
                    <a:pt x="21818" y="1993"/>
                  </a:lnTo>
                  <a:lnTo>
                    <a:pt x="14528" y="2717"/>
                  </a:lnTo>
                  <a:lnTo>
                    <a:pt x="7239" y="3594"/>
                  </a:lnTo>
                  <a:lnTo>
                    <a:pt x="2146" y="9906"/>
                  </a:lnTo>
                  <a:lnTo>
                    <a:pt x="3073" y="16408"/>
                  </a:lnTo>
                  <a:lnTo>
                    <a:pt x="4013" y="22999"/>
                  </a:lnTo>
                  <a:lnTo>
                    <a:pt x="10401" y="27317"/>
                  </a:lnTo>
                  <a:lnTo>
                    <a:pt x="17386" y="26479"/>
                  </a:lnTo>
                  <a:lnTo>
                    <a:pt x="24384" y="25793"/>
                  </a:lnTo>
                  <a:lnTo>
                    <a:pt x="29540" y="19900"/>
                  </a:lnTo>
                  <a:close/>
                </a:path>
                <a:path w="857885" h="651509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76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40"/>
                  </a:lnTo>
                  <a:lnTo>
                    <a:pt x="0" y="108178"/>
                  </a:lnTo>
                  <a:lnTo>
                    <a:pt x="0" y="114147"/>
                  </a:lnTo>
                  <a:lnTo>
                    <a:pt x="0" y="131318"/>
                  </a:lnTo>
                  <a:lnTo>
                    <a:pt x="0" y="133705"/>
                  </a:lnTo>
                  <a:lnTo>
                    <a:pt x="292" y="133438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89"/>
                  </a:lnTo>
                  <a:lnTo>
                    <a:pt x="28143" y="129895"/>
                  </a:lnTo>
                  <a:lnTo>
                    <a:pt x="31394" y="123964"/>
                  </a:lnTo>
                  <a:lnTo>
                    <a:pt x="32080" y="117106"/>
                  </a:lnTo>
                  <a:close/>
                </a:path>
                <a:path w="857885" h="651509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7885" h="651509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05" y="56489"/>
                  </a:lnTo>
                  <a:lnTo>
                    <a:pt x="52311" y="50457"/>
                  </a:lnTo>
                  <a:lnTo>
                    <a:pt x="43141" y="51041"/>
                  </a:lnTo>
                  <a:lnTo>
                    <a:pt x="33997" y="51917"/>
                  </a:lnTo>
                  <a:lnTo>
                    <a:pt x="29044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27"/>
                  </a:lnTo>
                  <a:lnTo>
                    <a:pt x="431" y="59956"/>
                  </a:lnTo>
                  <a:lnTo>
                    <a:pt x="0" y="60807"/>
                  </a:lnTo>
                  <a:lnTo>
                    <a:pt x="0" y="65379"/>
                  </a:lnTo>
                  <a:lnTo>
                    <a:pt x="0" y="81292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40" y="77190"/>
                  </a:lnTo>
                  <a:lnTo>
                    <a:pt x="37033" y="81546"/>
                  </a:lnTo>
                  <a:lnTo>
                    <a:pt x="45681" y="80708"/>
                  </a:lnTo>
                  <a:lnTo>
                    <a:pt x="54343" y="80162"/>
                  </a:lnTo>
                  <a:lnTo>
                    <a:pt x="60883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7885" h="651509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7885" h="651509">
                  <a:moveTo>
                    <a:pt x="119519" y="56934"/>
                  </a:moveTo>
                  <a:lnTo>
                    <a:pt x="113284" y="50927"/>
                  </a:lnTo>
                  <a:lnTo>
                    <a:pt x="105321" y="50673"/>
                  </a:lnTo>
                  <a:lnTo>
                    <a:pt x="97370" y="50634"/>
                  </a:lnTo>
                  <a:lnTo>
                    <a:pt x="90995" y="56654"/>
                  </a:lnTo>
                  <a:lnTo>
                    <a:pt x="91109" y="63766"/>
                  </a:lnTo>
                  <a:lnTo>
                    <a:pt x="91224" y="70954"/>
                  </a:lnTo>
                  <a:lnTo>
                    <a:pt x="97459" y="76530"/>
                  </a:lnTo>
                  <a:lnTo>
                    <a:pt x="105041" y="76581"/>
                  </a:lnTo>
                  <a:lnTo>
                    <a:pt x="112623" y="76822"/>
                  </a:lnTo>
                  <a:lnTo>
                    <a:pt x="118986" y="71221"/>
                  </a:lnTo>
                  <a:lnTo>
                    <a:pt x="119519" y="56934"/>
                  </a:lnTo>
                  <a:close/>
                </a:path>
                <a:path w="857885" h="651509">
                  <a:moveTo>
                    <a:pt x="149110" y="59143"/>
                  </a:moveTo>
                  <a:lnTo>
                    <a:pt x="143611" y="53314"/>
                  </a:lnTo>
                  <a:lnTo>
                    <a:pt x="136283" y="52730"/>
                  </a:lnTo>
                  <a:lnTo>
                    <a:pt x="128943" y="52311"/>
                  </a:lnTo>
                  <a:lnTo>
                    <a:pt x="122796" y="57619"/>
                  </a:lnTo>
                  <a:lnTo>
                    <a:pt x="122567" y="64185"/>
                  </a:lnTo>
                  <a:lnTo>
                    <a:pt x="122339" y="70840"/>
                  </a:lnTo>
                  <a:lnTo>
                    <a:pt x="127850" y="76250"/>
                  </a:lnTo>
                  <a:lnTo>
                    <a:pt x="134874" y="76644"/>
                  </a:lnTo>
                  <a:lnTo>
                    <a:pt x="141884" y="77216"/>
                  </a:lnTo>
                  <a:lnTo>
                    <a:pt x="148005" y="72326"/>
                  </a:lnTo>
                  <a:lnTo>
                    <a:pt x="149110" y="59143"/>
                  </a:lnTo>
                  <a:close/>
                </a:path>
                <a:path w="857885" h="651509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7885" h="651509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7885" h="651509">
                  <a:moveTo>
                    <a:pt x="223545" y="119697"/>
                  </a:moveTo>
                  <a:lnTo>
                    <a:pt x="218528" y="112750"/>
                  </a:lnTo>
                  <a:lnTo>
                    <a:pt x="210820" y="111099"/>
                  </a:lnTo>
                  <a:lnTo>
                    <a:pt x="203060" y="109689"/>
                  </a:lnTo>
                  <a:lnTo>
                    <a:pt x="196646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6852" y="109778"/>
                  </a:lnTo>
                  <a:lnTo>
                    <a:pt x="166014" y="117271"/>
                  </a:lnTo>
                  <a:lnTo>
                    <a:pt x="165163" y="124815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43" y="129032"/>
                  </a:lnTo>
                  <a:lnTo>
                    <a:pt x="198615" y="134912"/>
                  </a:lnTo>
                  <a:lnTo>
                    <a:pt x="205981" y="136258"/>
                  </a:lnTo>
                  <a:lnTo>
                    <a:pt x="213309" y="137833"/>
                  </a:lnTo>
                  <a:lnTo>
                    <a:pt x="220484" y="133502"/>
                  </a:lnTo>
                  <a:lnTo>
                    <a:pt x="223545" y="119697"/>
                  </a:lnTo>
                  <a:close/>
                </a:path>
                <a:path w="857885" h="651509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7885" h="651509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7885" h="651509">
                  <a:moveTo>
                    <a:pt x="249986" y="126580"/>
                  </a:moveTo>
                  <a:lnTo>
                    <a:pt x="245630" y="119913"/>
                  </a:lnTo>
                  <a:lnTo>
                    <a:pt x="238556" y="118046"/>
                  </a:lnTo>
                  <a:lnTo>
                    <a:pt x="231419" y="116357"/>
                  </a:lnTo>
                  <a:lnTo>
                    <a:pt x="224472" y="120434"/>
                  </a:lnTo>
                  <a:lnTo>
                    <a:pt x="223100" y="126834"/>
                  </a:lnTo>
                  <a:lnTo>
                    <a:pt x="221716" y="133299"/>
                  </a:lnTo>
                  <a:lnTo>
                    <a:pt x="226148" y="139598"/>
                  </a:lnTo>
                  <a:lnTo>
                    <a:pt x="232943" y="141198"/>
                  </a:lnTo>
                  <a:lnTo>
                    <a:pt x="239687" y="142989"/>
                  </a:lnTo>
                  <a:lnTo>
                    <a:pt x="246545" y="139293"/>
                  </a:lnTo>
                  <a:lnTo>
                    <a:pt x="249986" y="126580"/>
                  </a:lnTo>
                  <a:close/>
                </a:path>
                <a:path w="857885" h="651509">
                  <a:moveTo>
                    <a:pt x="260451" y="23342"/>
                  </a:moveTo>
                  <a:lnTo>
                    <a:pt x="256374" y="17297"/>
                  </a:lnTo>
                  <a:lnTo>
                    <a:pt x="249897" y="15684"/>
                  </a:lnTo>
                  <a:lnTo>
                    <a:pt x="243370" y="14236"/>
                  </a:lnTo>
                  <a:lnTo>
                    <a:pt x="237070" y="18084"/>
                  </a:lnTo>
                  <a:lnTo>
                    <a:pt x="234657" y="29895"/>
                  </a:lnTo>
                  <a:lnTo>
                    <a:pt x="238823" y="35585"/>
                  </a:lnTo>
                  <a:lnTo>
                    <a:pt x="245097" y="36969"/>
                  </a:lnTo>
                  <a:lnTo>
                    <a:pt x="251333" y="38531"/>
                  </a:lnTo>
                  <a:lnTo>
                    <a:pt x="257556" y="35052"/>
                  </a:lnTo>
                  <a:lnTo>
                    <a:pt x="259003" y="29197"/>
                  </a:lnTo>
                  <a:lnTo>
                    <a:pt x="260451" y="23342"/>
                  </a:lnTo>
                  <a:close/>
                </a:path>
                <a:path w="857885" h="651509">
                  <a:moveTo>
                    <a:pt x="276059" y="134683"/>
                  </a:moveTo>
                  <a:lnTo>
                    <a:pt x="272338" y="128333"/>
                  </a:lnTo>
                  <a:lnTo>
                    <a:pt x="265887" y="126288"/>
                  </a:lnTo>
                  <a:lnTo>
                    <a:pt x="259384" y="124396"/>
                  </a:lnTo>
                  <a:lnTo>
                    <a:pt x="252780" y="127876"/>
                  </a:lnTo>
                  <a:lnTo>
                    <a:pt x="251218" y="133718"/>
                  </a:lnTo>
                  <a:lnTo>
                    <a:pt x="249631" y="139636"/>
                  </a:lnTo>
                  <a:lnTo>
                    <a:pt x="253453" y="145630"/>
                  </a:lnTo>
                  <a:lnTo>
                    <a:pt x="259664" y="147434"/>
                  </a:lnTo>
                  <a:lnTo>
                    <a:pt x="265836" y="149402"/>
                  </a:lnTo>
                  <a:lnTo>
                    <a:pt x="272338" y="146278"/>
                  </a:lnTo>
                  <a:lnTo>
                    <a:pt x="276059" y="134683"/>
                  </a:lnTo>
                  <a:close/>
                </a:path>
                <a:path w="857885" h="651509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7885" h="651509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7885" h="651509">
                  <a:moveTo>
                    <a:pt x="326872" y="154457"/>
                  </a:moveTo>
                  <a:lnTo>
                    <a:pt x="324269" y="148856"/>
                  </a:lnTo>
                  <a:lnTo>
                    <a:pt x="319074" y="146634"/>
                  </a:lnTo>
                  <a:lnTo>
                    <a:pt x="313842" y="144513"/>
                  </a:lnTo>
                  <a:lnTo>
                    <a:pt x="308038" y="146900"/>
                  </a:lnTo>
                  <a:lnTo>
                    <a:pt x="306247" y="151638"/>
                  </a:lnTo>
                  <a:lnTo>
                    <a:pt x="304431" y="156438"/>
                  </a:lnTo>
                  <a:lnTo>
                    <a:pt x="307149" y="161734"/>
                  </a:lnTo>
                  <a:lnTo>
                    <a:pt x="312191" y="163779"/>
                  </a:lnTo>
                  <a:lnTo>
                    <a:pt x="317195" y="165912"/>
                  </a:lnTo>
                  <a:lnTo>
                    <a:pt x="322872" y="163842"/>
                  </a:lnTo>
                  <a:lnTo>
                    <a:pt x="326872" y="154457"/>
                  </a:lnTo>
                  <a:close/>
                </a:path>
                <a:path w="857885" h="651509">
                  <a:moveTo>
                    <a:pt x="326948" y="41948"/>
                  </a:moveTo>
                  <a:lnTo>
                    <a:pt x="322834" y="34226"/>
                  </a:lnTo>
                  <a:lnTo>
                    <a:pt x="315290" y="31584"/>
                  </a:lnTo>
                  <a:lnTo>
                    <a:pt x="307632" y="29260"/>
                  </a:lnTo>
                  <a:lnTo>
                    <a:pt x="299745" y="32956"/>
                  </a:lnTo>
                  <a:lnTo>
                    <a:pt x="295567" y="46723"/>
                  </a:lnTo>
                  <a:lnTo>
                    <a:pt x="299808" y="54102"/>
                  </a:lnTo>
                  <a:lnTo>
                    <a:pt x="307124" y="56311"/>
                  </a:lnTo>
                  <a:lnTo>
                    <a:pt x="314337" y="58839"/>
                  </a:lnTo>
                  <a:lnTo>
                    <a:pt x="322110" y="55486"/>
                  </a:lnTo>
                  <a:lnTo>
                    <a:pt x="324535" y="48704"/>
                  </a:lnTo>
                  <a:lnTo>
                    <a:pt x="326948" y="41948"/>
                  </a:lnTo>
                  <a:close/>
                </a:path>
                <a:path w="857885" h="651509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7885" h="651509">
                  <a:moveTo>
                    <a:pt x="354330" y="112572"/>
                  </a:moveTo>
                  <a:lnTo>
                    <a:pt x="351878" y="107035"/>
                  </a:lnTo>
                  <a:lnTo>
                    <a:pt x="346824" y="104775"/>
                  </a:lnTo>
                  <a:lnTo>
                    <a:pt x="341757" y="102565"/>
                  </a:lnTo>
                  <a:lnTo>
                    <a:pt x="336003" y="104838"/>
                  </a:lnTo>
                  <a:lnTo>
                    <a:pt x="332270" y="114134"/>
                  </a:lnTo>
                  <a:lnTo>
                    <a:pt x="334860" y="119341"/>
                  </a:lnTo>
                  <a:lnTo>
                    <a:pt x="339763" y="121475"/>
                  </a:lnTo>
                  <a:lnTo>
                    <a:pt x="344652" y="123672"/>
                  </a:lnTo>
                  <a:lnTo>
                    <a:pt x="350266" y="121742"/>
                  </a:lnTo>
                  <a:lnTo>
                    <a:pt x="352298" y="117157"/>
                  </a:lnTo>
                  <a:lnTo>
                    <a:pt x="354330" y="112572"/>
                  </a:lnTo>
                  <a:close/>
                </a:path>
                <a:path w="857885" h="651509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7885" h="651509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7885" h="651509">
                  <a:moveTo>
                    <a:pt x="411518" y="140144"/>
                  </a:moveTo>
                  <a:lnTo>
                    <a:pt x="409219" y="133146"/>
                  </a:lnTo>
                  <a:lnTo>
                    <a:pt x="403364" y="129781"/>
                  </a:lnTo>
                  <a:lnTo>
                    <a:pt x="397383" y="126669"/>
                  </a:lnTo>
                  <a:lnTo>
                    <a:pt x="390232" y="128612"/>
                  </a:lnTo>
                  <a:lnTo>
                    <a:pt x="384683" y="139433"/>
                  </a:lnTo>
                  <a:lnTo>
                    <a:pt x="387121" y="146164"/>
                  </a:lnTo>
                  <a:lnTo>
                    <a:pt x="392861" y="149148"/>
                  </a:lnTo>
                  <a:lnTo>
                    <a:pt x="398475" y="152374"/>
                  </a:lnTo>
                  <a:lnTo>
                    <a:pt x="405472" y="150710"/>
                  </a:lnTo>
                  <a:lnTo>
                    <a:pt x="408495" y="145427"/>
                  </a:lnTo>
                  <a:lnTo>
                    <a:pt x="411518" y="140144"/>
                  </a:lnTo>
                  <a:close/>
                </a:path>
                <a:path w="857885" h="651509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7885" h="651509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7885" h="651509">
                  <a:moveTo>
                    <a:pt x="686612" y="324827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107"/>
                  </a:lnTo>
                  <a:lnTo>
                    <a:pt x="654367" y="276567"/>
                  </a:lnTo>
                  <a:lnTo>
                    <a:pt x="648614" y="276567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38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92"/>
                  </a:lnTo>
                  <a:lnTo>
                    <a:pt x="609231" y="222821"/>
                  </a:lnTo>
                  <a:lnTo>
                    <a:pt x="609206" y="218935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57"/>
                  </a:lnTo>
                  <a:lnTo>
                    <a:pt x="583742" y="183870"/>
                  </a:lnTo>
                  <a:lnTo>
                    <a:pt x="579132" y="179565"/>
                  </a:lnTo>
                  <a:lnTo>
                    <a:pt x="571525" y="174688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705"/>
                  </a:lnTo>
                  <a:lnTo>
                    <a:pt x="505167" y="122351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36"/>
                  </a:lnTo>
                  <a:lnTo>
                    <a:pt x="470141" y="98590"/>
                  </a:lnTo>
                  <a:lnTo>
                    <a:pt x="462597" y="95681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43"/>
                  </a:lnTo>
                  <a:lnTo>
                    <a:pt x="396494" y="66116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906"/>
                  </a:lnTo>
                  <a:lnTo>
                    <a:pt x="445096" y="124485"/>
                  </a:lnTo>
                  <a:lnTo>
                    <a:pt x="450786" y="129628"/>
                  </a:lnTo>
                  <a:lnTo>
                    <a:pt x="457987" y="132334"/>
                  </a:lnTo>
                  <a:lnTo>
                    <a:pt x="465302" y="132422"/>
                  </a:lnTo>
                  <a:lnTo>
                    <a:pt x="468071" y="131381"/>
                  </a:lnTo>
                  <a:lnTo>
                    <a:pt x="468223" y="135318"/>
                  </a:lnTo>
                  <a:lnTo>
                    <a:pt x="471335" y="142455"/>
                  </a:lnTo>
                  <a:lnTo>
                    <a:pt x="477050" y="148183"/>
                  </a:lnTo>
                  <a:lnTo>
                    <a:pt x="484505" y="151409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607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72" y="215595"/>
                  </a:lnTo>
                  <a:lnTo>
                    <a:pt x="568807" y="216700"/>
                  </a:lnTo>
                  <a:lnTo>
                    <a:pt x="589178" y="237566"/>
                  </a:lnTo>
                  <a:lnTo>
                    <a:pt x="592874" y="237858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39"/>
                  </a:lnTo>
                  <a:lnTo>
                    <a:pt x="624547" y="282651"/>
                  </a:lnTo>
                  <a:lnTo>
                    <a:pt x="631101" y="284962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26"/>
                  </a:lnTo>
                  <a:lnTo>
                    <a:pt x="658520" y="329018"/>
                  </a:lnTo>
                  <a:lnTo>
                    <a:pt x="662940" y="333629"/>
                  </a:lnTo>
                  <a:lnTo>
                    <a:pt x="668489" y="336194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27"/>
                  </a:lnTo>
                  <a:close/>
                </a:path>
                <a:path w="857885" h="651509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69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7885" h="651509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62"/>
                  </a:lnTo>
                  <a:lnTo>
                    <a:pt x="692505" y="443191"/>
                  </a:lnTo>
                  <a:lnTo>
                    <a:pt x="688924" y="437705"/>
                  </a:lnTo>
                  <a:lnTo>
                    <a:pt x="683958" y="434162"/>
                  </a:lnTo>
                  <a:lnTo>
                    <a:pt x="678815" y="432981"/>
                  </a:lnTo>
                  <a:lnTo>
                    <a:pt x="681786" y="427558"/>
                  </a:lnTo>
                  <a:lnTo>
                    <a:pt x="667969" y="404660"/>
                  </a:lnTo>
                  <a:lnTo>
                    <a:pt x="668147" y="404431"/>
                  </a:lnTo>
                  <a:lnTo>
                    <a:pt x="670369" y="395706"/>
                  </a:lnTo>
                  <a:lnTo>
                    <a:pt x="669798" y="390702"/>
                  </a:lnTo>
                  <a:lnTo>
                    <a:pt x="667321" y="386143"/>
                  </a:lnTo>
                  <a:lnTo>
                    <a:pt x="662660" y="380339"/>
                  </a:lnTo>
                  <a:lnTo>
                    <a:pt x="656691" y="376897"/>
                  </a:lnTo>
                  <a:lnTo>
                    <a:pt x="654634" y="376643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13"/>
                  </a:lnTo>
                  <a:lnTo>
                    <a:pt x="639838" y="349237"/>
                  </a:lnTo>
                  <a:lnTo>
                    <a:pt x="641096" y="341922"/>
                  </a:lnTo>
                  <a:lnTo>
                    <a:pt x="639838" y="336448"/>
                  </a:lnTo>
                  <a:lnTo>
                    <a:pt x="636600" y="331635"/>
                  </a:lnTo>
                  <a:lnTo>
                    <a:pt x="630796" y="325691"/>
                  </a:lnTo>
                  <a:lnTo>
                    <a:pt x="623773" y="322529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85"/>
                  </a:lnTo>
                  <a:lnTo>
                    <a:pt x="602818" y="285940"/>
                  </a:lnTo>
                  <a:lnTo>
                    <a:pt x="599135" y="281444"/>
                  </a:lnTo>
                  <a:lnTo>
                    <a:pt x="592759" y="276123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95"/>
                  </a:lnTo>
                  <a:lnTo>
                    <a:pt x="564591" y="251701"/>
                  </a:lnTo>
                  <a:lnTo>
                    <a:pt x="560959" y="252133"/>
                  </a:lnTo>
                  <a:lnTo>
                    <a:pt x="561454" y="249313"/>
                  </a:lnTo>
                  <a:lnTo>
                    <a:pt x="559930" y="242531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71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38"/>
                  </a:lnTo>
                  <a:lnTo>
                    <a:pt x="490664" y="193662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99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24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95"/>
                  </a:lnTo>
                  <a:lnTo>
                    <a:pt x="583628" y="312762"/>
                  </a:lnTo>
                  <a:lnTo>
                    <a:pt x="583323" y="313804"/>
                  </a:lnTo>
                  <a:lnTo>
                    <a:pt x="602119" y="337769"/>
                  </a:lnTo>
                  <a:lnTo>
                    <a:pt x="620052" y="361823"/>
                  </a:lnTo>
                  <a:lnTo>
                    <a:pt x="619658" y="362800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32"/>
                  </a:lnTo>
                  <a:lnTo>
                    <a:pt x="640054" y="406450"/>
                  </a:lnTo>
                  <a:lnTo>
                    <a:pt x="643839" y="409486"/>
                  </a:lnTo>
                  <a:lnTo>
                    <a:pt x="652335" y="412419"/>
                  </a:lnTo>
                  <a:lnTo>
                    <a:pt x="652513" y="412419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35"/>
                  </a:lnTo>
                  <a:lnTo>
                    <a:pt x="668426" y="462749"/>
                  </a:lnTo>
                  <a:lnTo>
                    <a:pt x="677214" y="466712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7885" h="651509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7885" h="651509">
                  <a:moveTo>
                    <a:pt x="719772" y="378904"/>
                  </a:moveTo>
                  <a:lnTo>
                    <a:pt x="712381" y="364731"/>
                  </a:lnTo>
                  <a:lnTo>
                    <a:pt x="704278" y="361810"/>
                  </a:lnTo>
                  <a:lnTo>
                    <a:pt x="697979" y="365290"/>
                  </a:lnTo>
                  <a:lnTo>
                    <a:pt x="691680" y="368769"/>
                  </a:lnTo>
                  <a:lnTo>
                    <a:pt x="689444" y="377075"/>
                  </a:lnTo>
                  <a:lnTo>
                    <a:pt x="696531" y="390626"/>
                  </a:lnTo>
                  <a:lnTo>
                    <a:pt x="704634" y="393547"/>
                  </a:lnTo>
                  <a:lnTo>
                    <a:pt x="717537" y="387210"/>
                  </a:lnTo>
                  <a:lnTo>
                    <a:pt x="719772" y="378904"/>
                  </a:lnTo>
                  <a:close/>
                </a:path>
                <a:path w="857885" h="651509">
                  <a:moveTo>
                    <a:pt x="721423" y="539432"/>
                  </a:moveTo>
                  <a:lnTo>
                    <a:pt x="717727" y="525195"/>
                  </a:lnTo>
                  <a:lnTo>
                    <a:pt x="711060" y="520903"/>
                  </a:lnTo>
                  <a:lnTo>
                    <a:pt x="704697" y="522719"/>
                  </a:lnTo>
                  <a:lnTo>
                    <a:pt x="698334" y="524535"/>
                  </a:lnTo>
                  <a:lnTo>
                    <a:pt x="694613" y="531520"/>
                  </a:lnTo>
                  <a:lnTo>
                    <a:pt x="698157" y="545134"/>
                  </a:lnTo>
                  <a:lnTo>
                    <a:pt x="704811" y="549427"/>
                  </a:lnTo>
                  <a:lnTo>
                    <a:pt x="717702" y="546417"/>
                  </a:lnTo>
                  <a:lnTo>
                    <a:pt x="721423" y="539432"/>
                  </a:lnTo>
                  <a:close/>
                </a:path>
                <a:path w="857885" h="651509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7885" h="651509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7885" h="651509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7885" h="651509">
                  <a:moveTo>
                    <a:pt x="734072" y="629488"/>
                  </a:moveTo>
                  <a:lnTo>
                    <a:pt x="732853" y="618477"/>
                  </a:lnTo>
                  <a:lnTo>
                    <a:pt x="728319" y="614540"/>
                  </a:lnTo>
                  <a:lnTo>
                    <a:pt x="723353" y="615175"/>
                  </a:lnTo>
                  <a:lnTo>
                    <a:pt x="718388" y="615810"/>
                  </a:lnTo>
                  <a:lnTo>
                    <a:pt x="714832" y="620649"/>
                  </a:lnTo>
                  <a:lnTo>
                    <a:pt x="716026" y="631291"/>
                  </a:lnTo>
                  <a:lnTo>
                    <a:pt x="720547" y="635228"/>
                  </a:lnTo>
                  <a:lnTo>
                    <a:pt x="730529" y="634326"/>
                  </a:lnTo>
                  <a:lnTo>
                    <a:pt x="734072" y="629488"/>
                  </a:lnTo>
                  <a:close/>
                </a:path>
                <a:path w="857885" h="651509">
                  <a:moveTo>
                    <a:pt x="744867" y="439928"/>
                  </a:moveTo>
                  <a:lnTo>
                    <a:pt x="739838" y="427558"/>
                  </a:lnTo>
                  <a:lnTo>
                    <a:pt x="733310" y="424472"/>
                  </a:lnTo>
                  <a:lnTo>
                    <a:pt x="727773" y="426847"/>
                  </a:lnTo>
                  <a:lnTo>
                    <a:pt x="722236" y="429221"/>
                  </a:lnTo>
                  <a:lnTo>
                    <a:pt x="719696" y="435978"/>
                  </a:lnTo>
                  <a:lnTo>
                    <a:pt x="724535" y="447890"/>
                  </a:lnTo>
                  <a:lnTo>
                    <a:pt x="731062" y="450977"/>
                  </a:lnTo>
                  <a:lnTo>
                    <a:pt x="742327" y="446684"/>
                  </a:lnTo>
                  <a:lnTo>
                    <a:pt x="744867" y="439928"/>
                  </a:lnTo>
                  <a:close/>
                </a:path>
                <a:path w="857885" h="651509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7885" h="651509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7885" h="651509">
                  <a:moveTo>
                    <a:pt x="788289" y="651408"/>
                  </a:moveTo>
                  <a:lnTo>
                    <a:pt x="787717" y="650836"/>
                  </a:lnTo>
                  <a:lnTo>
                    <a:pt x="781126" y="651408"/>
                  </a:lnTo>
                  <a:lnTo>
                    <a:pt x="788289" y="651408"/>
                  </a:lnTo>
                  <a:close/>
                </a:path>
                <a:path w="857885" h="651509">
                  <a:moveTo>
                    <a:pt x="790981" y="636930"/>
                  </a:moveTo>
                  <a:lnTo>
                    <a:pt x="789660" y="623646"/>
                  </a:lnTo>
                  <a:lnTo>
                    <a:pt x="784275" y="618807"/>
                  </a:lnTo>
                  <a:lnTo>
                    <a:pt x="772299" y="620191"/>
                  </a:lnTo>
                  <a:lnTo>
                    <a:pt x="767956" y="625932"/>
                  </a:lnTo>
                  <a:lnTo>
                    <a:pt x="769226" y="638733"/>
                  </a:lnTo>
                  <a:lnTo>
                    <a:pt x="774623" y="643559"/>
                  </a:lnTo>
                  <a:lnTo>
                    <a:pt x="780630" y="643115"/>
                  </a:lnTo>
                  <a:lnTo>
                    <a:pt x="786638" y="642670"/>
                  </a:lnTo>
                  <a:lnTo>
                    <a:pt x="790981" y="636930"/>
                  </a:lnTo>
                  <a:close/>
                </a:path>
                <a:path w="857885" h="651509">
                  <a:moveTo>
                    <a:pt x="857288" y="641667"/>
                  </a:moveTo>
                  <a:lnTo>
                    <a:pt x="837742" y="618604"/>
                  </a:lnTo>
                  <a:lnTo>
                    <a:pt x="831049" y="620801"/>
                  </a:lnTo>
                  <a:lnTo>
                    <a:pt x="825817" y="625386"/>
                  </a:lnTo>
                  <a:lnTo>
                    <a:pt x="822553" y="631685"/>
                  </a:lnTo>
                  <a:lnTo>
                    <a:pt x="821778" y="639051"/>
                  </a:lnTo>
                  <a:lnTo>
                    <a:pt x="822198" y="644182"/>
                  </a:lnTo>
                  <a:lnTo>
                    <a:pt x="824547" y="648690"/>
                  </a:lnTo>
                  <a:lnTo>
                    <a:pt x="827468" y="651408"/>
                  </a:lnTo>
                  <a:lnTo>
                    <a:pt x="852043" y="651408"/>
                  </a:lnTo>
                  <a:lnTo>
                    <a:pt x="855726" y="646696"/>
                  </a:lnTo>
                  <a:lnTo>
                    <a:pt x="857288" y="6416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0" y="6042050"/>
              <a:ext cx="996950" cy="782320"/>
            </a:xfrm>
            <a:custGeom>
              <a:avLst/>
              <a:gdLst/>
              <a:ahLst/>
              <a:cxnLst/>
              <a:rect l="l" t="t" r="r" b="b"/>
              <a:pathLst>
                <a:path w="996950" h="782320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6950" h="782320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6950" h="782320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6950" h="782320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6950" h="782320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6950" h="782320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6950" h="782320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6950" h="782320">
                  <a:moveTo>
                    <a:pt x="531253" y="137185"/>
                  </a:moveTo>
                  <a:lnTo>
                    <a:pt x="530656" y="130200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30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84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56"/>
                  </a:lnTo>
                  <a:lnTo>
                    <a:pt x="465315" y="98628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90"/>
                  </a:lnTo>
                  <a:lnTo>
                    <a:pt x="431596" y="79133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53"/>
                  </a:lnTo>
                  <a:lnTo>
                    <a:pt x="395655" y="61950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40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65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95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33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69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95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28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72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57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70"/>
                  </a:lnTo>
                  <a:lnTo>
                    <a:pt x="49936" y="7861"/>
                  </a:lnTo>
                  <a:lnTo>
                    <a:pt x="46050" y="13779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66"/>
                  </a:lnTo>
                  <a:lnTo>
                    <a:pt x="95351" y="36817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811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711"/>
                  </a:lnTo>
                  <a:lnTo>
                    <a:pt x="234670" y="47193"/>
                  </a:lnTo>
                  <a:lnTo>
                    <a:pt x="236054" y="45872"/>
                  </a:lnTo>
                  <a:lnTo>
                    <a:pt x="237363" y="48602"/>
                  </a:lnTo>
                  <a:lnTo>
                    <a:pt x="244411" y="55270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99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29"/>
                  </a:lnTo>
                  <a:lnTo>
                    <a:pt x="363512" y="88493"/>
                  </a:lnTo>
                  <a:lnTo>
                    <a:pt x="369785" y="90728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88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75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611"/>
                  </a:lnTo>
                  <a:lnTo>
                    <a:pt x="458076" y="112941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57"/>
                  </a:lnTo>
                  <a:lnTo>
                    <a:pt x="476872" y="133870"/>
                  </a:lnTo>
                  <a:lnTo>
                    <a:pt x="484581" y="133337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69"/>
                  </a:lnTo>
                  <a:lnTo>
                    <a:pt x="497357" y="144195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63"/>
                  </a:lnTo>
                  <a:lnTo>
                    <a:pt x="523836" y="148958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6950" h="782320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77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26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6950" h="782320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74"/>
                  </a:lnTo>
                  <a:lnTo>
                    <a:pt x="573963" y="161340"/>
                  </a:lnTo>
                  <a:lnTo>
                    <a:pt x="568198" y="163169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810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610"/>
                  </a:lnTo>
                  <a:lnTo>
                    <a:pt x="593242" y="175564"/>
                  </a:lnTo>
                  <a:close/>
                </a:path>
                <a:path w="996950" h="782320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6950" h="782320">
                  <a:moveTo>
                    <a:pt x="630428" y="290893"/>
                  </a:moveTo>
                  <a:lnTo>
                    <a:pt x="628738" y="284378"/>
                  </a:lnTo>
                  <a:lnTo>
                    <a:pt x="624522" y="278536"/>
                  </a:lnTo>
                  <a:lnTo>
                    <a:pt x="618502" y="274535"/>
                  </a:lnTo>
                  <a:lnTo>
                    <a:pt x="611936" y="273100"/>
                  </a:lnTo>
                  <a:lnTo>
                    <a:pt x="605574" y="274243"/>
                  </a:lnTo>
                  <a:lnTo>
                    <a:pt x="602221" y="276593"/>
                  </a:lnTo>
                  <a:lnTo>
                    <a:pt x="604532" y="272630"/>
                  </a:lnTo>
                  <a:lnTo>
                    <a:pt x="584479" y="247675"/>
                  </a:lnTo>
                  <a:lnTo>
                    <a:pt x="578396" y="249085"/>
                  </a:lnTo>
                  <a:lnTo>
                    <a:pt x="578751" y="241795"/>
                  </a:lnTo>
                  <a:lnTo>
                    <a:pt x="576135" y="234581"/>
                  </a:lnTo>
                  <a:lnTo>
                    <a:pt x="570674" y="228396"/>
                  </a:lnTo>
                  <a:lnTo>
                    <a:pt x="563384" y="224523"/>
                  </a:lnTo>
                  <a:lnTo>
                    <a:pt x="555764" y="223608"/>
                  </a:lnTo>
                  <a:lnTo>
                    <a:pt x="552196" y="224624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93"/>
                  </a:lnTo>
                  <a:lnTo>
                    <a:pt x="421538" y="132295"/>
                  </a:lnTo>
                  <a:lnTo>
                    <a:pt x="415302" y="129438"/>
                  </a:lnTo>
                  <a:lnTo>
                    <a:pt x="405777" y="127076"/>
                  </a:lnTo>
                  <a:lnTo>
                    <a:pt x="396748" y="128231"/>
                  </a:lnTo>
                  <a:lnTo>
                    <a:pt x="394271" y="129654"/>
                  </a:lnTo>
                  <a:lnTo>
                    <a:pt x="393852" y="127850"/>
                  </a:lnTo>
                  <a:lnTo>
                    <a:pt x="388747" y="120827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33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21" y="107645"/>
                  </a:lnTo>
                  <a:lnTo>
                    <a:pt x="321614" y="101422"/>
                  </a:lnTo>
                  <a:lnTo>
                    <a:pt x="302145" y="93408"/>
                  </a:lnTo>
                  <a:lnTo>
                    <a:pt x="294728" y="95529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96"/>
                  </a:lnTo>
                  <a:lnTo>
                    <a:pt x="259905" y="87833"/>
                  </a:lnTo>
                  <a:lnTo>
                    <a:pt x="254660" y="92392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45"/>
                  </a:lnTo>
                  <a:lnTo>
                    <a:pt x="217665" y="92316"/>
                  </a:lnTo>
                  <a:lnTo>
                    <a:pt x="217995" y="98869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66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78"/>
                  </a:lnTo>
                  <a:lnTo>
                    <a:pt x="254533" y="112115"/>
                  </a:lnTo>
                  <a:lnTo>
                    <a:pt x="259524" y="117094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45" y="114922"/>
                  </a:lnTo>
                  <a:lnTo>
                    <a:pt x="287794" y="121107"/>
                  </a:lnTo>
                  <a:lnTo>
                    <a:pt x="292849" y="126669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87" y="126974"/>
                  </a:lnTo>
                  <a:lnTo>
                    <a:pt x="320586" y="131597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38"/>
                  </a:lnTo>
                  <a:lnTo>
                    <a:pt x="348996" y="141236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80"/>
                  </a:lnTo>
                  <a:lnTo>
                    <a:pt x="365302" y="155041"/>
                  </a:lnTo>
                  <a:lnTo>
                    <a:pt x="373989" y="156641"/>
                  </a:lnTo>
                  <a:lnTo>
                    <a:pt x="382282" y="155232"/>
                  </a:lnTo>
                  <a:lnTo>
                    <a:pt x="383781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86"/>
                  </a:lnTo>
                  <a:lnTo>
                    <a:pt x="402793" y="172491"/>
                  </a:lnTo>
                  <a:lnTo>
                    <a:pt x="409270" y="172427"/>
                  </a:lnTo>
                  <a:lnTo>
                    <a:pt x="415048" y="170726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78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391"/>
                  </a:lnTo>
                  <a:lnTo>
                    <a:pt x="561898" y="262242"/>
                  </a:lnTo>
                  <a:lnTo>
                    <a:pt x="568921" y="260400"/>
                  </a:lnTo>
                  <a:lnTo>
                    <a:pt x="568439" y="266687"/>
                  </a:lnTo>
                  <a:lnTo>
                    <a:pt x="570496" y="273494"/>
                  </a:lnTo>
                  <a:lnTo>
                    <a:pt x="575068" y="279311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14"/>
                  </a:lnTo>
                  <a:lnTo>
                    <a:pt x="598970" y="280123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98"/>
                  </a:lnTo>
                  <a:lnTo>
                    <a:pt x="625970" y="302780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6950" h="782320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6950" h="782320">
                  <a:moveTo>
                    <a:pt x="654431" y="317169"/>
                  </a:moveTo>
                  <a:lnTo>
                    <a:pt x="653161" y="311048"/>
                  </a:lnTo>
                  <a:lnTo>
                    <a:pt x="649516" y="305422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96"/>
                  </a:lnTo>
                  <a:lnTo>
                    <a:pt x="626960" y="303822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67"/>
                  </a:lnTo>
                  <a:lnTo>
                    <a:pt x="627240" y="326415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15"/>
                  </a:lnTo>
                  <a:lnTo>
                    <a:pt x="653313" y="323075"/>
                  </a:lnTo>
                  <a:lnTo>
                    <a:pt x="654431" y="317169"/>
                  </a:lnTo>
                  <a:close/>
                </a:path>
                <a:path w="996950" h="782320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6950" h="782320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6950" h="782320">
                  <a:moveTo>
                    <a:pt x="700239" y="368846"/>
                  </a:moveTo>
                  <a:lnTo>
                    <a:pt x="690448" y="356247"/>
                  </a:lnTo>
                  <a:lnTo>
                    <a:pt x="681964" y="354812"/>
                  </a:lnTo>
                  <a:lnTo>
                    <a:pt x="676389" y="359346"/>
                  </a:lnTo>
                  <a:lnTo>
                    <a:pt x="670814" y="363880"/>
                  </a:lnTo>
                  <a:lnTo>
                    <a:pt x="670090" y="372440"/>
                  </a:lnTo>
                  <a:lnTo>
                    <a:pt x="679475" y="384517"/>
                  </a:lnTo>
                  <a:lnTo>
                    <a:pt x="687959" y="385953"/>
                  </a:lnTo>
                  <a:lnTo>
                    <a:pt x="699516" y="377405"/>
                  </a:lnTo>
                  <a:lnTo>
                    <a:pt x="700239" y="368846"/>
                  </a:lnTo>
                  <a:close/>
                </a:path>
                <a:path w="996950" h="782320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00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6950" h="782320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6950" h="782320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6950" h="782320">
                  <a:moveTo>
                    <a:pt x="803135" y="407555"/>
                  </a:moveTo>
                  <a:lnTo>
                    <a:pt x="794854" y="394131"/>
                  </a:lnTo>
                  <a:lnTo>
                    <a:pt x="786638" y="391795"/>
                  </a:lnTo>
                  <a:lnTo>
                    <a:pt x="774636" y="399465"/>
                  </a:lnTo>
                  <a:lnTo>
                    <a:pt x="772998" y="407809"/>
                  </a:lnTo>
                  <a:lnTo>
                    <a:pt x="780973" y="420751"/>
                  </a:lnTo>
                  <a:lnTo>
                    <a:pt x="789190" y="423075"/>
                  </a:lnTo>
                  <a:lnTo>
                    <a:pt x="795350" y="419493"/>
                  </a:lnTo>
                  <a:lnTo>
                    <a:pt x="801509" y="415912"/>
                  </a:lnTo>
                  <a:lnTo>
                    <a:pt x="803135" y="407555"/>
                  </a:lnTo>
                  <a:close/>
                </a:path>
                <a:path w="996950" h="782320">
                  <a:moveTo>
                    <a:pt x="803935" y="561200"/>
                  </a:moveTo>
                  <a:lnTo>
                    <a:pt x="799160" y="549021"/>
                  </a:lnTo>
                  <a:lnTo>
                    <a:pt x="792784" y="545896"/>
                  </a:lnTo>
                  <a:lnTo>
                    <a:pt x="781812" y="550367"/>
                  </a:lnTo>
                  <a:lnTo>
                    <a:pt x="779246" y="556958"/>
                  </a:lnTo>
                  <a:lnTo>
                    <a:pt x="783869" y="568731"/>
                  </a:lnTo>
                  <a:lnTo>
                    <a:pt x="790244" y="571855"/>
                  </a:lnTo>
                  <a:lnTo>
                    <a:pt x="795807" y="569823"/>
                  </a:lnTo>
                  <a:lnTo>
                    <a:pt x="801370" y="567791"/>
                  </a:lnTo>
                  <a:lnTo>
                    <a:pt x="803935" y="561200"/>
                  </a:lnTo>
                  <a:close/>
                </a:path>
                <a:path w="996950" h="782320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6950" h="782320">
                  <a:moveTo>
                    <a:pt x="824115" y="442188"/>
                  </a:moveTo>
                  <a:lnTo>
                    <a:pt x="815746" y="427024"/>
                  </a:lnTo>
                  <a:lnTo>
                    <a:pt x="806856" y="424027"/>
                  </a:lnTo>
                  <a:lnTo>
                    <a:pt x="793318" y="431825"/>
                  </a:lnTo>
                  <a:lnTo>
                    <a:pt x="791095" y="440880"/>
                  </a:lnTo>
                  <a:lnTo>
                    <a:pt x="799122" y="455434"/>
                  </a:lnTo>
                  <a:lnTo>
                    <a:pt x="808012" y="458419"/>
                  </a:lnTo>
                  <a:lnTo>
                    <a:pt x="814946" y="454837"/>
                  </a:lnTo>
                  <a:lnTo>
                    <a:pt x="821880" y="451256"/>
                  </a:lnTo>
                  <a:lnTo>
                    <a:pt x="824115" y="442188"/>
                  </a:lnTo>
                  <a:close/>
                </a:path>
                <a:path w="996950" h="782320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6950" h="782320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6950" h="782320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603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72"/>
                  </a:lnTo>
                  <a:lnTo>
                    <a:pt x="810475" y="470369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12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69"/>
                  </a:lnTo>
                  <a:close/>
                </a:path>
                <a:path w="996950" h="782320">
                  <a:moveTo>
                    <a:pt x="846937" y="703757"/>
                  </a:moveTo>
                  <a:lnTo>
                    <a:pt x="843572" y="685241"/>
                  </a:lnTo>
                  <a:lnTo>
                    <a:pt x="835494" y="679107"/>
                  </a:lnTo>
                  <a:lnTo>
                    <a:pt x="818946" y="682510"/>
                  </a:lnTo>
                  <a:lnTo>
                    <a:pt x="813523" y="691032"/>
                  </a:lnTo>
                  <a:lnTo>
                    <a:pt x="816737" y="708672"/>
                  </a:lnTo>
                  <a:lnTo>
                    <a:pt x="824865" y="714781"/>
                  </a:lnTo>
                  <a:lnTo>
                    <a:pt x="833094" y="713549"/>
                  </a:lnTo>
                  <a:lnTo>
                    <a:pt x="841565" y="712266"/>
                  </a:lnTo>
                  <a:lnTo>
                    <a:pt x="846937" y="703757"/>
                  </a:lnTo>
                  <a:close/>
                </a:path>
                <a:path w="996950" h="782320">
                  <a:moveTo>
                    <a:pt x="857288" y="772439"/>
                  </a:moveTo>
                  <a:lnTo>
                    <a:pt x="840168" y="749668"/>
                  </a:lnTo>
                  <a:lnTo>
                    <a:pt x="844080" y="748360"/>
                  </a:lnTo>
                  <a:lnTo>
                    <a:pt x="848817" y="743940"/>
                  </a:lnTo>
                  <a:lnTo>
                    <a:pt x="851585" y="737819"/>
                  </a:lnTo>
                  <a:lnTo>
                    <a:pt x="851928" y="730605"/>
                  </a:lnTo>
                  <a:lnTo>
                    <a:pt x="849718" y="723734"/>
                  </a:lnTo>
                  <a:lnTo>
                    <a:pt x="845477" y="718489"/>
                  </a:lnTo>
                  <a:lnTo>
                    <a:pt x="839787" y="715403"/>
                  </a:lnTo>
                  <a:lnTo>
                    <a:pt x="833272" y="714971"/>
                  </a:lnTo>
                  <a:lnTo>
                    <a:pt x="827125" y="717321"/>
                  </a:lnTo>
                  <a:lnTo>
                    <a:pt x="822452" y="721842"/>
                  </a:lnTo>
                  <a:lnTo>
                    <a:pt x="819696" y="727875"/>
                  </a:lnTo>
                  <a:lnTo>
                    <a:pt x="819302" y="734783"/>
                  </a:lnTo>
                  <a:lnTo>
                    <a:pt x="821486" y="741375"/>
                  </a:lnTo>
                  <a:lnTo>
                    <a:pt x="825703" y="746506"/>
                  </a:lnTo>
                  <a:lnTo>
                    <a:pt x="831354" y="749693"/>
                  </a:lnTo>
                  <a:lnTo>
                    <a:pt x="835380" y="750163"/>
                  </a:lnTo>
                  <a:lnTo>
                    <a:pt x="831049" y="751573"/>
                  </a:lnTo>
                  <a:lnTo>
                    <a:pt x="825817" y="756158"/>
                  </a:lnTo>
                  <a:lnTo>
                    <a:pt x="822553" y="762457"/>
                  </a:lnTo>
                  <a:lnTo>
                    <a:pt x="821778" y="769823"/>
                  </a:lnTo>
                  <a:lnTo>
                    <a:pt x="822198" y="774954"/>
                  </a:lnTo>
                  <a:lnTo>
                    <a:pt x="824547" y="779462"/>
                  </a:lnTo>
                  <a:lnTo>
                    <a:pt x="827468" y="782180"/>
                  </a:lnTo>
                  <a:lnTo>
                    <a:pt x="852043" y="782180"/>
                  </a:lnTo>
                  <a:lnTo>
                    <a:pt x="855726" y="777468"/>
                  </a:lnTo>
                  <a:lnTo>
                    <a:pt x="857288" y="772439"/>
                  </a:lnTo>
                  <a:close/>
                </a:path>
                <a:path w="996950" h="782320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46"/>
                  </a:lnTo>
                  <a:lnTo>
                    <a:pt x="847255" y="495134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08"/>
                  </a:lnTo>
                  <a:lnTo>
                    <a:pt x="825766" y="504685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89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81"/>
                  </a:lnTo>
                  <a:lnTo>
                    <a:pt x="854151" y="524535"/>
                  </a:lnTo>
                  <a:lnTo>
                    <a:pt x="857516" y="518947"/>
                  </a:lnTo>
                  <a:lnTo>
                    <a:pt x="858507" y="512229"/>
                  </a:lnTo>
                  <a:close/>
                </a:path>
                <a:path w="996950" h="782320">
                  <a:moveTo>
                    <a:pt x="929614" y="774788"/>
                  </a:moveTo>
                  <a:lnTo>
                    <a:pt x="929081" y="766953"/>
                  </a:lnTo>
                  <a:lnTo>
                    <a:pt x="926045" y="760044"/>
                  </a:lnTo>
                  <a:lnTo>
                    <a:pt x="919848" y="754430"/>
                  </a:lnTo>
                  <a:lnTo>
                    <a:pt x="924128" y="745439"/>
                  </a:lnTo>
                  <a:lnTo>
                    <a:pt x="924852" y="734809"/>
                  </a:lnTo>
                  <a:lnTo>
                    <a:pt x="924039" y="727392"/>
                  </a:lnTo>
                  <a:lnTo>
                    <a:pt x="920635" y="721017"/>
                  </a:lnTo>
                  <a:lnTo>
                    <a:pt x="915771" y="716800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24" y="676084"/>
                  </a:lnTo>
                  <a:lnTo>
                    <a:pt x="909878" y="668845"/>
                  </a:lnTo>
                  <a:lnTo>
                    <a:pt x="895159" y="638619"/>
                  </a:lnTo>
                  <a:lnTo>
                    <a:pt x="900023" y="629348"/>
                  </a:lnTo>
                  <a:lnTo>
                    <a:pt x="882688" y="600798"/>
                  </a:lnTo>
                  <a:lnTo>
                    <a:pt x="883983" y="599668"/>
                  </a:lnTo>
                  <a:lnTo>
                    <a:pt x="888238" y="590435"/>
                  </a:lnTo>
                  <a:lnTo>
                    <a:pt x="888669" y="584733"/>
                  </a:lnTo>
                  <a:lnTo>
                    <a:pt x="886879" y="579132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35"/>
                  </a:lnTo>
                  <a:lnTo>
                    <a:pt x="864958" y="564794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612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97"/>
                  </a:lnTo>
                  <a:lnTo>
                    <a:pt x="855637" y="566991"/>
                  </a:lnTo>
                  <a:lnTo>
                    <a:pt x="860005" y="566496"/>
                  </a:lnTo>
                  <a:lnTo>
                    <a:pt x="855776" y="569048"/>
                  </a:lnTo>
                  <a:lnTo>
                    <a:pt x="851357" y="575183"/>
                  </a:lnTo>
                  <a:lnTo>
                    <a:pt x="849439" y="582650"/>
                  </a:lnTo>
                  <a:lnTo>
                    <a:pt x="850417" y="590638"/>
                  </a:lnTo>
                  <a:lnTo>
                    <a:pt x="852119" y="595972"/>
                  </a:lnTo>
                  <a:lnTo>
                    <a:pt x="855700" y="600176"/>
                  </a:lnTo>
                  <a:lnTo>
                    <a:pt x="864654" y="605243"/>
                  </a:lnTo>
                  <a:lnTo>
                    <a:pt x="866127" y="605536"/>
                  </a:lnTo>
                  <a:lnTo>
                    <a:pt x="861618" y="611200"/>
                  </a:lnTo>
                  <a:lnTo>
                    <a:pt x="859180" y="619048"/>
                  </a:lnTo>
                  <a:lnTo>
                    <a:pt x="859790" y="627583"/>
                  </a:lnTo>
                  <a:lnTo>
                    <a:pt x="861314" y="633336"/>
                  </a:lnTo>
                  <a:lnTo>
                    <a:pt x="864908" y="637984"/>
                  </a:lnTo>
                  <a:lnTo>
                    <a:pt x="873696" y="643572"/>
                  </a:lnTo>
                  <a:lnTo>
                    <a:pt x="870140" y="647623"/>
                  </a:lnTo>
                  <a:lnTo>
                    <a:pt x="867143" y="655802"/>
                  </a:lnTo>
                  <a:lnTo>
                    <a:pt x="867333" y="664883"/>
                  </a:lnTo>
                  <a:lnTo>
                    <a:pt x="868641" y="671042"/>
                  </a:lnTo>
                  <a:lnTo>
                    <a:pt x="872210" y="676160"/>
                  </a:lnTo>
                  <a:lnTo>
                    <a:pt x="879132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488" y="719188"/>
                  </a:lnTo>
                  <a:lnTo>
                    <a:pt x="881989" y="721360"/>
                  </a:lnTo>
                  <a:lnTo>
                    <a:pt x="878192" y="726554"/>
                  </a:lnTo>
                  <a:lnTo>
                    <a:pt x="876185" y="733209"/>
                  </a:lnTo>
                  <a:lnTo>
                    <a:pt x="876947" y="740168"/>
                  </a:lnTo>
                  <a:lnTo>
                    <a:pt x="879919" y="749808"/>
                  </a:lnTo>
                  <a:lnTo>
                    <a:pt x="885939" y="757428"/>
                  </a:lnTo>
                  <a:lnTo>
                    <a:pt x="881189" y="763765"/>
                  </a:lnTo>
                  <a:lnTo>
                    <a:pt x="878535" y="770648"/>
                  </a:lnTo>
                  <a:lnTo>
                    <a:pt x="879030" y="778002"/>
                  </a:lnTo>
                  <a:lnTo>
                    <a:pt x="880084" y="782180"/>
                  </a:lnTo>
                  <a:lnTo>
                    <a:pt x="928725" y="782180"/>
                  </a:lnTo>
                  <a:lnTo>
                    <a:pt x="929614" y="774788"/>
                  </a:lnTo>
                  <a:close/>
                </a:path>
                <a:path w="996950" h="782320">
                  <a:moveTo>
                    <a:pt x="996378" y="782167"/>
                  </a:moveTo>
                  <a:lnTo>
                    <a:pt x="996340" y="778598"/>
                  </a:lnTo>
                  <a:lnTo>
                    <a:pt x="993330" y="772985"/>
                  </a:lnTo>
                  <a:lnTo>
                    <a:pt x="985189" y="765225"/>
                  </a:lnTo>
                  <a:lnTo>
                    <a:pt x="983551" y="764590"/>
                  </a:lnTo>
                  <a:lnTo>
                    <a:pt x="989444" y="759434"/>
                  </a:lnTo>
                  <a:lnTo>
                    <a:pt x="993521" y="751268"/>
                  </a:lnTo>
                  <a:lnTo>
                    <a:pt x="994460" y="741540"/>
                  </a:ln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33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62"/>
                  </a:lnTo>
                  <a:lnTo>
                    <a:pt x="984250" y="654964"/>
                  </a:lnTo>
                  <a:lnTo>
                    <a:pt x="980338" y="644753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95"/>
                  </a:lnTo>
                  <a:lnTo>
                    <a:pt x="976706" y="623646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18" y="593852"/>
                  </a:lnTo>
                  <a:lnTo>
                    <a:pt x="964196" y="592594"/>
                  </a:lnTo>
                  <a:lnTo>
                    <a:pt x="967143" y="581660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2505" y="433057"/>
                  </a:lnTo>
                  <a:lnTo>
                    <a:pt x="883386" y="435356"/>
                  </a:lnTo>
                  <a:lnTo>
                    <a:pt x="876147" y="441223"/>
                  </a:lnTo>
                  <a:lnTo>
                    <a:pt x="871766" y="449389"/>
                  </a:lnTo>
                  <a:lnTo>
                    <a:pt x="870597" y="458787"/>
                  </a:lnTo>
                  <a:lnTo>
                    <a:pt x="873010" y="468350"/>
                  </a:lnTo>
                  <a:lnTo>
                    <a:pt x="875906" y="474560"/>
                  </a:lnTo>
                  <a:lnTo>
                    <a:pt x="880922" y="479094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31"/>
                  </a:lnTo>
                  <a:lnTo>
                    <a:pt x="915339" y="561822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76"/>
                  </a:lnTo>
                  <a:lnTo>
                    <a:pt x="925207" y="624649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77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404" y="745934"/>
                  </a:lnTo>
                  <a:lnTo>
                    <a:pt x="952893" y="754875"/>
                  </a:lnTo>
                  <a:lnTo>
                    <a:pt x="958240" y="761949"/>
                  </a:lnTo>
                  <a:lnTo>
                    <a:pt x="964895" y="766013"/>
                  </a:lnTo>
                  <a:lnTo>
                    <a:pt x="963383" y="766889"/>
                  </a:lnTo>
                  <a:lnTo>
                    <a:pt x="956500" y="775423"/>
                  </a:lnTo>
                  <a:lnTo>
                    <a:pt x="954849" y="781037"/>
                  </a:lnTo>
                  <a:lnTo>
                    <a:pt x="954862" y="782167"/>
                  </a:lnTo>
                  <a:lnTo>
                    <a:pt x="996378" y="7821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5893104"/>
              <a:ext cx="1130935" cy="931544"/>
            </a:xfrm>
            <a:custGeom>
              <a:avLst/>
              <a:gdLst/>
              <a:ahLst/>
              <a:cxnLst/>
              <a:rect l="l" t="t" r="r" b="b"/>
              <a:pathLst>
                <a:path w="1130935" h="931545">
                  <a:moveTo>
                    <a:pt x="201676" y="29832"/>
                  </a:moveTo>
                  <a:lnTo>
                    <a:pt x="200774" y="21475"/>
                  </a:lnTo>
                  <a:lnTo>
                    <a:pt x="196507" y="14376"/>
                  </a:lnTo>
                  <a:lnTo>
                    <a:pt x="189572" y="9232"/>
                  </a:lnTo>
                  <a:lnTo>
                    <a:pt x="180619" y="6807"/>
                  </a:lnTo>
                  <a:lnTo>
                    <a:pt x="171399" y="7683"/>
                  </a:lnTo>
                  <a:lnTo>
                    <a:pt x="163677" y="11557"/>
                  </a:lnTo>
                  <a:lnTo>
                    <a:pt x="158254" y="17830"/>
                  </a:lnTo>
                  <a:lnTo>
                    <a:pt x="156794" y="22860"/>
                  </a:lnTo>
                  <a:lnTo>
                    <a:pt x="155917" y="17056"/>
                  </a:lnTo>
                  <a:lnTo>
                    <a:pt x="151003" y="9664"/>
                  </a:lnTo>
                  <a:lnTo>
                    <a:pt x="143319" y="4546"/>
                  </a:lnTo>
                  <a:lnTo>
                    <a:pt x="133616" y="2400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82" y="14693"/>
                  </a:lnTo>
                  <a:lnTo>
                    <a:pt x="105257" y="7137"/>
                  </a:lnTo>
                  <a:lnTo>
                    <a:pt x="96799" y="2057"/>
                  </a:lnTo>
                  <a:lnTo>
                    <a:pt x="86360" y="292"/>
                  </a:lnTo>
                  <a:lnTo>
                    <a:pt x="75958" y="2311"/>
                  </a:lnTo>
                  <a:lnTo>
                    <a:pt x="67627" y="7556"/>
                  </a:lnTo>
                  <a:lnTo>
                    <a:pt x="64871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49"/>
                  </a:lnTo>
                  <a:lnTo>
                    <a:pt x="19494" y="9156"/>
                  </a:lnTo>
                  <a:lnTo>
                    <a:pt x="17805" y="11811"/>
                  </a:lnTo>
                  <a:lnTo>
                    <a:pt x="13525" y="8509"/>
                  </a:lnTo>
                  <a:lnTo>
                    <a:pt x="7721" y="4229"/>
                  </a:lnTo>
                  <a:lnTo>
                    <a:pt x="0" y="2044"/>
                  </a:lnTo>
                  <a:lnTo>
                    <a:pt x="0" y="56362"/>
                  </a:lnTo>
                  <a:lnTo>
                    <a:pt x="5257" y="55778"/>
                  </a:lnTo>
                  <a:lnTo>
                    <a:pt x="12039" y="51993"/>
                  </a:lnTo>
                  <a:lnTo>
                    <a:pt x="16802" y="46545"/>
                  </a:lnTo>
                  <a:lnTo>
                    <a:pt x="20281" y="42710"/>
                  </a:lnTo>
                  <a:lnTo>
                    <a:pt x="22352" y="45148"/>
                  </a:lnTo>
                  <a:lnTo>
                    <a:pt x="31394" y="50088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55"/>
                  </a:lnTo>
                  <a:lnTo>
                    <a:pt x="68630" y="41567"/>
                  </a:lnTo>
                  <a:lnTo>
                    <a:pt x="76911" y="46634"/>
                  </a:lnTo>
                  <a:lnTo>
                    <a:pt x="86868" y="48399"/>
                  </a:lnTo>
                  <a:lnTo>
                    <a:pt x="96799" y="46380"/>
                  </a:lnTo>
                  <a:lnTo>
                    <a:pt x="104965" y="41160"/>
                  </a:lnTo>
                  <a:lnTo>
                    <a:pt x="110490" y="33616"/>
                  </a:lnTo>
                  <a:lnTo>
                    <a:pt x="115087" y="40297"/>
                  </a:lnTo>
                  <a:lnTo>
                    <a:pt x="122631" y="45427"/>
                  </a:lnTo>
                  <a:lnTo>
                    <a:pt x="131902" y="47548"/>
                  </a:lnTo>
                  <a:lnTo>
                    <a:pt x="141300" y="46126"/>
                  </a:lnTo>
                  <a:lnTo>
                    <a:pt x="149225" y="41567"/>
                  </a:lnTo>
                  <a:lnTo>
                    <a:pt x="154825" y="34607"/>
                  </a:lnTo>
                  <a:lnTo>
                    <a:pt x="156413" y="29057"/>
                  </a:lnTo>
                  <a:lnTo>
                    <a:pt x="157213" y="34239"/>
                  </a:lnTo>
                  <a:lnTo>
                    <a:pt x="161594" y="41351"/>
                  </a:lnTo>
                  <a:lnTo>
                    <a:pt x="168414" y="46482"/>
                  </a:lnTo>
                  <a:lnTo>
                    <a:pt x="176987" y="48882"/>
                  </a:lnTo>
                  <a:lnTo>
                    <a:pt x="185851" y="47980"/>
                  </a:lnTo>
                  <a:lnTo>
                    <a:pt x="193446" y="44081"/>
                  </a:lnTo>
                  <a:lnTo>
                    <a:pt x="198983" y="37820"/>
                  </a:lnTo>
                  <a:lnTo>
                    <a:pt x="201676" y="29832"/>
                  </a:lnTo>
                  <a:close/>
                </a:path>
                <a:path w="1130935" h="931545">
                  <a:moveTo>
                    <a:pt x="245821" y="35763"/>
                  </a:moveTo>
                  <a:lnTo>
                    <a:pt x="245351" y="27990"/>
                  </a:lnTo>
                  <a:lnTo>
                    <a:pt x="241706" y="21196"/>
                  </a:lnTo>
                  <a:lnTo>
                    <a:pt x="235483" y="16116"/>
                  </a:lnTo>
                  <a:lnTo>
                    <a:pt x="227291" y="13449"/>
                  </a:lnTo>
                  <a:lnTo>
                    <a:pt x="218694" y="13855"/>
                  </a:lnTo>
                  <a:lnTo>
                    <a:pt x="211340" y="17119"/>
                  </a:lnTo>
                  <a:lnTo>
                    <a:pt x="206019" y="22707"/>
                  </a:lnTo>
                  <a:lnTo>
                    <a:pt x="203492" y="30073"/>
                  </a:lnTo>
                  <a:lnTo>
                    <a:pt x="204292" y="37896"/>
                  </a:lnTo>
                  <a:lnTo>
                    <a:pt x="208051" y="44704"/>
                  </a:lnTo>
                  <a:lnTo>
                    <a:pt x="214160" y="49771"/>
                  </a:lnTo>
                  <a:lnTo>
                    <a:pt x="222021" y="52387"/>
                  </a:lnTo>
                  <a:lnTo>
                    <a:pt x="230314" y="51943"/>
                  </a:lnTo>
                  <a:lnTo>
                    <a:pt x="237553" y="48666"/>
                  </a:lnTo>
                  <a:lnTo>
                    <a:pt x="242976" y="43103"/>
                  </a:lnTo>
                  <a:lnTo>
                    <a:pt x="245821" y="35763"/>
                  </a:lnTo>
                  <a:close/>
                </a:path>
                <a:path w="1130935" h="931545">
                  <a:moveTo>
                    <a:pt x="289661" y="43789"/>
                  </a:moveTo>
                  <a:lnTo>
                    <a:pt x="265569" y="22326"/>
                  </a:lnTo>
                  <a:lnTo>
                    <a:pt x="258635" y="25019"/>
                  </a:lnTo>
                  <a:lnTo>
                    <a:pt x="253466" y="29933"/>
                  </a:lnTo>
                  <a:lnTo>
                    <a:pt x="250799" y="36639"/>
                  </a:lnTo>
                  <a:lnTo>
                    <a:pt x="251167" y="43891"/>
                  </a:lnTo>
                  <a:lnTo>
                    <a:pt x="254330" y="50355"/>
                  </a:lnTo>
                  <a:lnTo>
                    <a:pt x="259753" y="55308"/>
                  </a:lnTo>
                  <a:lnTo>
                    <a:pt x="266928" y="58089"/>
                  </a:lnTo>
                  <a:lnTo>
                    <a:pt x="274612" y="58039"/>
                  </a:lnTo>
                  <a:lnTo>
                    <a:pt x="281457" y="55333"/>
                  </a:lnTo>
                  <a:lnTo>
                    <a:pt x="286715" y="50431"/>
                  </a:lnTo>
                  <a:lnTo>
                    <a:pt x="289661" y="43789"/>
                  </a:lnTo>
                  <a:close/>
                </a:path>
                <a:path w="1130935" h="931545">
                  <a:moveTo>
                    <a:pt x="333286" y="47180"/>
                  </a:moveTo>
                  <a:lnTo>
                    <a:pt x="330746" y="41135"/>
                  </a:lnTo>
                  <a:lnTo>
                    <a:pt x="325894" y="36322"/>
                  </a:lnTo>
                  <a:lnTo>
                    <a:pt x="319201" y="33413"/>
                  </a:lnTo>
                  <a:lnTo>
                    <a:pt x="311899" y="33058"/>
                  </a:lnTo>
                  <a:lnTo>
                    <a:pt x="305422" y="35217"/>
                  </a:lnTo>
                  <a:lnTo>
                    <a:pt x="300456" y="39509"/>
                  </a:lnTo>
                  <a:lnTo>
                    <a:pt x="297700" y="45542"/>
                  </a:lnTo>
                  <a:lnTo>
                    <a:pt x="297713" y="52222"/>
                  </a:lnTo>
                  <a:lnTo>
                    <a:pt x="300329" y="58293"/>
                  </a:lnTo>
                  <a:lnTo>
                    <a:pt x="305092" y="63080"/>
                  </a:lnTo>
                  <a:lnTo>
                    <a:pt x="311569" y="65938"/>
                  </a:lnTo>
                  <a:lnTo>
                    <a:pt x="318643" y="66243"/>
                  </a:lnTo>
                  <a:lnTo>
                    <a:pt x="325043" y="64071"/>
                  </a:lnTo>
                  <a:lnTo>
                    <a:pt x="330085" y="59791"/>
                  </a:lnTo>
                  <a:lnTo>
                    <a:pt x="333070" y="53809"/>
                  </a:lnTo>
                  <a:lnTo>
                    <a:pt x="333286" y="47180"/>
                  </a:lnTo>
                  <a:close/>
                </a:path>
                <a:path w="1130935" h="931545">
                  <a:moveTo>
                    <a:pt x="376428" y="59804"/>
                  </a:moveTo>
                  <a:lnTo>
                    <a:pt x="374383" y="54190"/>
                  </a:lnTo>
                  <a:lnTo>
                    <a:pt x="370192" y="49606"/>
                  </a:lnTo>
                  <a:lnTo>
                    <a:pt x="364223" y="46659"/>
                  </a:lnTo>
                  <a:lnTo>
                    <a:pt x="355269" y="44107"/>
                  </a:lnTo>
                  <a:lnTo>
                    <a:pt x="346252" y="48641"/>
                  </a:lnTo>
                  <a:lnTo>
                    <a:pt x="344106" y="56769"/>
                  </a:lnTo>
                  <a:lnTo>
                    <a:pt x="341960" y="64897"/>
                  </a:lnTo>
                  <a:lnTo>
                    <a:pt x="347205" y="73494"/>
                  </a:lnTo>
                  <a:lnTo>
                    <a:pt x="364477" y="78409"/>
                  </a:lnTo>
                  <a:lnTo>
                    <a:pt x="373481" y="73888"/>
                  </a:lnTo>
                  <a:lnTo>
                    <a:pt x="375958" y="65836"/>
                  </a:lnTo>
                  <a:lnTo>
                    <a:pt x="376428" y="59804"/>
                  </a:lnTo>
                  <a:close/>
                </a:path>
                <a:path w="1130935" h="931545">
                  <a:moveTo>
                    <a:pt x="388035" y="140589"/>
                  </a:moveTo>
                  <a:lnTo>
                    <a:pt x="385686" y="133337"/>
                  </a:lnTo>
                  <a:lnTo>
                    <a:pt x="380530" y="127304"/>
                  </a:lnTo>
                  <a:lnTo>
                    <a:pt x="373024" y="123266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24"/>
                  </a:lnTo>
                  <a:lnTo>
                    <a:pt x="348335" y="132727"/>
                  </a:lnTo>
                  <a:lnTo>
                    <a:pt x="348742" y="127342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01"/>
                  </a:lnTo>
                  <a:lnTo>
                    <a:pt x="322681" y="108826"/>
                  </a:lnTo>
                  <a:lnTo>
                    <a:pt x="314515" y="111239"/>
                  </a:lnTo>
                  <a:lnTo>
                    <a:pt x="308775" y="115887"/>
                  </a:lnTo>
                  <a:lnTo>
                    <a:pt x="305384" y="107975"/>
                  </a:lnTo>
                  <a:lnTo>
                    <a:pt x="298869" y="101663"/>
                  </a:lnTo>
                  <a:lnTo>
                    <a:pt x="289864" y="97929"/>
                  </a:lnTo>
                  <a:lnTo>
                    <a:pt x="280123" y="97586"/>
                  </a:lnTo>
                  <a:lnTo>
                    <a:pt x="271564" y="100558"/>
                  </a:lnTo>
                  <a:lnTo>
                    <a:pt x="268300" y="103479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17"/>
                  </a:lnTo>
                  <a:lnTo>
                    <a:pt x="228079" y="92024"/>
                  </a:lnTo>
                  <a:lnTo>
                    <a:pt x="226021" y="94056"/>
                  </a:lnTo>
                  <a:lnTo>
                    <a:pt x="222872" y="90195"/>
                  </a:lnTo>
                  <a:lnTo>
                    <a:pt x="218554" y="85166"/>
                  </a:lnTo>
                  <a:lnTo>
                    <a:pt x="212013" y="81597"/>
                  </a:lnTo>
                  <a:lnTo>
                    <a:pt x="204393" y="80695"/>
                  </a:lnTo>
                  <a:lnTo>
                    <a:pt x="193433" y="81381"/>
                  </a:lnTo>
                  <a:lnTo>
                    <a:pt x="184188" y="85674"/>
                  </a:lnTo>
                  <a:lnTo>
                    <a:pt x="183172" y="86791"/>
                  </a:lnTo>
                  <a:lnTo>
                    <a:pt x="176212" y="79121"/>
                  </a:lnTo>
                  <a:lnTo>
                    <a:pt x="169113" y="75793"/>
                  </a:lnTo>
                  <a:lnTo>
                    <a:pt x="161023" y="75222"/>
                  </a:lnTo>
                  <a:lnTo>
                    <a:pt x="149504" y="76504"/>
                  </a:lnTo>
                  <a:lnTo>
                    <a:pt x="139979" y="81508"/>
                  </a:lnTo>
                  <a:lnTo>
                    <a:pt x="133540" y="75057"/>
                  </a:lnTo>
                  <a:lnTo>
                    <a:pt x="125907" y="72072"/>
                  </a:lnTo>
                  <a:lnTo>
                    <a:pt x="117373" y="71843"/>
                  </a:lnTo>
                  <a:lnTo>
                    <a:pt x="105333" y="73799"/>
                  </a:lnTo>
                  <a:lnTo>
                    <a:pt x="95567" y="79552"/>
                  </a:lnTo>
                  <a:lnTo>
                    <a:pt x="94691" y="80721"/>
                  </a:lnTo>
                  <a:lnTo>
                    <a:pt x="89115" y="75565"/>
                  </a:lnTo>
                  <a:lnTo>
                    <a:pt x="81737" y="73113"/>
                  </a:lnTo>
                  <a:lnTo>
                    <a:pt x="73634" y="73304"/>
                  </a:lnTo>
                  <a:lnTo>
                    <a:pt x="62293" y="75742"/>
                  </a:lnTo>
                  <a:lnTo>
                    <a:pt x="53289" y="81648"/>
                  </a:lnTo>
                  <a:lnTo>
                    <a:pt x="51409" y="84416"/>
                  </a:lnTo>
                  <a:lnTo>
                    <a:pt x="50038" y="82727"/>
                  </a:lnTo>
                  <a:lnTo>
                    <a:pt x="40982" y="77914"/>
                  </a:lnTo>
                  <a:lnTo>
                    <a:pt x="30073" y="76873"/>
                  </a:lnTo>
                  <a:lnTo>
                    <a:pt x="19469" y="79705"/>
                  </a:lnTo>
                  <a:lnTo>
                    <a:pt x="11214" y="85737"/>
                  </a:lnTo>
                  <a:lnTo>
                    <a:pt x="8559" y="90093"/>
                  </a:lnTo>
                  <a:lnTo>
                    <a:pt x="5905" y="87134"/>
                  </a:lnTo>
                  <a:lnTo>
                    <a:pt x="0" y="84340"/>
                  </a:lnTo>
                  <a:lnTo>
                    <a:pt x="0" y="126657"/>
                  </a:lnTo>
                  <a:lnTo>
                    <a:pt x="1955" y="126009"/>
                  </a:lnTo>
                  <a:lnTo>
                    <a:pt x="9321" y="120180"/>
                  </a:lnTo>
                  <a:lnTo>
                    <a:pt x="11252" y="116890"/>
                  </a:lnTo>
                  <a:lnTo>
                    <a:pt x="14592" y="120700"/>
                  </a:lnTo>
                  <a:lnTo>
                    <a:pt x="23456" y="125310"/>
                  </a:lnTo>
                  <a:lnTo>
                    <a:pt x="33794" y="126415"/>
                  </a:lnTo>
                  <a:lnTo>
                    <a:pt x="43853" y="123596"/>
                  </a:lnTo>
                  <a:lnTo>
                    <a:pt x="51917" y="117805"/>
                  </a:lnTo>
                  <a:lnTo>
                    <a:pt x="53047" y="116065"/>
                  </a:lnTo>
                  <a:lnTo>
                    <a:pt x="55105" y="118643"/>
                  </a:lnTo>
                  <a:lnTo>
                    <a:pt x="64198" y="123977"/>
                  </a:lnTo>
                  <a:lnTo>
                    <a:pt x="75031" y="125679"/>
                  </a:lnTo>
                  <a:lnTo>
                    <a:pt x="82651" y="125501"/>
                  </a:lnTo>
                  <a:lnTo>
                    <a:pt x="89496" y="122085"/>
                  </a:lnTo>
                  <a:lnTo>
                    <a:pt x="94729" y="117284"/>
                  </a:lnTo>
                  <a:lnTo>
                    <a:pt x="95631" y="118516"/>
                  </a:lnTo>
                  <a:lnTo>
                    <a:pt x="104914" y="124561"/>
                  </a:lnTo>
                  <a:lnTo>
                    <a:pt x="116166" y="126923"/>
                  </a:lnTo>
                  <a:lnTo>
                    <a:pt x="124167" y="127139"/>
                  </a:lnTo>
                  <a:lnTo>
                    <a:pt x="131521" y="123939"/>
                  </a:lnTo>
                  <a:lnTo>
                    <a:pt x="138137" y="118427"/>
                  </a:lnTo>
                  <a:lnTo>
                    <a:pt x="146735" y="124701"/>
                  </a:lnTo>
                  <a:lnTo>
                    <a:pt x="157327" y="127482"/>
                  </a:lnTo>
                  <a:lnTo>
                    <a:pt x="164934" y="128028"/>
                  </a:lnTo>
                  <a:lnTo>
                    <a:pt x="172059" y="125463"/>
                  </a:lnTo>
                  <a:lnTo>
                    <a:pt x="180009" y="119367"/>
                  </a:lnTo>
                  <a:lnTo>
                    <a:pt x="180759" y="120637"/>
                  </a:lnTo>
                  <a:lnTo>
                    <a:pt x="188556" y="126898"/>
                  </a:lnTo>
                  <a:lnTo>
                    <a:pt x="198488" y="130035"/>
                  </a:lnTo>
                  <a:lnTo>
                    <a:pt x="205676" y="130873"/>
                  </a:lnTo>
                  <a:lnTo>
                    <a:pt x="212547" y="128879"/>
                  </a:lnTo>
                  <a:lnTo>
                    <a:pt x="217932" y="124980"/>
                  </a:lnTo>
                  <a:lnTo>
                    <a:pt x="221856" y="122275"/>
                  </a:lnTo>
                  <a:lnTo>
                    <a:pt x="223202" y="124879"/>
                  </a:lnTo>
                  <a:lnTo>
                    <a:pt x="230276" y="131178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39"/>
                  </a:lnTo>
                  <a:lnTo>
                    <a:pt x="265430" y="131254"/>
                  </a:lnTo>
                  <a:lnTo>
                    <a:pt x="271805" y="137515"/>
                  </a:lnTo>
                  <a:lnTo>
                    <a:pt x="280365" y="141173"/>
                  </a:lnTo>
                  <a:lnTo>
                    <a:pt x="289674" y="141401"/>
                  </a:lnTo>
                  <a:lnTo>
                    <a:pt x="298094" y="138417"/>
                  </a:lnTo>
                  <a:lnTo>
                    <a:pt x="304596" y="132803"/>
                  </a:lnTo>
                  <a:lnTo>
                    <a:pt x="307327" y="139738"/>
                  </a:lnTo>
                  <a:lnTo>
                    <a:pt x="313042" y="145897"/>
                  </a:lnTo>
                  <a:lnTo>
                    <a:pt x="320916" y="149720"/>
                  </a:lnTo>
                  <a:lnTo>
                    <a:pt x="329628" y="150393"/>
                  </a:lnTo>
                  <a:lnTo>
                    <a:pt x="337667" y="147942"/>
                  </a:lnTo>
                  <a:lnTo>
                    <a:pt x="344131" y="142862"/>
                  </a:lnTo>
                  <a:lnTo>
                    <a:pt x="346710" y="138214"/>
                  </a:lnTo>
                  <a:lnTo>
                    <a:pt x="346341" y="143014"/>
                  </a:lnTo>
                  <a:lnTo>
                    <a:pt x="348805" y="150304"/>
                  </a:lnTo>
                  <a:lnTo>
                    <a:pt x="353860" y="156311"/>
                  </a:lnTo>
                  <a:lnTo>
                    <a:pt x="361048" y="160248"/>
                  </a:lnTo>
                  <a:lnTo>
                    <a:pt x="369176" y="161264"/>
                  </a:lnTo>
                  <a:lnTo>
                    <a:pt x="376796" y="159334"/>
                  </a:lnTo>
                  <a:lnTo>
                    <a:pt x="383057" y="154876"/>
                  </a:lnTo>
                  <a:lnTo>
                    <a:pt x="387121" y="148272"/>
                  </a:lnTo>
                  <a:lnTo>
                    <a:pt x="388035" y="140589"/>
                  </a:lnTo>
                  <a:close/>
                </a:path>
                <a:path w="1130935" h="931545">
                  <a:moveTo>
                    <a:pt x="420827" y="72694"/>
                  </a:moveTo>
                  <a:lnTo>
                    <a:pt x="416458" y="64719"/>
                  </a:lnTo>
                  <a:lnTo>
                    <a:pt x="400532" y="59347"/>
                  </a:lnTo>
                  <a:lnTo>
                    <a:pt x="392214" y="63042"/>
                  </a:lnTo>
                  <a:lnTo>
                    <a:pt x="389902" y="70281"/>
                  </a:lnTo>
                  <a:lnTo>
                    <a:pt x="387591" y="77520"/>
                  </a:lnTo>
                  <a:lnTo>
                    <a:pt x="391972" y="85496"/>
                  </a:lnTo>
                  <a:lnTo>
                    <a:pt x="407365" y="90690"/>
                  </a:lnTo>
                  <a:lnTo>
                    <a:pt x="415683" y="86995"/>
                  </a:lnTo>
                  <a:lnTo>
                    <a:pt x="420827" y="72694"/>
                  </a:lnTo>
                  <a:close/>
                </a:path>
                <a:path w="1130935" h="931545">
                  <a:moveTo>
                    <a:pt x="426643" y="155663"/>
                  </a:moveTo>
                  <a:lnTo>
                    <a:pt x="424789" y="148818"/>
                  </a:lnTo>
                  <a:lnTo>
                    <a:pt x="420268" y="142976"/>
                  </a:lnTo>
                  <a:lnTo>
                    <a:pt x="413486" y="138899"/>
                  </a:lnTo>
                  <a:lnTo>
                    <a:pt x="405676" y="137477"/>
                  </a:lnTo>
                  <a:lnTo>
                    <a:pt x="398424" y="138874"/>
                  </a:lnTo>
                  <a:lnTo>
                    <a:pt x="392493" y="142773"/>
                  </a:lnTo>
                  <a:lnTo>
                    <a:pt x="388708" y="148869"/>
                  </a:lnTo>
                  <a:lnTo>
                    <a:pt x="387794" y="156044"/>
                  </a:lnTo>
                  <a:lnTo>
                    <a:pt x="389750" y="162915"/>
                  </a:lnTo>
                  <a:lnTo>
                    <a:pt x="394182" y="168732"/>
                  </a:lnTo>
                  <a:lnTo>
                    <a:pt x="400697" y="172707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19"/>
                  </a:lnTo>
                  <a:lnTo>
                    <a:pt x="425475" y="162737"/>
                  </a:lnTo>
                  <a:lnTo>
                    <a:pt x="426643" y="155663"/>
                  </a:lnTo>
                  <a:close/>
                </a:path>
                <a:path w="1130935" h="931545">
                  <a:moveTo>
                    <a:pt x="464502" y="172491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13"/>
                  </a:lnTo>
                  <a:lnTo>
                    <a:pt x="445947" y="154762"/>
                  </a:lnTo>
                  <a:lnTo>
                    <a:pt x="439178" y="155740"/>
                  </a:lnTo>
                  <a:lnTo>
                    <a:pt x="433527" y="159080"/>
                  </a:lnTo>
                  <a:lnTo>
                    <a:pt x="429742" y="164528"/>
                  </a:lnTo>
                  <a:lnTo>
                    <a:pt x="428574" y="171119"/>
                  </a:lnTo>
                  <a:lnTo>
                    <a:pt x="430072" y="177558"/>
                  </a:lnTo>
                  <a:lnTo>
                    <a:pt x="433908" y="183121"/>
                  </a:lnTo>
                  <a:lnTo>
                    <a:pt x="439762" y="187083"/>
                  </a:lnTo>
                  <a:lnTo>
                    <a:pt x="446659" y="188645"/>
                  </a:lnTo>
                  <a:lnTo>
                    <a:pt x="453351" y="187642"/>
                  </a:lnTo>
                  <a:lnTo>
                    <a:pt x="459079" y="184327"/>
                  </a:lnTo>
                  <a:lnTo>
                    <a:pt x="463105" y="178981"/>
                  </a:lnTo>
                  <a:lnTo>
                    <a:pt x="464502" y="172491"/>
                  </a:lnTo>
                  <a:close/>
                </a:path>
                <a:path w="1130935" h="931545">
                  <a:moveTo>
                    <a:pt x="501497" y="191058"/>
                  </a:moveTo>
                  <a:lnTo>
                    <a:pt x="500468" y="185115"/>
                  </a:lnTo>
                  <a:lnTo>
                    <a:pt x="497128" y="179793"/>
                  </a:lnTo>
                  <a:lnTo>
                    <a:pt x="491731" y="175806"/>
                  </a:lnTo>
                  <a:lnTo>
                    <a:pt x="485267" y="173964"/>
                  </a:lnTo>
                  <a:lnTo>
                    <a:pt x="479018" y="174574"/>
                  </a:lnTo>
                  <a:lnTo>
                    <a:pt x="473671" y="177393"/>
                  </a:lnTo>
                  <a:lnTo>
                    <a:pt x="469950" y="182232"/>
                  </a:lnTo>
                  <a:lnTo>
                    <a:pt x="468579" y="188214"/>
                  </a:lnTo>
                  <a:lnTo>
                    <a:pt x="469658" y="194195"/>
                  </a:lnTo>
                  <a:lnTo>
                    <a:pt x="472948" y="199478"/>
                  </a:lnTo>
                  <a:lnTo>
                    <a:pt x="478155" y="203390"/>
                  </a:lnTo>
                  <a:lnTo>
                    <a:pt x="484428" y="205117"/>
                  </a:lnTo>
                  <a:lnTo>
                    <a:pt x="490613" y="204482"/>
                  </a:lnTo>
                  <a:lnTo>
                    <a:pt x="496023" y="201701"/>
                  </a:lnTo>
                  <a:lnTo>
                    <a:pt x="499948" y="196964"/>
                  </a:lnTo>
                  <a:lnTo>
                    <a:pt x="501497" y="191058"/>
                  </a:lnTo>
                  <a:close/>
                </a:path>
                <a:path w="1130935" h="931545">
                  <a:moveTo>
                    <a:pt x="539788" y="209931"/>
                  </a:moveTo>
                  <a:lnTo>
                    <a:pt x="536854" y="201142"/>
                  </a:lnTo>
                  <a:lnTo>
                    <a:pt x="521843" y="192849"/>
                  </a:lnTo>
                  <a:lnTo>
                    <a:pt x="512826" y="195046"/>
                  </a:lnTo>
                  <a:lnTo>
                    <a:pt x="509219" y="201891"/>
                  </a:lnTo>
                  <a:lnTo>
                    <a:pt x="505612" y="208737"/>
                  </a:lnTo>
                  <a:lnTo>
                    <a:pt x="508546" y="217525"/>
                  </a:lnTo>
                  <a:lnTo>
                    <a:pt x="522998" y="225501"/>
                  </a:lnTo>
                  <a:lnTo>
                    <a:pt x="532003" y="223316"/>
                  </a:lnTo>
                  <a:lnTo>
                    <a:pt x="539788" y="209931"/>
                  </a:lnTo>
                  <a:close/>
                </a:path>
                <a:path w="1130935" h="931545">
                  <a:moveTo>
                    <a:pt x="574700" y="232041"/>
                  </a:moveTo>
                  <a:lnTo>
                    <a:pt x="572427" y="223989"/>
                  </a:lnTo>
                  <a:lnTo>
                    <a:pt x="559269" y="215874"/>
                  </a:lnTo>
                  <a:lnTo>
                    <a:pt x="551040" y="217462"/>
                  </a:lnTo>
                  <a:lnTo>
                    <a:pt x="547471" y="223481"/>
                  </a:lnTo>
                  <a:lnTo>
                    <a:pt x="543902" y="229501"/>
                  </a:lnTo>
                  <a:lnTo>
                    <a:pt x="546176" y="237553"/>
                  </a:lnTo>
                  <a:lnTo>
                    <a:pt x="558901" y="245389"/>
                  </a:lnTo>
                  <a:lnTo>
                    <a:pt x="567131" y="243801"/>
                  </a:lnTo>
                  <a:lnTo>
                    <a:pt x="574700" y="232041"/>
                  </a:lnTo>
                  <a:close/>
                </a:path>
                <a:path w="1130935" h="931545">
                  <a:moveTo>
                    <a:pt x="590892" y="152565"/>
                  </a:moveTo>
                  <a:lnTo>
                    <a:pt x="588137" y="143903"/>
                  </a:lnTo>
                  <a:lnTo>
                    <a:pt x="573532" y="135610"/>
                  </a:lnTo>
                  <a:lnTo>
                    <a:pt x="564629" y="137642"/>
                  </a:lnTo>
                  <a:lnTo>
                    <a:pt x="557314" y="150964"/>
                  </a:lnTo>
                  <a:lnTo>
                    <a:pt x="560070" y="159626"/>
                  </a:lnTo>
                  <a:lnTo>
                    <a:pt x="574192" y="167640"/>
                  </a:lnTo>
                  <a:lnTo>
                    <a:pt x="583095" y="165595"/>
                  </a:lnTo>
                  <a:lnTo>
                    <a:pt x="586994" y="159080"/>
                  </a:lnTo>
                  <a:lnTo>
                    <a:pt x="590892" y="152565"/>
                  </a:lnTo>
                  <a:close/>
                </a:path>
                <a:path w="1130935" h="931545">
                  <a:moveTo>
                    <a:pt x="629615" y="178841"/>
                  </a:moveTo>
                  <a:lnTo>
                    <a:pt x="609244" y="160210"/>
                  </a:lnTo>
                  <a:lnTo>
                    <a:pt x="603656" y="162407"/>
                  </a:lnTo>
                  <a:lnTo>
                    <a:pt x="599452" y="166763"/>
                  </a:lnTo>
                  <a:lnTo>
                    <a:pt x="597433" y="172504"/>
                  </a:lnTo>
                  <a:lnTo>
                    <a:pt x="597852" y="178498"/>
                  </a:lnTo>
                  <a:lnTo>
                    <a:pt x="600506" y="184048"/>
                  </a:lnTo>
                  <a:lnTo>
                    <a:pt x="605231" y="188455"/>
                  </a:lnTo>
                  <a:lnTo>
                    <a:pt x="611238" y="190842"/>
                  </a:lnTo>
                  <a:lnTo>
                    <a:pt x="617423" y="190893"/>
                  </a:lnTo>
                  <a:lnTo>
                    <a:pt x="623049" y="188734"/>
                  </a:lnTo>
                  <a:lnTo>
                    <a:pt x="627430" y="184480"/>
                  </a:lnTo>
                  <a:lnTo>
                    <a:pt x="629615" y="178841"/>
                  </a:lnTo>
                  <a:close/>
                </a:path>
                <a:path w="1130935" h="931545">
                  <a:moveTo>
                    <a:pt x="669239" y="205803"/>
                  </a:moveTo>
                  <a:lnTo>
                    <a:pt x="647903" y="184315"/>
                  </a:lnTo>
                  <a:lnTo>
                    <a:pt x="641667" y="186423"/>
                  </a:lnTo>
                  <a:lnTo>
                    <a:pt x="636828" y="190969"/>
                  </a:lnTo>
                  <a:lnTo>
                    <a:pt x="634326" y="197167"/>
                  </a:lnTo>
                  <a:lnTo>
                    <a:pt x="634479" y="203758"/>
                  </a:lnTo>
                  <a:lnTo>
                    <a:pt x="637095" y="209969"/>
                  </a:lnTo>
                  <a:lnTo>
                    <a:pt x="642023" y="215036"/>
                  </a:lnTo>
                  <a:lnTo>
                    <a:pt x="648462" y="217970"/>
                  </a:lnTo>
                  <a:lnTo>
                    <a:pt x="655231" y="218338"/>
                  </a:lnTo>
                  <a:lnTo>
                    <a:pt x="661517" y="216268"/>
                  </a:lnTo>
                  <a:lnTo>
                    <a:pt x="666546" y="211861"/>
                  </a:lnTo>
                  <a:lnTo>
                    <a:pt x="669239" y="205803"/>
                  </a:lnTo>
                  <a:close/>
                </a:path>
                <a:path w="1130935" h="931545">
                  <a:moveTo>
                    <a:pt x="707771" y="227622"/>
                  </a:moveTo>
                  <a:lnTo>
                    <a:pt x="705180" y="220675"/>
                  </a:lnTo>
                  <a:lnTo>
                    <a:pt x="699871" y="214731"/>
                  </a:lnTo>
                  <a:lnTo>
                    <a:pt x="692823" y="211048"/>
                  </a:lnTo>
                  <a:lnTo>
                    <a:pt x="685419" y="210235"/>
                  </a:lnTo>
                  <a:lnTo>
                    <a:pt x="678548" y="212204"/>
                  </a:lnTo>
                  <a:lnTo>
                    <a:pt x="673061" y="216890"/>
                  </a:lnTo>
                  <a:lnTo>
                    <a:pt x="670026" y="223507"/>
                  </a:lnTo>
                  <a:lnTo>
                    <a:pt x="669836" y="230670"/>
                  </a:lnTo>
                  <a:lnTo>
                    <a:pt x="672350" y="237566"/>
                  </a:lnTo>
                  <a:lnTo>
                    <a:pt x="677418" y="243319"/>
                  </a:lnTo>
                  <a:lnTo>
                    <a:pt x="684276" y="246837"/>
                  </a:lnTo>
                  <a:lnTo>
                    <a:pt x="691603" y="247599"/>
                  </a:lnTo>
                  <a:lnTo>
                    <a:pt x="698538" y="245694"/>
                  </a:lnTo>
                  <a:lnTo>
                    <a:pt x="704215" y="241198"/>
                  </a:lnTo>
                  <a:lnTo>
                    <a:pt x="707504" y="234734"/>
                  </a:lnTo>
                  <a:lnTo>
                    <a:pt x="707771" y="227622"/>
                  </a:lnTo>
                  <a:close/>
                </a:path>
                <a:path w="1130935" h="931545">
                  <a:moveTo>
                    <a:pt x="710628" y="338836"/>
                  </a:moveTo>
                  <a:lnTo>
                    <a:pt x="709942" y="330517"/>
                  </a:lnTo>
                  <a:lnTo>
                    <a:pt x="698563" y="320052"/>
                  </a:lnTo>
                  <a:lnTo>
                    <a:pt x="690168" y="320040"/>
                  </a:lnTo>
                  <a:lnTo>
                    <a:pt x="680847" y="330466"/>
                  </a:lnTo>
                  <a:lnTo>
                    <a:pt x="681520" y="338785"/>
                  </a:lnTo>
                  <a:lnTo>
                    <a:pt x="692531" y="348907"/>
                  </a:lnTo>
                  <a:lnTo>
                    <a:pt x="700925" y="348919"/>
                  </a:lnTo>
                  <a:lnTo>
                    <a:pt x="705777" y="343877"/>
                  </a:lnTo>
                  <a:lnTo>
                    <a:pt x="710628" y="338836"/>
                  </a:lnTo>
                  <a:close/>
                </a:path>
                <a:path w="1130935" h="931545">
                  <a:moveTo>
                    <a:pt x="742403" y="369709"/>
                  </a:moveTo>
                  <a:lnTo>
                    <a:pt x="742099" y="360464"/>
                  </a:lnTo>
                  <a:lnTo>
                    <a:pt x="730046" y="348259"/>
                  </a:lnTo>
                  <a:lnTo>
                    <a:pt x="720763" y="347802"/>
                  </a:lnTo>
                  <a:lnTo>
                    <a:pt x="709930" y="358863"/>
                  </a:lnTo>
                  <a:lnTo>
                    <a:pt x="710234" y="368096"/>
                  </a:lnTo>
                  <a:lnTo>
                    <a:pt x="721842" y="379844"/>
                  </a:lnTo>
                  <a:lnTo>
                    <a:pt x="731126" y="380301"/>
                  </a:lnTo>
                  <a:lnTo>
                    <a:pt x="736765" y="375005"/>
                  </a:lnTo>
                  <a:lnTo>
                    <a:pt x="742403" y="369709"/>
                  </a:lnTo>
                  <a:close/>
                </a:path>
                <a:path w="1130935" h="931545">
                  <a:moveTo>
                    <a:pt x="744956" y="257898"/>
                  </a:moveTo>
                  <a:lnTo>
                    <a:pt x="742530" y="250253"/>
                  </a:lnTo>
                  <a:lnTo>
                    <a:pt x="737108" y="243560"/>
                  </a:lnTo>
                  <a:lnTo>
                    <a:pt x="729665" y="239204"/>
                  </a:lnTo>
                  <a:lnTo>
                    <a:pt x="721715" y="237921"/>
                  </a:lnTo>
                  <a:lnTo>
                    <a:pt x="714197" y="239699"/>
                  </a:lnTo>
                  <a:lnTo>
                    <a:pt x="708037" y="244487"/>
                  </a:lnTo>
                  <a:lnTo>
                    <a:pt x="704430" y="251460"/>
                  </a:lnTo>
                  <a:lnTo>
                    <a:pt x="703846" y="259194"/>
                  </a:lnTo>
                  <a:lnTo>
                    <a:pt x="706196" y="266763"/>
                  </a:lnTo>
                  <a:lnTo>
                    <a:pt x="711365" y="273240"/>
                  </a:lnTo>
                  <a:lnTo>
                    <a:pt x="718566" y="277393"/>
                  </a:lnTo>
                  <a:lnTo>
                    <a:pt x="726427" y="278599"/>
                  </a:lnTo>
                  <a:lnTo>
                    <a:pt x="734021" y="276923"/>
                  </a:lnTo>
                  <a:lnTo>
                    <a:pt x="740359" y="272402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931545">
                  <a:moveTo>
                    <a:pt x="771118" y="396900"/>
                  </a:moveTo>
                  <a:lnTo>
                    <a:pt x="770013" y="390728"/>
                  </a:lnTo>
                  <a:lnTo>
                    <a:pt x="766495" y="385000"/>
                  </a:lnTo>
                  <a:lnTo>
                    <a:pt x="761187" y="380885"/>
                  </a:lnTo>
                  <a:lnTo>
                    <a:pt x="755154" y="379095"/>
                  </a:lnTo>
                  <a:lnTo>
                    <a:pt x="749134" y="379704"/>
                  </a:lnTo>
                  <a:lnTo>
                    <a:pt x="743851" y="382778"/>
                  </a:lnTo>
                  <a:lnTo>
                    <a:pt x="740333" y="387819"/>
                  </a:lnTo>
                  <a:lnTo>
                    <a:pt x="739089" y="393750"/>
                  </a:lnTo>
                  <a:lnTo>
                    <a:pt x="740156" y="399859"/>
                  </a:lnTo>
                  <a:lnTo>
                    <a:pt x="743521" y="405422"/>
                  </a:lnTo>
                  <a:lnTo>
                    <a:pt x="748703" y="409384"/>
                  </a:lnTo>
                  <a:lnTo>
                    <a:pt x="754684" y="411124"/>
                  </a:lnTo>
                  <a:lnTo>
                    <a:pt x="760755" y="410565"/>
                  </a:lnTo>
                  <a:lnTo>
                    <a:pt x="766165" y="407644"/>
                  </a:lnTo>
                  <a:lnTo>
                    <a:pt x="769835" y="402780"/>
                  </a:lnTo>
                  <a:lnTo>
                    <a:pt x="771118" y="396900"/>
                  </a:lnTo>
                  <a:close/>
                </a:path>
                <a:path w="1130935" h="931545">
                  <a:moveTo>
                    <a:pt x="799858" y="430301"/>
                  </a:moveTo>
                  <a:lnTo>
                    <a:pt x="798969" y="423545"/>
                  </a:lnTo>
                  <a:lnTo>
                    <a:pt x="795451" y="417118"/>
                  </a:lnTo>
                  <a:lnTo>
                    <a:pt x="789889" y="412356"/>
                  </a:lnTo>
                  <a:lnTo>
                    <a:pt x="783424" y="410095"/>
                  </a:lnTo>
                  <a:lnTo>
                    <a:pt x="776859" y="410438"/>
                  </a:lnTo>
                  <a:lnTo>
                    <a:pt x="770966" y="413512"/>
                  </a:lnTo>
                  <a:lnTo>
                    <a:pt x="766876" y="418807"/>
                  </a:lnTo>
                  <a:lnTo>
                    <a:pt x="765225" y="425196"/>
                  </a:lnTo>
                  <a:lnTo>
                    <a:pt x="766051" y="431888"/>
                  </a:lnTo>
                  <a:lnTo>
                    <a:pt x="769404" y="438099"/>
                  </a:lnTo>
                  <a:lnTo>
                    <a:pt x="774814" y="442671"/>
                  </a:lnTo>
                  <a:lnTo>
                    <a:pt x="781227" y="444881"/>
                  </a:lnTo>
                  <a:lnTo>
                    <a:pt x="787844" y="444601"/>
                  </a:lnTo>
                  <a:lnTo>
                    <a:pt x="793864" y="441744"/>
                  </a:lnTo>
                  <a:lnTo>
                    <a:pt x="798144" y="436638"/>
                  </a:lnTo>
                  <a:lnTo>
                    <a:pt x="799858" y="430301"/>
                  </a:lnTo>
                  <a:close/>
                </a:path>
                <a:path w="1130935" h="931545">
                  <a:moveTo>
                    <a:pt x="826935" y="465150"/>
                  </a:moveTo>
                  <a:lnTo>
                    <a:pt x="826325" y="457796"/>
                  </a:lnTo>
                  <a:lnTo>
                    <a:pt x="822858" y="450672"/>
                  </a:lnTo>
                  <a:lnTo>
                    <a:pt x="817092" y="445223"/>
                  </a:lnTo>
                  <a:lnTo>
                    <a:pt x="810234" y="442429"/>
                  </a:lnTo>
                  <a:lnTo>
                    <a:pt x="803122" y="442468"/>
                  </a:lnTo>
                  <a:lnTo>
                    <a:pt x="796607" y="445477"/>
                  </a:lnTo>
                  <a:lnTo>
                    <a:pt x="791921" y="450989"/>
                  </a:lnTo>
                  <a:lnTo>
                    <a:pt x="789813" y="457796"/>
                  </a:lnTo>
                  <a:lnTo>
                    <a:pt x="790346" y="465074"/>
                  </a:lnTo>
                  <a:lnTo>
                    <a:pt x="793648" y="471957"/>
                  </a:lnTo>
                  <a:lnTo>
                    <a:pt x="799236" y="477164"/>
                  </a:lnTo>
                  <a:lnTo>
                    <a:pt x="806043" y="479869"/>
                  </a:lnTo>
                  <a:lnTo>
                    <a:pt x="813181" y="479933"/>
                  </a:lnTo>
                  <a:lnTo>
                    <a:pt x="819810" y="477202"/>
                  </a:lnTo>
                  <a:lnTo>
                    <a:pt x="824725" y="471893"/>
                  </a:lnTo>
                  <a:lnTo>
                    <a:pt x="826935" y="465150"/>
                  </a:lnTo>
                  <a:close/>
                </a:path>
                <a:path w="1130935" h="931545">
                  <a:moveTo>
                    <a:pt x="919035" y="611085"/>
                  </a:moveTo>
                  <a:lnTo>
                    <a:pt x="896073" y="582676"/>
                  </a:lnTo>
                  <a:lnTo>
                    <a:pt x="898944" y="571665"/>
                  </a:lnTo>
                  <a:lnTo>
                    <a:pt x="873594" y="545680"/>
                  </a:lnTo>
                  <a:lnTo>
                    <a:pt x="874699" y="544156"/>
                  </a:lnTo>
                  <a:lnTo>
                    <a:pt x="876935" y="533349"/>
                  </a:lnTo>
                  <a:lnTo>
                    <a:pt x="876007" y="527202"/>
                  </a:lnTo>
                  <a:lnTo>
                    <a:pt x="872744" y="521703"/>
                  </a:lnTo>
                  <a:lnTo>
                    <a:pt x="866736" y="514807"/>
                  </a:lnTo>
                  <a:lnTo>
                    <a:pt x="859205" y="510832"/>
                  </a:lnTo>
                  <a:lnTo>
                    <a:pt x="851077" y="510082"/>
                  </a:lnTo>
                  <a:lnTo>
                    <a:pt x="846010" y="511886"/>
                  </a:lnTo>
                  <a:lnTo>
                    <a:pt x="849515" y="508469"/>
                  </a:lnTo>
                  <a:lnTo>
                    <a:pt x="852246" y="501319"/>
                  </a:lnTo>
                  <a:lnTo>
                    <a:pt x="852004" y="493382"/>
                  </a:lnTo>
                  <a:lnTo>
                    <a:pt x="848639" y="485546"/>
                  </a:lnTo>
                  <a:lnTo>
                    <a:pt x="842733" y="479399"/>
                  </a:lnTo>
                  <a:lnTo>
                    <a:pt x="835507" y="476034"/>
                  </a:lnTo>
                  <a:lnTo>
                    <a:pt x="827887" y="475703"/>
                  </a:lnTo>
                  <a:lnTo>
                    <a:pt x="820737" y="478612"/>
                  </a:lnTo>
                  <a:lnTo>
                    <a:pt x="815428" y="484289"/>
                  </a:lnTo>
                  <a:lnTo>
                    <a:pt x="812800" y="491490"/>
                  </a:lnTo>
                  <a:lnTo>
                    <a:pt x="813003" y="499325"/>
                  </a:lnTo>
                  <a:lnTo>
                    <a:pt x="816165" y="506882"/>
                  </a:lnTo>
                  <a:lnTo>
                    <a:pt x="821893" y="512749"/>
                  </a:lnTo>
                  <a:lnTo>
                    <a:pt x="829043" y="516026"/>
                  </a:lnTo>
                  <a:lnTo>
                    <a:pt x="836688" y="516483"/>
                  </a:lnTo>
                  <a:lnTo>
                    <a:pt x="841209" y="514883"/>
                  </a:lnTo>
                  <a:lnTo>
                    <a:pt x="837349" y="518642"/>
                  </a:lnTo>
                  <a:lnTo>
                    <a:pt x="834161" y="526211"/>
                  </a:lnTo>
                  <a:lnTo>
                    <a:pt x="833945" y="534593"/>
                  </a:lnTo>
                  <a:lnTo>
                    <a:pt x="836930" y="542810"/>
                  </a:lnTo>
                  <a:lnTo>
                    <a:pt x="840041" y="548043"/>
                  </a:lnTo>
                  <a:lnTo>
                    <a:pt x="844867" y="551611"/>
                  </a:lnTo>
                  <a:lnTo>
                    <a:pt x="855586" y="554786"/>
                  </a:lnTo>
                  <a:lnTo>
                    <a:pt x="857224" y="554736"/>
                  </a:lnTo>
                  <a:lnTo>
                    <a:pt x="853821" y="561848"/>
                  </a:lnTo>
                  <a:lnTo>
                    <a:pt x="874534" y="593178"/>
                  </a:lnTo>
                  <a:lnTo>
                    <a:pt x="871766" y="598335"/>
                  </a:lnTo>
                  <a:lnTo>
                    <a:pt x="892594" y="632802"/>
                  </a:lnTo>
                  <a:lnTo>
                    <a:pt x="898867" y="633209"/>
                  </a:lnTo>
                  <a:lnTo>
                    <a:pt x="904887" y="630618"/>
                  </a:lnTo>
                  <a:lnTo>
                    <a:pt x="910793" y="628091"/>
                  </a:lnTo>
                  <a:lnTo>
                    <a:pt x="915289" y="623023"/>
                  </a:lnTo>
                  <a:lnTo>
                    <a:pt x="919035" y="611085"/>
                  </a:lnTo>
                  <a:close/>
                </a:path>
                <a:path w="1130935" h="931545">
                  <a:moveTo>
                    <a:pt x="1049845" y="768311"/>
                  </a:moveTo>
                  <a:lnTo>
                    <a:pt x="1029068" y="740156"/>
                  </a:lnTo>
                  <a:lnTo>
                    <a:pt x="1031684" y="738822"/>
                  </a:lnTo>
                  <a:lnTo>
                    <a:pt x="1037259" y="731837"/>
                  </a:lnTo>
                  <a:lnTo>
                    <a:pt x="1039901" y="722896"/>
                  </a:lnTo>
                  <a:lnTo>
                    <a:pt x="1039088" y="712965"/>
                  </a:lnTo>
                  <a:lnTo>
                    <a:pt x="1037437" y="706208"/>
                  </a:lnTo>
                  <a:lnTo>
                    <a:pt x="1032865" y="701001"/>
                  </a:lnTo>
                  <a:lnTo>
                    <a:pt x="1022350" y="694766"/>
                  </a:lnTo>
                  <a:lnTo>
                    <a:pt x="1020470" y="694486"/>
                  </a:lnTo>
                  <a:lnTo>
                    <a:pt x="1025448" y="687590"/>
                  </a:lnTo>
                  <a:lnTo>
                    <a:pt x="1027772" y="677938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26"/>
                  </a:lnTo>
                  <a:lnTo>
                    <a:pt x="995641" y="600862"/>
                  </a:lnTo>
                  <a:lnTo>
                    <a:pt x="978433" y="562216"/>
                  </a:lnTo>
                  <a:lnTo>
                    <a:pt x="976083" y="561771"/>
                  </a:lnTo>
                  <a:lnTo>
                    <a:pt x="977760" y="558546"/>
                  </a:lnTo>
                  <a:lnTo>
                    <a:pt x="957630" y="518693"/>
                  </a:lnTo>
                  <a:lnTo>
                    <a:pt x="957186" y="518642"/>
                  </a:lnTo>
                  <a:lnTo>
                    <a:pt x="957922" y="517067"/>
                  </a:lnTo>
                  <a:lnTo>
                    <a:pt x="942606" y="478421"/>
                  </a:lnTo>
                  <a:lnTo>
                    <a:pt x="933094" y="475665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71"/>
                  </a:lnTo>
                  <a:lnTo>
                    <a:pt x="853033" y="365226"/>
                  </a:lnTo>
                  <a:lnTo>
                    <a:pt x="846912" y="365467"/>
                  </a:lnTo>
                  <a:lnTo>
                    <a:pt x="847267" y="353110"/>
                  </a:lnTo>
                  <a:lnTo>
                    <a:pt x="844943" y="346290"/>
                  </a:lnTo>
                  <a:lnTo>
                    <a:pt x="840092" y="340690"/>
                  </a:lnTo>
                  <a:lnTo>
                    <a:pt x="831837" y="334035"/>
                  </a:lnTo>
                  <a:lnTo>
                    <a:pt x="822439" y="331050"/>
                  </a:lnTo>
                  <a:lnTo>
                    <a:pt x="814070" y="331774"/>
                  </a:lnTo>
                  <a:lnTo>
                    <a:pt x="814870" y="329895"/>
                  </a:lnTo>
                  <a:lnTo>
                    <a:pt x="790308" y="298399"/>
                  </a:lnTo>
                  <a:lnTo>
                    <a:pt x="781519" y="299580"/>
                  </a:lnTo>
                  <a:lnTo>
                    <a:pt x="776617" y="302704"/>
                  </a:lnTo>
                  <a:lnTo>
                    <a:pt x="779462" y="298259"/>
                  </a:lnTo>
                  <a:lnTo>
                    <a:pt x="756716" y="267335"/>
                  </a:lnTo>
                  <a:lnTo>
                    <a:pt x="748550" y="268833"/>
                  </a:lnTo>
                  <a:lnTo>
                    <a:pt x="741705" y="273672"/>
                  </a:lnTo>
                  <a:lnTo>
                    <a:pt x="737463" y="280987"/>
                  </a:lnTo>
                  <a:lnTo>
                    <a:pt x="736434" y="289267"/>
                  </a:lnTo>
                  <a:lnTo>
                    <a:pt x="738568" y="297510"/>
                  </a:lnTo>
                  <a:lnTo>
                    <a:pt x="743775" y="304736"/>
                  </a:lnTo>
                  <a:lnTo>
                    <a:pt x="751268" y="309549"/>
                  </a:lnTo>
                  <a:lnTo>
                    <a:pt x="759625" y="311264"/>
                  </a:lnTo>
                  <a:lnTo>
                    <a:pt x="767842" y="309880"/>
                  </a:lnTo>
                  <a:lnTo>
                    <a:pt x="772223" y="307098"/>
                  </a:lnTo>
                  <a:lnTo>
                    <a:pt x="769061" y="312000"/>
                  </a:lnTo>
                  <a:lnTo>
                    <a:pt x="797217" y="345833"/>
                  </a:lnTo>
                  <a:lnTo>
                    <a:pt x="798944" y="345376"/>
                  </a:lnTo>
                  <a:lnTo>
                    <a:pt x="797077" y="353733"/>
                  </a:lnTo>
                  <a:lnTo>
                    <a:pt x="826681" y="381850"/>
                  </a:lnTo>
                  <a:lnTo>
                    <a:pt x="825004" y="387997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17"/>
                  </a:lnTo>
                  <a:lnTo>
                    <a:pt x="896899" y="505612"/>
                  </a:lnTo>
                  <a:lnTo>
                    <a:pt x="920635" y="537133"/>
                  </a:lnTo>
                  <a:lnTo>
                    <a:pt x="922286" y="537349"/>
                  </a:lnTo>
                  <a:lnTo>
                    <a:pt x="922121" y="537692"/>
                  </a:lnTo>
                  <a:lnTo>
                    <a:pt x="941451" y="575983"/>
                  </a:lnTo>
                  <a:lnTo>
                    <a:pt x="944994" y="576605"/>
                  </a:lnTo>
                  <a:lnTo>
                    <a:pt x="943927" y="578586"/>
                  </a:lnTo>
                  <a:lnTo>
                    <a:pt x="960488" y="615772"/>
                  </a:lnTo>
                  <a:lnTo>
                    <a:pt x="965060" y="616813"/>
                  </a:lnTo>
                  <a:lnTo>
                    <a:pt x="962558" y="623697"/>
                  </a:lnTo>
                  <a:lnTo>
                    <a:pt x="961999" y="627087"/>
                  </a:lnTo>
                  <a:lnTo>
                    <a:pt x="962101" y="630542"/>
                  </a:lnTo>
                  <a:lnTo>
                    <a:pt x="962050" y="634060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44"/>
                  </a:lnTo>
                  <a:lnTo>
                    <a:pt x="999667" y="701852"/>
                  </a:lnTo>
                  <a:lnTo>
                    <a:pt x="994460" y="712584"/>
                  </a:lnTo>
                  <a:lnTo>
                    <a:pt x="994079" y="718934"/>
                  </a:lnTo>
                  <a:lnTo>
                    <a:pt x="995641" y="725373"/>
                  </a:lnTo>
                  <a:lnTo>
                    <a:pt x="999744" y="733920"/>
                  </a:lnTo>
                  <a:lnTo>
                    <a:pt x="1006386" y="740067"/>
                  </a:lnTo>
                  <a:lnTo>
                    <a:pt x="1014666" y="743242"/>
                  </a:lnTo>
                  <a:lnTo>
                    <a:pt x="1017587" y="743140"/>
                  </a:lnTo>
                  <a:lnTo>
                    <a:pt x="1013231" y="746861"/>
                  </a:lnTo>
                  <a:lnTo>
                    <a:pt x="1007821" y="756653"/>
                  </a:lnTo>
                  <a:lnTo>
                    <a:pt x="1007275" y="762546"/>
                  </a:lnTo>
                  <a:lnTo>
                    <a:pt x="1008443" y="768642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06"/>
                  </a:lnTo>
                  <a:lnTo>
                    <a:pt x="1033780" y="786282"/>
                  </a:lnTo>
                  <a:lnTo>
                    <a:pt x="1041450" y="782828"/>
                  </a:lnTo>
                  <a:lnTo>
                    <a:pt x="1046975" y="776554"/>
                  </a:lnTo>
                  <a:lnTo>
                    <a:pt x="1049845" y="768311"/>
                  </a:lnTo>
                  <a:close/>
                </a:path>
                <a:path w="1130935" h="931545">
                  <a:moveTo>
                    <a:pt x="1055179" y="524471"/>
                  </a:moveTo>
                  <a:lnTo>
                    <a:pt x="1052601" y="514692"/>
                  </a:lnTo>
                  <a:lnTo>
                    <a:pt x="1049743" y="508241"/>
                  </a:lnTo>
                  <a:lnTo>
                    <a:pt x="1044143" y="503910"/>
                  </a:lnTo>
                  <a:lnTo>
                    <a:pt x="1032560" y="499541"/>
                  </a:lnTo>
                  <a:lnTo>
                    <a:pt x="1026299" y="499719"/>
                  </a:lnTo>
                  <a:lnTo>
                    <a:pt x="1028725" y="497687"/>
                  </a:lnTo>
                  <a:lnTo>
                    <a:pt x="1032929" y="488924"/>
                  </a:lnTo>
                  <a:lnTo>
                    <a:pt x="1033526" y="478802"/>
                  </a:lnTo>
                  <a:lnTo>
                    <a:pt x="1030249" y="468477"/>
                  </a:lnTo>
                  <a:lnTo>
                    <a:pt x="1026845" y="461733"/>
                  </a:lnTo>
                  <a:lnTo>
                    <a:pt x="1020737" y="457327"/>
                  </a:lnTo>
                  <a:lnTo>
                    <a:pt x="1008075" y="453301"/>
                  </a:lnTo>
                  <a:lnTo>
                    <a:pt x="1006005" y="453466"/>
                  </a:lnTo>
                  <a:lnTo>
                    <a:pt x="1009599" y="444944"/>
                  </a:lnTo>
                  <a:lnTo>
                    <a:pt x="981875" y="408444"/>
                  </a:lnTo>
                  <a:lnTo>
                    <a:pt x="984199" y="402069"/>
                  </a:lnTo>
                  <a:lnTo>
                    <a:pt x="963422" y="366953"/>
                  </a:lnTo>
                  <a:lnTo>
                    <a:pt x="955306" y="365264"/>
                  </a:lnTo>
                  <a:lnTo>
                    <a:pt x="956830" y="360375"/>
                  </a:lnTo>
                  <a:lnTo>
                    <a:pt x="955738" y="348335"/>
                  </a:lnTo>
                  <a:lnTo>
                    <a:pt x="949972" y="336702"/>
                  </a:lnTo>
                  <a:lnTo>
                    <a:pt x="940536" y="327875"/>
                  </a:lnTo>
                  <a:lnTo>
                    <a:pt x="929144" y="323659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40"/>
                  </a:lnTo>
                  <a:lnTo>
                    <a:pt x="919060" y="295389"/>
                  </a:lnTo>
                  <a:lnTo>
                    <a:pt x="908646" y="286550"/>
                  </a:lnTo>
                  <a:lnTo>
                    <a:pt x="896467" y="282651"/>
                  </a:lnTo>
                  <a:lnTo>
                    <a:pt x="895985" y="282702"/>
                  </a:lnTo>
                  <a:lnTo>
                    <a:pt x="896378" y="280847"/>
                  </a:lnTo>
                  <a:lnTo>
                    <a:pt x="874763" y="246761"/>
                  </a:lnTo>
                  <a:lnTo>
                    <a:pt x="861796" y="243192"/>
                  </a:lnTo>
                  <a:lnTo>
                    <a:pt x="859929" y="243268"/>
                  </a:lnTo>
                  <a:lnTo>
                    <a:pt x="859980" y="243014"/>
                  </a:lnTo>
                  <a:lnTo>
                    <a:pt x="837857" y="211709"/>
                  </a:lnTo>
                  <a:lnTo>
                    <a:pt x="822045" y="208788"/>
                  </a:lnTo>
                  <a:lnTo>
                    <a:pt x="821080" y="199224"/>
                  </a:lnTo>
                  <a:lnTo>
                    <a:pt x="817181" y="191325"/>
                  </a:lnTo>
                  <a:lnTo>
                    <a:pt x="803681" y="179222"/>
                  </a:lnTo>
                  <a:lnTo>
                    <a:pt x="795388" y="176199"/>
                  </a:lnTo>
                  <a:lnTo>
                    <a:pt x="782472" y="176377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81"/>
                  </a:lnTo>
                  <a:lnTo>
                    <a:pt x="737628" y="148564"/>
                  </a:lnTo>
                  <a:lnTo>
                    <a:pt x="729145" y="155740"/>
                  </a:lnTo>
                  <a:lnTo>
                    <a:pt x="724484" y="165709"/>
                  </a:lnTo>
                  <a:lnTo>
                    <a:pt x="724052" y="176657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46"/>
                  </a:lnTo>
                  <a:lnTo>
                    <a:pt x="764895" y="223291"/>
                  </a:lnTo>
                  <a:lnTo>
                    <a:pt x="777646" y="234708"/>
                  </a:lnTo>
                  <a:lnTo>
                    <a:pt x="785622" y="237451"/>
                  </a:lnTo>
                  <a:lnTo>
                    <a:pt x="795223" y="237286"/>
                  </a:lnTo>
                  <a:lnTo>
                    <a:pt x="795477" y="240665"/>
                  </a:lnTo>
                  <a:lnTo>
                    <a:pt x="828548" y="273469"/>
                  </a:lnTo>
                  <a:lnTo>
                    <a:pt x="828687" y="275183"/>
                  </a:lnTo>
                  <a:lnTo>
                    <a:pt x="849185" y="307746"/>
                  </a:lnTo>
                  <a:lnTo>
                    <a:pt x="861796" y="311226"/>
                  </a:lnTo>
                  <a:lnTo>
                    <a:pt x="863612" y="311048"/>
                  </a:lnTo>
                  <a:lnTo>
                    <a:pt x="863523" y="311454"/>
                  </a:lnTo>
                  <a:lnTo>
                    <a:pt x="865365" y="323684"/>
                  </a:lnTo>
                  <a:lnTo>
                    <a:pt x="871575" y="335089"/>
                  </a:lnTo>
                  <a:lnTo>
                    <a:pt x="881532" y="343357"/>
                  </a:lnTo>
                  <a:lnTo>
                    <a:pt x="893343" y="347268"/>
                  </a:lnTo>
                  <a:lnTo>
                    <a:pt x="897242" y="347065"/>
                  </a:lnTo>
                  <a:lnTo>
                    <a:pt x="896607" y="349427"/>
                  </a:lnTo>
                  <a:lnTo>
                    <a:pt x="897839" y="361086"/>
                  </a:lnTo>
                  <a:lnTo>
                    <a:pt x="903198" y="372186"/>
                  </a:lnTo>
                  <a:lnTo>
                    <a:pt x="912241" y="380504"/>
                  </a:lnTo>
                  <a:lnTo>
                    <a:pt x="923239" y="384771"/>
                  </a:lnTo>
                  <a:lnTo>
                    <a:pt x="928344" y="384746"/>
                  </a:lnTo>
                  <a:lnTo>
                    <a:pt x="927366" y="392645"/>
                  </a:lnTo>
                  <a:lnTo>
                    <a:pt x="927608" y="396379"/>
                  </a:lnTo>
                  <a:lnTo>
                    <a:pt x="928560" y="400011"/>
                  </a:lnTo>
                  <a:lnTo>
                    <a:pt x="929360" y="403758"/>
                  </a:lnTo>
                  <a:lnTo>
                    <a:pt x="958176" y="423926"/>
                  </a:lnTo>
                  <a:lnTo>
                    <a:pt x="955941" y="436892"/>
                  </a:lnTo>
                  <a:lnTo>
                    <a:pt x="986917" y="464642"/>
                  </a:lnTo>
                  <a:lnTo>
                    <a:pt x="985774" y="466356"/>
                  </a:lnTo>
                  <a:lnTo>
                    <a:pt x="982891" y="478993"/>
                  </a:lnTo>
                  <a:lnTo>
                    <a:pt x="984046" y="485813"/>
                  </a:lnTo>
                  <a:lnTo>
                    <a:pt x="987272" y="492252"/>
                  </a:lnTo>
                  <a:lnTo>
                    <a:pt x="993711" y="500291"/>
                  </a:lnTo>
                  <a:lnTo>
                    <a:pt x="1002245" y="505180"/>
                  </a:lnTo>
                  <a:lnTo>
                    <a:pt x="1011783" y="506526"/>
                  </a:lnTo>
                  <a:lnTo>
                    <a:pt x="1014844" y="505701"/>
                  </a:lnTo>
                  <a:lnTo>
                    <a:pt x="1011135" y="510705"/>
                  </a:lnTo>
                  <a:lnTo>
                    <a:pt x="1007808" y="522389"/>
                  </a:lnTo>
                  <a:lnTo>
                    <a:pt x="1008672" y="528777"/>
                  </a:lnTo>
                  <a:lnTo>
                    <a:pt x="1011389" y="534936"/>
                  </a:lnTo>
                  <a:lnTo>
                    <a:pt x="1017028" y="542759"/>
                  </a:lnTo>
                  <a:lnTo>
                    <a:pt x="1024775" y="547712"/>
                  </a:lnTo>
                  <a:lnTo>
                    <a:pt x="1033614" y="549414"/>
                  </a:lnTo>
                  <a:lnTo>
                    <a:pt x="1042543" y="547433"/>
                  </a:lnTo>
                  <a:lnTo>
                    <a:pt x="1049820" y="541896"/>
                  </a:lnTo>
                  <a:lnTo>
                    <a:pt x="1054138" y="533895"/>
                  </a:lnTo>
                  <a:lnTo>
                    <a:pt x="1055179" y="524471"/>
                  </a:lnTo>
                  <a:close/>
                </a:path>
                <a:path w="1130935" h="931545">
                  <a:moveTo>
                    <a:pt x="1057770" y="805459"/>
                  </a:moveTo>
                  <a:lnTo>
                    <a:pt x="1054633" y="797420"/>
                  </a:lnTo>
                  <a:lnTo>
                    <a:pt x="1049096" y="791476"/>
                  </a:lnTo>
                  <a:lnTo>
                    <a:pt x="1041984" y="788187"/>
                  </a:lnTo>
                  <a:lnTo>
                    <a:pt x="1034161" y="788073"/>
                  </a:lnTo>
                  <a:lnTo>
                    <a:pt x="1027010" y="791260"/>
                  </a:lnTo>
                  <a:lnTo>
                    <a:pt x="1021842" y="796912"/>
                  </a:lnTo>
                  <a:lnTo>
                    <a:pt x="1019086" y="804265"/>
                  </a:lnTo>
                  <a:lnTo>
                    <a:pt x="1019124" y="812533"/>
                  </a:lnTo>
                  <a:lnTo>
                    <a:pt x="1021930" y="820305"/>
                  </a:lnTo>
                  <a:lnTo>
                    <a:pt x="1027150" y="826198"/>
                  </a:lnTo>
                  <a:lnTo>
                    <a:pt x="1034021" y="829652"/>
                  </a:lnTo>
                  <a:lnTo>
                    <a:pt x="1041844" y="830084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08"/>
                  </a:lnTo>
                  <a:lnTo>
                    <a:pt x="1057770" y="805459"/>
                  </a:lnTo>
                  <a:close/>
                </a:path>
                <a:path w="1130935" h="931545">
                  <a:moveTo>
                    <a:pt x="1062494" y="931125"/>
                  </a:moveTo>
                  <a:lnTo>
                    <a:pt x="1060856" y="929525"/>
                  </a:lnTo>
                  <a:lnTo>
                    <a:pt x="1044054" y="930465"/>
                  </a:lnTo>
                  <a:lnTo>
                    <a:pt x="1043520" y="931125"/>
                  </a:lnTo>
                  <a:lnTo>
                    <a:pt x="1062494" y="931125"/>
                  </a:lnTo>
                  <a:close/>
                </a:path>
                <a:path w="1130935" h="931545">
                  <a:moveTo>
                    <a:pt x="1063701" y="852170"/>
                  </a:moveTo>
                  <a:lnTo>
                    <a:pt x="1061135" y="844626"/>
                  </a:lnTo>
                  <a:lnTo>
                    <a:pt x="1056284" y="838885"/>
                  </a:lnTo>
                  <a:lnTo>
                    <a:pt x="1049870" y="835520"/>
                  </a:lnTo>
                  <a:lnTo>
                    <a:pt x="1042644" y="835050"/>
                  </a:lnTo>
                  <a:lnTo>
                    <a:pt x="1035888" y="837666"/>
                  </a:lnTo>
                  <a:lnTo>
                    <a:pt x="1030859" y="842645"/>
                  </a:lnTo>
                  <a:lnTo>
                    <a:pt x="1027976" y="849325"/>
                  </a:lnTo>
                  <a:lnTo>
                    <a:pt x="1027671" y="856970"/>
                  </a:lnTo>
                  <a:lnTo>
                    <a:pt x="1029906" y="864298"/>
                  </a:lnTo>
                  <a:lnTo>
                    <a:pt x="1034453" y="869975"/>
                  </a:lnTo>
                  <a:lnTo>
                    <a:pt x="1040650" y="873480"/>
                  </a:lnTo>
                  <a:lnTo>
                    <a:pt x="1047851" y="874217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45"/>
                  </a:lnTo>
                  <a:lnTo>
                    <a:pt x="1063701" y="852170"/>
                  </a:lnTo>
                  <a:close/>
                </a:path>
                <a:path w="1130935" h="931545">
                  <a:moveTo>
                    <a:pt x="1067333" y="899045"/>
                  </a:moveTo>
                  <a:lnTo>
                    <a:pt x="1065301" y="892009"/>
                  </a:lnTo>
                  <a:lnTo>
                    <a:pt x="1061097" y="886536"/>
                  </a:lnTo>
                  <a:lnTo>
                    <a:pt x="1055370" y="883158"/>
                  </a:lnTo>
                  <a:lnTo>
                    <a:pt x="1048753" y="882396"/>
                  </a:lnTo>
                  <a:lnTo>
                    <a:pt x="1042441" y="884491"/>
                  </a:lnTo>
                  <a:lnTo>
                    <a:pt x="1037590" y="888834"/>
                  </a:lnTo>
                  <a:lnTo>
                    <a:pt x="1034643" y="894842"/>
                  </a:lnTo>
                  <a:lnTo>
                    <a:pt x="1034034" y="901852"/>
                  </a:lnTo>
                  <a:lnTo>
                    <a:pt x="1034630" y="911656"/>
                  </a:lnTo>
                  <a:lnTo>
                    <a:pt x="1042581" y="919149"/>
                  </a:lnTo>
                  <a:lnTo>
                    <a:pt x="1051788" y="918578"/>
                  </a:lnTo>
                  <a:lnTo>
                    <a:pt x="1058189" y="916724"/>
                  </a:lnTo>
                  <a:lnTo>
                    <a:pt x="1063244" y="912431"/>
                  </a:lnTo>
                  <a:lnTo>
                    <a:pt x="1066457" y="906335"/>
                  </a:lnTo>
                  <a:lnTo>
                    <a:pt x="1067333" y="899045"/>
                  </a:lnTo>
                  <a:close/>
                </a:path>
                <a:path w="1130935" h="931545">
                  <a:moveTo>
                    <a:pt x="1074585" y="571068"/>
                  </a:moveTo>
                  <a:lnTo>
                    <a:pt x="1072654" y="561886"/>
                  </a:lnTo>
                  <a:lnTo>
                    <a:pt x="1067371" y="554126"/>
                  </a:lnTo>
                  <a:lnTo>
                    <a:pt x="1060043" y="549186"/>
                  </a:lnTo>
                  <a:lnTo>
                    <a:pt x="1051712" y="547446"/>
                  </a:lnTo>
                  <a:lnTo>
                    <a:pt x="1043393" y="549249"/>
                  </a:lnTo>
                  <a:lnTo>
                    <a:pt x="1036599" y="554355"/>
                  </a:lnTo>
                  <a:lnTo>
                    <a:pt x="1032510" y="561606"/>
                  </a:lnTo>
                  <a:lnTo>
                    <a:pt x="1031392" y="570064"/>
                  </a:lnTo>
                  <a:lnTo>
                    <a:pt x="1033449" y="578827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58"/>
                  </a:lnTo>
                  <a:lnTo>
                    <a:pt x="1068806" y="587019"/>
                  </a:lnTo>
                  <a:lnTo>
                    <a:pt x="1073188" y="579780"/>
                  </a:lnTo>
                  <a:lnTo>
                    <a:pt x="1074585" y="571068"/>
                  </a:lnTo>
                  <a:close/>
                </a:path>
                <a:path w="1130935" h="931545">
                  <a:moveTo>
                    <a:pt x="1091717" y="618477"/>
                  </a:moveTo>
                  <a:lnTo>
                    <a:pt x="1090345" y="609904"/>
                  </a:lnTo>
                  <a:lnTo>
                    <a:pt x="1085786" y="602526"/>
                  </a:lnTo>
                  <a:lnTo>
                    <a:pt x="1079246" y="597649"/>
                  </a:lnTo>
                  <a:lnTo>
                    <a:pt x="1071638" y="595642"/>
                  </a:lnTo>
                  <a:lnTo>
                    <a:pt x="1063866" y="596925"/>
                  </a:lnTo>
                  <a:lnTo>
                    <a:pt x="1057351" y="601332"/>
                  </a:lnTo>
                  <a:lnTo>
                    <a:pt x="1053236" y="607847"/>
                  </a:lnTo>
                  <a:lnTo>
                    <a:pt x="1051814" y="615619"/>
                  </a:lnTo>
                  <a:lnTo>
                    <a:pt x="1053363" y="623811"/>
                  </a:lnTo>
                  <a:lnTo>
                    <a:pt x="1057529" y="631012"/>
                  </a:lnTo>
                  <a:lnTo>
                    <a:pt x="1063726" y="635914"/>
                  </a:lnTo>
                  <a:lnTo>
                    <a:pt x="1071143" y="638098"/>
                  </a:lnTo>
                  <a:lnTo>
                    <a:pt x="1078953" y="637133"/>
                  </a:lnTo>
                  <a:lnTo>
                    <a:pt x="1085646" y="632968"/>
                  </a:lnTo>
                  <a:lnTo>
                    <a:pt x="1090028" y="626465"/>
                  </a:lnTo>
                  <a:lnTo>
                    <a:pt x="1091717" y="618477"/>
                  </a:lnTo>
                  <a:close/>
                </a:path>
                <a:path w="1130935" h="931545">
                  <a:moveTo>
                    <a:pt x="1106525" y="666584"/>
                  </a:moveTo>
                  <a:lnTo>
                    <a:pt x="1105662" y="658660"/>
                  </a:lnTo>
                  <a:lnTo>
                    <a:pt x="1101788" y="651713"/>
                  </a:lnTo>
                  <a:lnTo>
                    <a:pt x="1096010" y="646938"/>
                  </a:lnTo>
                  <a:lnTo>
                    <a:pt x="1089113" y="644753"/>
                  </a:lnTo>
                  <a:lnTo>
                    <a:pt x="1081913" y="645566"/>
                  </a:lnTo>
                  <a:lnTo>
                    <a:pt x="1075728" y="649312"/>
                  </a:lnTo>
                  <a:lnTo>
                    <a:pt x="1071664" y="655116"/>
                  </a:lnTo>
                  <a:lnTo>
                    <a:pt x="1070013" y="662190"/>
                  </a:lnTo>
                  <a:lnTo>
                    <a:pt x="1071079" y="669772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04"/>
                  </a:lnTo>
                  <a:lnTo>
                    <a:pt x="1093978" y="683145"/>
                  </a:lnTo>
                  <a:lnTo>
                    <a:pt x="1100302" y="679615"/>
                  </a:lnTo>
                  <a:lnTo>
                    <a:pt x="1104607" y="673836"/>
                  </a:lnTo>
                  <a:lnTo>
                    <a:pt x="1106525" y="666584"/>
                  </a:lnTo>
                  <a:close/>
                </a:path>
                <a:path w="1130935" h="931545">
                  <a:moveTo>
                    <a:pt x="1118984" y="715289"/>
                  </a:moveTo>
                  <a:lnTo>
                    <a:pt x="1118552" y="708050"/>
                  </a:lnTo>
                  <a:lnTo>
                    <a:pt x="1115326" y="701548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195"/>
                  </a:lnTo>
                  <a:lnTo>
                    <a:pt x="1087729" y="703287"/>
                  </a:lnTo>
                  <a:lnTo>
                    <a:pt x="1085913" y="709663"/>
                  </a:lnTo>
                  <a:lnTo>
                    <a:pt x="1086573" y="716635"/>
                  </a:lnTo>
                  <a:lnTo>
                    <a:pt x="1089469" y="722998"/>
                  </a:lnTo>
                  <a:lnTo>
                    <a:pt x="1094232" y="727608"/>
                  </a:lnTo>
                  <a:lnTo>
                    <a:pt x="1100239" y="730021"/>
                  </a:lnTo>
                  <a:lnTo>
                    <a:pt x="1106817" y="729830"/>
                  </a:lnTo>
                  <a:lnTo>
                    <a:pt x="1112735" y="726884"/>
                  </a:lnTo>
                  <a:lnTo>
                    <a:pt x="1116914" y="721804"/>
                  </a:lnTo>
                  <a:lnTo>
                    <a:pt x="1118984" y="715289"/>
                  </a:lnTo>
                  <a:close/>
                </a:path>
                <a:path w="1130935" h="931545">
                  <a:moveTo>
                    <a:pt x="1130744" y="766889"/>
                  </a:moveTo>
                  <a:lnTo>
                    <a:pt x="1129017" y="757923"/>
                  </a:lnTo>
                  <a:lnTo>
                    <a:pt x="1126909" y="749033"/>
                  </a:lnTo>
                  <a:lnTo>
                    <a:pt x="1118603" y="743381"/>
                  </a:lnTo>
                  <a:lnTo>
                    <a:pt x="1110576" y="745286"/>
                  </a:lnTo>
                  <a:lnTo>
                    <a:pt x="1102525" y="747191"/>
                  </a:lnTo>
                  <a:lnTo>
                    <a:pt x="1097737" y="755675"/>
                  </a:lnTo>
                  <a:lnTo>
                    <a:pt x="1099781" y="764273"/>
                  </a:lnTo>
                  <a:lnTo>
                    <a:pt x="1101445" y="772934"/>
                  </a:lnTo>
                  <a:lnTo>
                    <a:pt x="1109357" y="778662"/>
                  </a:lnTo>
                  <a:lnTo>
                    <a:pt x="1125575" y="775462"/>
                  </a:lnTo>
                  <a:lnTo>
                    <a:pt x="1130744" y="7668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0" y="5625363"/>
              <a:ext cx="1362710" cy="1198880"/>
            </a:xfrm>
            <a:custGeom>
              <a:avLst/>
              <a:gdLst/>
              <a:ahLst/>
              <a:cxnLst/>
              <a:rect l="l" t="t" r="r" b="b"/>
              <a:pathLst>
                <a:path w="1362710" h="11988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51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908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362710" h="11988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65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16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27"/>
                  </a:lnTo>
                  <a:lnTo>
                    <a:pt x="67043" y="224980"/>
                  </a:lnTo>
                  <a:lnTo>
                    <a:pt x="71412" y="218503"/>
                  </a:lnTo>
                  <a:lnTo>
                    <a:pt x="72910" y="210731"/>
                  </a:lnTo>
                  <a:close/>
                </a:path>
                <a:path w="1362710" h="1198879">
                  <a:moveTo>
                    <a:pt x="121335" y="210756"/>
                  </a:moveTo>
                  <a:lnTo>
                    <a:pt x="119938" y="203682"/>
                  </a:lnTo>
                  <a:lnTo>
                    <a:pt x="115773" y="197904"/>
                  </a:lnTo>
                  <a:lnTo>
                    <a:pt x="109474" y="193992"/>
                  </a:lnTo>
                  <a:lnTo>
                    <a:pt x="101663" y="192544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81"/>
                  </a:lnTo>
                  <a:lnTo>
                    <a:pt x="81851" y="210642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54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17"/>
                  </a:lnTo>
                  <a:lnTo>
                    <a:pt x="121335" y="210756"/>
                  </a:lnTo>
                  <a:close/>
                </a:path>
                <a:path w="1362710" h="11988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362710" h="1198879">
                  <a:moveTo>
                    <a:pt x="170916" y="26162"/>
                  </a:moveTo>
                  <a:lnTo>
                    <a:pt x="169303" y="16192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801"/>
                  </a:lnTo>
                  <a:lnTo>
                    <a:pt x="170916" y="26162"/>
                  </a:lnTo>
                  <a:close/>
                </a:path>
                <a:path w="1362710" h="1198879">
                  <a:moveTo>
                    <a:pt x="194919" y="116497"/>
                  </a:moveTo>
                  <a:lnTo>
                    <a:pt x="187515" y="108750"/>
                  </a:lnTo>
                  <a:lnTo>
                    <a:pt x="167703" y="107505"/>
                  </a:lnTo>
                  <a:lnTo>
                    <a:pt x="159308" y="114274"/>
                  </a:lnTo>
                  <a:lnTo>
                    <a:pt x="158432" y="132207"/>
                  </a:lnTo>
                  <a:lnTo>
                    <a:pt x="165849" y="139966"/>
                  </a:lnTo>
                  <a:lnTo>
                    <a:pt x="185000" y="141173"/>
                  </a:lnTo>
                  <a:lnTo>
                    <a:pt x="193395" y="134391"/>
                  </a:lnTo>
                  <a:lnTo>
                    <a:pt x="194157" y="125450"/>
                  </a:lnTo>
                  <a:lnTo>
                    <a:pt x="194919" y="116497"/>
                  </a:lnTo>
                  <a:close/>
                </a:path>
                <a:path w="1362710" h="1198879">
                  <a:moveTo>
                    <a:pt x="218884" y="209283"/>
                  </a:moveTo>
                  <a:lnTo>
                    <a:pt x="212318" y="201904"/>
                  </a:lnTo>
                  <a:lnTo>
                    <a:pt x="194132" y="200113"/>
                  </a:lnTo>
                  <a:lnTo>
                    <a:pt x="186220" y="206070"/>
                  </a:lnTo>
                  <a:lnTo>
                    <a:pt x="185547" y="214299"/>
                  </a:lnTo>
                  <a:lnTo>
                    <a:pt x="184873" y="222529"/>
                  </a:lnTo>
                  <a:lnTo>
                    <a:pt x="191452" y="229920"/>
                  </a:lnTo>
                  <a:lnTo>
                    <a:pt x="209029" y="231648"/>
                  </a:lnTo>
                  <a:lnTo>
                    <a:pt x="216941" y="225704"/>
                  </a:lnTo>
                  <a:lnTo>
                    <a:pt x="218884" y="209283"/>
                  </a:lnTo>
                  <a:close/>
                </a:path>
                <a:path w="1362710" h="11988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75"/>
                  </a:lnTo>
                  <a:lnTo>
                    <a:pt x="218363" y="115125"/>
                  </a:lnTo>
                  <a:lnTo>
                    <a:pt x="213575" y="120345"/>
                  </a:lnTo>
                  <a:lnTo>
                    <a:pt x="211366" y="127152"/>
                  </a:lnTo>
                  <a:lnTo>
                    <a:pt x="212191" y="134289"/>
                  </a:lnTo>
                  <a:lnTo>
                    <a:pt x="215734" y="140449"/>
                  </a:lnTo>
                  <a:lnTo>
                    <a:pt x="221437" y="144957"/>
                  </a:lnTo>
                  <a:lnTo>
                    <a:pt x="228739" y="147193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70"/>
                  </a:lnTo>
                  <a:close/>
                </a:path>
                <a:path w="1362710" h="1198879">
                  <a:moveTo>
                    <a:pt x="305968" y="140284"/>
                  </a:moveTo>
                  <a:lnTo>
                    <a:pt x="305701" y="132461"/>
                  </a:lnTo>
                  <a:lnTo>
                    <a:pt x="302221" y="125552"/>
                  </a:lnTo>
                  <a:lnTo>
                    <a:pt x="296125" y="120294"/>
                  </a:lnTo>
                  <a:lnTo>
                    <a:pt x="287997" y="117411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22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362710" h="11988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50"/>
                  </a:lnTo>
                  <a:lnTo>
                    <a:pt x="319214" y="158559"/>
                  </a:lnTo>
                  <a:lnTo>
                    <a:pt x="325450" y="164579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52"/>
                  </a:lnTo>
                  <a:lnTo>
                    <a:pt x="357466" y="159639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362710" h="1198879">
                  <a:moveTo>
                    <a:pt x="416331" y="157073"/>
                  </a:moveTo>
                  <a:lnTo>
                    <a:pt x="413080" y="148564"/>
                  </a:lnTo>
                  <a:lnTo>
                    <a:pt x="406539" y="141706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34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362710" h="11988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362710" h="1198879">
                  <a:moveTo>
                    <a:pt x="465963" y="270662"/>
                  </a:moveTo>
                  <a:lnTo>
                    <a:pt x="464121" y="264439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98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362710" h="1198879">
                  <a:moveTo>
                    <a:pt x="514540" y="289534"/>
                  </a:moveTo>
                  <a:lnTo>
                    <a:pt x="512851" y="282613"/>
                  </a:lnTo>
                  <a:lnTo>
                    <a:pt x="508482" y="276644"/>
                  </a:lnTo>
                  <a:lnTo>
                    <a:pt x="501789" y="272376"/>
                  </a:lnTo>
                  <a:lnTo>
                    <a:pt x="494004" y="270764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912"/>
                  </a:lnTo>
                  <a:lnTo>
                    <a:pt x="477215" y="295859"/>
                  </a:lnTo>
                  <a:lnTo>
                    <a:pt x="481507" y="301802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501"/>
                  </a:lnTo>
                  <a:lnTo>
                    <a:pt x="513168" y="296595"/>
                  </a:lnTo>
                  <a:lnTo>
                    <a:pt x="514540" y="289534"/>
                  </a:lnTo>
                  <a:close/>
                </a:path>
                <a:path w="1362710" h="1198879">
                  <a:moveTo>
                    <a:pt x="562140" y="310807"/>
                  </a:moveTo>
                  <a:lnTo>
                    <a:pt x="560679" y="303199"/>
                  </a:lnTo>
                  <a:lnTo>
                    <a:pt x="556234" y="296481"/>
                  </a:lnTo>
                  <a:lnTo>
                    <a:pt x="549173" y="291503"/>
                  </a:lnTo>
                  <a:lnTo>
                    <a:pt x="540791" y="289318"/>
                  </a:lnTo>
                  <a:lnTo>
                    <a:pt x="532752" y="290258"/>
                  </a:lnTo>
                  <a:lnTo>
                    <a:pt x="525957" y="294030"/>
                  </a:lnTo>
                  <a:lnTo>
                    <a:pt x="521296" y="300342"/>
                  </a:lnTo>
                  <a:lnTo>
                    <a:pt x="519696" y="308076"/>
                  </a:lnTo>
                  <a:lnTo>
                    <a:pt x="521246" y="315722"/>
                  </a:lnTo>
                  <a:lnTo>
                    <a:pt x="525602" y="322402"/>
                  </a:lnTo>
                  <a:lnTo>
                    <a:pt x="532384" y="327266"/>
                  </a:lnTo>
                  <a:lnTo>
                    <a:pt x="540486" y="329311"/>
                  </a:lnTo>
                  <a:lnTo>
                    <a:pt x="548436" y="328320"/>
                  </a:lnTo>
                  <a:lnTo>
                    <a:pt x="555332" y="324599"/>
                  </a:lnTo>
                  <a:lnTo>
                    <a:pt x="560235" y="318465"/>
                  </a:lnTo>
                  <a:lnTo>
                    <a:pt x="562140" y="310807"/>
                  </a:lnTo>
                  <a:close/>
                </a:path>
                <a:path w="1362710" h="1198879">
                  <a:moveTo>
                    <a:pt x="608622" y="334479"/>
                  </a:moveTo>
                  <a:lnTo>
                    <a:pt x="607466" y="326174"/>
                  </a:lnTo>
                  <a:lnTo>
                    <a:pt x="603021" y="318681"/>
                  </a:lnTo>
                  <a:lnTo>
                    <a:pt x="595642" y="312915"/>
                  </a:lnTo>
                  <a:lnTo>
                    <a:pt x="586701" y="310121"/>
                  </a:lnTo>
                  <a:lnTo>
                    <a:pt x="577977" y="310718"/>
                  </a:lnTo>
                  <a:lnTo>
                    <a:pt x="570445" y="314426"/>
                  </a:lnTo>
                  <a:lnTo>
                    <a:pt x="565086" y="321005"/>
                  </a:lnTo>
                  <a:lnTo>
                    <a:pt x="562965" y="329285"/>
                  </a:lnTo>
                  <a:lnTo>
                    <a:pt x="564248" y="337616"/>
                  </a:lnTo>
                  <a:lnTo>
                    <a:pt x="568579" y="345059"/>
                  </a:lnTo>
                  <a:lnTo>
                    <a:pt x="575640" y="350659"/>
                  </a:lnTo>
                  <a:lnTo>
                    <a:pt x="584276" y="353288"/>
                  </a:lnTo>
                  <a:lnTo>
                    <a:pt x="592899" y="352640"/>
                  </a:lnTo>
                  <a:lnTo>
                    <a:pt x="600532" y="349008"/>
                  </a:lnTo>
                  <a:lnTo>
                    <a:pt x="606145" y="342671"/>
                  </a:lnTo>
                  <a:lnTo>
                    <a:pt x="608622" y="334479"/>
                  </a:lnTo>
                  <a:close/>
                </a:path>
                <a:path w="1362710" h="1198879">
                  <a:moveTo>
                    <a:pt x="783069" y="448068"/>
                  </a:moveTo>
                  <a:lnTo>
                    <a:pt x="759447" y="414909"/>
                  </a:lnTo>
                  <a:lnTo>
                    <a:pt x="748169" y="413423"/>
                  </a:lnTo>
                  <a:lnTo>
                    <a:pt x="741756" y="415175"/>
                  </a:lnTo>
                  <a:lnTo>
                    <a:pt x="739114" y="401993"/>
                  </a:lnTo>
                  <a:lnTo>
                    <a:pt x="734974" y="395351"/>
                  </a:lnTo>
                  <a:lnTo>
                    <a:pt x="728472" y="390601"/>
                  </a:lnTo>
                  <a:lnTo>
                    <a:pt x="718096" y="385584"/>
                  </a:lnTo>
                  <a:lnTo>
                    <a:pt x="707415" y="384708"/>
                  </a:lnTo>
                  <a:lnTo>
                    <a:pt x="698728" y="387540"/>
                  </a:lnTo>
                  <a:lnTo>
                    <a:pt x="699109" y="385356"/>
                  </a:lnTo>
                  <a:lnTo>
                    <a:pt x="665403" y="357987"/>
                  </a:lnTo>
                  <a:lnTo>
                    <a:pt x="656386" y="361391"/>
                  </a:lnTo>
                  <a:lnTo>
                    <a:pt x="651941" y="365925"/>
                  </a:lnTo>
                  <a:lnTo>
                    <a:pt x="653884" y="360489"/>
                  </a:lnTo>
                  <a:lnTo>
                    <a:pt x="653097" y="351485"/>
                  </a:lnTo>
                  <a:lnTo>
                    <a:pt x="648728" y="343179"/>
                  </a:lnTo>
                  <a:lnTo>
                    <a:pt x="641096" y="336600"/>
                  </a:lnTo>
                  <a:lnTo>
                    <a:pt x="631621" y="333133"/>
                  </a:lnTo>
                  <a:lnTo>
                    <a:pt x="622223" y="333298"/>
                  </a:lnTo>
                  <a:lnTo>
                    <a:pt x="613943" y="336892"/>
                  </a:lnTo>
                  <a:lnTo>
                    <a:pt x="607872" y="343687"/>
                  </a:lnTo>
                  <a:lnTo>
                    <a:pt x="605180" y="352463"/>
                  </a:lnTo>
                  <a:lnTo>
                    <a:pt x="606120" y="361492"/>
                  </a:lnTo>
                  <a:lnTo>
                    <a:pt x="610374" y="369709"/>
                  </a:lnTo>
                  <a:lnTo>
                    <a:pt x="617651" y="376085"/>
                  </a:lnTo>
                  <a:lnTo>
                    <a:pt x="626770" y="379349"/>
                  </a:lnTo>
                  <a:lnTo>
                    <a:pt x="636054" y="379120"/>
                  </a:lnTo>
                  <a:lnTo>
                    <a:pt x="644410" y="375640"/>
                  </a:lnTo>
                  <a:lnTo>
                    <a:pt x="648385" y="371602"/>
                  </a:lnTo>
                  <a:lnTo>
                    <a:pt x="646226" y="377596"/>
                  </a:lnTo>
                  <a:lnTo>
                    <a:pt x="671296" y="408711"/>
                  </a:lnTo>
                  <a:lnTo>
                    <a:pt x="684326" y="406539"/>
                  </a:lnTo>
                  <a:lnTo>
                    <a:pt x="686028" y="405638"/>
                  </a:lnTo>
                  <a:lnTo>
                    <a:pt x="686104" y="414934"/>
                  </a:lnTo>
                  <a:lnTo>
                    <a:pt x="690003" y="424738"/>
                  </a:lnTo>
                  <a:lnTo>
                    <a:pt x="697522" y="432765"/>
                  </a:lnTo>
                  <a:lnTo>
                    <a:pt x="703707" y="437273"/>
                  </a:lnTo>
                  <a:lnTo>
                    <a:pt x="711047" y="439013"/>
                  </a:lnTo>
                  <a:lnTo>
                    <a:pt x="724319" y="437489"/>
                  </a:lnTo>
                  <a:lnTo>
                    <a:pt x="724052" y="444398"/>
                  </a:lnTo>
                  <a:lnTo>
                    <a:pt x="727684" y="454990"/>
                  </a:lnTo>
                  <a:lnTo>
                    <a:pt x="735203" y="463880"/>
                  </a:lnTo>
                  <a:lnTo>
                    <a:pt x="741502" y="468985"/>
                  </a:lnTo>
                  <a:lnTo>
                    <a:pt x="749173" y="471208"/>
                  </a:lnTo>
                  <a:lnTo>
                    <a:pt x="764044" y="470217"/>
                  </a:lnTo>
                  <a:lnTo>
                    <a:pt x="770902" y="467398"/>
                  </a:lnTo>
                  <a:lnTo>
                    <a:pt x="775957" y="461530"/>
                  </a:lnTo>
                  <a:lnTo>
                    <a:pt x="780910" y="455790"/>
                  </a:lnTo>
                  <a:lnTo>
                    <a:pt x="783069" y="448068"/>
                  </a:lnTo>
                  <a:close/>
                </a:path>
                <a:path w="1362710" h="11988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24"/>
                  </a:lnTo>
                  <a:lnTo>
                    <a:pt x="866394" y="256552"/>
                  </a:lnTo>
                  <a:lnTo>
                    <a:pt x="858215" y="254850"/>
                  </a:lnTo>
                  <a:lnTo>
                    <a:pt x="843648" y="256209"/>
                  </a:lnTo>
                  <a:lnTo>
                    <a:pt x="837082" y="259626"/>
                  </a:lnTo>
                  <a:lnTo>
                    <a:pt x="838606" y="256222"/>
                  </a:lnTo>
                  <a:lnTo>
                    <a:pt x="818007" y="219024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13"/>
                  </a:lnTo>
                  <a:lnTo>
                    <a:pt x="742645" y="185737"/>
                  </a:lnTo>
                  <a:lnTo>
                    <a:pt x="741807" y="177736"/>
                  </a:lnTo>
                  <a:lnTo>
                    <a:pt x="710857" y="151498"/>
                  </a:lnTo>
                  <a:lnTo>
                    <a:pt x="706183" y="150926"/>
                  </a:lnTo>
                  <a:lnTo>
                    <a:pt x="701548" y="151231"/>
                  </a:lnTo>
                  <a:lnTo>
                    <a:pt x="697217" y="152323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88"/>
                  </a:lnTo>
                  <a:lnTo>
                    <a:pt x="630669" y="107429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13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21"/>
                  </a:lnTo>
                  <a:lnTo>
                    <a:pt x="545160" y="69507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41"/>
                  </a:lnTo>
                  <a:lnTo>
                    <a:pt x="487807" y="51396"/>
                  </a:lnTo>
                  <a:lnTo>
                    <a:pt x="480212" y="52387"/>
                  </a:lnTo>
                  <a:lnTo>
                    <a:pt x="473176" y="54724"/>
                  </a:lnTo>
                  <a:lnTo>
                    <a:pt x="469442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49"/>
                  </a:lnTo>
                  <a:lnTo>
                    <a:pt x="352463" y="32931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41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58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14"/>
                  </a:lnTo>
                  <a:lnTo>
                    <a:pt x="216395" y="4648"/>
                  </a:lnTo>
                  <a:lnTo>
                    <a:pt x="204889" y="1625"/>
                  </a:lnTo>
                  <a:lnTo>
                    <a:pt x="193027" y="2832"/>
                  </a:lnTo>
                  <a:lnTo>
                    <a:pt x="183134" y="7886"/>
                  </a:lnTo>
                  <a:lnTo>
                    <a:pt x="176199" y="15989"/>
                  </a:lnTo>
                  <a:lnTo>
                    <a:pt x="173266" y="26352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76"/>
                  </a:lnTo>
                  <a:lnTo>
                    <a:pt x="211810" y="54419"/>
                  </a:lnTo>
                  <a:lnTo>
                    <a:pt x="221551" y="49377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38"/>
                  </a:lnTo>
                  <a:lnTo>
                    <a:pt x="293255" y="61493"/>
                  </a:lnTo>
                  <a:lnTo>
                    <a:pt x="302475" y="69875"/>
                  </a:lnTo>
                  <a:lnTo>
                    <a:pt x="314604" y="74510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13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96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20"/>
                  </a:lnTo>
                  <a:lnTo>
                    <a:pt x="628865" y="178955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16"/>
                  </a:lnTo>
                  <a:lnTo>
                    <a:pt x="676579" y="197192"/>
                  </a:lnTo>
                  <a:lnTo>
                    <a:pt x="678764" y="201015"/>
                  </a:lnTo>
                  <a:lnTo>
                    <a:pt x="681647" y="204393"/>
                  </a:lnTo>
                  <a:lnTo>
                    <a:pt x="684441" y="207949"/>
                  </a:lnTo>
                  <a:lnTo>
                    <a:pt x="687920" y="211048"/>
                  </a:lnTo>
                  <a:lnTo>
                    <a:pt x="692061" y="213474"/>
                  </a:lnTo>
                  <a:lnTo>
                    <a:pt x="705002" y="218071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74"/>
                  </a:lnTo>
                  <a:lnTo>
                    <a:pt x="735114" y="236372"/>
                  </a:lnTo>
                  <a:lnTo>
                    <a:pt x="742581" y="241477"/>
                  </a:lnTo>
                  <a:lnTo>
                    <a:pt x="754557" y="246418"/>
                  </a:lnTo>
                  <a:lnTo>
                    <a:pt x="766940" y="246621"/>
                  </a:lnTo>
                  <a:lnTo>
                    <a:pt x="777100" y="242773"/>
                  </a:lnTo>
                  <a:lnTo>
                    <a:pt x="776782" y="245198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07"/>
                  </a:lnTo>
                  <a:lnTo>
                    <a:pt x="826681" y="279146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22"/>
                  </a:lnTo>
                  <a:lnTo>
                    <a:pt x="879043" y="301891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362710" h="1198879">
                  <a:moveTo>
                    <a:pt x="928344" y="320370"/>
                  </a:moveTo>
                  <a:lnTo>
                    <a:pt x="925322" y="310400"/>
                  </a:lnTo>
                  <a:lnTo>
                    <a:pt x="918502" y="301637"/>
                  </a:lnTo>
                  <a:lnTo>
                    <a:pt x="908875" y="296151"/>
                  </a:lnTo>
                  <a:lnTo>
                    <a:pt x="898537" y="294703"/>
                  </a:lnTo>
                  <a:lnTo>
                    <a:pt x="888784" y="297154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711"/>
                  </a:lnTo>
                  <a:lnTo>
                    <a:pt x="885647" y="339940"/>
                  </a:lnTo>
                  <a:lnTo>
                    <a:pt x="894727" y="345427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90"/>
                  </a:lnTo>
                  <a:lnTo>
                    <a:pt x="927442" y="330327"/>
                  </a:lnTo>
                  <a:lnTo>
                    <a:pt x="928344" y="320370"/>
                  </a:lnTo>
                  <a:close/>
                </a:path>
                <a:path w="1362710" h="1198879">
                  <a:moveTo>
                    <a:pt x="970394" y="361226"/>
                  </a:moveTo>
                  <a:lnTo>
                    <a:pt x="968057" y="351878"/>
                  </a:lnTo>
                  <a:lnTo>
                    <a:pt x="962164" y="343471"/>
                  </a:lnTo>
                  <a:lnTo>
                    <a:pt x="953503" y="337997"/>
                  </a:lnTo>
                  <a:lnTo>
                    <a:pt x="944029" y="336207"/>
                  </a:lnTo>
                  <a:lnTo>
                    <a:pt x="934910" y="338023"/>
                  </a:lnTo>
                  <a:lnTo>
                    <a:pt x="927315" y="343408"/>
                  </a:lnTo>
                  <a:lnTo>
                    <a:pt x="922693" y="351459"/>
                  </a:lnTo>
                  <a:lnTo>
                    <a:pt x="921702" y="360514"/>
                  </a:lnTo>
                  <a:lnTo>
                    <a:pt x="924204" y="369506"/>
                  </a:lnTo>
                  <a:lnTo>
                    <a:pt x="930084" y="377393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82"/>
                  </a:lnTo>
                  <a:lnTo>
                    <a:pt x="969124" y="370395"/>
                  </a:lnTo>
                  <a:lnTo>
                    <a:pt x="970394" y="361226"/>
                  </a:lnTo>
                  <a:close/>
                </a:path>
                <a:path w="1362710" h="1198879">
                  <a:moveTo>
                    <a:pt x="1002411" y="542899"/>
                  </a:moveTo>
                  <a:lnTo>
                    <a:pt x="971169" y="511784"/>
                  </a:lnTo>
                  <a:lnTo>
                    <a:pt x="964577" y="513499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63"/>
                  </a:lnTo>
                  <a:lnTo>
                    <a:pt x="955865" y="473138"/>
                  </a:lnTo>
                  <a:lnTo>
                    <a:pt x="948321" y="469976"/>
                  </a:lnTo>
                  <a:lnTo>
                    <a:pt x="933919" y="468795"/>
                  </a:lnTo>
                  <a:lnTo>
                    <a:pt x="931760" y="469480"/>
                  </a:lnTo>
                  <a:lnTo>
                    <a:pt x="933475" y="459574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82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17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88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16"/>
                  </a:lnTo>
                  <a:lnTo>
                    <a:pt x="787844" y="316509"/>
                  </a:lnTo>
                  <a:lnTo>
                    <a:pt x="773988" y="315353"/>
                  </a:lnTo>
                  <a:lnTo>
                    <a:pt x="773480" y="315518"/>
                  </a:lnTo>
                  <a:lnTo>
                    <a:pt x="773442" y="313474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58"/>
                  </a:lnTo>
                  <a:lnTo>
                    <a:pt x="687552" y="253860"/>
                  </a:lnTo>
                  <a:lnTo>
                    <a:pt x="680758" y="254508"/>
                  </a:lnTo>
                  <a:lnTo>
                    <a:pt x="676935" y="255752"/>
                  </a:lnTo>
                  <a:lnTo>
                    <a:pt x="676440" y="253517"/>
                  </a:lnTo>
                  <a:lnTo>
                    <a:pt x="645706" y="228765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73"/>
                  </a:lnTo>
                  <a:lnTo>
                    <a:pt x="616902" y="213055"/>
                  </a:lnTo>
                  <a:lnTo>
                    <a:pt x="608545" y="208978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50"/>
                  </a:lnTo>
                  <a:lnTo>
                    <a:pt x="482219" y="168071"/>
                  </a:lnTo>
                  <a:lnTo>
                    <a:pt x="473494" y="173901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211"/>
                  </a:lnTo>
                  <a:lnTo>
                    <a:pt x="460933" y="156476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92"/>
                  </a:lnTo>
                  <a:lnTo>
                    <a:pt x="417080" y="176949"/>
                  </a:lnTo>
                  <a:lnTo>
                    <a:pt x="420281" y="186283"/>
                  </a:lnTo>
                  <a:lnTo>
                    <a:pt x="426808" y="193941"/>
                  </a:lnTo>
                  <a:lnTo>
                    <a:pt x="436067" y="198920"/>
                  </a:lnTo>
                  <a:lnTo>
                    <a:pt x="446532" y="200139"/>
                  </a:lnTo>
                  <a:lnTo>
                    <a:pt x="456298" y="197637"/>
                  </a:lnTo>
                  <a:lnTo>
                    <a:pt x="464299" y="191909"/>
                  </a:lnTo>
                  <a:lnTo>
                    <a:pt x="467499" y="186677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91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45" y="237858"/>
                  </a:lnTo>
                  <a:lnTo>
                    <a:pt x="565454" y="245249"/>
                  </a:lnTo>
                  <a:lnTo>
                    <a:pt x="571893" y="255574"/>
                  </a:lnTo>
                  <a:lnTo>
                    <a:pt x="582041" y="263169"/>
                  </a:lnTo>
                  <a:lnTo>
                    <a:pt x="589953" y="267030"/>
                  </a:lnTo>
                  <a:lnTo>
                    <a:pt x="598627" y="267500"/>
                  </a:lnTo>
                  <a:lnTo>
                    <a:pt x="610412" y="263956"/>
                  </a:lnTo>
                  <a:lnTo>
                    <a:pt x="611733" y="269341"/>
                  </a:lnTo>
                  <a:lnTo>
                    <a:pt x="647484" y="293522"/>
                  </a:lnTo>
                  <a:lnTo>
                    <a:pt x="653821" y="292557"/>
                  </a:lnTo>
                  <a:lnTo>
                    <a:pt x="656005" y="292011"/>
                  </a:lnTo>
                  <a:lnTo>
                    <a:pt x="656755" y="295592"/>
                  </a:lnTo>
                  <a:lnTo>
                    <a:pt x="686282" y="322313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23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37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18"/>
                  </a:lnTo>
                  <a:lnTo>
                    <a:pt x="873887" y="449884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98" y="485978"/>
                  </a:lnTo>
                  <a:lnTo>
                    <a:pt x="913498" y="488086"/>
                  </a:lnTo>
                  <a:lnTo>
                    <a:pt x="940422" y="525170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18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24"/>
                  </a:lnTo>
                  <a:lnTo>
                    <a:pt x="1002411" y="542899"/>
                  </a:lnTo>
                  <a:close/>
                </a:path>
                <a:path w="1362710" h="1198879">
                  <a:moveTo>
                    <a:pt x="1010424" y="403987"/>
                  </a:moveTo>
                  <a:lnTo>
                    <a:pt x="1008697" y="395300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69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99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97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87"/>
                  </a:lnTo>
                  <a:close/>
                </a:path>
                <a:path w="1362710" h="11988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57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35"/>
                  </a:lnTo>
                  <a:lnTo>
                    <a:pt x="1007071" y="605891"/>
                  </a:lnTo>
                  <a:lnTo>
                    <a:pt x="1016165" y="605993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362710" h="1198879">
                  <a:moveTo>
                    <a:pt x="1048334" y="448538"/>
                  </a:moveTo>
                  <a:lnTo>
                    <a:pt x="1047153" y="440550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4004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32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95"/>
                  </a:lnTo>
                  <a:lnTo>
                    <a:pt x="1048334" y="448538"/>
                  </a:lnTo>
                  <a:close/>
                </a:path>
                <a:path w="1362710" h="11988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37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97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362710" h="1198879">
                  <a:moveTo>
                    <a:pt x="1084072" y="494792"/>
                  </a:moveTo>
                  <a:lnTo>
                    <a:pt x="1083360" y="487540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40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57"/>
                  </a:lnTo>
                  <a:lnTo>
                    <a:pt x="1047635" y="488924"/>
                  </a:lnTo>
                  <a:lnTo>
                    <a:pt x="1048524" y="495947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57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362710" h="1198879">
                  <a:moveTo>
                    <a:pt x="1090333" y="670623"/>
                  </a:moveTo>
                  <a:lnTo>
                    <a:pt x="1087488" y="662444"/>
                  </a:lnTo>
                  <a:lnTo>
                    <a:pt x="1081684" y="656031"/>
                  </a:lnTo>
                  <a:lnTo>
                    <a:pt x="1074381" y="652386"/>
                  </a:lnTo>
                  <a:lnTo>
                    <a:pt x="1066558" y="651751"/>
                  </a:lnTo>
                  <a:lnTo>
                    <a:pt x="1059129" y="654380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25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76"/>
                  </a:lnTo>
                  <a:lnTo>
                    <a:pt x="1090333" y="670623"/>
                  </a:lnTo>
                  <a:close/>
                </a:path>
                <a:path w="1362710" h="11988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65"/>
                  </a:lnTo>
                  <a:lnTo>
                    <a:pt x="1094625" y="700938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95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43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362710" h="1198879">
                  <a:moveTo>
                    <a:pt x="1138161" y="768769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33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22"/>
                  </a:lnTo>
                  <a:lnTo>
                    <a:pt x="1105204" y="769099"/>
                  </a:lnTo>
                  <a:lnTo>
                    <a:pt x="1107071" y="775716"/>
                  </a:lnTo>
                  <a:lnTo>
                    <a:pt x="1110970" y="781380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62"/>
                  </a:lnTo>
                  <a:lnTo>
                    <a:pt x="1137297" y="775423"/>
                  </a:lnTo>
                  <a:lnTo>
                    <a:pt x="1138161" y="768769"/>
                  </a:lnTo>
                  <a:close/>
                </a:path>
                <a:path w="1362710" h="11988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47"/>
                  </a:lnTo>
                  <a:lnTo>
                    <a:pt x="1203693" y="961237"/>
                  </a:lnTo>
                  <a:lnTo>
                    <a:pt x="1197660" y="958888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79"/>
                  </a:lnTo>
                  <a:lnTo>
                    <a:pt x="1179563" y="973315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76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362710" h="1198879">
                  <a:moveTo>
                    <a:pt x="1212926" y="692594"/>
                  </a:moveTo>
                  <a:lnTo>
                    <a:pt x="1210856" y="685139"/>
                  </a:lnTo>
                  <a:lnTo>
                    <a:pt x="1206119" y="679043"/>
                  </a:lnTo>
                  <a:lnTo>
                    <a:pt x="1199832" y="675360"/>
                  </a:lnTo>
                  <a:lnTo>
                    <a:pt x="1192847" y="674344"/>
                  </a:lnTo>
                  <a:lnTo>
                    <a:pt x="1186053" y="676236"/>
                  </a:lnTo>
                  <a:lnTo>
                    <a:pt x="1180693" y="680783"/>
                  </a:lnTo>
                  <a:lnTo>
                    <a:pt x="1177696" y="686981"/>
                  </a:lnTo>
                  <a:lnTo>
                    <a:pt x="1177201" y="694042"/>
                  </a:lnTo>
                  <a:lnTo>
                    <a:pt x="1179372" y="701230"/>
                  </a:lnTo>
                  <a:lnTo>
                    <a:pt x="1183830" y="707237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76"/>
                  </a:lnTo>
                  <a:lnTo>
                    <a:pt x="1209001" y="706069"/>
                  </a:lnTo>
                  <a:lnTo>
                    <a:pt x="1212227" y="699846"/>
                  </a:lnTo>
                  <a:lnTo>
                    <a:pt x="1212926" y="692594"/>
                  </a:lnTo>
                  <a:close/>
                </a:path>
                <a:path w="1362710" h="1198879">
                  <a:moveTo>
                    <a:pt x="1225397" y="1025893"/>
                  </a:moveTo>
                  <a:lnTo>
                    <a:pt x="1222438" y="1018616"/>
                  </a:lnTo>
                  <a:lnTo>
                    <a:pt x="1217295" y="1013269"/>
                  </a:lnTo>
                  <a:lnTo>
                    <a:pt x="1210729" y="1010348"/>
                  </a:lnTo>
                  <a:lnTo>
                    <a:pt x="1203553" y="1010323"/>
                  </a:lnTo>
                  <a:lnTo>
                    <a:pt x="1197038" y="1013320"/>
                  </a:lnTo>
                  <a:lnTo>
                    <a:pt x="1192390" y="1018552"/>
                  </a:lnTo>
                  <a:lnTo>
                    <a:pt x="1189964" y="1025347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48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92"/>
                  </a:lnTo>
                  <a:lnTo>
                    <a:pt x="1225397" y="1025893"/>
                  </a:lnTo>
                  <a:close/>
                </a:path>
                <a:path w="1362710" h="1198879">
                  <a:moveTo>
                    <a:pt x="1236675" y="1080198"/>
                  </a:moveTo>
                  <a:lnTo>
                    <a:pt x="1233805" y="1072057"/>
                  </a:lnTo>
                  <a:lnTo>
                    <a:pt x="1228445" y="1065923"/>
                  </a:lnTo>
                  <a:lnTo>
                    <a:pt x="1221422" y="1062380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362710" h="1198879">
                  <a:moveTo>
                    <a:pt x="1240523" y="746899"/>
                  </a:moveTo>
                  <a:lnTo>
                    <a:pt x="1238631" y="738530"/>
                  </a:lnTo>
                  <a:lnTo>
                    <a:pt x="1233703" y="731545"/>
                  </a:lnTo>
                  <a:lnTo>
                    <a:pt x="1226947" y="727138"/>
                  </a:lnTo>
                  <a:lnTo>
                    <a:pt x="1219288" y="725652"/>
                  </a:lnTo>
                  <a:lnTo>
                    <a:pt x="1211681" y="727379"/>
                  </a:lnTo>
                  <a:lnTo>
                    <a:pt x="1205509" y="732142"/>
                  </a:lnTo>
                  <a:lnTo>
                    <a:pt x="1201877" y="738835"/>
                  </a:lnTo>
                  <a:lnTo>
                    <a:pt x="1200950" y="746620"/>
                  </a:lnTo>
                  <a:lnTo>
                    <a:pt x="1202969" y="754646"/>
                  </a:lnTo>
                  <a:lnTo>
                    <a:pt x="1207566" y="761517"/>
                  </a:lnTo>
                  <a:lnTo>
                    <a:pt x="1214031" y="765975"/>
                  </a:lnTo>
                  <a:lnTo>
                    <a:pt x="1221498" y="767638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88"/>
                  </a:lnTo>
                  <a:lnTo>
                    <a:pt x="1240523" y="746899"/>
                  </a:lnTo>
                  <a:close/>
                </a:path>
                <a:path w="1362710" h="11988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98"/>
                  </a:lnTo>
                  <a:lnTo>
                    <a:pt x="1229677" y="1114882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603"/>
                  </a:lnTo>
                  <a:lnTo>
                    <a:pt x="1203299" y="1130376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14"/>
                  </a:lnTo>
                  <a:lnTo>
                    <a:pt x="1217371" y="1159357"/>
                  </a:lnTo>
                  <a:lnTo>
                    <a:pt x="1225854" y="1160500"/>
                  </a:lnTo>
                  <a:lnTo>
                    <a:pt x="1234033" y="1157998"/>
                  </a:lnTo>
                  <a:lnTo>
                    <a:pt x="1240434" y="1152372"/>
                  </a:lnTo>
                  <a:lnTo>
                    <a:pt x="1244409" y="1144460"/>
                  </a:lnTo>
                  <a:lnTo>
                    <a:pt x="1245336" y="1135062"/>
                  </a:lnTo>
                  <a:close/>
                </a:path>
                <a:path w="1362710" h="1198879">
                  <a:moveTo>
                    <a:pt x="1251356" y="1190358"/>
                  </a:moveTo>
                  <a:lnTo>
                    <a:pt x="1248918" y="1180465"/>
                  </a:lnTo>
                  <a:lnTo>
                    <a:pt x="1243330" y="1172679"/>
                  </a:lnTo>
                  <a:lnTo>
                    <a:pt x="1235494" y="1167739"/>
                  </a:lnTo>
                  <a:lnTo>
                    <a:pt x="1226337" y="1166444"/>
                  </a:lnTo>
                  <a:lnTo>
                    <a:pt x="1217472" y="1169085"/>
                  </a:lnTo>
                  <a:lnTo>
                    <a:pt x="1210576" y="1174940"/>
                  </a:lnTo>
                  <a:lnTo>
                    <a:pt x="1206220" y="1183132"/>
                  </a:lnTo>
                  <a:lnTo>
                    <a:pt x="1205001" y="1192847"/>
                  </a:lnTo>
                  <a:lnTo>
                    <a:pt x="1206360" y="1198867"/>
                  </a:lnTo>
                  <a:lnTo>
                    <a:pt x="1250111" y="1198867"/>
                  </a:lnTo>
                  <a:lnTo>
                    <a:pt x="1251356" y="1190358"/>
                  </a:lnTo>
                  <a:close/>
                </a:path>
                <a:path w="1362710" h="11988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68"/>
                  </a:lnTo>
                  <a:lnTo>
                    <a:pt x="1251623" y="780173"/>
                  </a:lnTo>
                  <a:lnTo>
                    <a:pt x="1243317" y="778141"/>
                  </a:lnTo>
                  <a:lnTo>
                    <a:pt x="1234897" y="779653"/>
                  </a:lnTo>
                  <a:lnTo>
                    <a:pt x="1227899" y="784555"/>
                  </a:lnTo>
                  <a:lnTo>
                    <a:pt x="1223568" y="791692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13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400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362710" h="11988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84"/>
                  </a:lnTo>
                  <a:lnTo>
                    <a:pt x="1273835" y="834377"/>
                  </a:lnTo>
                  <a:lnTo>
                    <a:pt x="1264907" y="831735"/>
                  </a:lnTo>
                  <a:lnTo>
                    <a:pt x="1255687" y="832954"/>
                  </a:lnTo>
                  <a:lnTo>
                    <a:pt x="1247825" y="837933"/>
                  </a:lnTo>
                  <a:lnTo>
                    <a:pt x="1242745" y="845464"/>
                  </a:lnTo>
                  <a:lnTo>
                    <a:pt x="1240764" y="854583"/>
                  </a:lnTo>
                  <a:lnTo>
                    <a:pt x="1242237" y="864323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25"/>
                  </a:lnTo>
                  <a:lnTo>
                    <a:pt x="1285468" y="868807"/>
                  </a:lnTo>
                  <a:lnTo>
                    <a:pt x="1287741" y="859447"/>
                  </a:lnTo>
                  <a:close/>
                </a:path>
                <a:path w="1362710" h="1198879">
                  <a:moveTo>
                    <a:pt x="1307223" y="917435"/>
                  </a:moveTo>
                  <a:lnTo>
                    <a:pt x="1306334" y="906360"/>
                  </a:lnTo>
                  <a:lnTo>
                    <a:pt x="1301318" y="896493"/>
                  </a:lnTo>
                  <a:lnTo>
                    <a:pt x="1293495" y="889609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24"/>
                  </a:lnTo>
                  <a:lnTo>
                    <a:pt x="1259357" y="899998"/>
                  </a:lnTo>
                  <a:lnTo>
                    <a:pt x="1256753" y="909751"/>
                  </a:lnTo>
                  <a:lnTo>
                    <a:pt x="1257846" y="920330"/>
                  </a:lnTo>
                  <a:lnTo>
                    <a:pt x="1262430" y="929906"/>
                  </a:lnTo>
                  <a:lnTo>
                    <a:pt x="1269847" y="936764"/>
                  </a:lnTo>
                  <a:lnTo>
                    <a:pt x="1279093" y="940295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35"/>
                  </a:lnTo>
                  <a:close/>
                </a:path>
                <a:path w="1362710" h="1198879">
                  <a:moveTo>
                    <a:pt x="1362710" y="1198854"/>
                  </a:moveTo>
                  <a:lnTo>
                    <a:pt x="1360373" y="1188897"/>
                  </a:lnTo>
                  <a:lnTo>
                    <a:pt x="1352156" y="1177099"/>
                  </a:lnTo>
                  <a:lnTo>
                    <a:pt x="1346098" y="1173200"/>
                  </a:lnTo>
                  <a:lnTo>
                    <a:pt x="1350289" y="1169631"/>
                  </a:lnTo>
                  <a:lnTo>
                    <a:pt x="1356512" y="1157592"/>
                  </a:lnTo>
                  <a:lnTo>
                    <a:pt x="1358112" y="1143177"/>
                  </a:lnTo>
                  <a:lnTo>
                    <a:pt x="1354124" y="1129258"/>
                  </a:lnTo>
                  <a:lnTo>
                    <a:pt x="1345831" y="1118501"/>
                  </a:lnTo>
                  <a:lnTo>
                    <a:pt x="1337462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79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42"/>
                  </a:lnTo>
                  <a:lnTo>
                    <a:pt x="1337881" y="1023353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89"/>
                  </a:lnTo>
                  <a:lnTo>
                    <a:pt x="1306995" y="997839"/>
                  </a:lnTo>
                  <a:lnTo>
                    <a:pt x="1313154" y="995032"/>
                  </a:lnTo>
                  <a:lnTo>
                    <a:pt x="1320228" y="986955"/>
                  </a:lnTo>
                  <a:lnTo>
                    <a:pt x="1323898" y="976376"/>
                  </a:lnTo>
                  <a:lnTo>
                    <a:pt x="1323505" y="964438"/>
                  </a:lnTo>
                  <a:lnTo>
                    <a:pt x="1318628" y="953554"/>
                  </a:lnTo>
                  <a:lnTo>
                    <a:pt x="1310563" y="945743"/>
                  </a:lnTo>
                  <a:lnTo>
                    <a:pt x="1300543" y="941717"/>
                  </a:lnTo>
                  <a:lnTo>
                    <a:pt x="1289748" y="942136"/>
                  </a:lnTo>
                  <a:lnTo>
                    <a:pt x="1280109" y="947039"/>
                  </a:lnTo>
                  <a:lnTo>
                    <a:pt x="1273390" y="955205"/>
                  </a:lnTo>
                  <a:lnTo>
                    <a:pt x="1270101" y="965530"/>
                  </a:lnTo>
                  <a:lnTo>
                    <a:pt x="1270723" y="976922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48" y="999477"/>
                  </a:lnTo>
                  <a:lnTo>
                    <a:pt x="1292415" y="1002563"/>
                  </a:lnTo>
                  <a:lnTo>
                    <a:pt x="1284820" y="1010932"/>
                  </a:lnTo>
                  <a:lnTo>
                    <a:pt x="1280769" y="1021791"/>
                  </a:lnTo>
                  <a:lnTo>
                    <a:pt x="1280845" y="1033983"/>
                  </a:lnTo>
                  <a:lnTo>
                    <a:pt x="1285049" y="1045413"/>
                  </a:lnTo>
                  <a:lnTo>
                    <a:pt x="1292783" y="1054061"/>
                  </a:lnTo>
                  <a:lnTo>
                    <a:pt x="1302004" y="1058659"/>
                  </a:lnTo>
                  <a:lnTo>
                    <a:pt x="1293609" y="1067079"/>
                  </a:lnTo>
                  <a:lnTo>
                    <a:pt x="1288745" y="1078407"/>
                  </a:lnTo>
                  <a:lnTo>
                    <a:pt x="1288211" y="1091361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28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6263" y="1162215"/>
                  </a:lnTo>
                  <a:lnTo>
                    <a:pt x="1304023" y="1172781"/>
                  </a:lnTo>
                  <a:lnTo>
                    <a:pt x="1308582" y="1175639"/>
                  </a:lnTo>
                  <a:lnTo>
                    <a:pt x="1303210" y="1180096"/>
                  </a:lnTo>
                  <a:lnTo>
                    <a:pt x="1296555" y="1192212"/>
                  </a:lnTo>
                  <a:lnTo>
                    <a:pt x="1295641" y="1198854"/>
                  </a:lnTo>
                  <a:lnTo>
                    <a:pt x="1362710" y="11988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5507939"/>
              <a:ext cx="1515110" cy="1316355"/>
            </a:xfrm>
            <a:custGeom>
              <a:avLst/>
              <a:gdLst/>
              <a:ahLst/>
              <a:cxnLst/>
              <a:rect l="l" t="t" r="r" b="b"/>
              <a:pathLst>
                <a:path w="1515110" h="1316354">
                  <a:moveTo>
                    <a:pt x="48310" y="142811"/>
                  </a:moveTo>
                  <a:lnTo>
                    <a:pt x="46113" y="134594"/>
                  </a:lnTo>
                  <a:lnTo>
                    <a:pt x="40741" y="128130"/>
                  </a:lnTo>
                  <a:lnTo>
                    <a:pt x="33007" y="124053"/>
                  </a:lnTo>
                  <a:lnTo>
                    <a:pt x="23685" y="122986"/>
                  </a:lnTo>
                  <a:lnTo>
                    <a:pt x="14592" y="125298"/>
                  </a:lnTo>
                  <a:lnTo>
                    <a:pt x="7442" y="130390"/>
                  </a:lnTo>
                  <a:lnTo>
                    <a:pt x="2933" y="137541"/>
                  </a:lnTo>
                  <a:lnTo>
                    <a:pt x="1778" y="145986"/>
                  </a:lnTo>
                  <a:lnTo>
                    <a:pt x="4292" y="154190"/>
                  </a:lnTo>
                  <a:lnTo>
                    <a:pt x="9753" y="160642"/>
                  </a:lnTo>
                  <a:lnTo>
                    <a:pt x="17399" y="164731"/>
                  </a:lnTo>
                  <a:lnTo>
                    <a:pt x="26403" y="165811"/>
                  </a:lnTo>
                  <a:lnTo>
                    <a:pt x="35204" y="163525"/>
                  </a:lnTo>
                  <a:lnTo>
                    <a:pt x="42265" y="158432"/>
                  </a:lnTo>
                  <a:lnTo>
                    <a:pt x="46863" y="151282"/>
                  </a:lnTo>
                  <a:lnTo>
                    <a:pt x="48310" y="142811"/>
                  </a:lnTo>
                  <a:close/>
                </a:path>
                <a:path w="1515110" h="1316354">
                  <a:moveTo>
                    <a:pt x="109626" y="141655"/>
                  </a:moveTo>
                  <a:lnTo>
                    <a:pt x="107670" y="132549"/>
                  </a:lnTo>
                  <a:lnTo>
                    <a:pt x="102184" y="125222"/>
                  </a:lnTo>
                  <a:lnTo>
                    <a:pt x="93992" y="120396"/>
                  </a:lnTo>
                  <a:lnTo>
                    <a:pt x="83908" y="118745"/>
                  </a:lnTo>
                  <a:lnTo>
                    <a:pt x="73888" y="120777"/>
                  </a:lnTo>
                  <a:lnTo>
                    <a:pt x="65836" y="125933"/>
                  </a:lnTo>
                  <a:lnTo>
                    <a:pt x="60566" y="133464"/>
                  </a:lnTo>
                  <a:lnTo>
                    <a:pt x="58889" y="142582"/>
                  </a:lnTo>
                  <a:lnTo>
                    <a:pt x="61201" y="151625"/>
                  </a:lnTo>
                  <a:lnTo>
                    <a:pt x="66802" y="158940"/>
                  </a:lnTo>
                  <a:lnTo>
                    <a:pt x="74879" y="163779"/>
                  </a:lnTo>
                  <a:lnTo>
                    <a:pt x="84607" y="165430"/>
                  </a:lnTo>
                  <a:lnTo>
                    <a:pt x="94272" y="163410"/>
                  </a:lnTo>
                  <a:lnTo>
                    <a:pt x="102209" y="158242"/>
                  </a:lnTo>
                  <a:lnTo>
                    <a:pt x="107594" y="150723"/>
                  </a:lnTo>
                  <a:lnTo>
                    <a:pt x="109626" y="141655"/>
                  </a:lnTo>
                  <a:close/>
                </a:path>
                <a:path w="1515110" h="1316354">
                  <a:moveTo>
                    <a:pt x="170916" y="143586"/>
                  </a:moveTo>
                  <a:lnTo>
                    <a:pt x="169303" y="133616"/>
                  </a:lnTo>
                  <a:lnTo>
                    <a:pt x="163766" y="125387"/>
                  </a:lnTo>
                  <a:lnTo>
                    <a:pt x="155168" y="119722"/>
                  </a:lnTo>
                  <a:lnTo>
                    <a:pt x="144348" y="117424"/>
                  </a:lnTo>
                  <a:lnTo>
                    <a:pt x="133400" y="119087"/>
                  </a:lnTo>
                  <a:lnTo>
                    <a:pt x="124447" y="124231"/>
                  </a:lnTo>
                  <a:lnTo>
                    <a:pt x="118364" y="132080"/>
                  </a:lnTo>
                  <a:lnTo>
                    <a:pt x="116090" y="141846"/>
                  </a:lnTo>
                  <a:lnTo>
                    <a:pt x="118122" y="151726"/>
                  </a:lnTo>
                  <a:lnTo>
                    <a:pt x="123799" y="159918"/>
                  </a:lnTo>
                  <a:lnTo>
                    <a:pt x="132257" y="165569"/>
                  </a:lnTo>
                  <a:lnTo>
                    <a:pt x="142659" y="167855"/>
                  </a:lnTo>
                  <a:lnTo>
                    <a:pt x="153187" y="166179"/>
                  </a:lnTo>
                  <a:lnTo>
                    <a:pt x="162013" y="161023"/>
                  </a:lnTo>
                  <a:lnTo>
                    <a:pt x="168224" y="153225"/>
                  </a:lnTo>
                  <a:lnTo>
                    <a:pt x="170916" y="143586"/>
                  </a:lnTo>
                  <a:close/>
                </a:path>
                <a:path w="1515110" h="1316354">
                  <a:moveTo>
                    <a:pt x="697560" y="162445"/>
                  </a:moveTo>
                  <a:lnTo>
                    <a:pt x="672160" y="130733"/>
                  </a:lnTo>
                  <a:lnTo>
                    <a:pt x="665822" y="129844"/>
                  </a:lnTo>
                  <a:lnTo>
                    <a:pt x="659574" y="130175"/>
                  </a:lnTo>
                  <a:lnTo>
                    <a:pt x="653681" y="131559"/>
                  </a:lnTo>
                  <a:lnTo>
                    <a:pt x="646112" y="134124"/>
                  </a:lnTo>
                  <a:lnTo>
                    <a:pt x="639991" y="139357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19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58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32"/>
                  </a:lnTo>
                  <a:lnTo>
                    <a:pt x="550367" y="77851"/>
                  </a:lnTo>
                  <a:lnTo>
                    <a:pt x="543102" y="77444"/>
                  </a:lnTo>
                  <a:lnTo>
                    <a:pt x="536067" y="78447"/>
                  </a:lnTo>
                  <a:lnTo>
                    <a:pt x="529526" y="80721"/>
                  </a:lnTo>
                  <a:lnTo>
                    <a:pt x="523659" y="84086"/>
                  </a:lnTo>
                  <a:lnTo>
                    <a:pt x="522287" y="85305"/>
                  </a:lnTo>
                  <a:lnTo>
                    <a:pt x="519061" y="75920"/>
                  </a:lnTo>
                  <a:lnTo>
                    <a:pt x="509371" y="64897"/>
                  </a:lnTo>
                  <a:lnTo>
                    <a:pt x="495414" y="57607"/>
                  </a:lnTo>
                  <a:lnTo>
                    <a:pt x="490169" y="55968"/>
                  </a:lnTo>
                  <a:lnTo>
                    <a:pt x="484898" y="55372"/>
                  </a:lnTo>
                  <a:lnTo>
                    <a:pt x="479869" y="55689"/>
                  </a:lnTo>
                  <a:lnTo>
                    <a:pt x="474776" y="56235"/>
                  </a:lnTo>
                  <a:lnTo>
                    <a:pt x="469938" y="57683"/>
                  </a:lnTo>
                  <a:lnTo>
                    <a:pt x="465632" y="59905"/>
                  </a:lnTo>
                  <a:lnTo>
                    <a:pt x="460692" y="63080"/>
                  </a:lnTo>
                  <a:lnTo>
                    <a:pt x="458050" y="56438"/>
                  </a:lnTo>
                  <a:lnTo>
                    <a:pt x="447230" y="45313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64"/>
                  </a:lnTo>
                  <a:lnTo>
                    <a:pt x="398233" y="44373"/>
                  </a:lnTo>
                  <a:lnTo>
                    <a:pt x="396138" y="39763"/>
                  </a:lnTo>
                  <a:lnTo>
                    <a:pt x="384162" y="28625"/>
                  </a:lnTo>
                  <a:lnTo>
                    <a:pt x="367830" y="22098"/>
                  </a:lnTo>
                  <a:lnTo>
                    <a:pt x="350304" y="21704"/>
                  </a:lnTo>
                  <a:lnTo>
                    <a:pt x="334987" y="27647"/>
                  </a:lnTo>
                  <a:lnTo>
                    <a:pt x="334543" y="28079"/>
                  </a:lnTo>
                  <a:lnTo>
                    <a:pt x="333451" y="25933"/>
                  </a:lnTo>
                  <a:lnTo>
                    <a:pt x="320306" y="14871"/>
                  </a:lnTo>
                  <a:lnTo>
                    <a:pt x="302793" y="8877"/>
                  </a:lnTo>
                  <a:lnTo>
                    <a:pt x="293331" y="8318"/>
                  </a:lnTo>
                  <a:lnTo>
                    <a:pt x="284327" y="9372"/>
                  </a:lnTo>
                  <a:lnTo>
                    <a:pt x="275983" y="12039"/>
                  </a:lnTo>
                  <a:lnTo>
                    <a:pt x="268516" y="16294"/>
                  </a:lnTo>
                  <a:lnTo>
                    <a:pt x="266712" y="17868"/>
                  </a:lnTo>
                  <a:lnTo>
                    <a:pt x="266547" y="17576"/>
                  </a:lnTo>
                  <a:lnTo>
                    <a:pt x="253568" y="7670"/>
                  </a:lnTo>
                  <a:lnTo>
                    <a:pt x="236664" y="2832"/>
                  </a:lnTo>
                  <a:lnTo>
                    <a:pt x="227672" y="2743"/>
                  </a:lnTo>
                  <a:lnTo>
                    <a:pt x="219163" y="4216"/>
                  </a:lnTo>
                  <a:lnTo>
                    <a:pt x="211378" y="7112"/>
                  </a:lnTo>
                  <a:lnTo>
                    <a:pt x="204495" y="11315"/>
                  </a:lnTo>
                  <a:lnTo>
                    <a:pt x="201066" y="14617"/>
                  </a:lnTo>
                  <a:lnTo>
                    <a:pt x="199390" y="12509"/>
                  </a:lnTo>
                  <a:lnTo>
                    <a:pt x="193522" y="7607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42"/>
                  </a:lnTo>
                  <a:lnTo>
                    <a:pt x="153924" y="2146"/>
                  </a:lnTo>
                  <a:lnTo>
                    <a:pt x="146685" y="5257"/>
                  </a:lnTo>
                  <a:lnTo>
                    <a:pt x="140360" y="9550"/>
                  </a:lnTo>
                  <a:lnTo>
                    <a:pt x="135445" y="14617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092"/>
                  </a:lnTo>
                  <a:lnTo>
                    <a:pt x="104203" y="368"/>
                  </a:lnTo>
                  <a:lnTo>
                    <a:pt x="88734" y="3162"/>
                  </a:lnTo>
                  <a:lnTo>
                    <a:pt x="76288" y="10807"/>
                  </a:lnTo>
                  <a:lnTo>
                    <a:pt x="70523" y="18834"/>
                  </a:lnTo>
                  <a:lnTo>
                    <a:pt x="69545" y="17246"/>
                  </a:lnTo>
                  <a:lnTo>
                    <a:pt x="38188" y="3949"/>
                  </a:lnTo>
                  <a:lnTo>
                    <a:pt x="23774" y="7315"/>
                  </a:lnTo>
                  <a:lnTo>
                    <a:pt x="12407" y="15087"/>
                  </a:lnTo>
                  <a:lnTo>
                    <a:pt x="6007" y="24917"/>
                  </a:lnTo>
                  <a:lnTo>
                    <a:pt x="4635" y="22440"/>
                  </a:lnTo>
                  <a:lnTo>
                    <a:pt x="0" y="19011"/>
                  </a:lnTo>
                  <a:lnTo>
                    <a:pt x="0" y="63233"/>
                  </a:lnTo>
                  <a:lnTo>
                    <a:pt x="1384" y="61937"/>
                  </a:lnTo>
                  <a:lnTo>
                    <a:pt x="6997" y="55537"/>
                  </a:lnTo>
                  <a:lnTo>
                    <a:pt x="7962" y="53238"/>
                  </a:lnTo>
                  <a:lnTo>
                    <a:pt x="15582" y="62484"/>
                  </a:lnTo>
                  <a:lnTo>
                    <a:pt x="27393" y="69100"/>
                  </a:lnTo>
                  <a:lnTo>
                    <a:pt x="41376" y="71043"/>
                  </a:lnTo>
                  <a:lnTo>
                    <a:pt x="48514" y="70002"/>
                  </a:lnTo>
                  <a:lnTo>
                    <a:pt x="71323" y="53276"/>
                  </a:lnTo>
                  <a:lnTo>
                    <a:pt x="77254" y="61214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04" y="57467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51"/>
                  </a:lnTo>
                  <a:lnTo>
                    <a:pt x="158711" y="74129"/>
                  </a:lnTo>
                  <a:lnTo>
                    <a:pt x="166687" y="75298"/>
                  </a:lnTo>
                  <a:lnTo>
                    <a:pt x="174739" y="74930"/>
                  </a:lnTo>
                  <a:lnTo>
                    <a:pt x="182346" y="73113"/>
                  </a:lnTo>
                  <a:lnTo>
                    <a:pt x="189344" y="69977"/>
                  </a:lnTo>
                  <a:lnTo>
                    <a:pt x="195592" y="65684"/>
                  </a:lnTo>
                  <a:lnTo>
                    <a:pt x="197497" y="63779"/>
                  </a:lnTo>
                  <a:lnTo>
                    <a:pt x="200279" y="67360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289"/>
                  </a:lnTo>
                  <a:lnTo>
                    <a:pt x="228892" y="81940"/>
                  </a:lnTo>
                  <a:lnTo>
                    <a:pt x="245465" y="80454"/>
                  </a:lnTo>
                  <a:lnTo>
                    <a:pt x="259791" y="73380"/>
                  </a:lnTo>
                  <a:lnTo>
                    <a:pt x="260019" y="73126"/>
                  </a:lnTo>
                  <a:lnTo>
                    <a:pt x="261315" y="74968"/>
                  </a:lnTo>
                  <a:lnTo>
                    <a:pt x="267195" y="80797"/>
                  </a:lnTo>
                  <a:lnTo>
                    <a:pt x="274116" y="85725"/>
                  </a:lnTo>
                  <a:lnTo>
                    <a:pt x="281965" y="89420"/>
                  </a:lnTo>
                  <a:lnTo>
                    <a:pt x="290626" y="91579"/>
                  </a:lnTo>
                  <a:lnTo>
                    <a:pt x="308076" y="90906"/>
                  </a:lnTo>
                  <a:lnTo>
                    <a:pt x="323494" y="84188"/>
                  </a:lnTo>
                  <a:lnTo>
                    <a:pt x="325145" y="82562"/>
                  </a:lnTo>
                  <a:lnTo>
                    <a:pt x="325386" y="83032"/>
                  </a:lnTo>
                  <a:lnTo>
                    <a:pt x="337121" y="93751"/>
                  </a:lnTo>
                  <a:lnTo>
                    <a:pt x="352526" y="100101"/>
                  </a:lnTo>
                  <a:lnTo>
                    <a:pt x="369150" y="100304"/>
                  </a:lnTo>
                  <a:lnTo>
                    <a:pt x="384098" y="94665"/>
                  </a:lnTo>
                  <a:lnTo>
                    <a:pt x="387819" y="91300"/>
                  </a:lnTo>
                  <a:lnTo>
                    <a:pt x="389102" y="94183"/>
                  </a:lnTo>
                  <a:lnTo>
                    <a:pt x="399745" y="104813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24"/>
                  </a:lnTo>
                  <a:lnTo>
                    <a:pt x="449732" y="103428"/>
                  </a:lnTo>
                  <a:lnTo>
                    <a:pt x="452259" y="108496"/>
                  </a:lnTo>
                  <a:lnTo>
                    <a:pt x="454736" y="112458"/>
                  </a:lnTo>
                  <a:lnTo>
                    <a:pt x="457987" y="115989"/>
                  </a:lnTo>
                  <a:lnTo>
                    <a:pt x="461873" y="118859"/>
                  </a:lnTo>
                  <a:lnTo>
                    <a:pt x="465696" y="121932"/>
                  </a:lnTo>
                  <a:lnTo>
                    <a:pt x="470141" y="124383"/>
                  </a:lnTo>
                  <a:lnTo>
                    <a:pt x="475107" y="125933"/>
                  </a:lnTo>
                  <a:lnTo>
                    <a:pt x="489940" y="127635"/>
                  </a:lnTo>
                  <a:lnTo>
                    <a:pt x="503758" y="123939"/>
                  </a:lnTo>
                  <a:lnTo>
                    <a:pt x="511670" y="118084"/>
                  </a:lnTo>
                  <a:lnTo>
                    <a:pt x="512051" y="119811"/>
                  </a:lnTo>
                  <a:lnTo>
                    <a:pt x="549363" y="145529"/>
                  </a:lnTo>
                  <a:lnTo>
                    <a:pt x="562521" y="142722"/>
                  </a:lnTo>
                  <a:lnTo>
                    <a:pt x="573227" y="135559"/>
                  </a:lnTo>
                  <a:lnTo>
                    <a:pt x="574078" y="140462"/>
                  </a:lnTo>
                  <a:lnTo>
                    <a:pt x="607936" y="166268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72"/>
                  </a:lnTo>
                  <a:lnTo>
                    <a:pt x="639864" y="176936"/>
                  </a:lnTo>
                  <a:lnTo>
                    <a:pt x="645883" y="182600"/>
                  </a:lnTo>
                  <a:lnTo>
                    <a:pt x="653580" y="186563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45"/>
                  </a:lnTo>
                  <a:lnTo>
                    <a:pt x="694766" y="173850"/>
                  </a:lnTo>
                  <a:lnTo>
                    <a:pt x="697560" y="162445"/>
                  </a:lnTo>
                  <a:close/>
                </a:path>
                <a:path w="1515110" h="1316354">
                  <a:moveTo>
                    <a:pt x="752983" y="192138"/>
                  </a:moveTo>
                  <a:lnTo>
                    <a:pt x="751497" y="181368"/>
                  </a:lnTo>
                  <a:lnTo>
                    <a:pt x="745858" y="171551"/>
                  </a:lnTo>
                  <a:lnTo>
                    <a:pt x="736485" y="163944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58"/>
                  </a:lnTo>
                  <a:lnTo>
                    <a:pt x="697077" y="174980"/>
                  </a:lnTo>
                  <a:lnTo>
                    <a:pt x="694436" y="185572"/>
                  </a:lnTo>
                  <a:lnTo>
                    <a:pt x="696214" y="196113"/>
                  </a:lnTo>
                  <a:lnTo>
                    <a:pt x="701929" y="205473"/>
                  </a:lnTo>
                  <a:lnTo>
                    <a:pt x="711060" y="212547"/>
                  </a:lnTo>
                  <a:lnTo>
                    <a:pt x="722033" y="216115"/>
                  </a:lnTo>
                  <a:lnTo>
                    <a:pt x="732993" y="215455"/>
                  </a:lnTo>
                  <a:lnTo>
                    <a:pt x="742696" y="210845"/>
                  </a:lnTo>
                  <a:lnTo>
                    <a:pt x="749884" y="202628"/>
                  </a:lnTo>
                  <a:lnTo>
                    <a:pt x="752983" y="192138"/>
                  </a:lnTo>
                  <a:close/>
                </a:path>
                <a:path w="1515110" h="1316354">
                  <a:moveTo>
                    <a:pt x="806919" y="224383"/>
                  </a:moveTo>
                  <a:lnTo>
                    <a:pt x="806030" y="214350"/>
                  </a:lnTo>
                  <a:lnTo>
                    <a:pt x="801268" y="205028"/>
                  </a:lnTo>
                  <a:lnTo>
                    <a:pt x="792975" y="197573"/>
                  </a:lnTo>
                  <a:lnTo>
                    <a:pt x="782459" y="193890"/>
                  </a:lnTo>
                  <a:lnTo>
                    <a:pt x="771982" y="194297"/>
                  </a:lnTo>
                  <a:lnTo>
                    <a:pt x="762774" y="198450"/>
                  </a:lnTo>
                  <a:lnTo>
                    <a:pt x="756043" y="206019"/>
                  </a:lnTo>
                  <a:lnTo>
                    <a:pt x="753110" y="215684"/>
                  </a:lnTo>
                  <a:lnTo>
                    <a:pt x="754278" y="225501"/>
                  </a:lnTo>
                  <a:lnTo>
                    <a:pt x="759129" y="234416"/>
                  </a:lnTo>
                  <a:lnTo>
                    <a:pt x="767283" y="241338"/>
                  </a:lnTo>
                  <a:lnTo>
                    <a:pt x="777265" y="245148"/>
                  </a:lnTo>
                  <a:lnTo>
                    <a:pt x="787425" y="245033"/>
                  </a:lnTo>
                  <a:lnTo>
                    <a:pt x="796594" y="241211"/>
                  </a:lnTo>
                  <a:lnTo>
                    <a:pt x="803592" y="233946"/>
                  </a:lnTo>
                  <a:lnTo>
                    <a:pt x="806919" y="224383"/>
                  </a:lnTo>
                  <a:close/>
                </a:path>
                <a:path w="1515110" h="1316354">
                  <a:moveTo>
                    <a:pt x="859243" y="259105"/>
                  </a:moveTo>
                  <a:lnTo>
                    <a:pt x="828548" y="229958"/>
                  </a:lnTo>
                  <a:lnTo>
                    <a:pt x="819899" y="233349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97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47"/>
                  </a:lnTo>
                  <a:lnTo>
                    <a:pt x="840460" y="277202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1316354">
                  <a:moveTo>
                    <a:pt x="909929" y="287769"/>
                  </a:moveTo>
                  <a:lnTo>
                    <a:pt x="906729" y="279603"/>
                  </a:lnTo>
                  <a:lnTo>
                    <a:pt x="900442" y="272719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30"/>
                  </a:lnTo>
                  <a:lnTo>
                    <a:pt x="868934" y="276783"/>
                  </a:lnTo>
                  <a:lnTo>
                    <a:pt x="865670" y="284594"/>
                  </a:lnTo>
                  <a:lnTo>
                    <a:pt x="865835" y="292887"/>
                  </a:lnTo>
                  <a:lnTo>
                    <a:pt x="869162" y="300723"/>
                  </a:lnTo>
                  <a:lnTo>
                    <a:pt x="875461" y="307136"/>
                  </a:lnTo>
                  <a:lnTo>
                    <a:pt x="883488" y="311150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49"/>
                  </a:lnTo>
                  <a:lnTo>
                    <a:pt x="909853" y="296214"/>
                  </a:lnTo>
                  <a:lnTo>
                    <a:pt x="909929" y="287769"/>
                  </a:lnTo>
                  <a:close/>
                </a:path>
                <a:path w="1515110" h="1316354">
                  <a:moveTo>
                    <a:pt x="959078" y="328028"/>
                  </a:moveTo>
                  <a:lnTo>
                    <a:pt x="956538" y="320509"/>
                  </a:lnTo>
                  <a:lnTo>
                    <a:pt x="951179" y="314020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16"/>
                  </a:lnTo>
                  <a:lnTo>
                    <a:pt x="922566" y="316318"/>
                  </a:lnTo>
                  <a:lnTo>
                    <a:pt x="919276" y="323215"/>
                  </a:lnTo>
                  <a:lnTo>
                    <a:pt x="919048" y="330720"/>
                  </a:lnTo>
                  <a:lnTo>
                    <a:pt x="921715" y="337934"/>
                  </a:lnTo>
                  <a:lnTo>
                    <a:pt x="927125" y="343992"/>
                  </a:lnTo>
                  <a:lnTo>
                    <a:pt x="934212" y="347980"/>
                  </a:lnTo>
                  <a:lnTo>
                    <a:pt x="941832" y="349021"/>
                  </a:lnTo>
                  <a:lnTo>
                    <a:pt x="949109" y="347167"/>
                  </a:lnTo>
                  <a:lnTo>
                    <a:pt x="955128" y="342455"/>
                  </a:lnTo>
                  <a:lnTo>
                    <a:pt x="958646" y="335648"/>
                  </a:lnTo>
                  <a:lnTo>
                    <a:pt x="959078" y="328028"/>
                  </a:lnTo>
                  <a:close/>
                </a:path>
                <a:path w="1515110" h="1316354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27"/>
                  </a:lnTo>
                  <a:lnTo>
                    <a:pt x="1133386" y="493331"/>
                  </a:lnTo>
                  <a:lnTo>
                    <a:pt x="1125829" y="490969"/>
                  </a:lnTo>
                  <a:lnTo>
                    <a:pt x="1118184" y="491591"/>
                  </a:lnTo>
                  <a:lnTo>
                    <a:pt x="1111453" y="495261"/>
                  </a:lnTo>
                  <a:lnTo>
                    <a:pt x="1106881" y="501383"/>
                  </a:lnTo>
                  <a:lnTo>
                    <a:pt x="1105230" y="508673"/>
                  </a:lnTo>
                  <a:lnTo>
                    <a:pt x="1106436" y="516280"/>
                  </a:lnTo>
                  <a:lnTo>
                    <a:pt x="1110488" y="523354"/>
                  </a:lnTo>
                  <a:lnTo>
                    <a:pt x="1116672" y="528624"/>
                  </a:lnTo>
                  <a:lnTo>
                    <a:pt x="1123962" y="531114"/>
                  </a:lnTo>
                  <a:lnTo>
                    <a:pt x="1131468" y="530694"/>
                  </a:lnTo>
                  <a:lnTo>
                    <a:pt x="1138288" y="527253"/>
                  </a:lnTo>
                  <a:lnTo>
                    <a:pt x="1143050" y="521246"/>
                  </a:lnTo>
                  <a:lnTo>
                    <a:pt x="1144943" y="513854"/>
                  </a:lnTo>
                  <a:close/>
                </a:path>
                <a:path w="1515110" h="1316354">
                  <a:moveTo>
                    <a:pt x="1187157" y="565505"/>
                  </a:moveTo>
                  <a:lnTo>
                    <a:pt x="1186421" y="556768"/>
                  </a:lnTo>
                  <a:lnTo>
                    <a:pt x="1182370" y="548373"/>
                  </a:lnTo>
                  <a:lnTo>
                    <a:pt x="1175448" y="542175"/>
                  </a:lnTo>
                  <a:lnTo>
                    <a:pt x="1167206" y="539165"/>
                  </a:lnTo>
                  <a:lnTo>
                    <a:pt x="1158722" y="539457"/>
                  </a:lnTo>
                  <a:lnTo>
                    <a:pt x="1151102" y="543153"/>
                  </a:lnTo>
                  <a:lnTo>
                    <a:pt x="1145730" y="549706"/>
                  </a:lnTo>
                  <a:lnTo>
                    <a:pt x="1143508" y="557682"/>
                  </a:lnTo>
                  <a:lnTo>
                    <a:pt x="1144447" y="566140"/>
                  </a:lnTo>
                  <a:lnTo>
                    <a:pt x="1148549" y="574154"/>
                  </a:lnTo>
                  <a:lnTo>
                    <a:pt x="1155090" y="580301"/>
                  </a:lnTo>
                  <a:lnTo>
                    <a:pt x="1163015" y="583450"/>
                  </a:lnTo>
                  <a:lnTo>
                    <a:pt x="1171333" y="583387"/>
                  </a:lnTo>
                  <a:lnTo>
                    <a:pt x="1179080" y="579945"/>
                  </a:lnTo>
                  <a:lnTo>
                    <a:pt x="1184668" y="573570"/>
                  </a:lnTo>
                  <a:lnTo>
                    <a:pt x="1187157" y="565505"/>
                  </a:lnTo>
                  <a:close/>
                </a:path>
                <a:path w="1515110" h="1316354">
                  <a:moveTo>
                    <a:pt x="1226820" y="619226"/>
                  </a:moveTo>
                  <a:lnTo>
                    <a:pt x="1197025" y="589178"/>
                  </a:lnTo>
                  <a:lnTo>
                    <a:pt x="1188478" y="592848"/>
                  </a:lnTo>
                  <a:lnTo>
                    <a:pt x="1182255" y="599744"/>
                  </a:lnTo>
                  <a:lnTo>
                    <a:pt x="1179410" y="608355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30"/>
                  </a:lnTo>
                  <a:lnTo>
                    <a:pt x="1199413" y="637578"/>
                  </a:lnTo>
                  <a:lnTo>
                    <a:pt x="1208532" y="637959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26"/>
                  </a:lnTo>
                  <a:close/>
                </a:path>
                <a:path w="1515110" h="1316354">
                  <a:moveTo>
                    <a:pt x="1263942" y="664425"/>
                  </a:moveTo>
                  <a:lnTo>
                    <a:pt x="1260068" y="653973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64"/>
                  </a:lnTo>
                  <a:lnTo>
                    <a:pt x="1223518" y="644207"/>
                  </a:lnTo>
                  <a:lnTo>
                    <a:pt x="1216406" y="651395"/>
                  </a:lnTo>
                  <a:lnTo>
                    <a:pt x="1212862" y="660615"/>
                  </a:lnTo>
                  <a:lnTo>
                    <a:pt x="1213002" y="670763"/>
                  </a:lnTo>
                  <a:lnTo>
                    <a:pt x="1216952" y="680720"/>
                  </a:lnTo>
                  <a:lnTo>
                    <a:pt x="1224013" y="688746"/>
                  </a:lnTo>
                  <a:lnTo>
                    <a:pt x="1233068" y="693369"/>
                  </a:lnTo>
                  <a:lnTo>
                    <a:pt x="1242974" y="694258"/>
                  </a:lnTo>
                  <a:lnTo>
                    <a:pt x="1252562" y="691083"/>
                  </a:lnTo>
                  <a:lnTo>
                    <a:pt x="1259941" y="684174"/>
                  </a:lnTo>
                  <a:lnTo>
                    <a:pt x="1263815" y="674890"/>
                  </a:lnTo>
                  <a:lnTo>
                    <a:pt x="1263942" y="664425"/>
                  </a:lnTo>
                  <a:close/>
                </a:path>
                <a:path w="1515110" h="1316354">
                  <a:moveTo>
                    <a:pt x="1298765" y="721067"/>
                  </a:moveTo>
                  <a:lnTo>
                    <a:pt x="1295107" y="709574"/>
                  </a:lnTo>
                  <a:lnTo>
                    <a:pt x="1287386" y="700341"/>
                  </a:lnTo>
                  <a:lnTo>
                    <a:pt x="1277416" y="694956"/>
                  </a:lnTo>
                  <a:lnTo>
                    <a:pt x="1266545" y="693775"/>
                  </a:lnTo>
                  <a:lnTo>
                    <a:pt x="1256144" y="697141"/>
                  </a:lnTo>
                  <a:lnTo>
                    <a:pt x="1248105" y="704532"/>
                  </a:lnTo>
                  <a:lnTo>
                    <a:pt x="1243812" y="714324"/>
                  </a:lnTo>
                  <a:lnTo>
                    <a:pt x="1243431" y="725284"/>
                  </a:lnTo>
                  <a:lnTo>
                    <a:pt x="1247165" y="736219"/>
                  </a:lnTo>
                  <a:lnTo>
                    <a:pt x="1254379" y="745236"/>
                  </a:lnTo>
                  <a:lnTo>
                    <a:pt x="1263916" y="750684"/>
                  </a:lnTo>
                  <a:lnTo>
                    <a:pt x="1274559" y="752170"/>
                  </a:lnTo>
                  <a:lnTo>
                    <a:pt x="1285087" y="749249"/>
                  </a:lnTo>
                  <a:lnTo>
                    <a:pt x="1293431" y="742188"/>
                  </a:lnTo>
                  <a:lnTo>
                    <a:pt x="1298092" y="732370"/>
                  </a:lnTo>
                  <a:lnTo>
                    <a:pt x="1298765" y="721067"/>
                  </a:lnTo>
                  <a:close/>
                </a:path>
                <a:path w="1515110" h="1316354">
                  <a:moveTo>
                    <a:pt x="1473492" y="1271346"/>
                  </a:moveTo>
                  <a:lnTo>
                    <a:pt x="1469059" y="1255255"/>
                  </a:lnTo>
                  <a:lnTo>
                    <a:pt x="1459725" y="1242733"/>
                  </a:lnTo>
                  <a:lnTo>
                    <a:pt x="1456880" y="1241031"/>
                  </a:lnTo>
                  <a:lnTo>
                    <a:pt x="1460652" y="1237589"/>
                  </a:lnTo>
                  <a:lnTo>
                    <a:pt x="1467739" y="1222743"/>
                  </a:lnTo>
                  <a:lnTo>
                    <a:pt x="1469110" y="1205153"/>
                  </a:lnTo>
                  <a:lnTo>
                    <a:pt x="1463649" y="1188402"/>
                  </a:lnTo>
                  <a:lnTo>
                    <a:pt x="1453172" y="1175689"/>
                  </a:lnTo>
                  <a:lnTo>
                    <a:pt x="1452613" y="1175397"/>
                  </a:lnTo>
                  <a:lnTo>
                    <a:pt x="1454315" y="1173695"/>
                  </a:lnTo>
                  <a:lnTo>
                    <a:pt x="1460982" y="1157719"/>
                  </a:lnTo>
                  <a:lnTo>
                    <a:pt x="1461503" y="1139164"/>
                  </a:lnTo>
                  <a:lnTo>
                    <a:pt x="1454924" y="1121816"/>
                  </a:lnTo>
                  <a:lnTo>
                    <a:pt x="1443266" y="1108989"/>
                  </a:lnTo>
                  <a:lnTo>
                    <a:pt x="1441056" y="1107948"/>
                  </a:lnTo>
                  <a:lnTo>
                    <a:pt x="1441462" y="1107503"/>
                  </a:lnTo>
                  <a:lnTo>
                    <a:pt x="1447050" y="1092034"/>
                  </a:lnTo>
                  <a:lnTo>
                    <a:pt x="1446695" y="1074407"/>
                  </a:lnTo>
                  <a:lnTo>
                    <a:pt x="1439672" y="1058252"/>
                  </a:lnTo>
                  <a:lnTo>
                    <a:pt x="1428013" y="1046619"/>
                  </a:lnTo>
                  <a:lnTo>
                    <a:pt x="1423263" y="1044651"/>
                  </a:lnTo>
                  <a:lnTo>
                    <a:pt x="1425346" y="1042098"/>
                  </a:lnTo>
                  <a:lnTo>
                    <a:pt x="1429931" y="1027201"/>
                  </a:lnTo>
                  <a:lnTo>
                    <a:pt x="1428788" y="1010539"/>
                  </a:lnTo>
                  <a:lnTo>
                    <a:pt x="1421422" y="995591"/>
                  </a:lnTo>
                  <a:lnTo>
                    <a:pt x="1409839" y="985113"/>
                  </a:lnTo>
                  <a:lnTo>
                    <a:pt x="1402473" y="982459"/>
                  </a:lnTo>
                  <a:lnTo>
                    <a:pt x="1406042" y="977646"/>
                  </a:lnTo>
                  <a:lnTo>
                    <a:pt x="1409687" y="963383"/>
                  </a:lnTo>
                  <a:lnTo>
                    <a:pt x="1407845" y="947724"/>
                  </a:lnTo>
                  <a:lnTo>
                    <a:pt x="1400225" y="933945"/>
                  </a:lnTo>
                  <a:lnTo>
                    <a:pt x="1388821" y="924585"/>
                  </a:lnTo>
                  <a:lnTo>
                    <a:pt x="1378775" y="921499"/>
                  </a:lnTo>
                  <a:lnTo>
                    <a:pt x="1383576" y="914311"/>
                  </a:lnTo>
                  <a:lnTo>
                    <a:pt x="1386370" y="900709"/>
                  </a:lnTo>
                  <a:lnTo>
                    <a:pt x="1383944" y="886066"/>
                  </a:lnTo>
                  <a:lnTo>
                    <a:pt x="1376159" y="873467"/>
                  </a:lnTo>
                  <a:lnTo>
                    <a:pt x="1365008" y="865187"/>
                  </a:lnTo>
                  <a:lnTo>
                    <a:pt x="1352232" y="861923"/>
                  </a:lnTo>
                  <a:lnTo>
                    <a:pt x="1358061" y="852220"/>
                  </a:lnTo>
                  <a:lnTo>
                    <a:pt x="1349273" y="814298"/>
                  </a:lnTo>
                  <a:lnTo>
                    <a:pt x="1326146" y="804494"/>
                  </a:lnTo>
                  <a:lnTo>
                    <a:pt x="1318196" y="806272"/>
                  </a:lnTo>
                  <a:lnTo>
                    <a:pt x="1324013" y="801814"/>
                  </a:lnTo>
                  <a:lnTo>
                    <a:pt x="1329537" y="791514"/>
                  </a:lnTo>
                  <a:lnTo>
                    <a:pt x="1330833" y="779424"/>
                  </a:lnTo>
                  <a:lnTo>
                    <a:pt x="1327492" y="766876"/>
                  </a:lnTo>
                  <a:lnTo>
                    <a:pt x="1319669" y="756539"/>
                  </a:lnTo>
                  <a:lnTo>
                    <a:pt x="1309230" y="750252"/>
                  </a:lnTo>
                  <a:lnTo>
                    <a:pt x="1297622" y="748436"/>
                  </a:lnTo>
                  <a:lnTo>
                    <a:pt x="1286281" y="751522"/>
                  </a:lnTo>
                  <a:lnTo>
                    <a:pt x="1277277" y="759066"/>
                  </a:lnTo>
                  <a:lnTo>
                    <a:pt x="1272171" y="769353"/>
                  </a:lnTo>
                  <a:lnTo>
                    <a:pt x="1271206" y="781088"/>
                  </a:lnTo>
                  <a:lnTo>
                    <a:pt x="1274648" y="793013"/>
                  </a:lnTo>
                  <a:lnTo>
                    <a:pt x="1281912" y="803046"/>
                  </a:lnTo>
                  <a:lnTo>
                    <a:pt x="1291869" y="809383"/>
                  </a:lnTo>
                  <a:lnTo>
                    <a:pt x="1303223" y="811517"/>
                  </a:lnTo>
                  <a:lnTo>
                    <a:pt x="1310335" y="809929"/>
                  </a:lnTo>
                  <a:lnTo>
                    <a:pt x="1303883" y="814844"/>
                  </a:lnTo>
                  <a:lnTo>
                    <a:pt x="1297901" y="825576"/>
                  </a:lnTo>
                  <a:lnTo>
                    <a:pt x="1296263" y="838060"/>
                  </a:lnTo>
                  <a:lnTo>
                    <a:pt x="1299324" y="850950"/>
                  </a:lnTo>
                  <a:lnTo>
                    <a:pt x="1306563" y="862025"/>
                  </a:lnTo>
                  <a:lnTo>
                    <a:pt x="1316875" y="869315"/>
                  </a:lnTo>
                  <a:lnTo>
                    <a:pt x="1327759" y="871918"/>
                  </a:lnTo>
                  <a:lnTo>
                    <a:pt x="1320927" y="882891"/>
                  </a:lnTo>
                  <a:lnTo>
                    <a:pt x="1328280" y="922058"/>
                  </a:lnTo>
                  <a:lnTo>
                    <a:pt x="1347050" y="932713"/>
                  </a:lnTo>
                  <a:lnTo>
                    <a:pt x="1341221" y="941158"/>
                  </a:lnTo>
                  <a:lnTo>
                    <a:pt x="1338021" y="955014"/>
                  </a:lnTo>
                  <a:lnTo>
                    <a:pt x="1340078" y="969797"/>
                  </a:lnTo>
                  <a:lnTo>
                    <a:pt x="1347000" y="982992"/>
                  </a:lnTo>
                  <a:lnTo>
                    <a:pt x="1357807" y="992289"/>
                  </a:lnTo>
                  <a:lnTo>
                    <a:pt x="1363345" y="994206"/>
                  </a:lnTo>
                  <a:lnTo>
                    <a:pt x="1358722" y="1000239"/>
                  </a:lnTo>
                  <a:lnTo>
                    <a:pt x="1354645" y="1014704"/>
                  </a:lnTo>
                  <a:lnTo>
                    <a:pt x="1356067" y="1030401"/>
                  </a:lnTo>
                  <a:lnTo>
                    <a:pt x="1362710" y="1044676"/>
                  </a:lnTo>
                  <a:lnTo>
                    <a:pt x="1373644" y="1055039"/>
                  </a:lnTo>
                  <a:lnTo>
                    <a:pt x="1376603" y="1056233"/>
                  </a:lnTo>
                  <a:lnTo>
                    <a:pt x="1373416" y="1060018"/>
                  </a:lnTo>
                  <a:lnTo>
                    <a:pt x="1368386" y="1075029"/>
                  </a:lnTo>
                  <a:lnTo>
                    <a:pt x="1369098" y="1091615"/>
                  </a:lnTo>
                  <a:lnTo>
                    <a:pt x="1375346" y="1106970"/>
                  </a:lnTo>
                  <a:lnTo>
                    <a:pt x="1386319" y="1118425"/>
                  </a:lnTo>
                  <a:lnTo>
                    <a:pt x="1386814" y="1118666"/>
                  </a:lnTo>
                  <a:lnTo>
                    <a:pt x="1385252" y="1120343"/>
                  </a:lnTo>
                  <a:lnTo>
                    <a:pt x="1379181" y="1135849"/>
                  </a:lnTo>
                  <a:lnTo>
                    <a:pt x="1379105" y="1153274"/>
                  </a:lnTo>
                  <a:lnTo>
                    <a:pt x="1384884" y="1169695"/>
                  </a:lnTo>
                  <a:lnTo>
                    <a:pt x="1395831" y="1182293"/>
                  </a:lnTo>
                  <a:lnTo>
                    <a:pt x="1397901" y="1183373"/>
                  </a:lnTo>
                  <a:lnTo>
                    <a:pt x="1397533" y="1183728"/>
                  </a:lnTo>
                  <a:lnTo>
                    <a:pt x="1391069" y="1198194"/>
                  </a:lnTo>
                  <a:lnTo>
                    <a:pt x="1390205" y="1214755"/>
                  </a:lnTo>
                  <a:lnTo>
                    <a:pt x="1394917" y="1230642"/>
                  </a:lnTo>
                  <a:lnTo>
                    <a:pt x="1404721" y="1243126"/>
                  </a:lnTo>
                  <a:lnTo>
                    <a:pt x="1409026" y="1245641"/>
                  </a:lnTo>
                  <a:lnTo>
                    <a:pt x="1406652" y="1247724"/>
                  </a:lnTo>
                  <a:lnTo>
                    <a:pt x="1399857" y="1261135"/>
                  </a:lnTo>
                  <a:lnTo>
                    <a:pt x="1398320" y="1276807"/>
                  </a:lnTo>
                  <a:lnTo>
                    <a:pt x="1402029" y="1292085"/>
                  </a:lnTo>
                  <a:lnTo>
                    <a:pt x="1410728" y="1304366"/>
                  </a:lnTo>
                  <a:lnTo>
                    <a:pt x="1417129" y="1308531"/>
                  </a:lnTo>
                  <a:lnTo>
                    <a:pt x="1412582" y="1312164"/>
                  </a:lnTo>
                  <a:lnTo>
                    <a:pt x="1410233" y="1316291"/>
                  </a:lnTo>
                  <a:lnTo>
                    <a:pt x="1467192" y="1316291"/>
                  </a:lnTo>
                  <a:lnTo>
                    <a:pt x="1462925" y="1309954"/>
                  </a:lnTo>
                  <a:lnTo>
                    <a:pt x="1457947" y="1306614"/>
                  </a:lnTo>
                  <a:lnTo>
                    <a:pt x="1463967" y="1301648"/>
                  </a:lnTo>
                  <a:lnTo>
                    <a:pt x="1471358" y="1287919"/>
                  </a:lnTo>
                  <a:lnTo>
                    <a:pt x="1473492" y="1271346"/>
                  </a:lnTo>
                  <a:close/>
                </a:path>
                <a:path w="1515110" h="1316354">
                  <a:moveTo>
                    <a:pt x="1514690" y="880821"/>
                  </a:moveTo>
                  <a:lnTo>
                    <a:pt x="1511858" y="861860"/>
                  </a:lnTo>
                  <a:lnTo>
                    <a:pt x="1501965" y="845451"/>
                  </a:lnTo>
                  <a:lnTo>
                    <a:pt x="1487754" y="834542"/>
                  </a:lnTo>
                  <a:lnTo>
                    <a:pt x="1487106" y="834377"/>
                  </a:lnTo>
                  <a:lnTo>
                    <a:pt x="1488490" y="832154"/>
                  </a:lnTo>
                  <a:lnTo>
                    <a:pt x="1487665" y="793826"/>
                  </a:lnTo>
                  <a:lnTo>
                    <a:pt x="1460957" y="766330"/>
                  </a:lnTo>
                  <a:lnTo>
                    <a:pt x="1443316" y="762444"/>
                  </a:lnTo>
                  <a:lnTo>
                    <a:pt x="1425651" y="766267"/>
                  </a:lnTo>
                  <a:lnTo>
                    <a:pt x="1411160" y="777151"/>
                  </a:lnTo>
                  <a:lnTo>
                    <a:pt x="1402308" y="792543"/>
                  </a:lnTo>
                  <a:lnTo>
                    <a:pt x="1399679" y="810450"/>
                  </a:lnTo>
                  <a:lnTo>
                    <a:pt x="1403858" y="828916"/>
                  </a:lnTo>
                  <a:lnTo>
                    <a:pt x="1413992" y="844892"/>
                  </a:lnTo>
                  <a:lnTo>
                    <a:pt x="1428661" y="855560"/>
                  </a:lnTo>
                  <a:lnTo>
                    <a:pt x="1431112" y="856195"/>
                  </a:lnTo>
                  <a:lnTo>
                    <a:pt x="1430807" y="856678"/>
                  </a:lnTo>
                  <a:lnTo>
                    <a:pt x="1427492" y="873569"/>
                  </a:lnTo>
                  <a:lnTo>
                    <a:pt x="1430642" y="891324"/>
                  </a:lnTo>
                  <a:lnTo>
                    <a:pt x="1439506" y="906983"/>
                  </a:lnTo>
                  <a:lnTo>
                    <a:pt x="1452943" y="917803"/>
                  </a:lnTo>
                  <a:lnTo>
                    <a:pt x="1469136" y="922820"/>
                  </a:lnTo>
                  <a:lnTo>
                    <a:pt x="1486293" y="921080"/>
                  </a:lnTo>
                  <a:lnTo>
                    <a:pt x="1501089" y="912329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52194" y="6406845"/>
              <a:ext cx="133350" cy="417830"/>
            </a:xfrm>
            <a:custGeom>
              <a:avLst/>
              <a:gdLst/>
              <a:ahLst/>
              <a:cxnLst/>
              <a:rect l="l" t="t" r="r" b="b"/>
              <a:pathLst>
                <a:path w="133350" h="417829">
                  <a:moveTo>
                    <a:pt x="129311" y="314680"/>
                  </a:moveTo>
                  <a:lnTo>
                    <a:pt x="125056" y="301218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15" y="283933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84"/>
                  </a:lnTo>
                  <a:lnTo>
                    <a:pt x="107721" y="218541"/>
                  </a:lnTo>
                  <a:lnTo>
                    <a:pt x="96710" y="213029"/>
                  </a:lnTo>
                  <a:lnTo>
                    <a:pt x="106476" y="202603"/>
                  </a:lnTo>
                  <a:lnTo>
                    <a:pt x="111899" y="188493"/>
                  </a:lnTo>
                  <a:lnTo>
                    <a:pt x="111912" y="172351"/>
                  </a:lnTo>
                  <a:lnTo>
                    <a:pt x="105537" y="157518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41"/>
                  </a:lnTo>
                  <a:lnTo>
                    <a:pt x="90462" y="86410"/>
                  </a:lnTo>
                  <a:lnTo>
                    <a:pt x="78740" y="75450"/>
                  </a:lnTo>
                  <a:lnTo>
                    <a:pt x="72631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91"/>
                  </a:lnTo>
                  <a:lnTo>
                    <a:pt x="71869" y="16027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28"/>
                  </a:lnTo>
                  <a:lnTo>
                    <a:pt x="13233" y="10287"/>
                  </a:lnTo>
                  <a:lnTo>
                    <a:pt x="3924" y="23317"/>
                  </a:lnTo>
                  <a:lnTo>
                    <a:pt x="0" y="39166"/>
                  </a:lnTo>
                  <a:lnTo>
                    <a:pt x="2197" y="56146"/>
                  </a:lnTo>
                  <a:lnTo>
                    <a:pt x="9867" y="71424"/>
                  </a:lnTo>
                  <a:lnTo>
                    <a:pt x="22085" y="82296"/>
                  </a:lnTo>
                  <a:lnTo>
                    <a:pt x="29895" y="85153"/>
                  </a:lnTo>
                  <a:lnTo>
                    <a:pt x="25958" y="90106"/>
                  </a:lnTo>
                  <a:lnTo>
                    <a:pt x="21526" y="104914"/>
                  </a:lnTo>
                  <a:lnTo>
                    <a:pt x="22872" y="121056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36" y="151053"/>
                  </a:lnTo>
                  <a:lnTo>
                    <a:pt x="44640" y="158000"/>
                  </a:lnTo>
                  <a:lnTo>
                    <a:pt x="39789" y="171742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2001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93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24"/>
                  </a:lnTo>
                  <a:lnTo>
                    <a:pt x="69367" y="334378"/>
                  </a:lnTo>
                  <a:lnTo>
                    <a:pt x="77076" y="344589"/>
                  </a:lnTo>
                  <a:lnTo>
                    <a:pt x="87731" y="351066"/>
                  </a:lnTo>
                  <a:lnTo>
                    <a:pt x="100393" y="352755"/>
                  </a:lnTo>
                  <a:lnTo>
                    <a:pt x="112598" y="348996"/>
                  </a:lnTo>
                  <a:lnTo>
                    <a:pt x="122212" y="340575"/>
                  </a:lnTo>
                  <a:lnTo>
                    <a:pt x="128143" y="328714"/>
                  </a:lnTo>
                  <a:lnTo>
                    <a:pt x="129311" y="314680"/>
                  </a:lnTo>
                  <a:close/>
                </a:path>
                <a:path w="133350" h="417829">
                  <a:moveTo>
                    <a:pt x="132816" y="386130"/>
                  </a:moveTo>
                  <a:lnTo>
                    <a:pt x="129514" y="373456"/>
                  </a:lnTo>
                  <a:lnTo>
                    <a:pt x="122351" y="363474"/>
                  </a:lnTo>
                  <a:lnTo>
                    <a:pt x="112369" y="357174"/>
                  </a:lnTo>
                  <a:lnTo>
                    <a:pt x="100596" y="355536"/>
                  </a:lnTo>
                  <a:lnTo>
                    <a:pt x="89230" y="358978"/>
                  </a:lnTo>
                  <a:lnTo>
                    <a:pt x="80302" y="366534"/>
                  </a:lnTo>
                  <a:lnTo>
                    <a:pt x="74688" y="377088"/>
                  </a:lnTo>
                  <a:lnTo>
                    <a:pt x="73291" y="389559"/>
                  </a:lnTo>
                  <a:lnTo>
                    <a:pt x="74129" y="398284"/>
                  </a:lnTo>
                  <a:lnTo>
                    <a:pt x="77558" y="406057"/>
                  </a:lnTo>
                  <a:lnTo>
                    <a:pt x="88607" y="417156"/>
                  </a:lnTo>
                  <a:lnTo>
                    <a:pt x="89115" y="417385"/>
                  </a:lnTo>
                  <a:lnTo>
                    <a:pt x="117411" y="417385"/>
                  </a:lnTo>
                  <a:lnTo>
                    <a:pt x="132816" y="386130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5386095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21"/>
                  </a:moveTo>
                  <a:lnTo>
                    <a:pt x="434670" y="56388"/>
                  </a:lnTo>
                  <a:lnTo>
                    <a:pt x="425196" y="47155"/>
                  </a:lnTo>
                  <a:lnTo>
                    <a:pt x="412216" y="41592"/>
                  </a:lnTo>
                  <a:lnTo>
                    <a:pt x="405091" y="40652"/>
                  </a:lnTo>
                  <a:lnTo>
                    <a:pt x="398157" y="41249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71"/>
                  </a:lnTo>
                  <a:lnTo>
                    <a:pt x="356349" y="31711"/>
                  </a:lnTo>
                  <a:lnTo>
                    <a:pt x="342176" y="26454"/>
                  </a:lnTo>
                  <a:lnTo>
                    <a:pt x="334492" y="25806"/>
                  </a:lnTo>
                  <a:lnTo>
                    <a:pt x="327126" y="26771"/>
                  </a:lnTo>
                  <a:lnTo>
                    <a:pt x="320243" y="29095"/>
                  </a:lnTo>
                  <a:lnTo>
                    <a:pt x="314096" y="32524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56"/>
                  </a:lnTo>
                  <a:lnTo>
                    <a:pt x="286766" y="19570"/>
                  </a:lnTo>
                  <a:lnTo>
                    <a:pt x="271386" y="14719"/>
                  </a:lnTo>
                  <a:lnTo>
                    <a:pt x="263169" y="14414"/>
                  </a:lnTo>
                  <a:lnTo>
                    <a:pt x="255371" y="15760"/>
                  </a:lnTo>
                  <a:lnTo>
                    <a:pt x="248183" y="18542"/>
                  </a:lnTo>
                  <a:lnTo>
                    <a:pt x="241808" y="22542"/>
                  </a:lnTo>
                  <a:lnTo>
                    <a:pt x="236423" y="27559"/>
                  </a:lnTo>
                  <a:lnTo>
                    <a:pt x="235254" y="29171"/>
                  </a:lnTo>
                  <a:lnTo>
                    <a:pt x="229552" y="20027"/>
                  </a:lnTo>
                  <a:lnTo>
                    <a:pt x="216585" y="10718"/>
                  </a:lnTo>
                  <a:lnTo>
                    <a:pt x="200025" y="6413"/>
                  </a:lnTo>
                  <a:lnTo>
                    <a:pt x="194068" y="5956"/>
                  </a:lnTo>
                  <a:lnTo>
                    <a:pt x="188341" y="6616"/>
                  </a:lnTo>
                  <a:lnTo>
                    <a:pt x="164579" y="20701"/>
                  </a:lnTo>
                  <a:lnTo>
                    <a:pt x="160159" y="14325"/>
                  </a:lnTo>
                  <a:lnTo>
                    <a:pt x="145986" y="5181"/>
                  </a:lnTo>
                  <a:lnTo>
                    <a:pt x="128244" y="1511"/>
                  </a:lnTo>
                  <a:lnTo>
                    <a:pt x="110413" y="4305"/>
                  </a:lnTo>
                  <a:lnTo>
                    <a:pt x="95986" y="13208"/>
                  </a:lnTo>
                  <a:lnTo>
                    <a:pt x="93853" y="16167"/>
                  </a:lnTo>
                  <a:lnTo>
                    <a:pt x="90512" y="11798"/>
                  </a:lnTo>
                  <a:lnTo>
                    <a:pt x="75120" y="2921"/>
                  </a:lnTo>
                  <a:lnTo>
                    <a:pt x="56235" y="0"/>
                  </a:lnTo>
                  <a:lnTo>
                    <a:pt x="37566" y="3860"/>
                  </a:lnTo>
                  <a:lnTo>
                    <a:pt x="22796" y="13906"/>
                  </a:lnTo>
                  <a:lnTo>
                    <a:pt x="22428" y="14465"/>
                  </a:lnTo>
                  <a:lnTo>
                    <a:pt x="20739" y="12458"/>
                  </a:lnTo>
                  <a:lnTo>
                    <a:pt x="4114" y="3962"/>
                  </a:lnTo>
                  <a:lnTo>
                    <a:pt x="0" y="3543"/>
                  </a:lnTo>
                  <a:lnTo>
                    <a:pt x="0" y="90144"/>
                  </a:lnTo>
                  <a:lnTo>
                    <a:pt x="9753" y="87503"/>
                  </a:lnTo>
                  <a:lnTo>
                    <a:pt x="24434" y="76606"/>
                  </a:lnTo>
                  <a:lnTo>
                    <a:pt x="25781" y="74472"/>
                  </a:lnTo>
                  <a:lnTo>
                    <a:pt x="26162" y="74917"/>
                  </a:lnTo>
                  <a:lnTo>
                    <a:pt x="41211" y="83388"/>
                  </a:lnTo>
                  <a:lnTo>
                    <a:pt x="59093" y="86360"/>
                  </a:lnTo>
                  <a:lnTo>
                    <a:pt x="76746" y="82511"/>
                  </a:lnTo>
                  <a:lnTo>
                    <a:pt x="91198" y="72885"/>
                  </a:lnTo>
                  <a:lnTo>
                    <a:pt x="94322" y="68414"/>
                  </a:lnTo>
                  <a:lnTo>
                    <a:pt x="96367" y="71145"/>
                  </a:lnTo>
                  <a:lnTo>
                    <a:pt x="110248" y="79806"/>
                  </a:lnTo>
                  <a:lnTo>
                    <a:pt x="127076" y="83439"/>
                  </a:lnTo>
                  <a:lnTo>
                    <a:pt x="143992" y="80645"/>
                  </a:lnTo>
                  <a:lnTo>
                    <a:pt x="158127" y="72224"/>
                  </a:lnTo>
                  <a:lnTo>
                    <a:pt x="162839" y="66128"/>
                  </a:lnTo>
                  <a:lnTo>
                    <a:pt x="166763" y="70866"/>
                  </a:lnTo>
                  <a:lnTo>
                    <a:pt x="170357" y="74460"/>
                  </a:lnTo>
                  <a:lnTo>
                    <a:pt x="174663" y="77393"/>
                  </a:lnTo>
                  <a:lnTo>
                    <a:pt x="179476" y="79476"/>
                  </a:lnTo>
                  <a:lnTo>
                    <a:pt x="184277" y="81813"/>
                  </a:lnTo>
                  <a:lnTo>
                    <a:pt x="189585" y="83312"/>
                  </a:lnTo>
                  <a:lnTo>
                    <a:pt x="195237" y="83731"/>
                  </a:lnTo>
                  <a:lnTo>
                    <a:pt x="211353" y="81915"/>
                  </a:lnTo>
                  <a:lnTo>
                    <a:pt x="225082" y="74625"/>
                  </a:lnTo>
                  <a:lnTo>
                    <a:pt x="232016" y="66497"/>
                  </a:lnTo>
                  <a:lnTo>
                    <a:pt x="232854" y="68224"/>
                  </a:lnTo>
                  <a:lnTo>
                    <a:pt x="263385" y="87299"/>
                  </a:lnTo>
                  <a:lnTo>
                    <a:pt x="278663" y="86347"/>
                  </a:lnTo>
                  <a:lnTo>
                    <a:pt x="291909" y="80149"/>
                  </a:lnTo>
                  <a:lnTo>
                    <a:pt x="301498" y="69951"/>
                  </a:lnTo>
                  <a:lnTo>
                    <a:pt x="303593" y="74930"/>
                  </a:lnTo>
                  <a:lnTo>
                    <a:pt x="331393" y="94145"/>
                  </a:lnTo>
                  <a:lnTo>
                    <a:pt x="345770" y="93980"/>
                  </a:lnTo>
                  <a:lnTo>
                    <a:pt x="358470" y="88798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61"/>
                  </a:lnTo>
                  <a:lnTo>
                    <a:pt x="399072" y="104317"/>
                  </a:lnTo>
                  <a:lnTo>
                    <a:pt x="412521" y="104838"/>
                  </a:lnTo>
                  <a:lnTo>
                    <a:pt x="424637" y="100584"/>
                  </a:lnTo>
                  <a:lnTo>
                    <a:pt x="434086" y="92303"/>
                  </a:lnTo>
                  <a:lnTo>
                    <a:pt x="439585" y="80784"/>
                  </a:lnTo>
                  <a:lnTo>
                    <a:pt x="439762" y="68021"/>
                  </a:lnTo>
                  <a:close/>
                </a:path>
                <a:path w="1461135" h="915670">
                  <a:moveTo>
                    <a:pt x="505714" y="85915"/>
                  </a:moveTo>
                  <a:lnTo>
                    <a:pt x="501510" y="74866"/>
                  </a:lnTo>
                  <a:lnTo>
                    <a:pt x="493128" y="65849"/>
                  </a:lnTo>
                  <a:lnTo>
                    <a:pt x="481342" y="60083"/>
                  </a:lnTo>
                  <a:lnTo>
                    <a:pt x="468287" y="59232"/>
                  </a:lnTo>
                  <a:lnTo>
                    <a:pt x="456565" y="63042"/>
                  </a:lnTo>
                  <a:lnTo>
                    <a:pt x="447471" y="70700"/>
                  </a:lnTo>
                  <a:lnTo>
                    <a:pt x="442302" y="81407"/>
                  </a:lnTo>
                  <a:lnTo>
                    <a:pt x="442099" y="93281"/>
                  </a:lnTo>
                  <a:lnTo>
                    <a:pt x="446557" y="104000"/>
                  </a:lnTo>
                  <a:lnTo>
                    <a:pt x="454888" y="112509"/>
                  </a:lnTo>
                  <a:lnTo>
                    <a:pt x="466293" y="117767"/>
                  </a:lnTo>
                  <a:lnTo>
                    <a:pt x="478790" y="118884"/>
                  </a:lnTo>
                  <a:lnTo>
                    <a:pt x="490232" y="115493"/>
                  </a:lnTo>
                  <a:lnTo>
                    <a:pt x="499376" y="108242"/>
                  </a:lnTo>
                  <a:lnTo>
                    <a:pt x="504990" y="97777"/>
                  </a:lnTo>
                  <a:lnTo>
                    <a:pt x="505714" y="85915"/>
                  </a:lnTo>
                  <a:close/>
                </a:path>
                <a:path w="1461135" h="915670">
                  <a:moveTo>
                    <a:pt x="570712" y="106870"/>
                  </a:moveTo>
                  <a:lnTo>
                    <a:pt x="567321" y="96469"/>
                  </a:lnTo>
                  <a:lnTo>
                    <a:pt x="559993" y="87757"/>
                  </a:lnTo>
                  <a:lnTo>
                    <a:pt x="549389" y="81876"/>
                  </a:lnTo>
                  <a:lnTo>
                    <a:pt x="537362" y="80556"/>
                  </a:lnTo>
                  <a:lnTo>
                    <a:pt x="526364" y="83553"/>
                  </a:lnTo>
                  <a:lnTo>
                    <a:pt x="517626" y="90208"/>
                  </a:lnTo>
                  <a:lnTo>
                    <a:pt x="512343" y="99860"/>
                  </a:lnTo>
                  <a:lnTo>
                    <a:pt x="511606" y="110820"/>
                  </a:lnTo>
                  <a:lnTo>
                    <a:pt x="515239" y="120942"/>
                  </a:lnTo>
                  <a:lnTo>
                    <a:pt x="522566" y="129184"/>
                  </a:lnTo>
                  <a:lnTo>
                    <a:pt x="532892" y="134518"/>
                  </a:lnTo>
                  <a:lnTo>
                    <a:pt x="544398" y="136131"/>
                  </a:lnTo>
                  <a:lnTo>
                    <a:pt x="555117" y="133515"/>
                  </a:lnTo>
                  <a:lnTo>
                    <a:pt x="563892" y="127228"/>
                  </a:lnTo>
                  <a:lnTo>
                    <a:pt x="569531" y="117805"/>
                  </a:lnTo>
                  <a:lnTo>
                    <a:pt x="570712" y="106870"/>
                  </a:lnTo>
                  <a:close/>
                </a:path>
                <a:path w="1461135" h="915670">
                  <a:moveTo>
                    <a:pt x="634631" y="130860"/>
                  </a:moveTo>
                  <a:lnTo>
                    <a:pt x="631964" y="121145"/>
                  </a:lnTo>
                  <a:lnTo>
                    <a:pt x="625640" y="112814"/>
                  </a:lnTo>
                  <a:lnTo>
                    <a:pt x="616178" y="106946"/>
                  </a:lnTo>
                  <a:lnTo>
                    <a:pt x="605205" y="105232"/>
                  </a:lnTo>
                  <a:lnTo>
                    <a:pt x="594982" y="107492"/>
                  </a:lnTo>
                  <a:lnTo>
                    <a:pt x="586663" y="113195"/>
                  </a:lnTo>
                  <a:lnTo>
                    <a:pt x="581367" y="121818"/>
                  </a:lnTo>
                  <a:lnTo>
                    <a:pt x="580186" y="131838"/>
                  </a:lnTo>
                  <a:lnTo>
                    <a:pt x="583057" y="141300"/>
                  </a:lnTo>
                  <a:lnTo>
                    <a:pt x="589419" y="149199"/>
                  </a:lnTo>
                  <a:lnTo>
                    <a:pt x="598690" y="154533"/>
                  </a:lnTo>
                  <a:lnTo>
                    <a:pt x="609193" y="156527"/>
                  </a:lnTo>
                  <a:lnTo>
                    <a:pt x="619150" y="154622"/>
                  </a:lnTo>
                  <a:lnTo>
                    <a:pt x="627481" y="149250"/>
                  </a:lnTo>
                  <a:lnTo>
                    <a:pt x="633069" y="140855"/>
                  </a:lnTo>
                  <a:lnTo>
                    <a:pt x="634631" y="130860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57"/>
                  </a:lnTo>
                  <a:lnTo>
                    <a:pt x="681583" y="135191"/>
                  </a:lnTo>
                  <a:lnTo>
                    <a:pt x="671652" y="133172"/>
                  </a:lnTo>
                  <a:lnTo>
                    <a:pt x="662254" y="134785"/>
                  </a:lnTo>
                  <a:lnTo>
                    <a:pt x="654418" y="139598"/>
                  </a:lnTo>
                  <a:lnTo>
                    <a:pt x="649211" y="147205"/>
                  </a:lnTo>
                  <a:lnTo>
                    <a:pt x="647674" y="156273"/>
                  </a:lnTo>
                  <a:lnTo>
                    <a:pt x="649859" y="165023"/>
                  </a:lnTo>
                  <a:lnTo>
                    <a:pt x="655307" y="172504"/>
                  </a:lnTo>
                  <a:lnTo>
                    <a:pt x="663536" y="177761"/>
                  </a:lnTo>
                  <a:lnTo>
                    <a:pt x="673023" y="180060"/>
                  </a:lnTo>
                  <a:lnTo>
                    <a:pt x="682193" y="178765"/>
                  </a:lnTo>
                  <a:lnTo>
                    <a:pt x="690003" y="174244"/>
                  </a:lnTo>
                  <a:lnTo>
                    <a:pt x="695464" y="166827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17"/>
                  </a:moveTo>
                  <a:lnTo>
                    <a:pt x="757199" y="179438"/>
                  </a:lnTo>
                  <a:lnTo>
                    <a:pt x="752690" y="172110"/>
                  </a:lnTo>
                  <a:lnTo>
                    <a:pt x="745426" y="166547"/>
                  </a:lnTo>
                  <a:lnTo>
                    <a:pt x="736574" y="164299"/>
                  </a:lnTo>
                  <a:lnTo>
                    <a:pt x="728014" y="165341"/>
                  </a:lnTo>
                  <a:lnTo>
                    <a:pt x="720737" y="169341"/>
                  </a:lnTo>
                  <a:lnTo>
                    <a:pt x="715683" y="175971"/>
                  </a:lnTo>
                  <a:lnTo>
                    <a:pt x="713879" y="184086"/>
                  </a:lnTo>
                  <a:lnTo>
                    <a:pt x="715467" y="192074"/>
                  </a:lnTo>
                  <a:lnTo>
                    <a:pt x="720064" y="199072"/>
                  </a:lnTo>
                  <a:lnTo>
                    <a:pt x="727278" y="204165"/>
                  </a:lnTo>
                  <a:lnTo>
                    <a:pt x="735749" y="206654"/>
                  </a:lnTo>
                  <a:lnTo>
                    <a:pt x="744080" y="205905"/>
                  </a:lnTo>
                  <a:lnTo>
                    <a:pt x="751332" y="202158"/>
                  </a:lnTo>
                  <a:lnTo>
                    <a:pt x="756564" y="195694"/>
                  </a:lnTo>
                  <a:lnTo>
                    <a:pt x="758609" y="187617"/>
                  </a:lnTo>
                  <a:close/>
                </a:path>
                <a:path w="1461135" h="915670">
                  <a:moveTo>
                    <a:pt x="999502" y="330796"/>
                  </a:moveTo>
                  <a:lnTo>
                    <a:pt x="996480" y="322745"/>
                  </a:lnTo>
                  <a:lnTo>
                    <a:pt x="990434" y="315899"/>
                  </a:lnTo>
                  <a:lnTo>
                    <a:pt x="982256" y="311886"/>
                  </a:lnTo>
                  <a:lnTo>
                    <a:pt x="973658" y="311238"/>
                  </a:lnTo>
                  <a:lnTo>
                    <a:pt x="965733" y="313766"/>
                  </a:lnTo>
                  <a:lnTo>
                    <a:pt x="959497" y="319290"/>
                  </a:lnTo>
                  <a:lnTo>
                    <a:pt x="956144" y="326898"/>
                  </a:lnTo>
                  <a:lnTo>
                    <a:pt x="956170" y="335026"/>
                  </a:lnTo>
                  <a:lnTo>
                    <a:pt x="959307" y="342785"/>
                  </a:lnTo>
                  <a:lnTo>
                    <a:pt x="965339" y="349288"/>
                  </a:lnTo>
                  <a:lnTo>
                    <a:pt x="973175" y="353364"/>
                  </a:lnTo>
                  <a:lnTo>
                    <a:pt x="981494" y="354215"/>
                  </a:lnTo>
                  <a:lnTo>
                    <a:pt x="989342" y="351942"/>
                  </a:lnTo>
                  <a:lnTo>
                    <a:pt x="995730" y="346621"/>
                  </a:lnTo>
                  <a:lnTo>
                    <a:pt x="999299" y="339090"/>
                  </a:lnTo>
                  <a:lnTo>
                    <a:pt x="999502" y="330796"/>
                  </a:lnTo>
                  <a:close/>
                </a:path>
                <a:path w="1461135" h="915670">
                  <a:moveTo>
                    <a:pt x="1056830" y="375196"/>
                  </a:moveTo>
                  <a:lnTo>
                    <a:pt x="1053922" y="366115"/>
                  </a:lnTo>
                  <a:lnTo>
                    <a:pt x="1047584" y="358216"/>
                  </a:lnTo>
                  <a:lnTo>
                    <a:pt x="1038733" y="353339"/>
                  </a:lnTo>
                  <a:lnTo>
                    <a:pt x="1029258" y="352171"/>
                  </a:lnTo>
                  <a:lnTo>
                    <a:pt x="1020356" y="354545"/>
                  </a:lnTo>
                  <a:lnTo>
                    <a:pt x="1013193" y="360324"/>
                  </a:lnTo>
                  <a:lnTo>
                    <a:pt x="1009091" y="368579"/>
                  </a:lnTo>
                  <a:lnTo>
                    <a:pt x="1008684" y="377571"/>
                  </a:lnTo>
                  <a:lnTo>
                    <a:pt x="1011745" y="386308"/>
                  </a:lnTo>
                  <a:lnTo>
                    <a:pt x="1018057" y="393788"/>
                  </a:lnTo>
                  <a:lnTo>
                    <a:pt x="1026490" y="398703"/>
                  </a:lnTo>
                  <a:lnTo>
                    <a:pt x="1035659" y="400088"/>
                  </a:lnTo>
                  <a:lnTo>
                    <a:pt x="1044460" y="397992"/>
                  </a:lnTo>
                  <a:lnTo>
                    <a:pt x="1051814" y="392455"/>
                  </a:lnTo>
                  <a:lnTo>
                    <a:pt x="1056170" y="384340"/>
                  </a:lnTo>
                  <a:lnTo>
                    <a:pt x="1056830" y="375196"/>
                  </a:lnTo>
                  <a:close/>
                </a:path>
                <a:path w="1461135" h="915670">
                  <a:moveTo>
                    <a:pt x="1111973" y="422389"/>
                  </a:moveTo>
                  <a:lnTo>
                    <a:pt x="1109256" y="412305"/>
                  </a:lnTo>
                  <a:lnTo>
                    <a:pt x="1102702" y="403313"/>
                  </a:lnTo>
                  <a:lnTo>
                    <a:pt x="1093254" y="397497"/>
                  </a:lnTo>
                  <a:lnTo>
                    <a:pt x="1082954" y="395706"/>
                  </a:lnTo>
                  <a:lnTo>
                    <a:pt x="1073073" y="397852"/>
                  </a:lnTo>
                  <a:lnTo>
                    <a:pt x="1064920" y="403821"/>
                  </a:lnTo>
                  <a:lnTo>
                    <a:pt x="1060018" y="412635"/>
                  </a:lnTo>
                  <a:lnTo>
                    <a:pt x="1059116" y="422465"/>
                  </a:lnTo>
                  <a:lnTo>
                    <a:pt x="1061999" y="432193"/>
                  </a:lnTo>
                  <a:lnTo>
                    <a:pt x="1068501" y="440728"/>
                  </a:lnTo>
                  <a:lnTo>
                    <a:pt x="1077480" y="446532"/>
                  </a:lnTo>
                  <a:lnTo>
                    <a:pt x="1087437" y="448525"/>
                  </a:lnTo>
                  <a:lnTo>
                    <a:pt x="1097191" y="446697"/>
                  </a:lnTo>
                  <a:lnTo>
                    <a:pt x="1105547" y="441032"/>
                  </a:lnTo>
                  <a:lnTo>
                    <a:pt x="1110767" y="432371"/>
                  </a:lnTo>
                  <a:lnTo>
                    <a:pt x="1111973" y="422389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33"/>
                  </a:lnTo>
                  <a:lnTo>
                    <a:pt x="1134592" y="441756"/>
                  </a:lnTo>
                  <a:lnTo>
                    <a:pt x="1123746" y="443572"/>
                  </a:lnTo>
                  <a:lnTo>
                    <a:pt x="1114590" y="449656"/>
                  </a:lnTo>
                  <a:lnTo>
                    <a:pt x="1108811" y="458990"/>
                  </a:lnTo>
                  <a:lnTo>
                    <a:pt x="1107325" y="469633"/>
                  </a:lnTo>
                  <a:lnTo>
                    <a:pt x="1109941" y="480352"/>
                  </a:lnTo>
                  <a:lnTo>
                    <a:pt x="1116558" y="489940"/>
                  </a:lnTo>
                  <a:lnTo>
                    <a:pt x="1126007" y="496709"/>
                  </a:lnTo>
                  <a:lnTo>
                    <a:pt x="1136726" y="499389"/>
                  </a:lnTo>
                  <a:lnTo>
                    <a:pt x="1147419" y="497903"/>
                  </a:lnTo>
                  <a:lnTo>
                    <a:pt x="1156817" y="492201"/>
                  </a:lnTo>
                  <a:lnTo>
                    <a:pt x="1162951" y="483069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789"/>
                  </a:moveTo>
                  <a:lnTo>
                    <a:pt x="1213078" y="512660"/>
                  </a:lnTo>
                  <a:lnTo>
                    <a:pt x="1206398" y="501383"/>
                  </a:lnTo>
                  <a:lnTo>
                    <a:pt x="1195959" y="493483"/>
                  </a:lnTo>
                  <a:lnTo>
                    <a:pt x="1184071" y="490220"/>
                  </a:lnTo>
                  <a:lnTo>
                    <a:pt x="1172273" y="491629"/>
                  </a:lnTo>
                  <a:lnTo>
                    <a:pt x="1162088" y="497725"/>
                  </a:lnTo>
                  <a:lnTo>
                    <a:pt x="1155382" y="507530"/>
                  </a:lnTo>
                  <a:lnTo>
                    <a:pt x="1153223" y="518947"/>
                  </a:lnTo>
                  <a:lnTo>
                    <a:pt x="1155496" y="530644"/>
                  </a:lnTo>
                  <a:lnTo>
                    <a:pt x="1162138" y="541324"/>
                  </a:lnTo>
                  <a:lnTo>
                    <a:pt x="1171968" y="549109"/>
                  </a:lnTo>
                  <a:lnTo>
                    <a:pt x="1183398" y="552551"/>
                  </a:lnTo>
                  <a:lnTo>
                    <a:pt x="1195031" y="551510"/>
                  </a:lnTo>
                  <a:lnTo>
                    <a:pt x="1205484" y="545846"/>
                  </a:lnTo>
                  <a:lnTo>
                    <a:pt x="1212583" y="536321"/>
                  </a:lnTo>
                  <a:lnTo>
                    <a:pt x="1215123" y="524789"/>
                  </a:lnTo>
                  <a:close/>
                </a:path>
                <a:path w="1461135" h="915670">
                  <a:moveTo>
                    <a:pt x="1460830" y="869289"/>
                  </a:moveTo>
                  <a:lnTo>
                    <a:pt x="1456143" y="850709"/>
                  </a:lnTo>
                  <a:lnTo>
                    <a:pt x="1444764" y="835317"/>
                  </a:lnTo>
                  <a:lnTo>
                    <a:pt x="1429562" y="825842"/>
                  </a:lnTo>
                  <a:lnTo>
                    <a:pt x="1424051" y="824915"/>
                  </a:lnTo>
                  <a:lnTo>
                    <a:pt x="1425638" y="821715"/>
                  </a:lnTo>
                  <a:lnTo>
                    <a:pt x="1410106" y="773404"/>
                  </a:lnTo>
                  <a:lnTo>
                    <a:pt x="1386827" y="764133"/>
                  </a:lnTo>
                  <a:lnTo>
                    <a:pt x="1389430" y="758164"/>
                  </a:lnTo>
                  <a:lnTo>
                    <a:pt x="1372590" y="713308"/>
                  </a:lnTo>
                  <a:lnTo>
                    <a:pt x="1346822" y="705370"/>
                  </a:lnTo>
                  <a:lnTo>
                    <a:pt x="1350162" y="696569"/>
                  </a:lnTo>
                  <a:lnTo>
                    <a:pt x="1332306" y="655142"/>
                  </a:lnTo>
                  <a:lnTo>
                    <a:pt x="1304137" y="648754"/>
                  </a:lnTo>
                  <a:lnTo>
                    <a:pt x="1307934" y="637057"/>
                  </a:lnTo>
                  <a:lnTo>
                    <a:pt x="1306906" y="622935"/>
                  </a:lnTo>
                  <a:lnTo>
                    <a:pt x="1300480" y="609257"/>
                  </a:lnTo>
                  <a:lnTo>
                    <a:pt x="1289367" y="599046"/>
                  </a:lnTo>
                  <a:lnTo>
                    <a:pt x="1276121" y="594004"/>
                  </a:lnTo>
                  <a:lnTo>
                    <a:pt x="1262468" y="594321"/>
                  </a:lnTo>
                  <a:lnTo>
                    <a:pt x="1254480" y="598144"/>
                  </a:lnTo>
                  <a:lnTo>
                    <a:pt x="1259560" y="591997"/>
                  </a:lnTo>
                  <a:lnTo>
                    <a:pt x="1262888" y="579755"/>
                  </a:lnTo>
                  <a:lnTo>
                    <a:pt x="1261300" y="566623"/>
                  </a:lnTo>
                  <a:lnTo>
                    <a:pt x="1254696" y="554139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09"/>
                  </a:lnTo>
                  <a:lnTo>
                    <a:pt x="1207312" y="547941"/>
                  </a:lnTo>
                  <a:lnTo>
                    <a:pt x="1199616" y="558139"/>
                  </a:lnTo>
                  <a:lnTo>
                    <a:pt x="1196708" y="570293"/>
                  </a:lnTo>
                  <a:lnTo>
                    <a:pt x="1198562" y="582955"/>
                  </a:lnTo>
                  <a:lnTo>
                    <a:pt x="1205115" y="594741"/>
                  </a:lnTo>
                  <a:lnTo>
                    <a:pt x="1215263" y="603592"/>
                  </a:lnTo>
                  <a:lnTo>
                    <a:pt x="1227353" y="607872"/>
                  </a:lnTo>
                  <a:lnTo>
                    <a:pt x="1239913" y="607364"/>
                  </a:lnTo>
                  <a:lnTo>
                    <a:pt x="1247063" y="603923"/>
                  </a:lnTo>
                  <a:lnTo>
                    <a:pt x="1241425" y="610730"/>
                  </a:lnTo>
                  <a:lnTo>
                    <a:pt x="1237703" y="623557"/>
                  </a:lnTo>
                  <a:lnTo>
                    <a:pt x="1239024" y="637184"/>
                  </a:lnTo>
                  <a:lnTo>
                    <a:pt x="1245425" y="650087"/>
                  </a:lnTo>
                  <a:lnTo>
                    <a:pt x="1255801" y="660044"/>
                  </a:lnTo>
                  <a:lnTo>
                    <a:pt x="1268501" y="665226"/>
                  </a:lnTo>
                  <a:lnTo>
                    <a:pt x="1280668" y="665340"/>
                  </a:lnTo>
                  <a:lnTo>
                    <a:pt x="1276121" y="678624"/>
                  </a:lnTo>
                  <a:lnTo>
                    <a:pt x="1293482" y="718312"/>
                  </a:lnTo>
                  <a:lnTo>
                    <a:pt x="1315961" y="725004"/>
                  </a:lnTo>
                  <a:lnTo>
                    <a:pt x="1311859" y="735368"/>
                  </a:lnTo>
                  <a:lnTo>
                    <a:pt x="1311859" y="750824"/>
                  </a:lnTo>
                  <a:lnTo>
                    <a:pt x="1317650" y="765975"/>
                  </a:lnTo>
                  <a:lnTo>
                    <a:pt x="1328216" y="778268"/>
                  </a:lnTo>
                  <a:lnTo>
                    <a:pt x="1341932" y="785469"/>
                  </a:lnTo>
                  <a:lnTo>
                    <a:pt x="1348244" y="786142"/>
                  </a:lnTo>
                  <a:lnTo>
                    <a:pt x="1344841" y="793661"/>
                  </a:lnTo>
                  <a:lnTo>
                    <a:pt x="1359928" y="839762"/>
                  </a:lnTo>
                  <a:lnTo>
                    <a:pt x="1377467" y="848588"/>
                  </a:lnTo>
                  <a:lnTo>
                    <a:pt x="1375016" y="853376"/>
                  </a:lnTo>
                  <a:lnTo>
                    <a:pt x="1388541" y="902627"/>
                  </a:lnTo>
                  <a:lnTo>
                    <a:pt x="1419593" y="915504"/>
                  </a:lnTo>
                  <a:lnTo>
                    <a:pt x="1436497" y="912101"/>
                  </a:lnTo>
                  <a:lnTo>
                    <a:pt x="1450365" y="901966"/>
                  </a:lnTo>
                  <a:lnTo>
                    <a:pt x="1458696" y="887031"/>
                  </a:lnTo>
                  <a:lnTo>
                    <a:pt x="1460830" y="8692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03793" y="3534397"/>
            <a:ext cx="9982835" cy="1000760"/>
          </a:xfrm>
          <a:custGeom>
            <a:avLst/>
            <a:gdLst/>
            <a:ahLst/>
            <a:cxnLst/>
            <a:rect l="l" t="t" r="r" b="b"/>
            <a:pathLst>
              <a:path w="9982835" h="1000760">
                <a:moveTo>
                  <a:pt x="9982771" y="0"/>
                </a:moveTo>
                <a:lnTo>
                  <a:pt x="0" y="0"/>
                </a:lnTo>
                <a:lnTo>
                  <a:pt x="0" y="1000391"/>
                </a:lnTo>
                <a:lnTo>
                  <a:pt x="9982771" y="1000391"/>
                </a:lnTo>
                <a:lnTo>
                  <a:pt x="9982771" y="0"/>
                </a:lnTo>
                <a:close/>
              </a:path>
            </a:pathLst>
          </a:custGeom>
          <a:solidFill>
            <a:srgbClr val="F7E0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39864" y="1439329"/>
            <a:ext cx="1363980" cy="49530"/>
          </a:xfrm>
          <a:custGeom>
            <a:avLst/>
            <a:gdLst/>
            <a:ahLst/>
            <a:cxnLst/>
            <a:rect l="l" t="t" r="r" b="b"/>
            <a:pathLst>
              <a:path w="1363980" h="49530">
                <a:moveTo>
                  <a:pt x="1363916" y="0"/>
                </a:moveTo>
                <a:lnTo>
                  <a:pt x="0" y="0"/>
                </a:lnTo>
                <a:lnTo>
                  <a:pt x="0" y="49479"/>
                </a:lnTo>
                <a:lnTo>
                  <a:pt x="1363916" y="49479"/>
                </a:lnTo>
                <a:lnTo>
                  <a:pt x="1363916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160" y="562000"/>
            <a:ext cx="1486535" cy="725805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475"/>
              </a:spcBef>
            </a:pPr>
            <a:r>
              <a:rPr dirty="0" sz="2450" spc="-10"/>
              <a:t>Executive Summary</a:t>
            </a:r>
            <a:endParaRPr sz="2450"/>
          </a:p>
        </p:txBody>
      </p:sp>
      <p:sp>
        <p:nvSpPr>
          <p:cNvPr id="5" name="object 5" descr=""/>
          <p:cNvSpPr/>
          <p:nvPr/>
        </p:nvSpPr>
        <p:spPr>
          <a:xfrm>
            <a:off x="0" y="0"/>
            <a:ext cx="12189460" cy="275590"/>
          </a:xfrm>
          <a:custGeom>
            <a:avLst/>
            <a:gdLst/>
            <a:ahLst/>
            <a:cxnLst/>
            <a:rect l="l" t="t" r="r" b="b"/>
            <a:pathLst>
              <a:path w="12189460" h="275590">
                <a:moveTo>
                  <a:pt x="12188952" y="0"/>
                </a:moveTo>
                <a:lnTo>
                  <a:pt x="0" y="0"/>
                </a:lnTo>
                <a:lnTo>
                  <a:pt x="0" y="275450"/>
                </a:lnTo>
                <a:lnTo>
                  <a:pt x="12188952" y="27545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094476" y="6582549"/>
            <a:ext cx="6094730" cy="275590"/>
          </a:xfrm>
          <a:custGeom>
            <a:avLst/>
            <a:gdLst/>
            <a:ahLst/>
            <a:cxnLst/>
            <a:rect l="l" t="t" r="r" b="b"/>
            <a:pathLst>
              <a:path w="6094730" h="275590">
                <a:moveTo>
                  <a:pt x="6094476" y="0"/>
                </a:moveTo>
                <a:lnTo>
                  <a:pt x="0" y="0"/>
                </a:lnTo>
                <a:lnTo>
                  <a:pt x="0" y="275450"/>
                </a:lnTo>
                <a:lnTo>
                  <a:pt x="6094476" y="275450"/>
                </a:lnTo>
                <a:lnTo>
                  <a:pt x="6094476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983972" y="5724562"/>
            <a:ext cx="1920239" cy="370840"/>
            <a:chOff x="9983972" y="5724562"/>
            <a:chExt cx="1920239" cy="37084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3972" y="5724562"/>
              <a:ext cx="1402688" cy="37079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416741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703793" y="2191029"/>
            <a:ext cx="9992360" cy="380365"/>
          </a:xfrm>
          <a:custGeom>
            <a:avLst/>
            <a:gdLst/>
            <a:ahLst/>
            <a:cxnLst/>
            <a:rect l="l" t="t" r="r" b="b"/>
            <a:pathLst>
              <a:path w="9992360" h="380364">
                <a:moveTo>
                  <a:pt x="9992334" y="0"/>
                </a:moveTo>
                <a:lnTo>
                  <a:pt x="0" y="0"/>
                </a:lnTo>
                <a:lnTo>
                  <a:pt x="0" y="380199"/>
                </a:lnTo>
                <a:lnTo>
                  <a:pt x="9992334" y="380199"/>
                </a:lnTo>
                <a:lnTo>
                  <a:pt x="999233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91083" y="1656663"/>
            <a:ext cx="9516745" cy="846455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Summary</a:t>
            </a:r>
            <a:r>
              <a:rPr dirty="0" sz="1950" spc="-40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1C293A"/>
                </a:solidFill>
                <a:latin typeface="Arial"/>
                <a:cs typeface="Arial"/>
              </a:rPr>
              <a:t>Of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100" b="1">
                <a:solidFill>
                  <a:srgbClr val="1C293A"/>
                </a:solidFill>
                <a:latin typeface="Arial"/>
                <a:cs typeface="Arial"/>
              </a:rPr>
              <a:t>Tax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1C293A"/>
                </a:solidFill>
                <a:latin typeface="Arial"/>
                <a:cs typeface="Arial"/>
              </a:rPr>
              <a:t>Incentives</a:t>
            </a:r>
            <a:r>
              <a:rPr dirty="0" sz="1950" spc="-40" b="1">
                <a:solidFill>
                  <a:srgbClr val="1C293A"/>
                </a:solidFill>
                <a:latin typeface="Arial"/>
                <a:cs typeface="Arial"/>
              </a:rPr>
              <a:t> For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40" b="1">
                <a:solidFill>
                  <a:srgbClr val="1C293A"/>
                </a:solidFill>
                <a:latin typeface="Arial"/>
                <a:cs typeface="Arial"/>
              </a:rPr>
              <a:t>Residential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Developers</a:t>
            </a:r>
            <a:r>
              <a:rPr dirty="0" sz="1950" spc="-40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65" b="1">
                <a:solidFill>
                  <a:srgbClr val="1C293A"/>
                </a:solidFill>
                <a:latin typeface="Arial"/>
                <a:cs typeface="Arial"/>
              </a:rPr>
              <a:t>And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1C293A"/>
                </a:solidFill>
                <a:latin typeface="Arial"/>
                <a:cs typeface="Arial"/>
              </a:rPr>
              <a:t>Home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85" b="1">
                <a:solidFill>
                  <a:srgbClr val="1C293A"/>
                </a:solidFill>
                <a:latin typeface="Arial"/>
                <a:cs typeface="Arial"/>
              </a:rPr>
              <a:t>Buyers</a:t>
            </a:r>
            <a:r>
              <a:rPr dirty="0" sz="1950" spc="-40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1C293A"/>
                </a:solidFill>
                <a:latin typeface="Arial"/>
                <a:cs typeface="Arial"/>
              </a:rPr>
              <a:t>In</a:t>
            </a:r>
            <a:r>
              <a:rPr dirty="0" sz="1950" spc="-35" b="1">
                <a:solidFill>
                  <a:srgbClr val="1C293A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1C293A"/>
                </a:solidFill>
                <a:latin typeface="Arial"/>
                <a:cs typeface="Arial"/>
              </a:rPr>
              <a:t>Kenya</a:t>
            </a:r>
            <a:endParaRPr sz="1950">
              <a:latin typeface="Arial"/>
              <a:cs typeface="Arial"/>
            </a:endParaRPr>
          </a:p>
          <a:p>
            <a:pPr marL="163830">
              <a:lnSpc>
                <a:spcPct val="100000"/>
              </a:lnSpc>
              <a:spcBef>
                <a:spcPts val="960"/>
              </a:spcBef>
              <a:tabLst>
                <a:tab pos="2129790" algn="l"/>
                <a:tab pos="6967220" algn="l"/>
              </a:tabLst>
            </a:pP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Incentive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dirty="0" sz="1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Arial"/>
                <a:cs typeface="Arial"/>
              </a:rPr>
              <a:t>Law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42231" y="2698266"/>
            <a:ext cx="1462405" cy="49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spc="-20" b="1">
                <a:latin typeface="Arial"/>
                <a:cs typeface="Arial"/>
              </a:rPr>
              <a:t>1.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15%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Corporate </a:t>
            </a:r>
            <a:r>
              <a:rPr dirty="0" sz="1400" b="1">
                <a:latin typeface="Arial"/>
                <a:cs typeface="Arial"/>
              </a:rPr>
              <a:t>Tax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Rebate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42231" y="3635914"/>
            <a:ext cx="1209675" cy="49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2.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Stamp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Duty </a:t>
            </a:r>
            <a:r>
              <a:rPr dirty="0" sz="1400" spc="-10" b="1">
                <a:latin typeface="Arial"/>
                <a:cs typeface="Arial"/>
              </a:rPr>
              <a:t>Exemption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42231" y="4698207"/>
            <a:ext cx="939165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latin typeface="Arial"/>
                <a:cs typeface="Arial"/>
              </a:rPr>
              <a:t>3.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VAT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400" spc="-10" b="1">
                <a:latin typeface="Arial"/>
                <a:cs typeface="Arial"/>
              </a:rPr>
              <a:t>Exemption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85647" y="2594305"/>
            <a:ext cx="4125595" cy="7315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latin typeface="Arial"/>
                <a:cs typeface="Arial"/>
              </a:rPr>
              <a:t>Preferential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corporate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income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tax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rate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300"/>
              </a:lnSpc>
            </a:pPr>
            <a:r>
              <a:rPr dirty="0" sz="1400" spc="-45" b="1">
                <a:latin typeface="Arial"/>
                <a:cs typeface="Arial"/>
              </a:rPr>
              <a:t>15%</a:t>
            </a:r>
            <a:r>
              <a:rPr dirty="0" sz="1400" b="1">
                <a:latin typeface="Arial"/>
                <a:cs typeface="Arial"/>
              </a:rPr>
              <a:t> (reduced from </a:t>
            </a:r>
            <a:r>
              <a:rPr dirty="0" sz="1400" spc="-10" b="1">
                <a:latin typeface="Arial"/>
                <a:cs typeface="Arial"/>
              </a:rPr>
              <a:t>standard</a:t>
            </a:r>
            <a:r>
              <a:rPr dirty="0" sz="1400" b="1">
                <a:latin typeface="Arial"/>
                <a:cs typeface="Arial"/>
              </a:rPr>
              <a:t> 30%) for </a:t>
            </a:r>
            <a:r>
              <a:rPr dirty="0" sz="1400" spc="-10" b="1">
                <a:latin typeface="Arial"/>
                <a:cs typeface="Arial"/>
              </a:rPr>
              <a:t>companies </a:t>
            </a:r>
            <a:r>
              <a:rPr dirty="0" sz="1400" b="1">
                <a:latin typeface="Arial"/>
                <a:cs typeface="Arial"/>
              </a:rPr>
              <a:t>constructing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residential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units.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85647" y="3635552"/>
            <a:ext cx="4048125" cy="73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Exemption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from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stamp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duty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first-time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home buyers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purchasing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residential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property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under </a:t>
            </a:r>
            <a:r>
              <a:rPr dirty="0" sz="1400" b="1">
                <a:latin typeface="Arial"/>
                <a:cs typeface="Arial"/>
              </a:rPr>
              <a:t>an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affordable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housing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scheme.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85647" y="4697844"/>
            <a:ext cx="4626610" cy="73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Exemption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from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Value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Added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Tax</a:t>
            </a:r>
            <a:r>
              <a:rPr dirty="0" sz="1400" spc="-35" b="1">
                <a:latin typeface="Arial"/>
                <a:cs typeface="Arial"/>
              </a:rPr>
              <a:t> (VAT) </a:t>
            </a:r>
            <a:r>
              <a:rPr dirty="0" sz="1400" b="1">
                <a:latin typeface="Arial"/>
                <a:cs typeface="Arial"/>
              </a:rPr>
              <a:t>on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goods </a:t>
            </a:r>
            <a:r>
              <a:rPr dirty="0" sz="1400" b="1">
                <a:latin typeface="Arial"/>
                <a:cs typeface="Arial"/>
              </a:rPr>
              <a:t>imported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or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purchased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locally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the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direct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and exclusive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40" b="1">
                <a:latin typeface="Arial"/>
                <a:cs typeface="Arial"/>
              </a:rPr>
              <a:t>use</a:t>
            </a:r>
            <a:r>
              <a:rPr dirty="0" sz="1400" b="1">
                <a:latin typeface="Arial"/>
                <a:cs typeface="Arial"/>
              </a:rPr>
              <a:t> in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constructing affordable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housing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units.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75789" y="2629866"/>
            <a:ext cx="2759710" cy="73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spc="-10" b="1">
                <a:latin typeface="Arial"/>
                <a:cs typeface="Arial"/>
              </a:rPr>
              <a:t>Paragraph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2(i)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(Head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B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25" b="1">
                <a:latin typeface="Arial"/>
                <a:cs typeface="Arial"/>
              </a:rPr>
              <a:t> the </a:t>
            </a:r>
            <a:r>
              <a:rPr dirty="0" sz="1400" b="1">
                <a:latin typeface="Arial"/>
                <a:cs typeface="Arial"/>
              </a:rPr>
              <a:t>Third </a:t>
            </a:r>
            <a:r>
              <a:rPr dirty="0" sz="1400" spc="-20" b="1">
                <a:latin typeface="Arial"/>
                <a:cs typeface="Arial"/>
              </a:rPr>
              <a:t>Schedule)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50" b="1">
                <a:latin typeface="Arial"/>
                <a:cs typeface="Arial"/>
              </a:rPr>
              <a:t>to</a:t>
            </a:r>
            <a:r>
              <a:rPr dirty="0" sz="1400" b="1">
                <a:latin typeface="Arial"/>
                <a:cs typeface="Arial"/>
              </a:rPr>
              <a:t> the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Income </a:t>
            </a:r>
            <a:r>
              <a:rPr dirty="0" sz="1400" b="1">
                <a:latin typeface="Arial"/>
                <a:cs typeface="Arial"/>
              </a:rPr>
              <a:t>Tax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Act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(Cap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470)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Laws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20" b="1">
                <a:latin typeface="Arial"/>
                <a:cs typeface="Arial"/>
              </a:rPr>
              <a:t> Kenya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75789" y="3635189"/>
            <a:ext cx="2877185" cy="49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Section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117(1)(a)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the</a:t>
            </a:r>
            <a:r>
              <a:rPr dirty="0" sz="1400" spc="-10" b="1">
                <a:latin typeface="Arial"/>
                <a:cs typeface="Arial"/>
              </a:rPr>
              <a:t> Stamp </a:t>
            </a:r>
            <a:r>
              <a:rPr dirty="0" sz="1400" b="1">
                <a:latin typeface="Arial"/>
                <a:cs typeface="Arial"/>
              </a:rPr>
              <a:t>Duty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Act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(Cap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65" b="1">
                <a:latin typeface="Arial"/>
                <a:cs typeface="Arial"/>
              </a:rPr>
              <a:t>480)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Laws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Kenya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675789" y="4697482"/>
            <a:ext cx="2827655" cy="496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dirty="0" sz="1400" spc="-35" b="1">
                <a:latin typeface="Arial"/>
                <a:cs typeface="Arial"/>
              </a:rPr>
              <a:t>First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Schedule,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VAT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Act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(Cap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476) </a:t>
            </a:r>
            <a:r>
              <a:rPr dirty="0" sz="1400" spc="-50" b="1">
                <a:latin typeface="Arial"/>
                <a:cs typeface="Arial"/>
              </a:rPr>
              <a:t>Laws</a:t>
            </a:r>
            <a:r>
              <a:rPr dirty="0" sz="1400" b="1">
                <a:latin typeface="Arial"/>
                <a:cs typeface="Arial"/>
              </a:rPr>
              <a:t> of </a:t>
            </a:r>
            <a:r>
              <a:rPr dirty="0" sz="1400" spc="-20" b="1">
                <a:latin typeface="Arial"/>
                <a:cs typeface="Arial"/>
              </a:rPr>
              <a:t>Kenya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703793" y="54809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799"/>
                </a:moveTo>
                <a:lnTo>
                  <a:pt x="0" y="50799"/>
                </a:lnTo>
                <a:lnTo>
                  <a:pt x="0" y="0"/>
                </a:lnTo>
              </a:path>
            </a:pathLst>
          </a:custGeom>
          <a:ln w="12700">
            <a:solidFill>
              <a:srgbClr val="1C293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1697443" y="2564877"/>
            <a:ext cx="9995535" cy="2973705"/>
            <a:chOff x="1697443" y="2564877"/>
            <a:chExt cx="9995535" cy="2973705"/>
          </a:xfrm>
        </p:grpSpPr>
        <p:sp>
          <p:nvSpPr>
            <p:cNvPr id="24" name="object 24" descr=""/>
            <p:cNvSpPr/>
            <p:nvPr/>
          </p:nvSpPr>
          <p:spPr>
            <a:xfrm>
              <a:off x="11635764" y="54809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50800" y="50799"/>
                  </a:lnTo>
                  <a:lnTo>
                    <a:pt x="0" y="50799"/>
                  </a:lnTo>
                </a:path>
              </a:pathLst>
            </a:custGeom>
            <a:ln w="12700">
              <a:solidFill>
                <a:srgbClr val="1C2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05531" y="5531755"/>
              <a:ext cx="9728835" cy="0"/>
            </a:xfrm>
            <a:custGeom>
              <a:avLst/>
              <a:gdLst/>
              <a:ahLst/>
              <a:cxnLst/>
              <a:rect l="l" t="t" r="r" b="b"/>
              <a:pathLst>
                <a:path w="9728835" h="0">
                  <a:moveTo>
                    <a:pt x="972836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293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703793" y="2671314"/>
              <a:ext cx="0" cy="2711450"/>
            </a:xfrm>
            <a:custGeom>
              <a:avLst/>
              <a:gdLst/>
              <a:ahLst/>
              <a:cxnLst/>
              <a:rect l="l" t="t" r="r" b="b"/>
              <a:pathLst>
                <a:path w="0" h="2711450">
                  <a:moveTo>
                    <a:pt x="0" y="27110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C293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703793" y="25712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5080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2700">
              <a:solidFill>
                <a:srgbClr val="1C2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56461" y="2571227"/>
              <a:ext cx="9728835" cy="0"/>
            </a:xfrm>
            <a:custGeom>
              <a:avLst/>
              <a:gdLst/>
              <a:ahLst/>
              <a:cxnLst/>
              <a:rect l="l" t="t" r="r" b="b"/>
              <a:pathLst>
                <a:path w="9728835" h="0">
                  <a:moveTo>
                    <a:pt x="0" y="0"/>
                  </a:moveTo>
                  <a:lnTo>
                    <a:pt x="9728365" y="0"/>
                  </a:lnTo>
                </a:path>
              </a:pathLst>
            </a:custGeom>
            <a:ln w="12700">
              <a:solidFill>
                <a:srgbClr val="1C293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635764" y="25712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800" y="0"/>
                  </a:lnTo>
                  <a:lnTo>
                    <a:pt x="50800" y="50800"/>
                  </a:lnTo>
                </a:path>
              </a:pathLst>
            </a:custGeom>
            <a:ln w="12700">
              <a:solidFill>
                <a:srgbClr val="1C2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686564" y="2720611"/>
              <a:ext cx="0" cy="2711450"/>
            </a:xfrm>
            <a:custGeom>
              <a:avLst/>
              <a:gdLst/>
              <a:ahLst/>
              <a:cxnLst/>
              <a:rect l="l" t="t" r="r" b="b"/>
              <a:pathLst>
                <a:path w="0" h="2711450">
                  <a:moveTo>
                    <a:pt x="0" y="0"/>
                  </a:moveTo>
                  <a:lnTo>
                    <a:pt x="0" y="2711056"/>
                  </a:lnTo>
                </a:path>
              </a:pathLst>
            </a:custGeom>
            <a:ln w="12700">
              <a:solidFill>
                <a:srgbClr val="1C293A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697123" y="2571227"/>
              <a:ext cx="0" cy="2961005"/>
            </a:xfrm>
            <a:custGeom>
              <a:avLst/>
              <a:gdLst/>
              <a:ahLst/>
              <a:cxnLst/>
              <a:rect l="l" t="t" r="r" b="b"/>
              <a:pathLst>
                <a:path w="0" h="2961004">
                  <a:moveTo>
                    <a:pt x="0" y="0"/>
                  </a:moveTo>
                  <a:lnTo>
                    <a:pt x="0" y="2960522"/>
                  </a:lnTo>
                </a:path>
              </a:pathLst>
            </a:custGeom>
            <a:ln w="12700">
              <a:solidFill>
                <a:srgbClr val="1C293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576923" y="2571227"/>
              <a:ext cx="0" cy="2961005"/>
            </a:xfrm>
            <a:custGeom>
              <a:avLst/>
              <a:gdLst/>
              <a:ahLst/>
              <a:cxnLst/>
              <a:rect l="l" t="t" r="r" b="b"/>
              <a:pathLst>
                <a:path w="0" h="2961004">
                  <a:moveTo>
                    <a:pt x="0" y="0"/>
                  </a:moveTo>
                  <a:lnTo>
                    <a:pt x="0" y="2960522"/>
                  </a:lnTo>
                </a:path>
              </a:pathLst>
            </a:custGeom>
            <a:ln w="12700">
              <a:solidFill>
                <a:srgbClr val="1C293A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-2359" y="5419859"/>
            <a:ext cx="1587500" cy="1440815"/>
            <a:chOff x="-2359" y="5419859"/>
            <a:chExt cx="1587500" cy="1440815"/>
          </a:xfrm>
        </p:grpSpPr>
        <p:sp>
          <p:nvSpPr>
            <p:cNvPr id="34" name="object 34" descr=""/>
            <p:cNvSpPr/>
            <p:nvPr/>
          </p:nvSpPr>
          <p:spPr>
            <a:xfrm>
              <a:off x="71475" y="6840943"/>
              <a:ext cx="74295" cy="19685"/>
            </a:xfrm>
            <a:custGeom>
              <a:avLst/>
              <a:gdLst/>
              <a:ahLst/>
              <a:cxnLst/>
              <a:rect l="l" t="t" r="r" b="b"/>
              <a:pathLst>
                <a:path w="74295" h="19684">
                  <a:moveTo>
                    <a:pt x="1968" y="13474"/>
                  </a:moveTo>
                  <a:lnTo>
                    <a:pt x="1739" y="13093"/>
                  </a:lnTo>
                  <a:lnTo>
                    <a:pt x="1511" y="12712"/>
                  </a:lnTo>
                  <a:lnTo>
                    <a:pt x="977" y="12611"/>
                  </a:lnTo>
                  <a:lnTo>
                    <a:pt x="558" y="12865"/>
                  </a:lnTo>
                  <a:lnTo>
                    <a:pt x="139" y="13131"/>
                  </a:lnTo>
                  <a:lnTo>
                    <a:pt x="0" y="13639"/>
                  </a:lnTo>
                  <a:lnTo>
                    <a:pt x="241" y="14008"/>
                  </a:lnTo>
                  <a:lnTo>
                    <a:pt x="482" y="14389"/>
                  </a:lnTo>
                  <a:lnTo>
                    <a:pt x="1016" y="14490"/>
                  </a:lnTo>
                  <a:lnTo>
                    <a:pt x="1828" y="13982"/>
                  </a:lnTo>
                  <a:lnTo>
                    <a:pt x="1968" y="13474"/>
                  </a:lnTo>
                  <a:close/>
                </a:path>
                <a:path w="74295" h="19684">
                  <a:moveTo>
                    <a:pt x="3733" y="17653"/>
                  </a:moveTo>
                  <a:lnTo>
                    <a:pt x="3492" y="17259"/>
                  </a:lnTo>
                  <a:lnTo>
                    <a:pt x="3251" y="16891"/>
                  </a:lnTo>
                  <a:lnTo>
                    <a:pt x="2717" y="16802"/>
                  </a:lnTo>
                  <a:lnTo>
                    <a:pt x="1866" y="17335"/>
                  </a:lnTo>
                  <a:lnTo>
                    <a:pt x="1739" y="17856"/>
                  </a:lnTo>
                  <a:lnTo>
                    <a:pt x="1993" y="18237"/>
                  </a:lnTo>
                  <a:lnTo>
                    <a:pt x="2247" y="18618"/>
                  </a:lnTo>
                  <a:lnTo>
                    <a:pt x="2781" y="18707"/>
                  </a:lnTo>
                  <a:lnTo>
                    <a:pt x="3200" y="18440"/>
                  </a:lnTo>
                  <a:lnTo>
                    <a:pt x="3594" y="18173"/>
                  </a:lnTo>
                  <a:lnTo>
                    <a:pt x="3733" y="17653"/>
                  </a:lnTo>
                  <a:close/>
                </a:path>
                <a:path w="74295" h="19684">
                  <a:moveTo>
                    <a:pt x="4406" y="12128"/>
                  </a:moveTo>
                  <a:lnTo>
                    <a:pt x="4165" y="11696"/>
                  </a:lnTo>
                  <a:lnTo>
                    <a:pt x="3937" y="11264"/>
                  </a:lnTo>
                  <a:lnTo>
                    <a:pt x="3352" y="11125"/>
                  </a:lnTo>
                  <a:lnTo>
                    <a:pt x="2324" y="12179"/>
                  </a:lnTo>
                  <a:lnTo>
                    <a:pt x="2336" y="12433"/>
                  </a:lnTo>
                  <a:lnTo>
                    <a:pt x="2463" y="12636"/>
                  </a:lnTo>
                  <a:lnTo>
                    <a:pt x="2590" y="12852"/>
                  </a:lnTo>
                  <a:lnTo>
                    <a:pt x="2794" y="12992"/>
                  </a:lnTo>
                  <a:lnTo>
                    <a:pt x="3263" y="13093"/>
                  </a:lnTo>
                  <a:lnTo>
                    <a:pt x="3517" y="13068"/>
                  </a:lnTo>
                  <a:lnTo>
                    <a:pt x="3759" y="12941"/>
                  </a:lnTo>
                  <a:lnTo>
                    <a:pt x="4216" y="12687"/>
                  </a:lnTo>
                  <a:lnTo>
                    <a:pt x="4406" y="12128"/>
                  </a:lnTo>
                  <a:close/>
                </a:path>
                <a:path w="74295" h="19684">
                  <a:moveTo>
                    <a:pt x="5765" y="16408"/>
                  </a:moveTo>
                  <a:lnTo>
                    <a:pt x="5359" y="15697"/>
                  </a:lnTo>
                  <a:lnTo>
                    <a:pt x="4876" y="15582"/>
                  </a:lnTo>
                  <a:lnTo>
                    <a:pt x="4495" y="15811"/>
                  </a:lnTo>
                  <a:lnTo>
                    <a:pt x="4102" y="16040"/>
                  </a:lnTo>
                  <a:lnTo>
                    <a:pt x="3949" y="16510"/>
                  </a:lnTo>
                  <a:lnTo>
                    <a:pt x="4165" y="16865"/>
                  </a:lnTo>
                  <a:lnTo>
                    <a:pt x="4381" y="17208"/>
                  </a:lnTo>
                  <a:lnTo>
                    <a:pt x="4864" y="17310"/>
                  </a:lnTo>
                  <a:lnTo>
                    <a:pt x="5245" y="17094"/>
                  </a:lnTo>
                  <a:lnTo>
                    <a:pt x="5613" y="16878"/>
                  </a:lnTo>
                  <a:lnTo>
                    <a:pt x="5765" y="16408"/>
                  </a:lnTo>
                  <a:close/>
                </a:path>
                <a:path w="74295" h="19684">
                  <a:moveTo>
                    <a:pt x="6896" y="10909"/>
                  </a:moveTo>
                  <a:lnTo>
                    <a:pt x="6667" y="10426"/>
                  </a:lnTo>
                  <a:lnTo>
                    <a:pt x="6438" y="9944"/>
                  </a:lnTo>
                  <a:lnTo>
                    <a:pt x="5803" y="9753"/>
                  </a:lnTo>
                  <a:lnTo>
                    <a:pt x="5270" y="10007"/>
                  </a:lnTo>
                  <a:lnTo>
                    <a:pt x="4724" y="10261"/>
                  </a:lnTo>
                  <a:lnTo>
                    <a:pt x="4508" y="10896"/>
                  </a:lnTo>
                  <a:lnTo>
                    <a:pt x="5016" y="11861"/>
                  </a:lnTo>
                  <a:lnTo>
                    <a:pt x="5626" y="12001"/>
                  </a:lnTo>
                  <a:lnTo>
                    <a:pt x="6667" y="11518"/>
                  </a:lnTo>
                  <a:lnTo>
                    <a:pt x="6896" y="10909"/>
                  </a:lnTo>
                  <a:close/>
                </a:path>
                <a:path w="74295" h="19684">
                  <a:moveTo>
                    <a:pt x="9448" y="9817"/>
                  </a:moveTo>
                  <a:lnTo>
                    <a:pt x="9220" y="9271"/>
                  </a:lnTo>
                  <a:lnTo>
                    <a:pt x="8991" y="8724"/>
                  </a:lnTo>
                  <a:lnTo>
                    <a:pt x="8318" y="8496"/>
                  </a:lnTo>
                  <a:lnTo>
                    <a:pt x="6972" y="9639"/>
                  </a:lnTo>
                  <a:lnTo>
                    <a:pt x="6972" y="9944"/>
                  </a:lnTo>
                  <a:lnTo>
                    <a:pt x="7988" y="10807"/>
                  </a:lnTo>
                  <a:lnTo>
                    <a:pt x="8293" y="10782"/>
                  </a:lnTo>
                  <a:lnTo>
                    <a:pt x="8432" y="10756"/>
                  </a:lnTo>
                  <a:lnTo>
                    <a:pt x="9156" y="10452"/>
                  </a:lnTo>
                  <a:lnTo>
                    <a:pt x="9448" y="9817"/>
                  </a:lnTo>
                  <a:close/>
                </a:path>
                <a:path w="74295" h="19684">
                  <a:moveTo>
                    <a:pt x="12052" y="8851"/>
                  </a:moveTo>
                  <a:lnTo>
                    <a:pt x="11836" y="8255"/>
                  </a:lnTo>
                  <a:lnTo>
                    <a:pt x="11620" y="7658"/>
                  </a:lnTo>
                  <a:lnTo>
                    <a:pt x="10909" y="7366"/>
                  </a:lnTo>
                  <a:lnTo>
                    <a:pt x="10248" y="7607"/>
                  </a:lnTo>
                  <a:lnTo>
                    <a:pt x="9906" y="7721"/>
                  </a:lnTo>
                  <a:lnTo>
                    <a:pt x="9664" y="7975"/>
                  </a:lnTo>
                  <a:lnTo>
                    <a:pt x="9525" y="8255"/>
                  </a:lnTo>
                  <a:lnTo>
                    <a:pt x="9398" y="8547"/>
                  </a:lnTo>
                  <a:lnTo>
                    <a:pt x="9372" y="8864"/>
                  </a:lnTo>
                  <a:lnTo>
                    <a:pt x="9499" y="9156"/>
                  </a:lnTo>
                  <a:lnTo>
                    <a:pt x="9613" y="9448"/>
                  </a:lnTo>
                  <a:lnTo>
                    <a:pt x="9855" y="9664"/>
                  </a:lnTo>
                  <a:lnTo>
                    <a:pt x="10134" y="9766"/>
                  </a:lnTo>
                  <a:lnTo>
                    <a:pt x="10426" y="9880"/>
                  </a:lnTo>
                  <a:lnTo>
                    <a:pt x="10756" y="9867"/>
                  </a:lnTo>
                  <a:lnTo>
                    <a:pt x="11709" y="9525"/>
                  </a:lnTo>
                  <a:lnTo>
                    <a:pt x="12052" y="8851"/>
                  </a:lnTo>
                  <a:close/>
                </a:path>
                <a:path w="74295" h="19684">
                  <a:moveTo>
                    <a:pt x="13576" y="17284"/>
                  </a:moveTo>
                  <a:lnTo>
                    <a:pt x="13411" y="16878"/>
                  </a:lnTo>
                  <a:lnTo>
                    <a:pt x="13246" y="16446"/>
                  </a:lnTo>
                  <a:lnTo>
                    <a:pt x="12725" y="16256"/>
                  </a:lnTo>
                  <a:lnTo>
                    <a:pt x="11785" y="16662"/>
                  </a:lnTo>
                  <a:lnTo>
                    <a:pt x="11557" y="17145"/>
                  </a:lnTo>
                  <a:lnTo>
                    <a:pt x="11747" y="17564"/>
                  </a:lnTo>
                  <a:lnTo>
                    <a:pt x="11938" y="17983"/>
                  </a:lnTo>
                  <a:lnTo>
                    <a:pt x="12446" y="18161"/>
                  </a:lnTo>
                  <a:lnTo>
                    <a:pt x="12903" y="17983"/>
                  </a:lnTo>
                  <a:lnTo>
                    <a:pt x="13347" y="17792"/>
                  </a:lnTo>
                  <a:lnTo>
                    <a:pt x="13576" y="17284"/>
                  </a:lnTo>
                  <a:close/>
                </a:path>
                <a:path w="74295" h="19684">
                  <a:moveTo>
                    <a:pt x="14909" y="12395"/>
                  </a:moveTo>
                  <a:lnTo>
                    <a:pt x="14782" y="12001"/>
                  </a:lnTo>
                  <a:lnTo>
                    <a:pt x="14655" y="11607"/>
                  </a:lnTo>
                  <a:lnTo>
                    <a:pt x="14198" y="11417"/>
                  </a:lnTo>
                  <a:lnTo>
                    <a:pt x="13766" y="11557"/>
                  </a:lnTo>
                  <a:lnTo>
                    <a:pt x="13347" y="11696"/>
                  </a:lnTo>
                  <a:lnTo>
                    <a:pt x="13106" y="12128"/>
                  </a:lnTo>
                  <a:lnTo>
                    <a:pt x="13246" y="12509"/>
                  </a:lnTo>
                  <a:lnTo>
                    <a:pt x="13398" y="12903"/>
                  </a:lnTo>
                  <a:lnTo>
                    <a:pt x="13843" y="13106"/>
                  </a:lnTo>
                  <a:lnTo>
                    <a:pt x="14681" y="12827"/>
                  </a:lnTo>
                  <a:lnTo>
                    <a:pt x="14909" y="12395"/>
                  </a:lnTo>
                  <a:close/>
                </a:path>
                <a:path w="74295" h="19684">
                  <a:moveTo>
                    <a:pt x="15621" y="16510"/>
                  </a:moveTo>
                  <a:lnTo>
                    <a:pt x="15494" y="16116"/>
                  </a:lnTo>
                  <a:lnTo>
                    <a:pt x="15354" y="15709"/>
                  </a:lnTo>
                  <a:lnTo>
                    <a:pt x="14897" y="15519"/>
                  </a:lnTo>
                  <a:lnTo>
                    <a:pt x="14452" y="15684"/>
                  </a:lnTo>
                  <a:lnTo>
                    <a:pt x="14020" y="15836"/>
                  </a:lnTo>
                  <a:lnTo>
                    <a:pt x="13792" y="16281"/>
                  </a:lnTo>
                  <a:lnTo>
                    <a:pt x="13944" y="16675"/>
                  </a:lnTo>
                  <a:lnTo>
                    <a:pt x="14097" y="17056"/>
                  </a:lnTo>
                  <a:lnTo>
                    <a:pt x="14554" y="17246"/>
                  </a:lnTo>
                  <a:lnTo>
                    <a:pt x="15392" y="16954"/>
                  </a:lnTo>
                  <a:lnTo>
                    <a:pt x="15621" y="16510"/>
                  </a:lnTo>
                  <a:close/>
                </a:path>
                <a:path w="74295" h="19684">
                  <a:moveTo>
                    <a:pt x="17360" y="11684"/>
                  </a:moveTo>
                  <a:lnTo>
                    <a:pt x="17246" y="11252"/>
                  </a:lnTo>
                  <a:lnTo>
                    <a:pt x="17132" y="10807"/>
                  </a:lnTo>
                  <a:lnTo>
                    <a:pt x="16637" y="10566"/>
                  </a:lnTo>
                  <a:lnTo>
                    <a:pt x="16154" y="10706"/>
                  </a:lnTo>
                  <a:lnTo>
                    <a:pt x="15913" y="10769"/>
                  </a:lnTo>
                  <a:lnTo>
                    <a:pt x="15722" y="10922"/>
                  </a:lnTo>
                  <a:lnTo>
                    <a:pt x="15494" y="11303"/>
                  </a:lnTo>
                  <a:lnTo>
                    <a:pt x="15455" y="11531"/>
                  </a:lnTo>
                  <a:lnTo>
                    <a:pt x="15532" y="11747"/>
                  </a:lnTo>
                  <a:lnTo>
                    <a:pt x="15595" y="11963"/>
                  </a:lnTo>
                  <a:lnTo>
                    <a:pt x="15748" y="12128"/>
                  </a:lnTo>
                  <a:lnTo>
                    <a:pt x="15951" y="12217"/>
                  </a:lnTo>
                  <a:lnTo>
                    <a:pt x="16141" y="12319"/>
                  </a:lnTo>
                  <a:lnTo>
                    <a:pt x="16383" y="12344"/>
                  </a:lnTo>
                  <a:lnTo>
                    <a:pt x="16624" y="12280"/>
                  </a:lnTo>
                  <a:lnTo>
                    <a:pt x="17081" y="12153"/>
                  </a:lnTo>
                  <a:lnTo>
                    <a:pt x="17360" y="11684"/>
                  </a:lnTo>
                  <a:close/>
                </a:path>
                <a:path w="74295" h="19684">
                  <a:moveTo>
                    <a:pt x="17500" y="2667"/>
                  </a:moveTo>
                  <a:lnTo>
                    <a:pt x="17272" y="1638"/>
                  </a:lnTo>
                  <a:lnTo>
                    <a:pt x="17056" y="609"/>
                  </a:lnTo>
                  <a:lnTo>
                    <a:pt x="15925" y="0"/>
                  </a:lnTo>
                  <a:lnTo>
                    <a:pt x="14770" y="266"/>
                  </a:lnTo>
                  <a:lnTo>
                    <a:pt x="13627" y="584"/>
                  </a:lnTo>
                  <a:lnTo>
                    <a:pt x="12954" y="1689"/>
                  </a:lnTo>
                  <a:lnTo>
                    <a:pt x="13258" y="2692"/>
                  </a:lnTo>
                  <a:lnTo>
                    <a:pt x="13563" y="3708"/>
                  </a:lnTo>
                  <a:lnTo>
                    <a:pt x="14668" y="4267"/>
                  </a:lnTo>
                  <a:lnTo>
                    <a:pt x="15735" y="3962"/>
                  </a:lnTo>
                  <a:lnTo>
                    <a:pt x="16814" y="3721"/>
                  </a:lnTo>
                  <a:lnTo>
                    <a:pt x="17500" y="2667"/>
                  </a:lnTo>
                  <a:close/>
                </a:path>
                <a:path w="74295" h="19684">
                  <a:moveTo>
                    <a:pt x="17703" y="15798"/>
                  </a:moveTo>
                  <a:lnTo>
                    <a:pt x="17602" y="15443"/>
                  </a:lnTo>
                  <a:lnTo>
                    <a:pt x="17487" y="15074"/>
                  </a:lnTo>
                  <a:lnTo>
                    <a:pt x="17081" y="14884"/>
                  </a:lnTo>
                  <a:lnTo>
                    <a:pt x="16687" y="14998"/>
                  </a:lnTo>
                  <a:lnTo>
                    <a:pt x="16294" y="15125"/>
                  </a:lnTo>
                  <a:lnTo>
                    <a:pt x="16065" y="15519"/>
                  </a:lnTo>
                  <a:lnTo>
                    <a:pt x="16179" y="15875"/>
                  </a:lnTo>
                  <a:lnTo>
                    <a:pt x="16294" y="16230"/>
                  </a:lnTo>
                  <a:lnTo>
                    <a:pt x="16700" y="16421"/>
                  </a:lnTo>
                  <a:lnTo>
                    <a:pt x="17094" y="16306"/>
                  </a:lnTo>
                  <a:lnTo>
                    <a:pt x="17475" y="16192"/>
                  </a:lnTo>
                  <a:lnTo>
                    <a:pt x="17703" y="15798"/>
                  </a:lnTo>
                  <a:close/>
                </a:path>
                <a:path w="74295" h="19684">
                  <a:moveTo>
                    <a:pt x="19850" y="11112"/>
                  </a:moveTo>
                  <a:lnTo>
                    <a:pt x="19748" y="10629"/>
                  </a:lnTo>
                  <a:lnTo>
                    <a:pt x="19646" y="10147"/>
                  </a:lnTo>
                  <a:lnTo>
                    <a:pt x="19113" y="9842"/>
                  </a:lnTo>
                  <a:lnTo>
                    <a:pt x="18580" y="9969"/>
                  </a:lnTo>
                  <a:lnTo>
                    <a:pt x="18034" y="10083"/>
                  </a:lnTo>
                  <a:lnTo>
                    <a:pt x="17716" y="10604"/>
                  </a:lnTo>
                  <a:lnTo>
                    <a:pt x="17970" y="11569"/>
                  </a:lnTo>
                  <a:lnTo>
                    <a:pt x="18478" y="11836"/>
                  </a:lnTo>
                  <a:lnTo>
                    <a:pt x="19519" y="11607"/>
                  </a:lnTo>
                  <a:lnTo>
                    <a:pt x="19850" y="11112"/>
                  </a:lnTo>
                  <a:close/>
                </a:path>
                <a:path w="74295" h="19684">
                  <a:moveTo>
                    <a:pt x="22377" y="10655"/>
                  </a:moveTo>
                  <a:lnTo>
                    <a:pt x="22288" y="10121"/>
                  </a:lnTo>
                  <a:lnTo>
                    <a:pt x="22199" y="9588"/>
                  </a:lnTo>
                  <a:lnTo>
                    <a:pt x="21640" y="9232"/>
                  </a:lnTo>
                  <a:lnTo>
                    <a:pt x="21056" y="9347"/>
                  </a:lnTo>
                  <a:lnTo>
                    <a:pt x="20904" y="9372"/>
                  </a:lnTo>
                  <a:lnTo>
                    <a:pt x="20764" y="9423"/>
                  </a:lnTo>
                  <a:lnTo>
                    <a:pt x="20142" y="10261"/>
                  </a:lnTo>
                  <a:lnTo>
                    <a:pt x="20243" y="10782"/>
                  </a:lnTo>
                  <a:lnTo>
                    <a:pt x="21132" y="11290"/>
                  </a:lnTo>
                  <a:lnTo>
                    <a:pt x="21285" y="11290"/>
                  </a:lnTo>
                  <a:lnTo>
                    <a:pt x="21424" y="11264"/>
                  </a:lnTo>
                  <a:lnTo>
                    <a:pt x="21983" y="11176"/>
                  </a:lnTo>
                  <a:lnTo>
                    <a:pt x="22377" y="10655"/>
                  </a:lnTo>
                  <a:close/>
                </a:path>
                <a:path w="74295" h="19684">
                  <a:moveTo>
                    <a:pt x="24904" y="10337"/>
                  </a:moveTo>
                  <a:lnTo>
                    <a:pt x="24841" y="9753"/>
                  </a:lnTo>
                  <a:lnTo>
                    <a:pt x="24777" y="9169"/>
                  </a:lnTo>
                  <a:lnTo>
                    <a:pt x="24193" y="8763"/>
                  </a:lnTo>
                  <a:lnTo>
                    <a:pt x="23228" y="8877"/>
                  </a:lnTo>
                  <a:lnTo>
                    <a:pt x="22948" y="9055"/>
                  </a:lnTo>
                  <a:lnTo>
                    <a:pt x="22771" y="9283"/>
                  </a:lnTo>
                  <a:lnTo>
                    <a:pt x="22593" y="9499"/>
                  </a:lnTo>
                  <a:lnTo>
                    <a:pt x="22504" y="9791"/>
                  </a:lnTo>
                  <a:lnTo>
                    <a:pt x="22606" y="10363"/>
                  </a:lnTo>
                  <a:lnTo>
                    <a:pt x="22771" y="10604"/>
                  </a:lnTo>
                  <a:lnTo>
                    <a:pt x="23012" y="10756"/>
                  </a:lnTo>
                  <a:lnTo>
                    <a:pt x="23241" y="10922"/>
                  </a:lnTo>
                  <a:lnTo>
                    <a:pt x="23533" y="10972"/>
                  </a:lnTo>
                  <a:lnTo>
                    <a:pt x="23850" y="10947"/>
                  </a:lnTo>
                  <a:lnTo>
                    <a:pt x="24460" y="10871"/>
                  </a:lnTo>
                  <a:lnTo>
                    <a:pt x="24904" y="10337"/>
                  </a:lnTo>
                  <a:close/>
                </a:path>
                <a:path w="74295" h="19684">
                  <a:moveTo>
                    <a:pt x="26517" y="17932"/>
                  </a:moveTo>
                  <a:lnTo>
                    <a:pt x="26441" y="17157"/>
                  </a:lnTo>
                  <a:lnTo>
                    <a:pt x="26073" y="16903"/>
                  </a:lnTo>
                  <a:lnTo>
                    <a:pt x="25222" y="17005"/>
                  </a:lnTo>
                  <a:lnTo>
                    <a:pt x="24930" y="17348"/>
                  </a:lnTo>
                  <a:lnTo>
                    <a:pt x="24980" y="17729"/>
                  </a:lnTo>
                  <a:lnTo>
                    <a:pt x="25031" y="18110"/>
                  </a:lnTo>
                  <a:lnTo>
                    <a:pt x="25412" y="18376"/>
                  </a:lnTo>
                  <a:lnTo>
                    <a:pt x="26225" y="18275"/>
                  </a:lnTo>
                  <a:lnTo>
                    <a:pt x="26517" y="17932"/>
                  </a:lnTo>
                  <a:close/>
                </a:path>
                <a:path w="74295" h="19684">
                  <a:moveTo>
                    <a:pt x="26746" y="14097"/>
                  </a:moveTo>
                  <a:lnTo>
                    <a:pt x="26708" y="13716"/>
                  </a:lnTo>
                  <a:lnTo>
                    <a:pt x="26670" y="13335"/>
                  </a:lnTo>
                  <a:lnTo>
                    <a:pt x="26314" y="13068"/>
                  </a:lnTo>
                  <a:lnTo>
                    <a:pt x="25476" y="13144"/>
                  </a:lnTo>
                  <a:lnTo>
                    <a:pt x="25184" y="13487"/>
                  </a:lnTo>
                  <a:lnTo>
                    <a:pt x="25234" y="13855"/>
                  </a:lnTo>
                  <a:lnTo>
                    <a:pt x="25273" y="14236"/>
                  </a:lnTo>
                  <a:lnTo>
                    <a:pt x="25641" y="14503"/>
                  </a:lnTo>
                  <a:lnTo>
                    <a:pt x="26441" y="14427"/>
                  </a:lnTo>
                  <a:lnTo>
                    <a:pt x="26746" y="14097"/>
                  </a:lnTo>
                  <a:close/>
                </a:path>
                <a:path w="74295" h="19684">
                  <a:moveTo>
                    <a:pt x="28536" y="17729"/>
                  </a:moveTo>
                  <a:lnTo>
                    <a:pt x="28511" y="17373"/>
                  </a:lnTo>
                  <a:lnTo>
                    <a:pt x="28498" y="17043"/>
                  </a:lnTo>
                  <a:lnTo>
                    <a:pt x="28168" y="16789"/>
                  </a:lnTo>
                  <a:lnTo>
                    <a:pt x="27406" y="16840"/>
                  </a:lnTo>
                  <a:lnTo>
                    <a:pt x="27114" y="17132"/>
                  </a:lnTo>
                  <a:lnTo>
                    <a:pt x="27152" y="17475"/>
                  </a:lnTo>
                  <a:lnTo>
                    <a:pt x="27190" y="17818"/>
                  </a:lnTo>
                  <a:lnTo>
                    <a:pt x="27508" y="18084"/>
                  </a:lnTo>
                  <a:lnTo>
                    <a:pt x="27876" y="18046"/>
                  </a:lnTo>
                  <a:lnTo>
                    <a:pt x="28257" y="18021"/>
                  </a:lnTo>
                  <a:lnTo>
                    <a:pt x="28536" y="17729"/>
                  </a:lnTo>
                  <a:close/>
                </a:path>
                <a:path w="74295" h="19684">
                  <a:moveTo>
                    <a:pt x="29083" y="13982"/>
                  </a:moveTo>
                  <a:lnTo>
                    <a:pt x="29070" y="13563"/>
                  </a:lnTo>
                  <a:lnTo>
                    <a:pt x="29057" y="13144"/>
                  </a:lnTo>
                  <a:lnTo>
                    <a:pt x="28663" y="12827"/>
                  </a:lnTo>
                  <a:lnTo>
                    <a:pt x="28206" y="12852"/>
                  </a:lnTo>
                  <a:lnTo>
                    <a:pt x="27965" y="12852"/>
                  </a:lnTo>
                  <a:lnTo>
                    <a:pt x="27774" y="12954"/>
                  </a:lnTo>
                  <a:lnTo>
                    <a:pt x="27482" y="13246"/>
                  </a:lnTo>
                  <a:lnTo>
                    <a:pt x="27406" y="13436"/>
                  </a:lnTo>
                  <a:lnTo>
                    <a:pt x="27432" y="13652"/>
                  </a:lnTo>
                  <a:lnTo>
                    <a:pt x="27444" y="13855"/>
                  </a:lnTo>
                  <a:lnTo>
                    <a:pt x="27546" y="14033"/>
                  </a:lnTo>
                  <a:lnTo>
                    <a:pt x="27711" y="14160"/>
                  </a:lnTo>
                  <a:lnTo>
                    <a:pt x="27863" y="14287"/>
                  </a:lnTo>
                  <a:lnTo>
                    <a:pt x="28067" y="14363"/>
                  </a:lnTo>
                  <a:lnTo>
                    <a:pt x="28295" y="14351"/>
                  </a:lnTo>
                  <a:lnTo>
                    <a:pt x="28740" y="14338"/>
                  </a:lnTo>
                  <a:lnTo>
                    <a:pt x="29083" y="13982"/>
                  </a:lnTo>
                  <a:close/>
                </a:path>
                <a:path w="74295" h="19684">
                  <a:moveTo>
                    <a:pt x="31445" y="13055"/>
                  </a:moveTo>
                  <a:lnTo>
                    <a:pt x="31038" y="12674"/>
                  </a:lnTo>
                  <a:lnTo>
                    <a:pt x="30530" y="12674"/>
                  </a:lnTo>
                  <a:lnTo>
                    <a:pt x="30022" y="12661"/>
                  </a:lnTo>
                  <a:lnTo>
                    <a:pt x="29629" y="13068"/>
                  </a:lnTo>
                  <a:lnTo>
                    <a:pt x="29654" y="13982"/>
                  </a:lnTo>
                  <a:lnTo>
                    <a:pt x="30060" y="14325"/>
                  </a:lnTo>
                  <a:lnTo>
                    <a:pt x="30556" y="14338"/>
                  </a:lnTo>
                  <a:lnTo>
                    <a:pt x="31038" y="14338"/>
                  </a:lnTo>
                  <a:lnTo>
                    <a:pt x="31445" y="13970"/>
                  </a:lnTo>
                  <a:lnTo>
                    <a:pt x="31445" y="13512"/>
                  </a:lnTo>
                  <a:lnTo>
                    <a:pt x="31445" y="13055"/>
                  </a:lnTo>
                  <a:close/>
                </a:path>
                <a:path w="74295" h="19684">
                  <a:moveTo>
                    <a:pt x="33845" y="13093"/>
                  </a:moveTo>
                  <a:lnTo>
                    <a:pt x="33426" y="12661"/>
                  </a:lnTo>
                  <a:lnTo>
                    <a:pt x="32867" y="12636"/>
                  </a:lnTo>
                  <a:lnTo>
                    <a:pt x="32727" y="12623"/>
                  </a:lnTo>
                  <a:lnTo>
                    <a:pt x="32600" y="12636"/>
                  </a:lnTo>
                  <a:lnTo>
                    <a:pt x="32359" y="12725"/>
                  </a:lnTo>
                  <a:lnTo>
                    <a:pt x="31851" y="13512"/>
                  </a:lnTo>
                  <a:lnTo>
                    <a:pt x="31851" y="13766"/>
                  </a:lnTo>
                  <a:lnTo>
                    <a:pt x="31953" y="13982"/>
                  </a:lnTo>
                  <a:lnTo>
                    <a:pt x="32131" y="14147"/>
                  </a:lnTo>
                  <a:lnTo>
                    <a:pt x="33337" y="14465"/>
                  </a:lnTo>
                  <a:lnTo>
                    <a:pt x="33794" y="14084"/>
                  </a:lnTo>
                  <a:lnTo>
                    <a:pt x="33820" y="13589"/>
                  </a:lnTo>
                  <a:lnTo>
                    <a:pt x="33845" y="13093"/>
                  </a:lnTo>
                  <a:close/>
                </a:path>
                <a:path w="74295" h="19684">
                  <a:moveTo>
                    <a:pt x="36245" y="13258"/>
                  </a:moveTo>
                  <a:lnTo>
                    <a:pt x="35801" y="12776"/>
                  </a:lnTo>
                  <a:lnTo>
                    <a:pt x="35204" y="12712"/>
                  </a:lnTo>
                  <a:lnTo>
                    <a:pt x="34912" y="12674"/>
                  </a:lnTo>
                  <a:lnTo>
                    <a:pt x="34632" y="12776"/>
                  </a:lnTo>
                  <a:lnTo>
                    <a:pt x="34429" y="12941"/>
                  </a:lnTo>
                  <a:lnTo>
                    <a:pt x="34213" y="13106"/>
                  </a:lnTo>
                  <a:lnTo>
                    <a:pt x="34086" y="13335"/>
                  </a:lnTo>
                  <a:lnTo>
                    <a:pt x="34074" y="13614"/>
                  </a:lnTo>
                  <a:lnTo>
                    <a:pt x="34048" y="13881"/>
                  </a:lnTo>
                  <a:lnTo>
                    <a:pt x="34150" y="14135"/>
                  </a:lnTo>
                  <a:lnTo>
                    <a:pt x="34328" y="14312"/>
                  </a:lnTo>
                  <a:lnTo>
                    <a:pt x="34505" y="14503"/>
                  </a:lnTo>
                  <a:lnTo>
                    <a:pt x="34759" y="14617"/>
                  </a:lnTo>
                  <a:lnTo>
                    <a:pt x="35039" y="14655"/>
                  </a:lnTo>
                  <a:lnTo>
                    <a:pt x="35610" y="14719"/>
                  </a:lnTo>
                  <a:lnTo>
                    <a:pt x="36118" y="14325"/>
                  </a:lnTo>
                  <a:lnTo>
                    <a:pt x="36182" y="13792"/>
                  </a:lnTo>
                  <a:lnTo>
                    <a:pt x="36245" y="13258"/>
                  </a:lnTo>
                  <a:close/>
                </a:path>
                <a:path w="74295" h="19684">
                  <a:moveTo>
                    <a:pt x="37084" y="17373"/>
                  </a:moveTo>
                  <a:lnTo>
                    <a:pt x="36804" y="17056"/>
                  </a:lnTo>
                  <a:lnTo>
                    <a:pt x="36436" y="17018"/>
                  </a:lnTo>
                  <a:lnTo>
                    <a:pt x="36042" y="16967"/>
                  </a:lnTo>
                  <a:lnTo>
                    <a:pt x="35712" y="17195"/>
                  </a:lnTo>
                  <a:lnTo>
                    <a:pt x="35674" y="17538"/>
                  </a:lnTo>
                  <a:lnTo>
                    <a:pt x="35648" y="17881"/>
                  </a:lnTo>
                  <a:lnTo>
                    <a:pt x="35915" y="18199"/>
                  </a:lnTo>
                  <a:lnTo>
                    <a:pt x="36652" y="18300"/>
                  </a:lnTo>
                  <a:lnTo>
                    <a:pt x="36982" y="18059"/>
                  </a:lnTo>
                  <a:lnTo>
                    <a:pt x="37033" y="17716"/>
                  </a:lnTo>
                  <a:lnTo>
                    <a:pt x="37084" y="17373"/>
                  </a:lnTo>
                  <a:close/>
                </a:path>
                <a:path w="74295" h="19684">
                  <a:moveTo>
                    <a:pt x="46761" y="6553"/>
                  </a:moveTo>
                  <a:lnTo>
                    <a:pt x="46316" y="5842"/>
                  </a:lnTo>
                  <a:lnTo>
                    <a:pt x="45580" y="5638"/>
                  </a:lnTo>
                  <a:lnTo>
                    <a:pt x="44843" y="5448"/>
                  </a:lnTo>
                  <a:lnTo>
                    <a:pt x="44183" y="5816"/>
                  </a:lnTo>
                  <a:lnTo>
                    <a:pt x="43700" y="5092"/>
                  </a:lnTo>
                  <a:lnTo>
                    <a:pt x="42900" y="4902"/>
                  </a:lnTo>
                  <a:lnTo>
                    <a:pt x="42100" y="4737"/>
                  </a:lnTo>
                  <a:lnTo>
                    <a:pt x="41529" y="5105"/>
                  </a:lnTo>
                  <a:lnTo>
                    <a:pt x="41046" y="4457"/>
                  </a:lnTo>
                  <a:lnTo>
                    <a:pt x="40195" y="4292"/>
                  </a:lnTo>
                  <a:lnTo>
                    <a:pt x="39331" y="4165"/>
                  </a:lnTo>
                  <a:lnTo>
                    <a:pt x="38836" y="4508"/>
                  </a:lnTo>
                  <a:lnTo>
                    <a:pt x="38379" y="3962"/>
                  </a:lnTo>
                  <a:lnTo>
                    <a:pt x="37452" y="3835"/>
                  </a:lnTo>
                  <a:lnTo>
                    <a:pt x="36537" y="3733"/>
                  </a:lnTo>
                  <a:lnTo>
                    <a:pt x="36106" y="4064"/>
                  </a:lnTo>
                  <a:lnTo>
                    <a:pt x="35674" y="3581"/>
                  </a:lnTo>
                  <a:lnTo>
                    <a:pt x="34696" y="3492"/>
                  </a:lnTo>
                  <a:lnTo>
                    <a:pt x="33718" y="3441"/>
                  </a:lnTo>
                  <a:lnTo>
                    <a:pt x="33362" y="3733"/>
                  </a:lnTo>
                  <a:lnTo>
                    <a:pt x="32956" y="3314"/>
                  </a:lnTo>
                  <a:lnTo>
                    <a:pt x="31915" y="3276"/>
                  </a:lnTo>
                  <a:lnTo>
                    <a:pt x="30873" y="3276"/>
                  </a:lnTo>
                  <a:lnTo>
                    <a:pt x="30581" y="3543"/>
                  </a:lnTo>
                  <a:lnTo>
                    <a:pt x="30213" y="3200"/>
                  </a:lnTo>
                  <a:lnTo>
                    <a:pt x="29108" y="3213"/>
                  </a:lnTo>
                  <a:lnTo>
                    <a:pt x="28016" y="3263"/>
                  </a:lnTo>
                  <a:lnTo>
                    <a:pt x="27660" y="3619"/>
                  </a:lnTo>
                  <a:lnTo>
                    <a:pt x="27381" y="3378"/>
                  </a:lnTo>
                  <a:lnTo>
                    <a:pt x="26339" y="3441"/>
                  </a:lnTo>
                  <a:lnTo>
                    <a:pt x="25311" y="3530"/>
                  </a:lnTo>
                  <a:lnTo>
                    <a:pt x="24904" y="3987"/>
                  </a:lnTo>
                  <a:lnTo>
                    <a:pt x="24536" y="3708"/>
                  </a:lnTo>
                  <a:lnTo>
                    <a:pt x="23558" y="3810"/>
                  </a:lnTo>
                  <a:lnTo>
                    <a:pt x="22593" y="3949"/>
                  </a:lnTo>
                  <a:lnTo>
                    <a:pt x="22174" y="4457"/>
                  </a:lnTo>
                  <a:lnTo>
                    <a:pt x="21742" y="4165"/>
                  </a:lnTo>
                  <a:lnTo>
                    <a:pt x="20828" y="4305"/>
                  </a:lnTo>
                  <a:lnTo>
                    <a:pt x="19913" y="4483"/>
                  </a:lnTo>
                  <a:lnTo>
                    <a:pt x="19469" y="5080"/>
                  </a:lnTo>
                  <a:lnTo>
                    <a:pt x="18973" y="4775"/>
                  </a:lnTo>
                  <a:lnTo>
                    <a:pt x="18122" y="4940"/>
                  </a:lnTo>
                  <a:lnTo>
                    <a:pt x="17272" y="5143"/>
                  </a:lnTo>
                  <a:lnTo>
                    <a:pt x="16827" y="5829"/>
                  </a:lnTo>
                  <a:lnTo>
                    <a:pt x="16230" y="5499"/>
                  </a:lnTo>
                  <a:lnTo>
                    <a:pt x="15443" y="5702"/>
                  </a:lnTo>
                  <a:lnTo>
                    <a:pt x="14655" y="5930"/>
                  </a:lnTo>
                  <a:lnTo>
                    <a:pt x="14211" y="6680"/>
                  </a:lnTo>
                  <a:lnTo>
                    <a:pt x="13550" y="6375"/>
                  </a:lnTo>
                  <a:lnTo>
                    <a:pt x="12103" y="6832"/>
                  </a:lnTo>
                  <a:lnTo>
                    <a:pt x="11709" y="7581"/>
                  </a:lnTo>
                  <a:lnTo>
                    <a:pt x="11950" y="8229"/>
                  </a:lnTo>
                  <a:lnTo>
                    <a:pt x="12179" y="8877"/>
                  </a:lnTo>
                  <a:lnTo>
                    <a:pt x="12915" y="9182"/>
                  </a:lnTo>
                  <a:lnTo>
                    <a:pt x="13601" y="8953"/>
                  </a:lnTo>
                  <a:lnTo>
                    <a:pt x="14300" y="8737"/>
                  </a:lnTo>
                  <a:lnTo>
                    <a:pt x="14655" y="8115"/>
                  </a:lnTo>
                  <a:lnTo>
                    <a:pt x="15405" y="8470"/>
                  </a:lnTo>
                  <a:lnTo>
                    <a:pt x="16154" y="8267"/>
                  </a:lnTo>
                  <a:lnTo>
                    <a:pt x="16903" y="8077"/>
                  </a:lnTo>
                  <a:lnTo>
                    <a:pt x="17259" y="7531"/>
                  </a:lnTo>
                  <a:lnTo>
                    <a:pt x="17945" y="7899"/>
                  </a:lnTo>
                  <a:lnTo>
                    <a:pt x="18745" y="7708"/>
                  </a:lnTo>
                  <a:lnTo>
                    <a:pt x="19545" y="7543"/>
                  </a:lnTo>
                  <a:lnTo>
                    <a:pt x="19888" y="7061"/>
                  </a:lnTo>
                  <a:lnTo>
                    <a:pt x="20485" y="7429"/>
                  </a:lnTo>
                  <a:lnTo>
                    <a:pt x="21348" y="7264"/>
                  </a:lnTo>
                  <a:lnTo>
                    <a:pt x="22212" y="7124"/>
                  </a:lnTo>
                  <a:lnTo>
                    <a:pt x="22517" y="6731"/>
                  </a:lnTo>
                  <a:lnTo>
                    <a:pt x="23050" y="7086"/>
                  </a:lnTo>
                  <a:lnTo>
                    <a:pt x="23964" y="6959"/>
                  </a:lnTo>
                  <a:lnTo>
                    <a:pt x="24879" y="6858"/>
                  </a:lnTo>
                  <a:lnTo>
                    <a:pt x="25171" y="6527"/>
                  </a:lnTo>
                  <a:lnTo>
                    <a:pt x="25628" y="6858"/>
                  </a:lnTo>
                  <a:lnTo>
                    <a:pt x="26593" y="6769"/>
                  </a:lnTo>
                  <a:lnTo>
                    <a:pt x="27559" y="6718"/>
                  </a:lnTo>
                  <a:lnTo>
                    <a:pt x="27813" y="6464"/>
                  </a:lnTo>
                  <a:lnTo>
                    <a:pt x="28194" y="6769"/>
                  </a:lnTo>
                  <a:lnTo>
                    <a:pt x="29210" y="6718"/>
                  </a:lnTo>
                  <a:lnTo>
                    <a:pt x="30226" y="6718"/>
                  </a:lnTo>
                  <a:lnTo>
                    <a:pt x="30594" y="6375"/>
                  </a:lnTo>
                  <a:lnTo>
                    <a:pt x="30873" y="6616"/>
                  </a:lnTo>
                  <a:lnTo>
                    <a:pt x="31851" y="6616"/>
                  </a:lnTo>
                  <a:lnTo>
                    <a:pt x="32816" y="6654"/>
                  </a:lnTo>
                  <a:lnTo>
                    <a:pt x="33248" y="6286"/>
                  </a:lnTo>
                  <a:lnTo>
                    <a:pt x="33566" y="6604"/>
                  </a:lnTo>
                  <a:lnTo>
                    <a:pt x="34480" y="6654"/>
                  </a:lnTo>
                  <a:lnTo>
                    <a:pt x="35394" y="6731"/>
                  </a:lnTo>
                  <a:lnTo>
                    <a:pt x="35902" y="6350"/>
                  </a:lnTo>
                  <a:lnTo>
                    <a:pt x="36245" y="6718"/>
                  </a:lnTo>
                  <a:lnTo>
                    <a:pt x="37109" y="6807"/>
                  </a:lnTo>
                  <a:lnTo>
                    <a:pt x="37973" y="6934"/>
                  </a:lnTo>
                  <a:lnTo>
                    <a:pt x="38557" y="6515"/>
                  </a:lnTo>
                  <a:lnTo>
                    <a:pt x="38925" y="6959"/>
                  </a:lnTo>
                  <a:lnTo>
                    <a:pt x="39738" y="7086"/>
                  </a:lnTo>
                  <a:lnTo>
                    <a:pt x="40538" y="7239"/>
                  </a:lnTo>
                  <a:lnTo>
                    <a:pt x="41198" y="6819"/>
                  </a:lnTo>
                  <a:lnTo>
                    <a:pt x="41592" y="7340"/>
                  </a:lnTo>
                  <a:lnTo>
                    <a:pt x="42354" y="7493"/>
                  </a:lnTo>
                  <a:lnTo>
                    <a:pt x="43103" y="7683"/>
                  </a:lnTo>
                  <a:lnTo>
                    <a:pt x="43840" y="7264"/>
                  </a:lnTo>
                  <a:lnTo>
                    <a:pt x="44246" y="7848"/>
                  </a:lnTo>
                  <a:lnTo>
                    <a:pt x="44945" y="8026"/>
                  </a:lnTo>
                  <a:lnTo>
                    <a:pt x="45643" y="8229"/>
                  </a:lnTo>
                  <a:lnTo>
                    <a:pt x="46367" y="7861"/>
                  </a:lnTo>
                  <a:lnTo>
                    <a:pt x="46558" y="7200"/>
                  </a:lnTo>
                  <a:lnTo>
                    <a:pt x="46761" y="6553"/>
                  </a:lnTo>
                  <a:close/>
                </a:path>
                <a:path w="74295" h="19684">
                  <a:moveTo>
                    <a:pt x="49263" y="7391"/>
                  </a:moveTo>
                  <a:lnTo>
                    <a:pt x="48882" y="6731"/>
                  </a:lnTo>
                  <a:lnTo>
                    <a:pt x="48209" y="6489"/>
                  </a:lnTo>
                  <a:lnTo>
                    <a:pt x="47536" y="6286"/>
                  </a:lnTo>
                  <a:lnTo>
                    <a:pt x="46837" y="6629"/>
                  </a:lnTo>
                  <a:lnTo>
                    <a:pt x="46659" y="7239"/>
                  </a:lnTo>
                  <a:lnTo>
                    <a:pt x="46482" y="7848"/>
                  </a:lnTo>
                  <a:lnTo>
                    <a:pt x="46863" y="8496"/>
                  </a:lnTo>
                  <a:lnTo>
                    <a:pt x="47510" y="8686"/>
                  </a:lnTo>
                  <a:lnTo>
                    <a:pt x="48145" y="8915"/>
                  </a:lnTo>
                  <a:lnTo>
                    <a:pt x="48844" y="8597"/>
                  </a:lnTo>
                  <a:lnTo>
                    <a:pt x="49047" y="8001"/>
                  </a:lnTo>
                  <a:lnTo>
                    <a:pt x="49263" y="7391"/>
                  </a:lnTo>
                  <a:close/>
                </a:path>
                <a:path w="74295" h="19684">
                  <a:moveTo>
                    <a:pt x="51727" y="8356"/>
                  </a:moveTo>
                  <a:lnTo>
                    <a:pt x="51422" y="7708"/>
                  </a:lnTo>
                  <a:lnTo>
                    <a:pt x="50800" y="7467"/>
                  </a:lnTo>
                  <a:lnTo>
                    <a:pt x="50190" y="7239"/>
                  </a:lnTo>
                  <a:lnTo>
                    <a:pt x="49530" y="7543"/>
                  </a:lnTo>
                  <a:lnTo>
                    <a:pt x="49339" y="8089"/>
                  </a:lnTo>
                  <a:lnTo>
                    <a:pt x="49149" y="8648"/>
                  </a:lnTo>
                  <a:lnTo>
                    <a:pt x="49479" y="9258"/>
                  </a:lnTo>
                  <a:lnTo>
                    <a:pt x="50063" y="9474"/>
                  </a:lnTo>
                  <a:lnTo>
                    <a:pt x="50647" y="9702"/>
                  </a:lnTo>
                  <a:lnTo>
                    <a:pt x="51295" y="9448"/>
                  </a:lnTo>
                  <a:lnTo>
                    <a:pt x="51727" y="8356"/>
                  </a:lnTo>
                  <a:close/>
                </a:path>
                <a:path w="74295" h="19684">
                  <a:moveTo>
                    <a:pt x="52412" y="17665"/>
                  </a:moveTo>
                  <a:lnTo>
                    <a:pt x="52044" y="16751"/>
                  </a:lnTo>
                  <a:lnTo>
                    <a:pt x="51206" y="16357"/>
                  </a:lnTo>
                  <a:lnTo>
                    <a:pt x="50355" y="15989"/>
                  </a:lnTo>
                  <a:lnTo>
                    <a:pt x="49936" y="16141"/>
                  </a:lnTo>
                  <a:lnTo>
                    <a:pt x="49796" y="15836"/>
                  </a:lnTo>
                  <a:lnTo>
                    <a:pt x="48983" y="15494"/>
                  </a:lnTo>
                  <a:lnTo>
                    <a:pt x="48171" y="15189"/>
                  </a:lnTo>
                  <a:lnTo>
                    <a:pt x="47701" y="15379"/>
                  </a:lnTo>
                  <a:lnTo>
                    <a:pt x="47536" y="15036"/>
                  </a:lnTo>
                  <a:lnTo>
                    <a:pt x="46748" y="14744"/>
                  </a:lnTo>
                  <a:lnTo>
                    <a:pt x="45961" y="14490"/>
                  </a:lnTo>
                  <a:lnTo>
                    <a:pt x="45453" y="14732"/>
                  </a:lnTo>
                  <a:lnTo>
                    <a:pt x="45237" y="14351"/>
                  </a:lnTo>
                  <a:lnTo>
                    <a:pt x="44488" y="14122"/>
                  </a:lnTo>
                  <a:lnTo>
                    <a:pt x="43726" y="13906"/>
                  </a:lnTo>
                  <a:lnTo>
                    <a:pt x="43180" y="14211"/>
                  </a:lnTo>
                  <a:lnTo>
                    <a:pt x="42900" y="13779"/>
                  </a:lnTo>
                  <a:lnTo>
                    <a:pt x="42176" y="13601"/>
                  </a:lnTo>
                  <a:lnTo>
                    <a:pt x="41465" y="13436"/>
                  </a:lnTo>
                  <a:lnTo>
                    <a:pt x="40881" y="13779"/>
                  </a:lnTo>
                  <a:lnTo>
                    <a:pt x="40551" y="13322"/>
                  </a:lnTo>
                  <a:lnTo>
                    <a:pt x="39192" y="13068"/>
                  </a:lnTo>
                  <a:lnTo>
                    <a:pt x="38569" y="13487"/>
                  </a:lnTo>
                  <a:lnTo>
                    <a:pt x="38176" y="12992"/>
                  </a:lnTo>
                  <a:lnTo>
                    <a:pt x="37541" y="12890"/>
                  </a:lnTo>
                  <a:lnTo>
                    <a:pt x="36906" y="12801"/>
                  </a:lnTo>
                  <a:lnTo>
                    <a:pt x="36334" y="13233"/>
                  </a:lnTo>
                  <a:lnTo>
                    <a:pt x="36207" y="14389"/>
                  </a:lnTo>
                  <a:lnTo>
                    <a:pt x="36652" y="14884"/>
                  </a:lnTo>
                  <a:lnTo>
                    <a:pt x="37261" y="14973"/>
                  </a:lnTo>
                  <a:lnTo>
                    <a:pt x="37871" y="15074"/>
                  </a:lnTo>
                  <a:lnTo>
                    <a:pt x="38379" y="14732"/>
                  </a:lnTo>
                  <a:lnTo>
                    <a:pt x="38823" y="15278"/>
                  </a:lnTo>
                  <a:lnTo>
                    <a:pt x="39471" y="15392"/>
                  </a:lnTo>
                  <a:lnTo>
                    <a:pt x="40106" y="15532"/>
                  </a:lnTo>
                  <a:lnTo>
                    <a:pt x="40576" y="15252"/>
                  </a:lnTo>
                  <a:lnTo>
                    <a:pt x="40957" y="15773"/>
                  </a:lnTo>
                  <a:lnTo>
                    <a:pt x="41630" y="15925"/>
                  </a:lnTo>
                  <a:lnTo>
                    <a:pt x="42303" y="16103"/>
                  </a:lnTo>
                  <a:lnTo>
                    <a:pt x="42748" y="15862"/>
                  </a:lnTo>
                  <a:lnTo>
                    <a:pt x="43078" y="16357"/>
                  </a:lnTo>
                  <a:lnTo>
                    <a:pt x="43789" y="16560"/>
                  </a:lnTo>
                  <a:lnTo>
                    <a:pt x="44488" y="16776"/>
                  </a:lnTo>
                  <a:lnTo>
                    <a:pt x="44869" y="16586"/>
                  </a:lnTo>
                  <a:lnTo>
                    <a:pt x="45148" y="17056"/>
                  </a:lnTo>
                  <a:lnTo>
                    <a:pt x="45885" y="17284"/>
                  </a:lnTo>
                  <a:lnTo>
                    <a:pt x="46621" y="17564"/>
                  </a:lnTo>
                  <a:lnTo>
                    <a:pt x="46951" y="17424"/>
                  </a:lnTo>
                  <a:lnTo>
                    <a:pt x="47180" y="17843"/>
                  </a:lnTo>
                  <a:lnTo>
                    <a:pt x="47942" y="18122"/>
                  </a:lnTo>
                  <a:lnTo>
                    <a:pt x="48704" y="18453"/>
                  </a:lnTo>
                  <a:lnTo>
                    <a:pt x="49009" y="18338"/>
                  </a:lnTo>
                  <a:lnTo>
                    <a:pt x="49187" y="18719"/>
                  </a:lnTo>
                  <a:lnTo>
                    <a:pt x="49974" y="19062"/>
                  </a:lnTo>
                  <a:lnTo>
                    <a:pt x="50749" y="19431"/>
                  </a:lnTo>
                  <a:lnTo>
                    <a:pt x="51676" y="19138"/>
                  </a:lnTo>
                  <a:lnTo>
                    <a:pt x="52412" y="17665"/>
                  </a:lnTo>
                  <a:close/>
                </a:path>
                <a:path w="74295" h="19684">
                  <a:moveTo>
                    <a:pt x="54140" y="9423"/>
                  </a:moveTo>
                  <a:lnTo>
                    <a:pt x="53873" y="8826"/>
                  </a:lnTo>
                  <a:lnTo>
                    <a:pt x="52781" y="8343"/>
                  </a:lnTo>
                  <a:lnTo>
                    <a:pt x="52158" y="8585"/>
                  </a:lnTo>
                  <a:lnTo>
                    <a:pt x="51955" y="9080"/>
                  </a:lnTo>
                  <a:lnTo>
                    <a:pt x="51752" y="9588"/>
                  </a:lnTo>
                  <a:lnTo>
                    <a:pt x="52031" y="10160"/>
                  </a:lnTo>
                  <a:lnTo>
                    <a:pt x="52552" y="10375"/>
                  </a:lnTo>
                  <a:lnTo>
                    <a:pt x="53086" y="10617"/>
                  </a:lnTo>
                  <a:lnTo>
                    <a:pt x="53695" y="10414"/>
                  </a:lnTo>
                  <a:lnTo>
                    <a:pt x="53911" y="9918"/>
                  </a:lnTo>
                  <a:lnTo>
                    <a:pt x="54140" y="9423"/>
                  </a:lnTo>
                  <a:close/>
                </a:path>
                <a:path w="74295" h="19684">
                  <a:moveTo>
                    <a:pt x="56489" y="15455"/>
                  </a:moveTo>
                  <a:lnTo>
                    <a:pt x="56248" y="14732"/>
                  </a:lnTo>
                  <a:lnTo>
                    <a:pt x="55626" y="14389"/>
                  </a:lnTo>
                  <a:lnTo>
                    <a:pt x="55003" y="14071"/>
                  </a:lnTo>
                  <a:lnTo>
                    <a:pt x="54343" y="14274"/>
                  </a:lnTo>
                  <a:lnTo>
                    <a:pt x="54051" y="13512"/>
                  </a:lnTo>
                  <a:lnTo>
                    <a:pt x="53378" y="13182"/>
                  </a:lnTo>
                  <a:lnTo>
                    <a:pt x="52692" y="12877"/>
                  </a:lnTo>
                  <a:lnTo>
                    <a:pt x="52108" y="13081"/>
                  </a:lnTo>
                  <a:lnTo>
                    <a:pt x="51816" y="12407"/>
                  </a:lnTo>
                  <a:lnTo>
                    <a:pt x="51079" y="12077"/>
                  </a:lnTo>
                  <a:lnTo>
                    <a:pt x="50330" y="11785"/>
                  </a:lnTo>
                  <a:lnTo>
                    <a:pt x="49809" y="11988"/>
                  </a:lnTo>
                  <a:lnTo>
                    <a:pt x="49517" y="11391"/>
                  </a:lnTo>
                  <a:lnTo>
                    <a:pt x="48729" y="11087"/>
                  </a:lnTo>
                  <a:lnTo>
                    <a:pt x="47917" y="10807"/>
                  </a:lnTo>
                  <a:lnTo>
                    <a:pt x="47459" y="11010"/>
                  </a:lnTo>
                  <a:lnTo>
                    <a:pt x="47167" y="10490"/>
                  </a:lnTo>
                  <a:lnTo>
                    <a:pt x="46316" y="10210"/>
                  </a:lnTo>
                  <a:lnTo>
                    <a:pt x="45440" y="9956"/>
                  </a:lnTo>
                  <a:lnTo>
                    <a:pt x="45059" y="10147"/>
                  </a:lnTo>
                  <a:lnTo>
                    <a:pt x="44792" y="9702"/>
                  </a:lnTo>
                  <a:lnTo>
                    <a:pt x="43865" y="9448"/>
                  </a:lnTo>
                  <a:lnTo>
                    <a:pt x="42938" y="9232"/>
                  </a:lnTo>
                  <a:lnTo>
                    <a:pt x="42621" y="9410"/>
                  </a:lnTo>
                  <a:lnTo>
                    <a:pt x="42354" y="9017"/>
                  </a:lnTo>
                  <a:lnTo>
                    <a:pt x="41376" y="8801"/>
                  </a:lnTo>
                  <a:lnTo>
                    <a:pt x="40386" y="8623"/>
                  </a:lnTo>
                  <a:lnTo>
                    <a:pt x="39979" y="8877"/>
                  </a:lnTo>
                  <a:lnTo>
                    <a:pt x="39776" y="8610"/>
                  </a:lnTo>
                  <a:lnTo>
                    <a:pt x="38823" y="8445"/>
                  </a:lnTo>
                  <a:lnTo>
                    <a:pt x="37884" y="8318"/>
                  </a:lnTo>
                  <a:lnTo>
                    <a:pt x="37439" y="8636"/>
                  </a:lnTo>
                  <a:lnTo>
                    <a:pt x="37172" y="8305"/>
                  </a:lnTo>
                  <a:lnTo>
                    <a:pt x="36271" y="8191"/>
                  </a:lnTo>
                  <a:lnTo>
                    <a:pt x="35369" y="8115"/>
                  </a:lnTo>
                  <a:lnTo>
                    <a:pt x="34899" y="8496"/>
                  </a:lnTo>
                  <a:lnTo>
                    <a:pt x="34569" y="8140"/>
                  </a:lnTo>
                  <a:lnTo>
                    <a:pt x="33718" y="8077"/>
                  </a:lnTo>
                  <a:lnTo>
                    <a:pt x="32867" y="8039"/>
                  </a:lnTo>
                  <a:lnTo>
                    <a:pt x="32346" y="8496"/>
                  </a:lnTo>
                  <a:lnTo>
                    <a:pt x="31965" y="8102"/>
                  </a:lnTo>
                  <a:lnTo>
                    <a:pt x="31153" y="8089"/>
                  </a:lnTo>
                  <a:lnTo>
                    <a:pt x="30353" y="8089"/>
                  </a:lnTo>
                  <a:lnTo>
                    <a:pt x="29819" y="8597"/>
                  </a:lnTo>
                  <a:lnTo>
                    <a:pt x="29362" y="8191"/>
                  </a:lnTo>
                  <a:lnTo>
                    <a:pt x="28600" y="8204"/>
                  </a:lnTo>
                  <a:lnTo>
                    <a:pt x="27851" y="8242"/>
                  </a:lnTo>
                  <a:lnTo>
                    <a:pt x="27292" y="8839"/>
                  </a:lnTo>
                  <a:lnTo>
                    <a:pt x="26771" y="8407"/>
                  </a:lnTo>
                  <a:lnTo>
                    <a:pt x="25361" y="8534"/>
                  </a:lnTo>
                  <a:lnTo>
                    <a:pt x="24866" y="9118"/>
                  </a:lnTo>
                  <a:lnTo>
                    <a:pt x="25019" y="10375"/>
                  </a:lnTo>
                  <a:lnTo>
                    <a:pt x="25615" y="10795"/>
                  </a:lnTo>
                  <a:lnTo>
                    <a:pt x="26276" y="10731"/>
                  </a:lnTo>
                  <a:lnTo>
                    <a:pt x="26936" y="10693"/>
                  </a:lnTo>
                  <a:lnTo>
                    <a:pt x="27381" y="10198"/>
                  </a:lnTo>
                  <a:lnTo>
                    <a:pt x="28003" y="10680"/>
                  </a:lnTo>
                  <a:lnTo>
                    <a:pt x="29425" y="10629"/>
                  </a:lnTo>
                  <a:lnTo>
                    <a:pt x="29845" y="10223"/>
                  </a:lnTo>
                  <a:lnTo>
                    <a:pt x="30391" y="10693"/>
                  </a:lnTo>
                  <a:lnTo>
                    <a:pt x="31140" y="10693"/>
                  </a:lnTo>
                  <a:lnTo>
                    <a:pt x="31902" y="10706"/>
                  </a:lnTo>
                  <a:lnTo>
                    <a:pt x="32296" y="10350"/>
                  </a:lnTo>
                  <a:lnTo>
                    <a:pt x="32778" y="10795"/>
                  </a:lnTo>
                  <a:lnTo>
                    <a:pt x="33578" y="10833"/>
                  </a:lnTo>
                  <a:lnTo>
                    <a:pt x="34378" y="10883"/>
                  </a:lnTo>
                  <a:lnTo>
                    <a:pt x="34734" y="10604"/>
                  </a:lnTo>
                  <a:lnTo>
                    <a:pt x="35128" y="11023"/>
                  </a:lnTo>
                  <a:lnTo>
                    <a:pt x="35966" y="11099"/>
                  </a:lnTo>
                  <a:lnTo>
                    <a:pt x="36817" y="11201"/>
                  </a:lnTo>
                  <a:lnTo>
                    <a:pt x="37134" y="10972"/>
                  </a:lnTo>
                  <a:lnTo>
                    <a:pt x="37490" y="11366"/>
                  </a:lnTo>
                  <a:lnTo>
                    <a:pt x="38366" y="11480"/>
                  </a:lnTo>
                  <a:lnTo>
                    <a:pt x="39243" y="11633"/>
                  </a:lnTo>
                  <a:lnTo>
                    <a:pt x="39535" y="11442"/>
                  </a:lnTo>
                  <a:lnTo>
                    <a:pt x="39814" y="11811"/>
                  </a:lnTo>
                  <a:lnTo>
                    <a:pt x="40728" y="11976"/>
                  </a:lnTo>
                  <a:lnTo>
                    <a:pt x="41643" y="12179"/>
                  </a:lnTo>
                  <a:lnTo>
                    <a:pt x="42049" y="11950"/>
                  </a:lnTo>
                  <a:lnTo>
                    <a:pt x="42252" y="12230"/>
                  </a:lnTo>
                  <a:lnTo>
                    <a:pt x="43116" y="12433"/>
                  </a:lnTo>
                  <a:lnTo>
                    <a:pt x="43980" y="12661"/>
                  </a:lnTo>
                  <a:lnTo>
                    <a:pt x="44437" y="12420"/>
                  </a:lnTo>
                  <a:lnTo>
                    <a:pt x="44653" y="12763"/>
                  </a:lnTo>
                  <a:lnTo>
                    <a:pt x="45466" y="12992"/>
                  </a:lnTo>
                  <a:lnTo>
                    <a:pt x="46266" y="13258"/>
                  </a:lnTo>
                  <a:lnTo>
                    <a:pt x="46799" y="13004"/>
                  </a:lnTo>
                  <a:lnTo>
                    <a:pt x="47040" y="13423"/>
                  </a:lnTo>
                  <a:lnTo>
                    <a:pt x="47802" y="13677"/>
                  </a:lnTo>
                  <a:lnTo>
                    <a:pt x="48552" y="13970"/>
                  </a:lnTo>
                  <a:lnTo>
                    <a:pt x="49136" y="13728"/>
                  </a:lnTo>
                  <a:lnTo>
                    <a:pt x="49377" y="14211"/>
                  </a:lnTo>
                  <a:lnTo>
                    <a:pt x="50088" y="14490"/>
                  </a:lnTo>
                  <a:lnTo>
                    <a:pt x="50774" y="14795"/>
                  </a:lnTo>
                  <a:lnTo>
                    <a:pt x="51447" y="14554"/>
                  </a:lnTo>
                  <a:lnTo>
                    <a:pt x="51701" y="15100"/>
                  </a:lnTo>
                  <a:lnTo>
                    <a:pt x="52349" y="15392"/>
                  </a:lnTo>
                  <a:lnTo>
                    <a:pt x="52984" y="15709"/>
                  </a:lnTo>
                  <a:lnTo>
                    <a:pt x="53733" y="15494"/>
                  </a:lnTo>
                  <a:lnTo>
                    <a:pt x="53975" y="16103"/>
                  </a:lnTo>
                  <a:lnTo>
                    <a:pt x="54559" y="16408"/>
                  </a:lnTo>
                  <a:lnTo>
                    <a:pt x="55143" y="16738"/>
                  </a:lnTo>
                  <a:lnTo>
                    <a:pt x="55867" y="16548"/>
                  </a:lnTo>
                  <a:lnTo>
                    <a:pt x="56172" y="16002"/>
                  </a:lnTo>
                  <a:lnTo>
                    <a:pt x="56489" y="15455"/>
                  </a:lnTo>
                  <a:close/>
                </a:path>
                <a:path w="74295" h="19684">
                  <a:moveTo>
                    <a:pt x="56502" y="10604"/>
                  </a:moveTo>
                  <a:lnTo>
                    <a:pt x="56299" y="10045"/>
                  </a:lnTo>
                  <a:lnTo>
                    <a:pt x="55803" y="9804"/>
                  </a:lnTo>
                  <a:lnTo>
                    <a:pt x="55321" y="9563"/>
                  </a:lnTo>
                  <a:lnTo>
                    <a:pt x="54737" y="9753"/>
                  </a:lnTo>
                  <a:lnTo>
                    <a:pt x="54533" y="10198"/>
                  </a:lnTo>
                  <a:lnTo>
                    <a:pt x="54330" y="10642"/>
                  </a:lnTo>
                  <a:lnTo>
                    <a:pt x="54559" y="11176"/>
                  </a:lnTo>
                  <a:lnTo>
                    <a:pt x="55029" y="11417"/>
                  </a:lnTo>
                  <a:lnTo>
                    <a:pt x="55499" y="11645"/>
                  </a:lnTo>
                  <a:lnTo>
                    <a:pt x="56057" y="11493"/>
                  </a:lnTo>
                  <a:lnTo>
                    <a:pt x="56286" y="11049"/>
                  </a:lnTo>
                  <a:lnTo>
                    <a:pt x="56502" y="10604"/>
                  </a:lnTo>
                  <a:close/>
                </a:path>
                <a:path w="74295" h="19684">
                  <a:moveTo>
                    <a:pt x="58572" y="16725"/>
                  </a:moveTo>
                  <a:lnTo>
                    <a:pt x="58369" y="16052"/>
                  </a:lnTo>
                  <a:lnTo>
                    <a:pt x="57823" y="15709"/>
                  </a:lnTo>
                  <a:lnTo>
                    <a:pt x="57251" y="15379"/>
                  </a:lnTo>
                  <a:lnTo>
                    <a:pt x="56553" y="15544"/>
                  </a:lnTo>
                  <a:lnTo>
                    <a:pt x="56273" y="16052"/>
                  </a:lnTo>
                  <a:lnTo>
                    <a:pt x="55981" y="16560"/>
                  </a:lnTo>
                  <a:lnTo>
                    <a:pt x="56197" y="17208"/>
                  </a:lnTo>
                  <a:lnTo>
                    <a:pt x="56730" y="17513"/>
                  </a:lnTo>
                  <a:lnTo>
                    <a:pt x="57264" y="17843"/>
                  </a:lnTo>
                  <a:lnTo>
                    <a:pt x="57950" y="17716"/>
                  </a:lnTo>
                  <a:lnTo>
                    <a:pt x="58572" y="16725"/>
                  </a:lnTo>
                  <a:close/>
                </a:path>
                <a:path w="74295" h="19684">
                  <a:moveTo>
                    <a:pt x="58813" y="11899"/>
                  </a:moveTo>
                  <a:lnTo>
                    <a:pt x="58635" y="11391"/>
                  </a:lnTo>
                  <a:lnTo>
                    <a:pt x="58216" y="11137"/>
                  </a:lnTo>
                  <a:lnTo>
                    <a:pt x="57785" y="10909"/>
                  </a:lnTo>
                  <a:lnTo>
                    <a:pt x="57251" y="11049"/>
                  </a:lnTo>
                  <a:lnTo>
                    <a:pt x="57048" y="11442"/>
                  </a:lnTo>
                  <a:lnTo>
                    <a:pt x="56845" y="11836"/>
                  </a:lnTo>
                  <a:lnTo>
                    <a:pt x="57023" y="12331"/>
                  </a:lnTo>
                  <a:lnTo>
                    <a:pt x="57442" y="12560"/>
                  </a:lnTo>
                  <a:lnTo>
                    <a:pt x="57848" y="12788"/>
                  </a:lnTo>
                  <a:lnTo>
                    <a:pt x="58369" y="12674"/>
                  </a:lnTo>
                  <a:lnTo>
                    <a:pt x="58585" y="12293"/>
                  </a:lnTo>
                  <a:lnTo>
                    <a:pt x="58813" y="11899"/>
                  </a:lnTo>
                  <a:close/>
                </a:path>
                <a:path w="74295" h="19684">
                  <a:moveTo>
                    <a:pt x="59436" y="6743"/>
                  </a:moveTo>
                  <a:lnTo>
                    <a:pt x="59232" y="6197"/>
                  </a:lnTo>
                  <a:lnTo>
                    <a:pt x="58293" y="5689"/>
                  </a:lnTo>
                  <a:lnTo>
                    <a:pt x="57721" y="5880"/>
                  </a:lnTo>
                  <a:lnTo>
                    <a:pt x="57289" y="6743"/>
                  </a:lnTo>
                  <a:lnTo>
                    <a:pt x="57505" y="7264"/>
                  </a:lnTo>
                  <a:lnTo>
                    <a:pt x="57975" y="7505"/>
                  </a:lnTo>
                  <a:lnTo>
                    <a:pt x="58420" y="7747"/>
                  </a:lnTo>
                  <a:lnTo>
                    <a:pt x="58978" y="7607"/>
                  </a:lnTo>
                  <a:lnTo>
                    <a:pt x="59207" y="7175"/>
                  </a:lnTo>
                  <a:lnTo>
                    <a:pt x="59436" y="6743"/>
                  </a:lnTo>
                  <a:close/>
                </a:path>
                <a:path w="74295" h="19684">
                  <a:moveTo>
                    <a:pt x="60579" y="18084"/>
                  </a:moveTo>
                  <a:lnTo>
                    <a:pt x="60426" y="17449"/>
                  </a:lnTo>
                  <a:lnTo>
                    <a:pt x="59931" y="17106"/>
                  </a:lnTo>
                  <a:lnTo>
                    <a:pt x="59423" y="16789"/>
                  </a:lnTo>
                  <a:lnTo>
                    <a:pt x="58775" y="16916"/>
                  </a:lnTo>
                  <a:lnTo>
                    <a:pt x="58483" y="17360"/>
                  </a:lnTo>
                  <a:lnTo>
                    <a:pt x="58191" y="17818"/>
                  </a:lnTo>
                  <a:lnTo>
                    <a:pt x="58369" y="18440"/>
                  </a:lnTo>
                  <a:lnTo>
                    <a:pt x="58851" y="18745"/>
                  </a:lnTo>
                  <a:lnTo>
                    <a:pt x="59321" y="19075"/>
                  </a:lnTo>
                  <a:lnTo>
                    <a:pt x="59956" y="18986"/>
                  </a:lnTo>
                  <a:lnTo>
                    <a:pt x="60579" y="18084"/>
                  </a:lnTo>
                  <a:close/>
                </a:path>
                <a:path w="74295" h="19684">
                  <a:moveTo>
                    <a:pt x="62153" y="8204"/>
                  </a:moveTo>
                  <a:lnTo>
                    <a:pt x="61963" y="7581"/>
                  </a:lnTo>
                  <a:lnTo>
                    <a:pt x="61455" y="7277"/>
                  </a:lnTo>
                  <a:lnTo>
                    <a:pt x="60934" y="6985"/>
                  </a:lnTo>
                  <a:lnTo>
                    <a:pt x="60299" y="7150"/>
                  </a:lnTo>
                  <a:lnTo>
                    <a:pt x="59778" y="8089"/>
                  </a:lnTo>
                  <a:lnTo>
                    <a:pt x="59982" y="8674"/>
                  </a:lnTo>
                  <a:lnTo>
                    <a:pt x="60490" y="8966"/>
                  </a:lnTo>
                  <a:lnTo>
                    <a:pt x="60972" y="9258"/>
                  </a:lnTo>
                  <a:lnTo>
                    <a:pt x="61595" y="9118"/>
                  </a:lnTo>
                  <a:lnTo>
                    <a:pt x="61874" y="8661"/>
                  </a:lnTo>
                  <a:lnTo>
                    <a:pt x="62153" y="8204"/>
                  </a:lnTo>
                  <a:close/>
                </a:path>
                <a:path w="74295" h="19684">
                  <a:moveTo>
                    <a:pt x="64782" y="9804"/>
                  </a:moveTo>
                  <a:lnTo>
                    <a:pt x="64604" y="9105"/>
                  </a:lnTo>
                  <a:lnTo>
                    <a:pt x="64058" y="8737"/>
                  </a:lnTo>
                  <a:lnTo>
                    <a:pt x="63500" y="8394"/>
                  </a:lnTo>
                  <a:lnTo>
                    <a:pt x="62801" y="8534"/>
                  </a:lnTo>
                  <a:lnTo>
                    <a:pt x="62191" y="9550"/>
                  </a:lnTo>
                  <a:lnTo>
                    <a:pt x="62382" y="10210"/>
                  </a:lnTo>
                  <a:lnTo>
                    <a:pt x="62915" y="10541"/>
                  </a:lnTo>
                  <a:lnTo>
                    <a:pt x="63436" y="10883"/>
                  </a:lnTo>
                  <a:lnTo>
                    <a:pt x="64122" y="10769"/>
                  </a:lnTo>
                  <a:lnTo>
                    <a:pt x="64452" y="10287"/>
                  </a:lnTo>
                  <a:lnTo>
                    <a:pt x="64782" y="9804"/>
                  </a:lnTo>
                  <a:close/>
                </a:path>
                <a:path w="74295" h="19684">
                  <a:moveTo>
                    <a:pt x="67322" y="11531"/>
                  </a:moveTo>
                  <a:lnTo>
                    <a:pt x="67170" y="10756"/>
                  </a:lnTo>
                  <a:lnTo>
                    <a:pt x="66598" y="10337"/>
                  </a:lnTo>
                  <a:lnTo>
                    <a:pt x="66001" y="9944"/>
                  </a:lnTo>
                  <a:lnTo>
                    <a:pt x="65239" y="10045"/>
                  </a:lnTo>
                  <a:lnTo>
                    <a:pt x="64884" y="10591"/>
                  </a:lnTo>
                  <a:lnTo>
                    <a:pt x="64528" y="11112"/>
                  </a:lnTo>
                  <a:lnTo>
                    <a:pt x="64693" y="11849"/>
                  </a:lnTo>
                  <a:lnTo>
                    <a:pt x="65265" y="12230"/>
                  </a:lnTo>
                  <a:lnTo>
                    <a:pt x="65811" y="12636"/>
                  </a:lnTo>
                  <a:lnTo>
                    <a:pt x="66560" y="12547"/>
                  </a:lnTo>
                  <a:lnTo>
                    <a:pt x="66941" y="12039"/>
                  </a:lnTo>
                  <a:lnTo>
                    <a:pt x="67322" y="11531"/>
                  </a:lnTo>
                  <a:close/>
                </a:path>
                <a:path w="74295" h="19684">
                  <a:moveTo>
                    <a:pt x="69799" y="13373"/>
                  </a:moveTo>
                  <a:lnTo>
                    <a:pt x="69684" y="12534"/>
                  </a:lnTo>
                  <a:lnTo>
                    <a:pt x="69075" y="12052"/>
                  </a:lnTo>
                  <a:lnTo>
                    <a:pt x="68453" y="11595"/>
                  </a:lnTo>
                  <a:lnTo>
                    <a:pt x="67614" y="11671"/>
                  </a:lnTo>
                  <a:lnTo>
                    <a:pt x="67208" y="12230"/>
                  </a:lnTo>
                  <a:lnTo>
                    <a:pt x="66789" y="12788"/>
                  </a:lnTo>
                  <a:lnTo>
                    <a:pt x="66941" y="13589"/>
                  </a:lnTo>
                  <a:lnTo>
                    <a:pt x="67525" y="14033"/>
                  </a:lnTo>
                  <a:lnTo>
                    <a:pt x="68097" y="14490"/>
                  </a:lnTo>
                  <a:lnTo>
                    <a:pt x="68910" y="14439"/>
                  </a:lnTo>
                  <a:lnTo>
                    <a:pt x="69354" y="13906"/>
                  </a:lnTo>
                  <a:lnTo>
                    <a:pt x="69799" y="13373"/>
                  </a:lnTo>
                  <a:close/>
                </a:path>
                <a:path w="74295" h="19684">
                  <a:moveTo>
                    <a:pt x="74282" y="17322"/>
                  </a:moveTo>
                  <a:lnTo>
                    <a:pt x="72123" y="15240"/>
                  </a:lnTo>
                  <a:lnTo>
                    <a:pt x="71958" y="15430"/>
                  </a:lnTo>
                  <a:lnTo>
                    <a:pt x="72009" y="15252"/>
                  </a:lnTo>
                  <a:lnTo>
                    <a:pt x="71932" y="14528"/>
                  </a:lnTo>
                  <a:lnTo>
                    <a:pt x="71767" y="14147"/>
                  </a:lnTo>
                  <a:lnTo>
                    <a:pt x="71437" y="13893"/>
                  </a:lnTo>
                  <a:lnTo>
                    <a:pt x="70802" y="13360"/>
                  </a:lnTo>
                  <a:lnTo>
                    <a:pt x="69900" y="13398"/>
                  </a:lnTo>
                  <a:lnTo>
                    <a:pt x="69430" y="13970"/>
                  </a:lnTo>
                  <a:lnTo>
                    <a:pt x="68961" y="14554"/>
                  </a:lnTo>
                  <a:lnTo>
                    <a:pt x="69075" y="15430"/>
                  </a:lnTo>
                  <a:lnTo>
                    <a:pt x="69684" y="15925"/>
                  </a:lnTo>
                  <a:lnTo>
                    <a:pt x="69989" y="16179"/>
                  </a:lnTo>
                  <a:lnTo>
                    <a:pt x="70345" y="16319"/>
                  </a:lnTo>
                  <a:lnTo>
                    <a:pt x="70700" y="16306"/>
                  </a:lnTo>
                  <a:lnTo>
                    <a:pt x="71056" y="16306"/>
                  </a:lnTo>
                  <a:lnTo>
                    <a:pt x="71234" y="16243"/>
                  </a:lnTo>
                  <a:lnTo>
                    <a:pt x="71056" y="16433"/>
                  </a:lnTo>
                  <a:lnTo>
                    <a:pt x="71132" y="17360"/>
                  </a:lnTo>
                  <a:lnTo>
                    <a:pt x="71907" y="18072"/>
                  </a:lnTo>
                  <a:lnTo>
                    <a:pt x="72085" y="18186"/>
                  </a:lnTo>
                  <a:lnTo>
                    <a:pt x="72453" y="18338"/>
                  </a:lnTo>
                  <a:lnTo>
                    <a:pt x="72644" y="18376"/>
                  </a:lnTo>
                  <a:lnTo>
                    <a:pt x="72821" y="18376"/>
                  </a:lnTo>
                  <a:lnTo>
                    <a:pt x="73202" y="18389"/>
                  </a:lnTo>
                  <a:lnTo>
                    <a:pt x="73583" y="18262"/>
                  </a:lnTo>
                  <a:lnTo>
                    <a:pt x="73863" y="17983"/>
                  </a:lnTo>
                  <a:lnTo>
                    <a:pt x="74142" y="17703"/>
                  </a:lnTo>
                  <a:lnTo>
                    <a:pt x="74282" y="1732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2146" y="6830148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2984" y="26301"/>
                  </a:moveTo>
                  <a:lnTo>
                    <a:pt x="2451" y="25781"/>
                  </a:lnTo>
                  <a:lnTo>
                    <a:pt x="1917" y="25260"/>
                  </a:lnTo>
                  <a:lnTo>
                    <a:pt x="1003" y="25323"/>
                  </a:lnTo>
                  <a:lnTo>
                    <a:pt x="127" y="26212"/>
                  </a:lnTo>
                  <a:lnTo>
                    <a:pt x="0" y="26606"/>
                  </a:lnTo>
                  <a:lnTo>
                    <a:pt x="0" y="26974"/>
                  </a:lnTo>
                  <a:lnTo>
                    <a:pt x="1079" y="28308"/>
                  </a:lnTo>
                  <a:lnTo>
                    <a:pt x="1790" y="28232"/>
                  </a:lnTo>
                  <a:lnTo>
                    <a:pt x="2133" y="28054"/>
                  </a:lnTo>
                  <a:lnTo>
                    <a:pt x="2425" y="27774"/>
                  </a:lnTo>
                  <a:lnTo>
                    <a:pt x="2971" y="27203"/>
                  </a:lnTo>
                  <a:lnTo>
                    <a:pt x="2984" y="26301"/>
                  </a:lnTo>
                  <a:close/>
                </a:path>
                <a:path w="108585" h="29209">
                  <a:moveTo>
                    <a:pt x="10109" y="26568"/>
                  </a:moveTo>
                  <a:lnTo>
                    <a:pt x="9753" y="26162"/>
                  </a:lnTo>
                  <a:lnTo>
                    <a:pt x="9398" y="25755"/>
                  </a:lnTo>
                  <a:lnTo>
                    <a:pt x="8750" y="25742"/>
                  </a:lnTo>
                  <a:lnTo>
                    <a:pt x="8305" y="26149"/>
                  </a:lnTo>
                  <a:lnTo>
                    <a:pt x="8089" y="26339"/>
                  </a:lnTo>
                  <a:lnTo>
                    <a:pt x="7962" y="26593"/>
                  </a:lnTo>
                  <a:lnTo>
                    <a:pt x="7912" y="27127"/>
                  </a:lnTo>
                  <a:lnTo>
                    <a:pt x="8001" y="27381"/>
                  </a:lnTo>
                  <a:lnTo>
                    <a:pt x="8369" y="27774"/>
                  </a:lnTo>
                  <a:lnTo>
                    <a:pt x="8623" y="27851"/>
                  </a:lnTo>
                  <a:lnTo>
                    <a:pt x="9144" y="27851"/>
                  </a:lnTo>
                  <a:lnTo>
                    <a:pt x="9398" y="27774"/>
                  </a:lnTo>
                  <a:lnTo>
                    <a:pt x="10045" y="27203"/>
                  </a:lnTo>
                  <a:lnTo>
                    <a:pt x="10109" y="26568"/>
                  </a:lnTo>
                  <a:close/>
                </a:path>
                <a:path w="108585" h="29209">
                  <a:moveTo>
                    <a:pt x="12458" y="24663"/>
                  </a:moveTo>
                  <a:lnTo>
                    <a:pt x="12090" y="24206"/>
                  </a:lnTo>
                  <a:lnTo>
                    <a:pt x="11722" y="23749"/>
                  </a:lnTo>
                  <a:lnTo>
                    <a:pt x="11010" y="23698"/>
                  </a:lnTo>
                  <a:lnTo>
                    <a:pt x="9994" y="24511"/>
                  </a:lnTo>
                  <a:lnTo>
                    <a:pt x="9918" y="25234"/>
                  </a:lnTo>
                  <a:lnTo>
                    <a:pt x="10299" y="25679"/>
                  </a:lnTo>
                  <a:lnTo>
                    <a:pt x="10693" y="26123"/>
                  </a:lnTo>
                  <a:lnTo>
                    <a:pt x="11366" y="26136"/>
                  </a:lnTo>
                  <a:lnTo>
                    <a:pt x="11861" y="25755"/>
                  </a:lnTo>
                  <a:lnTo>
                    <a:pt x="12357" y="25361"/>
                  </a:lnTo>
                  <a:lnTo>
                    <a:pt x="12458" y="24663"/>
                  </a:lnTo>
                  <a:close/>
                </a:path>
                <a:path w="108585" h="29209">
                  <a:moveTo>
                    <a:pt x="14884" y="22885"/>
                  </a:moveTo>
                  <a:lnTo>
                    <a:pt x="14516" y="22364"/>
                  </a:lnTo>
                  <a:lnTo>
                    <a:pt x="14147" y="21844"/>
                  </a:lnTo>
                  <a:lnTo>
                    <a:pt x="13373" y="21755"/>
                  </a:lnTo>
                  <a:lnTo>
                    <a:pt x="12801" y="22174"/>
                  </a:lnTo>
                  <a:lnTo>
                    <a:pt x="12649" y="22275"/>
                  </a:lnTo>
                  <a:lnTo>
                    <a:pt x="12534" y="22402"/>
                  </a:lnTo>
                  <a:lnTo>
                    <a:pt x="12446" y="22542"/>
                  </a:lnTo>
                  <a:lnTo>
                    <a:pt x="12369" y="22682"/>
                  </a:lnTo>
                  <a:lnTo>
                    <a:pt x="12306" y="22834"/>
                  </a:lnTo>
                  <a:lnTo>
                    <a:pt x="12230" y="23304"/>
                  </a:lnTo>
                  <a:lnTo>
                    <a:pt x="12306" y="23622"/>
                  </a:lnTo>
                  <a:lnTo>
                    <a:pt x="12496" y="23876"/>
                  </a:lnTo>
                  <a:lnTo>
                    <a:pt x="12700" y="24130"/>
                  </a:lnTo>
                  <a:lnTo>
                    <a:pt x="12979" y="24269"/>
                  </a:lnTo>
                  <a:lnTo>
                    <a:pt x="13436" y="24307"/>
                  </a:lnTo>
                  <a:lnTo>
                    <a:pt x="13589" y="24295"/>
                  </a:lnTo>
                  <a:lnTo>
                    <a:pt x="13741" y="24244"/>
                  </a:lnTo>
                  <a:lnTo>
                    <a:pt x="13906" y="24206"/>
                  </a:lnTo>
                  <a:lnTo>
                    <a:pt x="14058" y="24130"/>
                  </a:lnTo>
                  <a:lnTo>
                    <a:pt x="14185" y="24028"/>
                  </a:lnTo>
                  <a:lnTo>
                    <a:pt x="14744" y="23634"/>
                  </a:lnTo>
                  <a:lnTo>
                    <a:pt x="14884" y="22885"/>
                  </a:lnTo>
                  <a:close/>
                </a:path>
                <a:path w="108585" h="29209">
                  <a:moveTo>
                    <a:pt x="17411" y="21234"/>
                  </a:moveTo>
                  <a:lnTo>
                    <a:pt x="17030" y="20650"/>
                  </a:lnTo>
                  <a:lnTo>
                    <a:pt x="16649" y="20066"/>
                  </a:lnTo>
                  <a:lnTo>
                    <a:pt x="15824" y="19939"/>
                  </a:lnTo>
                  <a:lnTo>
                    <a:pt x="15189" y="20358"/>
                  </a:lnTo>
                  <a:lnTo>
                    <a:pt x="14859" y="20561"/>
                  </a:lnTo>
                  <a:lnTo>
                    <a:pt x="14668" y="20891"/>
                  </a:lnTo>
                  <a:lnTo>
                    <a:pt x="14516" y="21551"/>
                  </a:lnTo>
                  <a:lnTo>
                    <a:pt x="14566" y="21894"/>
                  </a:lnTo>
                  <a:lnTo>
                    <a:pt x="14973" y="22453"/>
                  </a:lnTo>
                  <a:lnTo>
                    <a:pt x="15278" y="22631"/>
                  </a:lnTo>
                  <a:lnTo>
                    <a:pt x="15608" y="22669"/>
                  </a:lnTo>
                  <a:lnTo>
                    <a:pt x="15938" y="22720"/>
                  </a:lnTo>
                  <a:lnTo>
                    <a:pt x="16281" y="22631"/>
                  </a:lnTo>
                  <a:lnTo>
                    <a:pt x="17208" y="22034"/>
                  </a:lnTo>
                  <a:lnTo>
                    <a:pt x="17411" y="21234"/>
                  </a:lnTo>
                  <a:close/>
                </a:path>
                <a:path w="108585" h="29209">
                  <a:moveTo>
                    <a:pt x="38912" y="7493"/>
                  </a:moveTo>
                  <a:lnTo>
                    <a:pt x="38658" y="5892"/>
                  </a:lnTo>
                  <a:lnTo>
                    <a:pt x="37820" y="5372"/>
                  </a:lnTo>
                  <a:lnTo>
                    <a:pt x="36931" y="5524"/>
                  </a:lnTo>
                  <a:lnTo>
                    <a:pt x="36055" y="5702"/>
                  </a:lnTo>
                  <a:lnTo>
                    <a:pt x="35547" y="6426"/>
                  </a:lnTo>
                  <a:lnTo>
                    <a:pt x="34658" y="5930"/>
                  </a:lnTo>
                  <a:lnTo>
                    <a:pt x="33718" y="6134"/>
                  </a:lnTo>
                  <a:lnTo>
                    <a:pt x="32778" y="6375"/>
                  </a:lnTo>
                  <a:lnTo>
                    <a:pt x="32359" y="7061"/>
                  </a:lnTo>
                  <a:lnTo>
                    <a:pt x="31521" y="6629"/>
                  </a:lnTo>
                  <a:lnTo>
                    <a:pt x="30530" y="6896"/>
                  </a:lnTo>
                  <a:lnTo>
                    <a:pt x="29540" y="7200"/>
                  </a:lnTo>
                  <a:lnTo>
                    <a:pt x="29184" y="7823"/>
                  </a:lnTo>
                  <a:lnTo>
                    <a:pt x="28409" y="7467"/>
                  </a:lnTo>
                  <a:lnTo>
                    <a:pt x="27368" y="7810"/>
                  </a:lnTo>
                  <a:lnTo>
                    <a:pt x="26339" y="8191"/>
                  </a:lnTo>
                  <a:lnTo>
                    <a:pt x="26047" y="8750"/>
                  </a:lnTo>
                  <a:lnTo>
                    <a:pt x="25336" y="8470"/>
                  </a:lnTo>
                  <a:lnTo>
                    <a:pt x="24257" y="8890"/>
                  </a:lnTo>
                  <a:lnTo>
                    <a:pt x="23177" y="9334"/>
                  </a:lnTo>
                  <a:lnTo>
                    <a:pt x="22961" y="9829"/>
                  </a:lnTo>
                  <a:lnTo>
                    <a:pt x="22313" y="9613"/>
                  </a:lnTo>
                  <a:lnTo>
                    <a:pt x="21183" y="10096"/>
                  </a:lnTo>
                  <a:lnTo>
                    <a:pt x="20078" y="10642"/>
                  </a:lnTo>
                  <a:lnTo>
                    <a:pt x="19913" y="11061"/>
                  </a:lnTo>
                  <a:lnTo>
                    <a:pt x="19354" y="10896"/>
                  </a:lnTo>
                  <a:lnTo>
                    <a:pt x="18199" y="11468"/>
                  </a:lnTo>
                  <a:lnTo>
                    <a:pt x="17056" y="12090"/>
                  </a:lnTo>
                  <a:lnTo>
                    <a:pt x="16852" y="12661"/>
                  </a:lnTo>
                  <a:lnTo>
                    <a:pt x="16421" y="12560"/>
                  </a:lnTo>
                  <a:lnTo>
                    <a:pt x="15341" y="13157"/>
                  </a:lnTo>
                  <a:lnTo>
                    <a:pt x="14300" y="13792"/>
                  </a:lnTo>
                  <a:lnTo>
                    <a:pt x="14097" y="14465"/>
                  </a:lnTo>
                  <a:lnTo>
                    <a:pt x="13601" y="14376"/>
                  </a:lnTo>
                  <a:lnTo>
                    <a:pt x="12611" y="14986"/>
                  </a:lnTo>
                  <a:lnTo>
                    <a:pt x="11645" y="15646"/>
                  </a:lnTo>
                  <a:lnTo>
                    <a:pt x="11468" y="16395"/>
                  </a:lnTo>
                  <a:lnTo>
                    <a:pt x="10858" y="16306"/>
                  </a:lnTo>
                  <a:lnTo>
                    <a:pt x="9956" y="16929"/>
                  </a:lnTo>
                  <a:lnTo>
                    <a:pt x="9080" y="17589"/>
                  </a:lnTo>
                  <a:lnTo>
                    <a:pt x="8915" y="18453"/>
                  </a:lnTo>
                  <a:lnTo>
                    <a:pt x="8229" y="18389"/>
                  </a:lnTo>
                  <a:lnTo>
                    <a:pt x="7404" y="19011"/>
                  </a:lnTo>
                  <a:lnTo>
                    <a:pt x="6616" y="19672"/>
                  </a:lnTo>
                  <a:lnTo>
                    <a:pt x="6489" y="20612"/>
                  </a:lnTo>
                  <a:lnTo>
                    <a:pt x="5702" y="20574"/>
                  </a:lnTo>
                  <a:lnTo>
                    <a:pt x="4965" y="21196"/>
                  </a:lnTo>
                  <a:lnTo>
                    <a:pt x="4241" y="21844"/>
                  </a:lnTo>
                  <a:lnTo>
                    <a:pt x="4165" y="22885"/>
                  </a:lnTo>
                  <a:lnTo>
                    <a:pt x="3302" y="22898"/>
                  </a:lnTo>
                  <a:lnTo>
                    <a:pt x="2641" y="23507"/>
                  </a:lnTo>
                  <a:lnTo>
                    <a:pt x="1993" y="24142"/>
                  </a:lnTo>
                  <a:lnTo>
                    <a:pt x="1968" y="25133"/>
                  </a:lnTo>
                  <a:lnTo>
                    <a:pt x="2552" y="25692"/>
                  </a:lnTo>
                  <a:lnTo>
                    <a:pt x="3136" y="26263"/>
                  </a:lnTo>
                  <a:lnTo>
                    <a:pt x="4076" y="26200"/>
                  </a:lnTo>
                  <a:lnTo>
                    <a:pt x="4686" y="25603"/>
                  </a:lnTo>
                  <a:lnTo>
                    <a:pt x="5308" y="25019"/>
                  </a:lnTo>
                  <a:lnTo>
                    <a:pt x="5359" y="24168"/>
                  </a:lnTo>
                  <a:lnTo>
                    <a:pt x="6362" y="24155"/>
                  </a:lnTo>
                  <a:lnTo>
                    <a:pt x="7035" y="23545"/>
                  </a:lnTo>
                  <a:lnTo>
                    <a:pt x="7734" y="22961"/>
                  </a:lnTo>
                  <a:lnTo>
                    <a:pt x="7823" y="22199"/>
                  </a:lnTo>
                  <a:lnTo>
                    <a:pt x="8750" y="22237"/>
                  </a:lnTo>
                  <a:lnTo>
                    <a:pt x="9499" y="21615"/>
                  </a:lnTo>
                  <a:lnTo>
                    <a:pt x="10274" y="21031"/>
                  </a:lnTo>
                  <a:lnTo>
                    <a:pt x="10375" y="20345"/>
                  </a:lnTo>
                  <a:lnTo>
                    <a:pt x="11214" y="20421"/>
                  </a:lnTo>
                  <a:lnTo>
                    <a:pt x="12039" y="19799"/>
                  </a:lnTo>
                  <a:lnTo>
                    <a:pt x="12890" y="19215"/>
                  </a:lnTo>
                  <a:lnTo>
                    <a:pt x="13004" y="18630"/>
                  </a:lnTo>
                  <a:lnTo>
                    <a:pt x="13766" y="18732"/>
                  </a:lnTo>
                  <a:lnTo>
                    <a:pt x="14668" y="18122"/>
                  </a:lnTo>
                  <a:lnTo>
                    <a:pt x="15582" y="17551"/>
                  </a:lnTo>
                  <a:lnTo>
                    <a:pt x="15709" y="17043"/>
                  </a:lnTo>
                  <a:lnTo>
                    <a:pt x="16370" y="17157"/>
                  </a:lnTo>
                  <a:lnTo>
                    <a:pt x="17348" y="16560"/>
                  </a:lnTo>
                  <a:lnTo>
                    <a:pt x="18351" y="16002"/>
                  </a:lnTo>
                  <a:lnTo>
                    <a:pt x="18478" y="15582"/>
                  </a:lnTo>
                  <a:lnTo>
                    <a:pt x="19075" y="15722"/>
                  </a:lnTo>
                  <a:lnTo>
                    <a:pt x="20129" y="15151"/>
                  </a:lnTo>
                  <a:lnTo>
                    <a:pt x="21196" y="14617"/>
                  </a:lnTo>
                  <a:lnTo>
                    <a:pt x="21399" y="14071"/>
                  </a:lnTo>
                  <a:lnTo>
                    <a:pt x="21818" y="14185"/>
                  </a:lnTo>
                  <a:lnTo>
                    <a:pt x="22847" y="13677"/>
                  </a:lnTo>
                  <a:lnTo>
                    <a:pt x="23901" y="13233"/>
                  </a:lnTo>
                  <a:lnTo>
                    <a:pt x="24168" y="12611"/>
                  </a:lnTo>
                  <a:lnTo>
                    <a:pt x="24663" y="12776"/>
                  </a:lnTo>
                  <a:lnTo>
                    <a:pt x="25666" y="12357"/>
                  </a:lnTo>
                  <a:lnTo>
                    <a:pt x="26682" y="11963"/>
                  </a:lnTo>
                  <a:lnTo>
                    <a:pt x="27012" y="11290"/>
                  </a:lnTo>
                  <a:lnTo>
                    <a:pt x="27571" y="11506"/>
                  </a:lnTo>
                  <a:lnTo>
                    <a:pt x="28536" y="11150"/>
                  </a:lnTo>
                  <a:lnTo>
                    <a:pt x="29514" y="10833"/>
                  </a:lnTo>
                  <a:lnTo>
                    <a:pt x="29908" y="10096"/>
                  </a:lnTo>
                  <a:lnTo>
                    <a:pt x="30556" y="10388"/>
                  </a:lnTo>
                  <a:lnTo>
                    <a:pt x="31470" y="10096"/>
                  </a:lnTo>
                  <a:lnTo>
                    <a:pt x="32410" y="9842"/>
                  </a:lnTo>
                  <a:lnTo>
                    <a:pt x="32880" y="9055"/>
                  </a:lnTo>
                  <a:lnTo>
                    <a:pt x="33578" y="9410"/>
                  </a:lnTo>
                  <a:lnTo>
                    <a:pt x="34467" y="9182"/>
                  </a:lnTo>
                  <a:lnTo>
                    <a:pt x="35369" y="8978"/>
                  </a:lnTo>
                  <a:lnTo>
                    <a:pt x="35928" y="8153"/>
                  </a:lnTo>
                  <a:lnTo>
                    <a:pt x="36664" y="8572"/>
                  </a:lnTo>
                  <a:lnTo>
                    <a:pt x="37503" y="8394"/>
                  </a:lnTo>
                  <a:lnTo>
                    <a:pt x="38341" y="8255"/>
                  </a:lnTo>
                  <a:lnTo>
                    <a:pt x="38912" y="7493"/>
                  </a:lnTo>
                  <a:close/>
                </a:path>
                <a:path w="108585" h="29209">
                  <a:moveTo>
                    <a:pt x="41935" y="6985"/>
                  </a:moveTo>
                  <a:lnTo>
                    <a:pt x="41757" y="5486"/>
                  </a:lnTo>
                  <a:lnTo>
                    <a:pt x="41008" y="4965"/>
                  </a:lnTo>
                  <a:lnTo>
                    <a:pt x="40182" y="5067"/>
                  </a:lnTo>
                  <a:lnTo>
                    <a:pt x="39344" y="5194"/>
                  </a:lnTo>
                  <a:lnTo>
                    <a:pt x="38785" y="5930"/>
                  </a:lnTo>
                  <a:lnTo>
                    <a:pt x="38912" y="6667"/>
                  </a:lnTo>
                  <a:lnTo>
                    <a:pt x="39039" y="7416"/>
                  </a:lnTo>
                  <a:lnTo>
                    <a:pt x="39789" y="7886"/>
                  </a:lnTo>
                  <a:lnTo>
                    <a:pt x="40576" y="7772"/>
                  </a:lnTo>
                  <a:lnTo>
                    <a:pt x="41363" y="7670"/>
                  </a:lnTo>
                  <a:lnTo>
                    <a:pt x="41935" y="6985"/>
                  </a:lnTo>
                  <a:close/>
                </a:path>
                <a:path w="108585" h="29209">
                  <a:moveTo>
                    <a:pt x="44970" y="6604"/>
                  </a:moveTo>
                  <a:lnTo>
                    <a:pt x="44869" y="5219"/>
                  </a:lnTo>
                  <a:lnTo>
                    <a:pt x="44196" y="4711"/>
                  </a:lnTo>
                  <a:lnTo>
                    <a:pt x="43434" y="4775"/>
                  </a:lnTo>
                  <a:lnTo>
                    <a:pt x="42659" y="4851"/>
                  </a:lnTo>
                  <a:lnTo>
                    <a:pt x="42100" y="5499"/>
                  </a:lnTo>
                  <a:lnTo>
                    <a:pt x="42189" y="6184"/>
                  </a:lnTo>
                  <a:lnTo>
                    <a:pt x="42278" y="6883"/>
                  </a:lnTo>
                  <a:lnTo>
                    <a:pt x="42938" y="7353"/>
                  </a:lnTo>
                  <a:lnTo>
                    <a:pt x="43675" y="7277"/>
                  </a:lnTo>
                  <a:lnTo>
                    <a:pt x="44411" y="7226"/>
                  </a:lnTo>
                  <a:lnTo>
                    <a:pt x="44970" y="6604"/>
                  </a:lnTo>
                  <a:close/>
                </a:path>
                <a:path w="108585" h="29209">
                  <a:moveTo>
                    <a:pt x="48018" y="6388"/>
                  </a:moveTo>
                  <a:lnTo>
                    <a:pt x="47993" y="5753"/>
                  </a:lnTo>
                  <a:lnTo>
                    <a:pt x="47980" y="5118"/>
                  </a:lnTo>
                  <a:lnTo>
                    <a:pt x="47383" y="4610"/>
                  </a:lnTo>
                  <a:lnTo>
                    <a:pt x="46672" y="4635"/>
                  </a:lnTo>
                  <a:lnTo>
                    <a:pt x="45961" y="4673"/>
                  </a:lnTo>
                  <a:lnTo>
                    <a:pt x="45427" y="5245"/>
                  </a:lnTo>
                  <a:lnTo>
                    <a:pt x="45478" y="5880"/>
                  </a:lnTo>
                  <a:lnTo>
                    <a:pt x="45529" y="6527"/>
                  </a:lnTo>
                  <a:lnTo>
                    <a:pt x="46113" y="6985"/>
                  </a:lnTo>
                  <a:lnTo>
                    <a:pt x="46786" y="6946"/>
                  </a:lnTo>
                  <a:lnTo>
                    <a:pt x="47472" y="6934"/>
                  </a:lnTo>
                  <a:lnTo>
                    <a:pt x="48018" y="6388"/>
                  </a:lnTo>
                  <a:close/>
                </a:path>
                <a:path w="108585" h="29209">
                  <a:moveTo>
                    <a:pt x="51104" y="5143"/>
                  </a:moveTo>
                  <a:lnTo>
                    <a:pt x="50584" y="4660"/>
                  </a:lnTo>
                  <a:lnTo>
                    <a:pt x="49936" y="4648"/>
                  </a:lnTo>
                  <a:lnTo>
                    <a:pt x="49288" y="4648"/>
                  </a:lnTo>
                  <a:lnTo>
                    <a:pt x="48780" y="5143"/>
                  </a:lnTo>
                  <a:lnTo>
                    <a:pt x="48793" y="5727"/>
                  </a:lnTo>
                  <a:lnTo>
                    <a:pt x="48806" y="6311"/>
                  </a:lnTo>
                  <a:lnTo>
                    <a:pt x="49314" y="6756"/>
                  </a:lnTo>
                  <a:lnTo>
                    <a:pt x="49949" y="6756"/>
                  </a:lnTo>
                  <a:lnTo>
                    <a:pt x="50571" y="6769"/>
                  </a:lnTo>
                  <a:lnTo>
                    <a:pt x="51079" y="6311"/>
                  </a:lnTo>
                  <a:lnTo>
                    <a:pt x="51104" y="5143"/>
                  </a:lnTo>
                  <a:close/>
                </a:path>
                <a:path w="108585" h="29209">
                  <a:moveTo>
                    <a:pt x="53594" y="10299"/>
                  </a:moveTo>
                  <a:lnTo>
                    <a:pt x="52959" y="9664"/>
                  </a:lnTo>
                  <a:lnTo>
                    <a:pt x="52133" y="9613"/>
                  </a:lnTo>
                  <a:lnTo>
                    <a:pt x="51295" y="9601"/>
                  </a:lnTo>
                  <a:lnTo>
                    <a:pt x="50698" y="10147"/>
                  </a:lnTo>
                  <a:lnTo>
                    <a:pt x="50012" y="9499"/>
                  </a:lnTo>
                  <a:lnTo>
                    <a:pt x="49123" y="9499"/>
                  </a:lnTo>
                  <a:lnTo>
                    <a:pt x="48234" y="9525"/>
                  </a:lnTo>
                  <a:lnTo>
                    <a:pt x="47713" y="10033"/>
                  </a:lnTo>
                  <a:lnTo>
                    <a:pt x="47053" y="9486"/>
                  </a:lnTo>
                  <a:lnTo>
                    <a:pt x="46101" y="9525"/>
                  </a:lnTo>
                  <a:lnTo>
                    <a:pt x="45161" y="9601"/>
                  </a:lnTo>
                  <a:lnTo>
                    <a:pt x="44729" y="10083"/>
                  </a:lnTo>
                  <a:lnTo>
                    <a:pt x="44094" y="9601"/>
                  </a:lnTo>
                  <a:lnTo>
                    <a:pt x="43091" y="9690"/>
                  </a:lnTo>
                  <a:lnTo>
                    <a:pt x="42087" y="9817"/>
                  </a:lnTo>
                  <a:lnTo>
                    <a:pt x="41719" y="10261"/>
                  </a:lnTo>
                  <a:lnTo>
                    <a:pt x="41135" y="9855"/>
                  </a:lnTo>
                  <a:lnTo>
                    <a:pt x="40068" y="9994"/>
                  </a:lnTo>
                  <a:lnTo>
                    <a:pt x="39027" y="10185"/>
                  </a:lnTo>
                  <a:lnTo>
                    <a:pt x="38709" y="10591"/>
                  </a:lnTo>
                  <a:lnTo>
                    <a:pt x="38176" y="10261"/>
                  </a:lnTo>
                  <a:lnTo>
                    <a:pt x="37071" y="10477"/>
                  </a:lnTo>
                  <a:lnTo>
                    <a:pt x="35966" y="10718"/>
                  </a:lnTo>
                  <a:lnTo>
                    <a:pt x="35725" y="11061"/>
                  </a:lnTo>
                  <a:lnTo>
                    <a:pt x="35255" y="10795"/>
                  </a:lnTo>
                  <a:lnTo>
                    <a:pt x="34099" y="11061"/>
                  </a:lnTo>
                  <a:lnTo>
                    <a:pt x="32956" y="11379"/>
                  </a:lnTo>
                  <a:lnTo>
                    <a:pt x="32651" y="11874"/>
                  </a:lnTo>
                  <a:lnTo>
                    <a:pt x="32296" y="11684"/>
                  </a:lnTo>
                  <a:lnTo>
                    <a:pt x="31216" y="11988"/>
                  </a:lnTo>
                  <a:lnTo>
                    <a:pt x="30137" y="12357"/>
                  </a:lnTo>
                  <a:lnTo>
                    <a:pt x="29832" y="12915"/>
                  </a:lnTo>
                  <a:lnTo>
                    <a:pt x="29375" y="12712"/>
                  </a:lnTo>
                  <a:lnTo>
                    <a:pt x="28371" y="13055"/>
                  </a:lnTo>
                  <a:lnTo>
                    <a:pt x="27368" y="13449"/>
                  </a:lnTo>
                  <a:lnTo>
                    <a:pt x="27051" y="14097"/>
                  </a:lnTo>
                  <a:lnTo>
                    <a:pt x="26530" y="13893"/>
                  </a:lnTo>
                  <a:lnTo>
                    <a:pt x="25590" y="14262"/>
                  </a:lnTo>
                  <a:lnTo>
                    <a:pt x="24676" y="14668"/>
                  </a:lnTo>
                  <a:lnTo>
                    <a:pt x="24345" y="15405"/>
                  </a:lnTo>
                  <a:lnTo>
                    <a:pt x="23736" y="15201"/>
                  </a:lnTo>
                  <a:lnTo>
                    <a:pt x="22872" y="15608"/>
                  </a:lnTo>
                  <a:lnTo>
                    <a:pt x="22021" y="16027"/>
                  </a:lnTo>
                  <a:lnTo>
                    <a:pt x="21704" y="16840"/>
                  </a:lnTo>
                  <a:lnTo>
                    <a:pt x="21031" y="16649"/>
                  </a:lnTo>
                  <a:lnTo>
                    <a:pt x="20231" y="17056"/>
                  </a:lnTo>
                  <a:lnTo>
                    <a:pt x="19456" y="17487"/>
                  </a:lnTo>
                  <a:lnTo>
                    <a:pt x="19164" y="18402"/>
                  </a:lnTo>
                  <a:lnTo>
                    <a:pt x="18376" y="18224"/>
                  </a:lnTo>
                  <a:lnTo>
                    <a:pt x="17665" y="18643"/>
                  </a:lnTo>
                  <a:lnTo>
                    <a:pt x="16954" y="19075"/>
                  </a:lnTo>
                  <a:lnTo>
                    <a:pt x="16725" y="19964"/>
                  </a:lnTo>
                  <a:lnTo>
                    <a:pt x="17538" y="21209"/>
                  </a:lnTo>
                  <a:lnTo>
                    <a:pt x="18389" y="21361"/>
                  </a:lnTo>
                  <a:lnTo>
                    <a:pt x="19748" y="20548"/>
                  </a:lnTo>
                  <a:lnTo>
                    <a:pt x="19977" y="19799"/>
                  </a:lnTo>
                  <a:lnTo>
                    <a:pt x="20878" y="19989"/>
                  </a:lnTo>
                  <a:lnTo>
                    <a:pt x="21615" y="19583"/>
                  </a:lnTo>
                  <a:lnTo>
                    <a:pt x="22352" y="19202"/>
                  </a:lnTo>
                  <a:lnTo>
                    <a:pt x="22580" y="18542"/>
                  </a:lnTo>
                  <a:lnTo>
                    <a:pt x="23406" y="18770"/>
                  </a:lnTo>
                  <a:lnTo>
                    <a:pt x="24206" y="18376"/>
                  </a:lnTo>
                  <a:lnTo>
                    <a:pt x="25019" y="17995"/>
                  </a:lnTo>
                  <a:lnTo>
                    <a:pt x="25260" y="17411"/>
                  </a:lnTo>
                  <a:lnTo>
                    <a:pt x="25996" y="17653"/>
                  </a:lnTo>
                  <a:lnTo>
                    <a:pt x="26860" y="17272"/>
                  </a:lnTo>
                  <a:lnTo>
                    <a:pt x="27749" y="16916"/>
                  </a:lnTo>
                  <a:lnTo>
                    <a:pt x="27990" y="16408"/>
                  </a:lnTo>
                  <a:lnTo>
                    <a:pt x="28625" y="16662"/>
                  </a:lnTo>
                  <a:lnTo>
                    <a:pt x="29552" y="16294"/>
                  </a:lnTo>
                  <a:lnTo>
                    <a:pt x="30505" y="15976"/>
                  </a:lnTo>
                  <a:lnTo>
                    <a:pt x="30721" y="15544"/>
                  </a:lnTo>
                  <a:lnTo>
                    <a:pt x="31305" y="15798"/>
                  </a:lnTo>
                  <a:lnTo>
                    <a:pt x="32308" y="15468"/>
                  </a:lnTo>
                  <a:lnTo>
                    <a:pt x="33312" y="15176"/>
                  </a:lnTo>
                  <a:lnTo>
                    <a:pt x="33515" y="14833"/>
                  </a:lnTo>
                  <a:lnTo>
                    <a:pt x="33997" y="15062"/>
                  </a:lnTo>
                  <a:lnTo>
                    <a:pt x="35064" y="14757"/>
                  </a:lnTo>
                  <a:lnTo>
                    <a:pt x="36144" y="14516"/>
                  </a:lnTo>
                  <a:lnTo>
                    <a:pt x="36436" y="14071"/>
                  </a:lnTo>
                  <a:lnTo>
                    <a:pt x="36791" y="14262"/>
                  </a:lnTo>
                  <a:lnTo>
                    <a:pt x="37820" y="14020"/>
                  </a:lnTo>
                  <a:lnTo>
                    <a:pt x="38849" y="13830"/>
                  </a:lnTo>
                  <a:lnTo>
                    <a:pt x="39230" y="13322"/>
                  </a:lnTo>
                  <a:lnTo>
                    <a:pt x="39636" y="13576"/>
                  </a:lnTo>
                  <a:lnTo>
                    <a:pt x="40627" y="13398"/>
                  </a:lnTo>
                  <a:lnTo>
                    <a:pt x="41617" y="13258"/>
                  </a:lnTo>
                  <a:lnTo>
                    <a:pt x="42049" y="12725"/>
                  </a:lnTo>
                  <a:lnTo>
                    <a:pt x="42519" y="13042"/>
                  </a:lnTo>
                  <a:lnTo>
                    <a:pt x="43459" y="12928"/>
                  </a:lnTo>
                  <a:lnTo>
                    <a:pt x="44399" y="12839"/>
                  </a:lnTo>
                  <a:lnTo>
                    <a:pt x="44894" y="12280"/>
                  </a:lnTo>
                  <a:lnTo>
                    <a:pt x="45402" y="12661"/>
                  </a:lnTo>
                  <a:lnTo>
                    <a:pt x="46304" y="12585"/>
                  </a:lnTo>
                  <a:lnTo>
                    <a:pt x="47193" y="12547"/>
                  </a:lnTo>
                  <a:lnTo>
                    <a:pt x="47777" y="11950"/>
                  </a:lnTo>
                  <a:lnTo>
                    <a:pt x="48323" y="12407"/>
                  </a:lnTo>
                  <a:lnTo>
                    <a:pt x="49161" y="12382"/>
                  </a:lnTo>
                  <a:lnTo>
                    <a:pt x="49999" y="12382"/>
                  </a:lnTo>
                  <a:lnTo>
                    <a:pt x="50685" y="11760"/>
                  </a:lnTo>
                  <a:lnTo>
                    <a:pt x="51257" y="12293"/>
                  </a:lnTo>
                  <a:lnTo>
                    <a:pt x="52044" y="12306"/>
                  </a:lnTo>
                  <a:lnTo>
                    <a:pt x="52832" y="12357"/>
                  </a:lnTo>
                  <a:lnTo>
                    <a:pt x="53505" y="11785"/>
                  </a:lnTo>
                  <a:lnTo>
                    <a:pt x="53555" y="11049"/>
                  </a:lnTo>
                  <a:lnTo>
                    <a:pt x="53594" y="10299"/>
                  </a:lnTo>
                  <a:close/>
                </a:path>
                <a:path w="108585" h="29209">
                  <a:moveTo>
                    <a:pt x="54216" y="5321"/>
                  </a:moveTo>
                  <a:lnTo>
                    <a:pt x="53771" y="4864"/>
                  </a:lnTo>
                  <a:lnTo>
                    <a:pt x="53187" y="4826"/>
                  </a:lnTo>
                  <a:lnTo>
                    <a:pt x="52603" y="4800"/>
                  </a:lnTo>
                  <a:lnTo>
                    <a:pt x="52120" y="5232"/>
                  </a:lnTo>
                  <a:lnTo>
                    <a:pt x="52108" y="5753"/>
                  </a:lnTo>
                  <a:lnTo>
                    <a:pt x="52095" y="6286"/>
                  </a:lnTo>
                  <a:lnTo>
                    <a:pt x="52539" y="6705"/>
                  </a:lnTo>
                  <a:lnTo>
                    <a:pt x="53098" y="6731"/>
                  </a:lnTo>
                  <a:lnTo>
                    <a:pt x="53657" y="6781"/>
                  </a:lnTo>
                  <a:lnTo>
                    <a:pt x="54152" y="6375"/>
                  </a:lnTo>
                  <a:lnTo>
                    <a:pt x="54178" y="5854"/>
                  </a:lnTo>
                  <a:lnTo>
                    <a:pt x="54216" y="5321"/>
                  </a:lnTo>
                  <a:close/>
                </a:path>
                <a:path w="108585" h="29209">
                  <a:moveTo>
                    <a:pt x="56464" y="10579"/>
                  </a:moveTo>
                  <a:lnTo>
                    <a:pt x="55892" y="9956"/>
                  </a:lnTo>
                  <a:lnTo>
                    <a:pt x="55130" y="9880"/>
                  </a:lnTo>
                  <a:lnTo>
                    <a:pt x="54368" y="9817"/>
                  </a:lnTo>
                  <a:lnTo>
                    <a:pt x="53708" y="10363"/>
                  </a:lnTo>
                  <a:lnTo>
                    <a:pt x="53670" y="11049"/>
                  </a:lnTo>
                  <a:lnTo>
                    <a:pt x="53632" y="11747"/>
                  </a:lnTo>
                  <a:lnTo>
                    <a:pt x="54190" y="12319"/>
                  </a:lnTo>
                  <a:lnTo>
                    <a:pt x="54927" y="12382"/>
                  </a:lnTo>
                  <a:lnTo>
                    <a:pt x="55664" y="12458"/>
                  </a:lnTo>
                  <a:lnTo>
                    <a:pt x="56311" y="11963"/>
                  </a:lnTo>
                  <a:lnTo>
                    <a:pt x="56464" y="10579"/>
                  </a:lnTo>
                  <a:close/>
                </a:path>
                <a:path w="108585" h="29209">
                  <a:moveTo>
                    <a:pt x="59309" y="10998"/>
                  </a:moveTo>
                  <a:lnTo>
                    <a:pt x="58813" y="10388"/>
                  </a:lnTo>
                  <a:lnTo>
                    <a:pt x="58102" y="10287"/>
                  </a:lnTo>
                  <a:lnTo>
                    <a:pt x="57404" y="10198"/>
                  </a:lnTo>
                  <a:lnTo>
                    <a:pt x="56769" y="10668"/>
                  </a:lnTo>
                  <a:lnTo>
                    <a:pt x="56705" y="11303"/>
                  </a:lnTo>
                  <a:lnTo>
                    <a:pt x="56642" y="11938"/>
                  </a:lnTo>
                  <a:lnTo>
                    <a:pt x="57137" y="12509"/>
                  </a:lnTo>
                  <a:lnTo>
                    <a:pt x="57810" y="12585"/>
                  </a:lnTo>
                  <a:lnTo>
                    <a:pt x="58483" y="12687"/>
                  </a:lnTo>
                  <a:lnTo>
                    <a:pt x="59105" y="12255"/>
                  </a:lnTo>
                  <a:lnTo>
                    <a:pt x="59309" y="10998"/>
                  </a:lnTo>
                  <a:close/>
                </a:path>
                <a:path w="108585" h="29209">
                  <a:moveTo>
                    <a:pt x="62128" y="11544"/>
                  </a:moveTo>
                  <a:lnTo>
                    <a:pt x="61696" y="10972"/>
                  </a:lnTo>
                  <a:lnTo>
                    <a:pt x="61061" y="10845"/>
                  </a:lnTo>
                  <a:lnTo>
                    <a:pt x="60413" y="10731"/>
                  </a:lnTo>
                  <a:lnTo>
                    <a:pt x="59817" y="11137"/>
                  </a:lnTo>
                  <a:lnTo>
                    <a:pt x="59728" y="11709"/>
                  </a:lnTo>
                  <a:lnTo>
                    <a:pt x="59639" y="12293"/>
                  </a:lnTo>
                  <a:lnTo>
                    <a:pt x="60071" y="12827"/>
                  </a:lnTo>
                  <a:lnTo>
                    <a:pt x="60680" y="12941"/>
                  </a:lnTo>
                  <a:lnTo>
                    <a:pt x="61302" y="13068"/>
                  </a:lnTo>
                  <a:lnTo>
                    <a:pt x="61899" y="12700"/>
                  </a:lnTo>
                  <a:lnTo>
                    <a:pt x="62128" y="11544"/>
                  </a:lnTo>
                  <a:close/>
                </a:path>
                <a:path w="108585" h="29209">
                  <a:moveTo>
                    <a:pt x="64909" y="12204"/>
                  </a:moveTo>
                  <a:lnTo>
                    <a:pt x="64554" y="11671"/>
                  </a:lnTo>
                  <a:lnTo>
                    <a:pt x="63982" y="11518"/>
                  </a:lnTo>
                  <a:lnTo>
                    <a:pt x="63398" y="11391"/>
                  </a:lnTo>
                  <a:lnTo>
                    <a:pt x="62839" y="11734"/>
                  </a:lnTo>
                  <a:lnTo>
                    <a:pt x="62725" y="12255"/>
                  </a:lnTo>
                  <a:lnTo>
                    <a:pt x="62611" y="12788"/>
                  </a:lnTo>
                  <a:lnTo>
                    <a:pt x="62992" y="13296"/>
                  </a:lnTo>
                  <a:lnTo>
                    <a:pt x="63538" y="13423"/>
                  </a:lnTo>
                  <a:lnTo>
                    <a:pt x="64096" y="13563"/>
                  </a:lnTo>
                  <a:lnTo>
                    <a:pt x="64655" y="13246"/>
                  </a:lnTo>
                  <a:lnTo>
                    <a:pt x="64909" y="12204"/>
                  </a:lnTo>
                  <a:close/>
                </a:path>
                <a:path w="108585" h="29209">
                  <a:moveTo>
                    <a:pt x="66636" y="1206"/>
                  </a:moveTo>
                  <a:lnTo>
                    <a:pt x="66078" y="368"/>
                  </a:lnTo>
                  <a:lnTo>
                    <a:pt x="65189" y="177"/>
                  </a:lnTo>
                  <a:lnTo>
                    <a:pt x="64300" y="0"/>
                  </a:lnTo>
                  <a:lnTo>
                    <a:pt x="63449" y="520"/>
                  </a:lnTo>
                  <a:lnTo>
                    <a:pt x="63144" y="2133"/>
                  </a:lnTo>
                  <a:lnTo>
                    <a:pt x="63715" y="2908"/>
                  </a:lnTo>
                  <a:lnTo>
                    <a:pt x="64566" y="3073"/>
                  </a:lnTo>
                  <a:lnTo>
                    <a:pt x="65417" y="3263"/>
                  </a:lnTo>
                  <a:lnTo>
                    <a:pt x="66255" y="2794"/>
                  </a:lnTo>
                  <a:lnTo>
                    <a:pt x="66446" y="1993"/>
                  </a:lnTo>
                  <a:lnTo>
                    <a:pt x="66636" y="1206"/>
                  </a:lnTo>
                  <a:close/>
                </a:path>
                <a:path w="108585" h="29209">
                  <a:moveTo>
                    <a:pt x="67081" y="7404"/>
                  </a:moveTo>
                  <a:lnTo>
                    <a:pt x="66725" y="6870"/>
                  </a:lnTo>
                  <a:lnTo>
                    <a:pt x="65608" y="6565"/>
                  </a:lnTo>
                  <a:lnTo>
                    <a:pt x="65049" y="6896"/>
                  </a:lnTo>
                  <a:lnTo>
                    <a:pt x="64922" y="7404"/>
                  </a:lnTo>
                  <a:lnTo>
                    <a:pt x="64808" y="7924"/>
                  </a:lnTo>
                  <a:lnTo>
                    <a:pt x="65163" y="8420"/>
                  </a:lnTo>
                  <a:lnTo>
                    <a:pt x="65709" y="8572"/>
                  </a:lnTo>
                  <a:lnTo>
                    <a:pt x="66255" y="8712"/>
                  </a:lnTo>
                  <a:lnTo>
                    <a:pt x="66802" y="8420"/>
                  </a:lnTo>
                  <a:lnTo>
                    <a:pt x="66941" y="7912"/>
                  </a:lnTo>
                  <a:lnTo>
                    <a:pt x="67081" y="7404"/>
                  </a:lnTo>
                  <a:close/>
                </a:path>
                <a:path w="108585" h="29209">
                  <a:moveTo>
                    <a:pt x="67665" y="13017"/>
                  </a:moveTo>
                  <a:lnTo>
                    <a:pt x="67360" y="12509"/>
                  </a:lnTo>
                  <a:lnTo>
                    <a:pt x="66852" y="12369"/>
                  </a:lnTo>
                  <a:lnTo>
                    <a:pt x="66332" y="12217"/>
                  </a:lnTo>
                  <a:lnTo>
                    <a:pt x="65811" y="12496"/>
                  </a:lnTo>
                  <a:lnTo>
                    <a:pt x="65684" y="12966"/>
                  </a:lnTo>
                  <a:lnTo>
                    <a:pt x="65557" y="13436"/>
                  </a:lnTo>
                  <a:lnTo>
                    <a:pt x="65874" y="13906"/>
                  </a:lnTo>
                  <a:lnTo>
                    <a:pt x="66370" y="14058"/>
                  </a:lnTo>
                  <a:lnTo>
                    <a:pt x="66865" y="14198"/>
                  </a:lnTo>
                  <a:lnTo>
                    <a:pt x="67386" y="13944"/>
                  </a:lnTo>
                  <a:lnTo>
                    <a:pt x="67665" y="13017"/>
                  </a:lnTo>
                  <a:close/>
                </a:path>
                <a:path w="108585" h="29209">
                  <a:moveTo>
                    <a:pt x="70294" y="8280"/>
                  </a:moveTo>
                  <a:lnTo>
                    <a:pt x="69938" y="7670"/>
                  </a:lnTo>
                  <a:lnTo>
                    <a:pt x="69329" y="7467"/>
                  </a:lnTo>
                  <a:lnTo>
                    <a:pt x="68707" y="7289"/>
                  </a:lnTo>
                  <a:lnTo>
                    <a:pt x="68072" y="7620"/>
                  </a:lnTo>
                  <a:lnTo>
                    <a:pt x="67767" y="8737"/>
                  </a:lnTo>
                  <a:lnTo>
                    <a:pt x="68122" y="9321"/>
                  </a:lnTo>
                  <a:lnTo>
                    <a:pt x="68719" y="9499"/>
                  </a:lnTo>
                  <a:lnTo>
                    <a:pt x="69316" y="9690"/>
                  </a:lnTo>
                  <a:lnTo>
                    <a:pt x="69938" y="9398"/>
                  </a:lnTo>
                  <a:lnTo>
                    <a:pt x="70116" y="8839"/>
                  </a:lnTo>
                  <a:lnTo>
                    <a:pt x="70294" y="8280"/>
                  </a:lnTo>
                  <a:close/>
                </a:path>
                <a:path w="108585" h="29209">
                  <a:moveTo>
                    <a:pt x="73482" y="9334"/>
                  </a:moveTo>
                  <a:lnTo>
                    <a:pt x="73126" y="8636"/>
                  </a:lnTo>
                  <a:lnTo>
                    <a:pt x="72466" y="8394"/>
                  </a:lnTo>
                  <a:lnTo>
                    <a:pt x="71793" y="8166"/>
                  </a:lnTo>
                  <a:lnTo>
                    <a:pt x="71081" y="8483"/>
                  </a:lnTo>
                  <a:lnTo>
                    <a:pt x="70675" y="9702"/>
                  </a:lnTo>
                  <a:lnTo>
                    <a:pt x="71043" y="10363"/>
                  </a:lnTo>
                  <a:lnTo>
                    <a:pt x="71691" y="10579"/>
                  </a:lnTo>
                  <a:lnTo>
                    <a:pt x="72326" y="10820"/>
                  </a:lnTo>
                  <a:lnTo>
                    <a:pt x="73025" y="10528"/>
                  </a:lnTo>
                  <a:lnTo>
                    <a:pt x="73253" y="9931"/>
                  </a:lnTo>
                  <a:lnTo>
                    <a:pt x="73482" y="9334"/>
                  </a:lnTo>
                  <a:close/>
                </a:path>
                <a:path w="108585" h="29209">
                  <a:moveTo>
                    <a:pt x="76606" y="10541"/>
                  </a:moveTo>
                  <a:lnTo>
                    <a:pt x="76263" y="9766"/>
                  </a:lnTo>
                  <a:lnTo>
                    <a:pt x="75552" y="9461"/>
                  </a:lnTo>
                  <a:lnTo>
                    <a:pt x="74828" y="9182"/>
                  </a:lnTo>
                  <a:lnTo>
                    <a:pt x="74041" y="9486"/>
                  </a:lnTo>
                  <a:lnTo>
                    <a:pt x="73787" y="10134"/>
                  </a:lnTo>
                  <a:lnTo>
                    <a:pt x="73545" y="10782"/>
                  </a:lnTo>
                  <a:lnTo>
                    <a:pt x="73901" y="11531"/>
                  </a:lnTo>
                  <a:lnTo>
                    <a:pt x="74599" y="11798"/>
                  </a:lnTo>
                  <a:lnTo>
                    <a:pt x="75272" y="12090"/>
                  </a:lnTo>
                  <a:lnTo>
                    <a:pt x="76047" y="11811"/>
                  </a:lnTo>
                  <a:lnTo>
                    <a:pt x="76327" y="11176"/>
                  </a:lnTo>
                  <a:lnTo>
                    <a:pt x="76606" y="10541"/>
                  </a:lnTo>
                  <a:close/>
                </a:path>
                <a:path w="108585" h="29209">
                  <a:moveTo>
                    <a:pt x="79654" y="11887"/>
                  </a:moveTo>
                  <a:lnTo>
                    <a:pt x="79324" y="11023"/>
                  </a:lnTo>
                  <a:lnTo>
                    <a:pt x="78574" y="10668"/>
                  </a:lnTo>
                  <a:lnTo>
                    <a:pt x="77800" y="10337"/>
                  </a:lnTo>
                  <a:lnTo>
                    <a:pt x="76936" y="10617"/>
                  </a:lnTo>
                  <a:lnTo>
                    <a:pt x="76644" y="11303"/>
                  </a:lnTo>
                  <a:lnTo>
                    <a:pt x="76339" y="12001"/>
                  </a:lnTo>
                  <a:lnTo>
                    <a:pt x="76682" y="12814"/>
                  </a:lnTo>
                  <a:lnTo>
                    <a:pt x="78143" y="13474"/>
                  </a:lnTo>
                  <a:lnTo>
                    <a:pt x="78981" y="13233"/>
                  </a:lnTo>
                  <a:lnTo>
                    <a:pt x="79324" y="12560"/>
                  </a:lnTo>
                  <a:lnTo>
                    <a:pt x="79654" y="11887"/>
                  </a:lnTo>
                  <a:close/>
                </a:path>
                <a:path w="108585" h="29209">
                  <a:moveTo>
                    <a:pt x="101955" y="27851"/>
                  </a:moveTo>
                  <a:lnTo>
                    <a:pt x="101384" y="27178"/>
                  </a:lnTo>
                  <a:lnTo>
                    <a:pt x="100647" y="27089"/>
                  </a:lnTo>
                  <a:lnTo>
                    <a:pt x="100660" y="26530"/>
                  </a:lnTo>
                  <a:lnTo>
                    <a:pt x="100444" y="25984"/>
                  </a:lnTo>
                  <a:lnTo>
                    <a:pt x="99187" y="24638"/>
                  </a:lnTo>
                  <a:lnTo>
                    <a:pt x="98526" y="24599"/>
                  </a:lnTo>
                  <a:lnTo>
                    <a:pt x="98526" y="24117"/>
                  </a:lnTo>
                  <a:lnTo>
                    <a:pt x="98259" y="23558"/>
                  </a:lnTo>
                  <a:lnTo>
                    <a:pt x="97802" y="23101"/>
                  </a:lnTo>
                  <a:lnTo>
                    <a:pt x="96875" y="22212"/>
                  </a:lnTo>
                  <a:lnTo>
                    <a:pt x="96062" y="22199"/>
                  </a:lnTo>
                  <a:lnTo>
                    <a:pt x="96050" y="21844"/>
                  </a:lnTo>
                  <a:lnTo>
                    <a:pt x="95770" y="21336"/>
                  </a:lnTo>
                  <a:lnTo>
                    <a:pt x="94386" y="20116"/>
                  </a:lnTo>
                  <a:lnTo>
                    <a:pt x="93713" y="20142"/>
                  </a:lnTo>
                  <a:lnTo>
                    <a:pt x="93649" y="19583"/>
                  </a:lnTo>
                  <a:lnTo>
                    <a:pt x="92735" y="18884"/>
                  </a:lnTo>
                  <a:lnTo>
                    <a:pt x="91821" y="18161"/>
                  </a:lnTo>
                  <a:lnTo>
                    <a:pt x="91046" y="18224"/>
                  </a:lnTo>
                  <a:lnTo>
                    <a:pt x="90957" y="17589"/>
                  </a:lnTo>
                  <a:lnTo>
                    <a:pt x="90055" y="16967"/>
                  </a:lnTo>
                  <a:lnTo>
                    <a:pt x="89154" y="16332"/>
                  </a:lnTo>
                  <a:lnTo>
                    <a:pt x="88138" y="16471"/>
                  </a:lnTo>
                  <a:lnTo>
                    <a:pt x="88061" y="16103"/>
                  </a:lnTo>
                  <a:lnTo>
                    <a:pt x="87972" y="15875"/>
                  </a:lnTo>
                  <a:lnTo>
                    <a:pt x="87693" y="15494"/>
                  </a:lnTo>
                  <a:lnTo>
                    <a:pt x="87515" y="15328"/>
                  </a:lnTo>
                  <a:lnTo>
                    <a:pt x="86423" y="14630"/>
                  </a:lnTo>
                  <a:lnTo>
                    <a:pt x="85344" y="14820"/>
                  </a:lnTo>
                  <a:lnTo>
                    <a:pt x="85280" y="14566"/>
                  </a:lnTo>
                  <a:lnTo>
                    <a:pt x="85217" y="14376"/>
                  </a:lnTo>
                  <a:lnTo>
                    <a:pt x="85115" y="14173"/>
                  </a:lnTo>
                  <a:lnTo>
                    <a:pt x="84975" y="13995"/>
                  </a:lnTo>
                  <a:lnTo>
                    <a:pt x="84848" y="13817"/>
                  </a:lnTo>
                  <a:lnTo>
                    <a:pt x="84670" y="13665"/>
                  </a:lnTo>
                  <a:lnTo>
                    <a:pt x="84455" y="13550"/>
                  </a:lnTo>
                  <a:lnTo>
                    <a:pt x="83616" y="13068"/>
                  </a:lnTo>
                  <a:lnTo>
                    <a:pt x="82600" y="13296"/>
                  </a:lnTo>
                  <a:lnTo>
                    <a:pt x="82461" y="13550"/>
                  </a:lnTo>
                  <a:lnTo>
                    <a:pt x="82473" y="13347"/>
                  </a:lnTo>
                  <a:lnTo>
                    <a:pt x="82219" y="12598"/>
                  </a:lnTo>
                  <a:lnTo>
                    <a:pt x="81953" y="12242"/>
                  </a:lnTo>
                  <a:lnTo>
                    <a:pt x="80746" y="11645"/>
                  </a:lnTo>
                  <a:lnTo>
                    <a:pt x="79794" y="11899"/>
                  </a:lnTo>
                  <a:lnTo>
                    <a:pt x="79082" y="13347"/>
                  </a:lnTo>
                  <a:lnTo>
                    <a:pt x="79413" y="14249"/>
                  </a:lnTo>
                  <a:lnTo>
                    <a:pt x="80175" y="14630"/>
                  </a:lnTo>
                  <a:lnTo>
                    <a:pt x="80568" y="14820"/>
                  </a:lnTo>
                  <a:lnTo>
                    <a:pt x="80975" y="14884"/>
                  </a:lnTo>
                  <a:lnTo>
                    <a:pt x="81356" y="14782"/>
                  </a:lnTo>
                  <a:lnTo>
                    <a:pt x="81724" y="14693"/>
                  </a:lnTo>
                  <a:lnTo>
                    <a:pt x="81889" y="14579"/>
                  </a:lnTo>
                  <a:lnTo>
                    <a:pt x="81762" y="14820"/>
                  </a:lnTo>
                  <a:lnTo>
                    <a:pt x="82067" y="15798"/>
                  </a:lnTo>
                  <a:lnTo>
                    <a:pt x="83070" y="16357"/>
                  </a:lnTo>
                  <a:lnTo>
                    <a:pt x="83286" y="16433"/>
                  </a:lnTo>
                  <a:lnTo>
                    <a:pt x="83489" y="16459"/>
                  </a:lnTo>
                  <a:lnTo>
                    <a:pt x="83705" y="16497"/>
                  </a:lnTo>
                  <a:lnTo>
                    <a:pt x="83908" y="16497"/>
                  </a:lnTo>
                  <a:lnTo>
                    <a:pt x="84366" y="16421"/>
                  </a:lnTo>
                  <a:lnTo>
                    <a:pt x="84645" y="17462"/>
                  </a:lnTo>
                  <a:lnTo>
                    <a:pt x="85674" y="18110"/>
                  </a:lnTo>
                  <a:lnTo>
                    <a:pt x="85890" y="18199"/>
                  </a:lnTo>
                  <a:lnTo>
                    <a:pt x="86118" y="18237"/>
                  </a:lnTo>
                  <a:lnTo>
                    <a:pt x="86347" y="18288"/>
                  </a:lnTo>
                  <a:lnTo>
                    <a:pt x="86563" y="18300"/>
                  </a:lnTo>
                  <a:lnTo>
                    <a:pt x="86918" y="18262"/>
                  </a:lnTo>
                  <a:lnTo>
                    <a:pt x="87134" y="19240"/>
                  </a:lnTo>
                  <a:lnTo>
                    <a:pt x="87972" y="19837"/>
                  </a:lnTo>
                  <a:lnTo>
                    <a:pt x="88823" y="20421"/>
                  </a:lnTo>
                  <a:lnTo>
                    <a:pt x="89408" y="20383"/>
                  </a:lnTo>
                  <a:lnTo>
                    <a:pt x="89535" y="21132"/>
                  </a:lnTo>
                  <a:lnTo>
                    <a:pt x="90385" y="21805"/>
                  </a:lnTo>
                  <a:lnTo>
                    <a:pt x="91249" y="22466"/>
                  </a:lnTo>
                  <a:lnTo>
                    <a:pt x="91757" y="22453"/>
                  </a:lnTo>
                  <a:lnTo>
                    <a:pt x="91833" y="23139"/>
                  </a:lnTo>
                  <a:lnTo>
                    <a:pt x="93129" y="24269"/>
                  </a:lnTo>
                  <a:lnTo>
                    <a:pt x="93675" y="24434"/>
                  </a:lnTo>
                  <a:lnTo>
                    <a:pt x="93992" y="24434"/>
                  </a:lnTo>
                  <a:lnTo>
                    <a:pt x="94043" y="25247"/>
                  </a:lnTo>
                  <a:lnTo>
                    <a:pt x="94907" y="26085"/>
                  </a:lnTo>
                  <a:lnTo>
                    <a:pt x="95326" y="26504"/>
                  </a:lnTo>
                  <a:lnTo>
                    <a:pt x="95897" y="26708"/>
                  </a:lnTo>
                  <a:lnTo>
                    <a:pt x="96342" y="26746"/>
                  </a:lnTo>
                  <a:lnTo>
                    <a:pt x="96354" y="27393"/>
                  </a:lnTo>
                  <a:lnTo>
                    <a:pt x="97142" y="28219"/>
                  </a:lnTo>
                  <a:lnTo>
                    <a:pt x="97523" y="28638"/>
                  </a:lnTo>
                  <a:lnTo>
                    <a:pt x="98056" y="28867"/>
                  </a:lnTo>
                  <a:lnTo>
                    <a:pt x="98577" y="28905"/>
                  </a:lnTo>
                  <a:lnTo>
                    <a:pt x="99085" y="28956"/>
                  </a:lnTo>
                  <a:lnTo>
                    <a:pt x="99618" y="28816"/>
                  </a:lnTo>
                  <a:lnTo>
                    <a:pt x="100431" y="28105"/>
                  </a:lnTo>
                  <a:lnTo>
                    <a:pt x="100533" y="27851"/>
                  </a:lnTo>
                  <a:lnTo>
                    <a:pt x="101955" y="27851"/>
                  </a:lnTo>
                  <a:close/>
                </a:path>
                <a:path w="108585" h="29209">
                  <a:moveTo>
                    <a:pt x="105283" y="23495"/>
                  </a:moveTo>
                  <a:lnTo>
                    <a:pt x="103974" y="22034"/>
                  </a:lnTo>
                  <a:lnTo>
                    <a:pt x="103035" y="21945"/>
                  </a:lnTo>
                  <a:lnTo>
                    <a:pt x="102997" y="20853"/>
                  </a:lnTo>
                  <a:lnTo>
                    <a:pt x="102260" y="20116"/>
                  </a:lnTo>
                  <a:lnTo>
                    <a:pt x="101523" y="19367"/>
                  </a:lnTo>
                  <a:lnTo>
                    <a:pt x="100672" y="19342"/>
                  </a:lnTo>
                  <a:lnTo>
                    <a:pt x="100596" y="18313"/>
                  </a:lnTo>
                  <a:lnTo>
                    <a:pt x="98933" y="16802"/>
                  </a:lnTo>
                  <a:lnTo>
                    <a:pt x="97980" y="16802"/>
                  </a:lnTo>
                  <a:lnTo>
                    <a:pt x="97955" y="16522"/>
                  </a:lnTo>
                  <a:lnTo>
                    <a:pt x="97878" y="16014"/>
                  </a:lnTo>
                  <a:lnTo>
                    <a:pt x="97599" y="15506"/>
                  </a:lnTo>
                  <a:lnTo>
                    <a:pt x="96227" y="14376"/>
                  </a:lnTo>
                  <a:lnTo>
                    <a:pt x="95338" y="14427"/>
                  </a:lnTo>
                  <a:lnTo>
                    <a:pt x="95326" y="14274"/>
                  </a:lnTo>
                  <a:lnTo>
                    <a:pt x="95224" y="13741"/>
                  </a:lnTo>
                  <a:lnTo>
                    <a:pt x="94907" y="13220"/>
                  </a:lnTo>
                  <a:lnTo>
                    <a:pt x="93395" y="12077"/>
                  </a:lnTo>
                  <a:lnTo>
                    <a:pt x="92595" y="12166"/>
                  </a:lnTo>
                  <a:lnTo>
                    <a:pt x="92468" y="11569"/>
                  </a:lnTo>
                  <a:lnTo>
                    <a:pt x="92100" y="11036"/>
                  </a:lnTo>
                  <a:lnTo>
                    <a:pt x="90449" y="9918"/>
                  </a:lnTo>
                  <a:lnTo>
                    <a:pt x="89725" y="10033"/>
                  </a:lnTo>
                  <a:lnTo>
                    <a:pt x="89611" y="9537"/>
                  </a:lnTo>
                  <a:lnTo>
                    <a:pt x="89179" y="9004"/>
                  </a:lnTo>
                  <a:lnTo>
                    <a:pt x="88595" y="8636"/>
                  </a:lnTo>
                  <a:lnTo>
                    <a:pt x="87388" y="7912"/>
                  </a:lnTo>
                  <a:lnTo>
                    <a:pt x="86525" y="8089"/>
                  </a:lnTo>
                  <a:lnTo>
                    <a:pt x="86436" y="7747"/>
                  </a:lnTo>
                  <a:lnTo>
                    <a:pt x="86004" y="7264"/>
                  </a:lnTo>
                  <a:lnTo>
                    <a:pt x="85420" y="6959"/>
                  </a:lnTo>
                  <a:lnTo>
                    <a:pt x="84251" y="6324"/>
                  </a:lnTo>
                  <a:lnTo>
                    <a:pt x="83527" y="6502"/>
                  </a:lnTo>
                  <a:lnTo>
                    <a:pt x="83337" y="5943"/>
                  </a:lnTo>
                  <a:lnTo>
                    <a:pt x="82194" y="5422"/>
                  </a:lnTo>
                  <a:lnTo>
                    <a:pt x="81051" y="4876"/>
                  </a:lnTo>
                  <a:lnTo>
                    <a:pt x="80251" y="5130"/>
                  </a:lnTo>
                  <a:lnTo>
                    <a:pt x="79997" y="4470"/>
                  </a:lnTo>
                  <a:lnTo>
                    <a:pt x="78879" y="4038"/>
                  </a:lnTo>
                  <a:lnTo>
                    <a:pt x="77787" y="3581"/>
                  </a:lnTo>
                  <a:lnTo>
                    <a:pt x="76733" y="3975"/>
                  </a:lnTo>
                  <a:lnTo>
                    <a:pt x="74472" y="2463"/>
                  </a:lnTo>
                  <a:lnTo>
                    <a:pt x="73380" y="2933"/>
                  </a:lnTo>
                  <a:lnTo>
                    <a:pt x="73126" y="2476"/>
                  </a:lnTo>
                  <a:lnTo>
                    <a:pt x="72974" y="2286"/>
                  </a:lnTo>
                  <a:lnTo>
                    <a:pt x="72783" y="2133"/>
                  </a:lnTo>
                  <a:lnTo>
                    <a:pt x="72605" y="1981"/>
                  </a:lnTo>
                  <a:lnTo>
                    <a:pt x="72377" y="1866"/>
                  </a:lnTo>
                  <a:lnTo>
                    <a:pt x="71120" y="1485"/>
                  </a:lnTo>
                  <a:lnTo>
                    <a:pt x="70091" y="1981"/>
                  </a:lnTo>
                  <a:lnTo>
                    <a:pt x="70015" y="2235"/>
                  </a:lnTo>
                  <a:lnTo>
                    <a:pt x="69989" y="2044"/>
                  </a:lnTo>
                  <a:lnTo>
                    <a:pt x="69532" y="1320"/>
                  </a:lnTo>
                  <a:lnTo>
                    <a:pt x="69151" y="1003"/>
                  </a:lnTo>
                  <a:lnTo>
                    <a:pt x="67729" y="660"/>
                  </a:lnTo>
                  <a:lnTo>
                    <a:pt x="66789" y="1168"/>
                  </a:lnTo>
                  <a:lnTo>
                    <a:pt x="66586" y="2032"/>
                  </a:lnTo>
                  <a:lnTo>
                    <a:pt x="66395" y="2882"/>
                  </a:lnTo>
                  <a:lnTo>
                    <a:pt x="66967" y="3759"/>
                  </a:lnTo>
                  <a:lnTo>
                    <a:pt x="67868" y="3975"/>
                  </a:lnTo>
                  <a:lnTo>
                    <a:pt x="68326" y="4076"/>
                  </a:lnTo>
                  <a:lnTo>
                    <a:pt x="68770" y="4038"/>
                  </a:lnTo>
                  <a:lnTo>
                    <a:pt x="69519" y="3657"/>
                  </a:lnTo>
                  <a:lnTo>
                    <a:pt x="69659" y="3492"/>
                  </a:lnTo>
                  <a:lnTo>
                    <a:pt x="69583" y="3797"/>
                  </a:lnTo>
                  <a:lnTo>
                    <a:pt x="70142" y="4762"/>
                  </a:lnTo>
                  <a:lnTo>
                    <a:pt x="71107" y="5041"/>
                  </a:lnTo>
                  <a:lnTo>
                    <a:pt x="71335" y="5118"/>
                  </a:lnTo>
                  <a:lnTo>
                    <a:pt x="72732" y="4851"/>
                  </a:lnTo>
                  <a:lnTo>
                    <a:pt x="73279" y="5892"/>
                  </a:lnTo>
                  <a:lnTo>
                    <a:pt x="74536" y="6324"/>
                  </a:lnTo>
                  <a:lnTo>
                    <a:pt x="74790" y="6362"/>
                  </a:lnTo>
                  <a:lnTo>
                    <a:pt x="75031" y="6362"/>
                  </a:lnTo>
                  <a:lnTo>
                    <a:pt x="75285" y="6350"/>
                  </a:lnTo>
                  <a:lnTo>
                    <a:pt x="75526" y="6311"/>
                  </a:lnTo>
                  <a:lnTo>
                    <a:pt x="75882" y="6172"/>
                  </a:lnTo>
                  <a:lnTo>
                    <a:pt x="76339" y="7162"/>
                  </a:lnTo>
                  <a:lnTo>
                    <a:pt x="77381" y="7581"/>
                  </a:lnTo>
                  <a:lnTo>
                    <a:pt x="78422" y="7988"/>
                  </a:lnTo>
                  <a:lnTo>
                    <a:pt x="79032" y="7797"/>
                  </a:lnTo>
                  <a:lnTo>
                    <a:pt x="79349" y="8585"/>
                  </a:lnTo>
                  <a:lnTo>
                    <a:pt x="80416" y="9093"/>
                  </a:lnTo>
                  <a:lnTo>
                    <a:pt x="81495" y="9575"/>
                  </a:lnTo>
                  <a:lnTo>
                    <a:pt x="82029" y="9436"/>
                  </a:lnTo>
                  <a:lnTo>
                    <a:pt x="82283" y="10147"/>
                  </a:lnTo>
                  <a:lnTo>
                    <a:pt x="83921" y="11023"/>
                  </a:lnTo>
                  <a:lnTo>
                    <a:pt x="84556" y="11061"/>
                  </a:lnTo>
                  <a:lnTo>
                    <a:pt x="84874" y="10998"/>
                  </a:lnTo>
                  <a:lnTo>
                    <a:pt x="85128" y="11823"/>
                  </a:lnTo>
                  <a:lnTo>
                    <a:pt x="86804" y="12839"/>
                  </a:lnTo>
                  <a:lnTo>
                    <a:pt x="87464" y="12915"/>
                  </a:lnTo>
                  <a:lnTo>
                    <a:pt x="87947" y="12852"/>
                  </a:lnTo>
                  <a:lnTo>
                    <a:pt x="88112" y="13538"/>
                  </a:lnTo>
                  <a:lnTo>
                    <a:pt x="89154" y="14224"/>
                  </a:lnTo>
                  <a:lnTo>
                    <a:pt x="89674" y="14579"/>
                  </a:lnTo>
                  <a:lnTo>
                    <a:pt x="90284" y="14693"/>
                  </a:lnTo>
                  <a:lnTo>
                    <a:pt x="90868" y="14617"/>
                  </a:lnTo>
                  <a:lnTo>
                    <a:pt x="91020" y="15392"/>
                  </a:lnTo>
                  <a:lnTo>
                    <a:pt x="91960" y="16103"/>
                  </a:lnTo>
                  <a:lnTo>
                    <a:pt x="92443" y="16446"/>
                  </a:lnTo>
                  <a:lnTo>
                    <a:pt x="93014" y="16598"/>
                  </a:lnTo>
                  <a:lnTo>
                    <a:pt x="93548" y="16535"/>
                  </a:lnTo>
                  <a:lnTo>
                    <a:pt x="93713" y="16535"/>
                  </a:lnTo>
                  <a:lnTo>
                    <a:pt x="93827" y="17386"/>
                  </a:lnTo>
                  <a:lnTo>
                    <a:pt x="95123" y="18453"/>
                  </a:lnTo>
                  <a:lnTo>
                    <a:pt x="95656" y="18618"/>
                  </a:lnTo>
                  <a:lnTo>
                    <a:pt x="96177" y="18580"/>
                  </a:lnTo>
                  <a:lnTo>
                    <a:pt x="96443" y="18567"/>
                  </a:lnTo>
                  <a:lnTo>
                    <a:pt x="96532" y="19532"/>
                  </a:lnTo>
                  <a:lnTo>
                    <a:pt x="98107" y="20955"/>
                  </a:lnTo>
                  <a:lnTo>
                    <a:pt x="99098" y="20955"/>
                  </a:lnTo>
                  <a:lnTo>
                    <a:pt x="99148" y="21805"/>
                  </a:lnTo>
                  <a:lnTo>
                    <a:pt x="99847" y="22517"/>
                  </a:lnTo>
                  <a:lnTo>
                    <a:pt x="100545" y="23215"/>
                  </a:lnTo>
                  <a:lnTo>
                    <a:pt x="101638" y="23266"/>
                  </a:lnTo>
                  <a:lnTo>
                    <a:pt x="101638" y="24206"/>
                  </a:lnTo>
                  <a:lnTo>
                    <a:pt x="102882" y="25577"/>
                  </a:lnTo>
                  <a:lnTo>
                    <a:pt x="103936" y="25679"/>
                  </a:lnTo>
                  <a:lnTo>
                    <a:pt x="105283" y="24536"/>
                  </a:lnTo>
                  <a:lnTo>
                    <a:pt x="105283" y="23495"/>
                  </a:lnTo>
                  <a:close/>
                </a:path>
                <a:path w="108585" h="29209">
                  <a:moveTo>
                    <a:pt x="107442" y="26238"/>
                  </a:moveTo>
                  <a:lnTo>
                    <a:pt x="106870" y="25527"/>
                  </a:lnTo>
                  <a:lnTo>
                    <a:pt x="106286" y="24828"/>
                  </a:lnTo>
                  <a:lnTo>
                    <a:pt x="105321" y="24688"/>
                  </a:lnTo>
                  <a:lnTo>
                    <a:pt x="104698" y="25222"/>
                  </a:lnTo>
                  <a:lnTo>
                    <a:pt x="104076" y="25755"/>
                  </a:lnTo>
                  <a:lnTo>
                    <a:pt x="104025" y="26733"/>
                  </a:lnTo>
                  <a:lnTo>
                    <a:pt x="104571" y="27406"/>
                  </a:lnTo>
                  <a:lnTo>
                    <a:pt x="105130" y="28067"/>
                  </a:lnTo>
                  <a:lnTo>
                    <a:pt x="106095" y="28206"/>
                  </a:lnTo>
                  <a:lnTo>
                    <a:pt x="106743" y="27711"/>
                  </a:lnTo>
                  <a:lnTo>
                    <a:pt x="107391" y="27216"/>
                  </a:lnTo>
                  <a:lnTo>
                    <a:pt x="107442" y="26238"/>
                  </a:lnTo>
                  <a:close/>
                </a:path>
                <a:path w="108585" h="29209">
                  <a:moveTo>
                    <a:pt x="108546" y="27851"/>
                  </a:moveTo>
                  <a:lnTo>
                    <a:pt x="108458" y="27724"/>
                  </a:lnTo>
                  <a:lnTo>
                    <a:pt x="107569" y="27559"/>
                  </a:lnTo>
                  <a:lnTo>
                    <a:pt x="107175" y="27851"/>
                  </a:lnTo>
                  <a:lnTo>
                    <a:pt x="108546" y="2785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671" y="6814997"/>
              <a:ext cx="142240" cy="45085"/>
            </a:xfrm>
            <a:custGeom>
              <a:avLst/>
              <a:gdLst/>
              <a:ahLst/>
              <a:cxnLst/>
              <a:rect l="l" t="t" r="r" b="b"/>
              <a:pathLst>
                <a:path w="142240" h="45084">
                  <a:moveTo>
                    <a:pt x="22174" y="24650"/>
                  </a:moveTo>
                  <a:lnTo>
                    <a:pt x="21056" y="23088"/>
                  </a:lnTo>
                  <a:lnTo>
                    <a:pt x="19913" y="22961"/>
                  </a:lnTo>
                  <a:lnTo>
                    <a:pt x="19050" y="23583"/>
                  </a:lnTo>
                  <a:lnTo>
                    <a:pt x="18199" y="24244"/>
                  </a:lnTo>
                  <a:lnTo>
                    <a:pt x="18034" y="25247"/>
                  </a:lnTo>
                  <a:lnTo>
                    <a:pt x="16827" y="25184"/>
                  </a:lnTo>
                  <a:lnTo>
                    <a:pt x="15938" y="25895"/>
                  </a:lnTo>
                  <a:lnTo>
                    <a:pt x="15074" y="26631"/>
                  </a:lnTo>
                  <a:lnTo>
                    <a:pt x="14960" y="27571"/>
                  </a:lnTo>
                  <a:lnTo>
                    <a:pt x="13868" y="27559"/>
                  </a:lnTo>
                  <a:lnTo>
                    <a:pt x="12954" y="28371"/>
                  </a:lnTo>
                  <a:lnTo>
                    <a:pt x="12065" y="29197"/>
                  </a:lnTo>
                  <a:lnTo>
                    <a:pt x="12001" y="30048"/>
                  </a:lnTo>
                  <a:lnTo>
                    <a:pt x="11010" y="30073"/>
                  </a:lnTo>
                  <a:lnTo>
                    <a:pt x="10083" y="30975"/>
                  </a:lnTo>
                  <a:lnTo>
                    <a:pt x="9182" y="31915"/>
                  </a:lnTo>
                  <a:lnTo>
                    <a:pt x="9156" y="32639"/>
                  </a:lnTo>
                  <a:lnTo>
                    <a:pt x="8255" y="32715"/>
                  </a:lnTo>
                  <a:lnTo>
                    <a:pt x="7315" y="33718"/>
                  </a:lnTo>
                  <a:lnTo>
                    <a:pt x="6426" y="34747"/>
                  </a:lnTo>
                  <a:lnTo>
                    <a:pt x="6438" y="35394"/>
                  </a:lnTo>
                  <a:lnTo>
                    <a:pt x="5638" y="35496"/>
                  </a:lnTo>
                  <a:lnTo>
                    <a:pt x="4699" y="36601"/>
                  </a:lnTo>
                  <a:lnTo>
                    <a:pt x="3797" y="37744"/>
                  </a:lnTo>
                  <a:lnTo>
                    <a:pt x="3835" y="38277"/>
                  </a:lnTo>
                  <a:lnTo>
                    <a:pt x="3149" y="38392"/>
                  </a:lnTo>
                  <a:lnTo>
                    <a:pt x="2222" y="39598"/>
                  </a:lnTo>
                  <a:lnTo>
                    <a:pt x="1333" y="40855"/>
                  </a:lnTo>
                  <a:lnTo>
                    <a:pt x="1422" y="41567"/>
                  </a:lnTo>
                  <a:lnTo>
                    <a:pt x="914" y="41681"/>
                  </a:lnTo>
                  <a:lnTo>
                    <a:pt x="88" y="42875"/>
                  </a:lnTo>
                  <a:lnTo>
                    <a:pt x="0" y="43002"/>
                  </a:lnTo>
                  <a:lnTo>
                    <a:pt x="2324" y="43002"/>
                  </a:lnTo>
                  <a:lnTo>
                    <a:pt x="2667" y="43230"/>
                  </a:lnTo>
                  <a:lnTo>
                    <a:pt x="3797" y="43992"/>
                  </a:lnTo>
                  <a:lnTo>
                    <a:pt x="5359" y="43662"/>
                  </a:lnTo>
                  <a:lnTo>
                    <a:pt x="6172" y="42519"/>
                  </a:lnTo>
                  <a:lnTo>
                    <a:pt x="7048" y="41389"/>
                  </a:lnTo>
                  <a:lnTo>
                    <a:pt x="6972" y="40703"/>
                  </a:lnTo>
                  <a:lnTo>
                    <a:pt x="7480" y="40614"/>
                  </a:lnTo>
                  <a:lnTo>
                    <a:pt x="8318" y="39547"/>
                  </a:lnTo>
                  <a:lnTo>
                    <a:pt x="9194" y="38519"/>
                  </a:lnTo>
                  <a:lnTo>
                    <a:pt x="9144" y="37719"/>
                  </a:lnTo>
                  <a:lnTo>
                    <a:pt x="9779" y="37642"/>
                  </a:lnTo>
                  <a:lnTo>
                    <a:pt x="10617" y="36664"/>
                  </a:lnTo>
                  <a:lnTo>
                    <a:pt x="11493" y="35725"/>
                  </a:lnTo>
                  <a:lnTo>
                    <a:pt x="11493" y="34848"/>
                  </a:lnTo>
                  <a:lnTo>
                    <a:pt x="12217" y="34798"/>
                  </a:lnTo>
                  <a:lnTo>
                    <a:pt x="13055" y="33909"/>
                  </a:lnTo>
                  <a:lnTo>
                    <a:pt x="13931" y="33070"/>
                  </a:lnTo>
                  <a:lnTo>
                    <a:pt x="13970" y="32080"/>
                  </a:lnTo>
                  <a:lnTo>
                    <a:pt x="14782" y="32054"/>
                  </a:lnTo>
                  <a:lnTo>
                    <a:pt x="15621" y="31267"/>
                  </a:lnTo>
                  <a:lnTo>
                    <a:pt x="16484" y="30518"/>
                  </a:lnTo>
                  <a:lnTo>
                    <a:pt x="16573" y="29413"/>
                  </a:lnTo>
                  <a:lnTo>
                    <a:pt x="17487" y="29438"/>
                  </a:lnTo>
                  <a:lnTo>
                    <a:pt x="18313" y="28740"/>
                  </a:lnTo>
                  <a:lnTo>
                    <a:pt x="19151" y="28067"/>
                  </a:lnTo>
                  <a:lnTo>
                    <a:pt x="19316" y="26898"/>
                  </a:lnTo>
                  <a:lnTo>
                    <a:pt x="20332" y="26962"/>
                  </a:lnTo>
                  <a:lnTo>
                    <a:pt x="21132" y="26352"/>
                  </a:lnTo>
                  <a:lnTo>
                    <a:pt x="21958" y="25755"/>
                  </a:lnTo>
                  <a:lnTo>
                    <a:pt x="22174" y="24650"/>
                  </a:lnTo>
                  <a:close/>
                </a:path>
                <a:path w="142240" h="45084">
                  <a:moveTo>
                    <a:pt x="25107" y="22542"/>
                  </a:moveTo>
                  <a:lnTo>
                    <a:pt x="24625" y="21793"/>
                  </a:lnTo>
                  <a:lnTo>
                    <a:pt x="24130" y="21056"/>
                  </a:lnTo>
                  <a:lnTo>
                    <a:pt x="23075" y="20878"/>
                  </a:lnTo>
                  <a:lnTo>
                    <a:pt x="22237" y="21424"/>
                  </a:lnTo>
                  <a:lnTo>
                    <a:pt x="21424" y="21983"/>
                  </a:lnTo>
                  <a:lnTo>
                    <a:pt x="21209" y="23063"/>
                  </a:lnTo>
                  <a:lnTo>
                    <a:pt x="21729" y="23774"/>
                  </a:lnTo>
                  <a:lnTo>
                    <a:pt x="22250" y="24498"/>
                  </a:lnTo>
                  <a:lnTo>
                    <a:pt x="23291" y="24625"/>
                  </a:lnTo>
                  <a:lnTo>
                    <a:pt x="24066" y="24091"/>
                  </a:lnTo>
                  <a:lnTo>
                    <a:pt x="24853" y="23571"/>
                  </a:lnTo>
                  <a:lnTo>
                    <a:pt x="25107" y="22542"/>
                  </a:lnTo>
                  <a:close/>
                </a:path>
                <a:path w="142240" h="45084">
                  <a:moveTo>
                    <a:pt x="28143" y="20586"/>
                  </a:moveTo>
                  <a:lnTo>
                    <a:pt x="27305" y="19164"/>
                  </a:lnTo>
                  <a:lnTo>
                    <a:pt x="26339" y="18973"/>
                  </a:lnTo>
                  <a:lnTo>
                    <a:pt x="25552" y="19431"/>
                  </a:lnTo>
                  <a:lnTo>
                    <a:pt x="24765" y="19913"/>
                  </a:lnTo>
                  <a:lnTo>
                    <a:pt x="24523" y="20891"/>
                  </a:lnTo>
                  <a:lnTo>
                    <a:pt x="24968" y="21577"/>
                  </a:lnTo>
                  <a:lnTo>
                    <a:pt x="25425" y="22275"/>
                  </a:lnTo>
                  <a:lnTo>
                    <a:pt x="26365" y="22428"/>
                  </a:lnTo>
                  <a:lnTo>
                    <a:pt x="27114" y="21971"/>
                  </a:lnTo>
                  <a:lnTo>
                    <a:pt x="27863" y="21526"/>
                  </a:lnTo>
                  <a:lnTo>
                    <a:pt x="28143" y="20586"/>
                  </a:lnTo>
                  <a:close/>
                </a:path>
                <a:path w="142240" h="45084">
                  <a:moveTo>
                    <a:pt x="31267" y="18770"/>
                  </a:moveTo>
                  <a:lnTo>
                    <a:pt x="30911" y="18097"/>
                  </a:lnTo>
                  <a:lnTo>
                    <a:pt x="30568" y="17424"/>
                  </a:lnTo>
                  <a:lnTo>
                    <a:pt x="29679" y="17195"/>
                  </a:lnTo>
                  <a:lnTo>
                    <a:pt x="28930" y="17589"/>
                  </a:lnTo>
                  <a:lnTo>
                    <a:pt x="28206" y="17995"/>
                  </a:lnTo>
                  <a:lnTo>
                    <a:pt x="27927" y="18884"/>
                  </a:lnTo>
                  <a:lnTo>
                    <a:pt x="28308" y="19532"/>
                  </a:lnTo>
                  <a:lnTo>
                    <a:pt x="28689" y="20193"/>
                  </a:lnTo>
                  <a:lnTo>
                    <a:pt x="29552" y="20370"/>
                  </a:lnTo>
                  <a:lnTo>
                    <a:pt x="30975" y="19608"/>
                  </a:lnTo>
                  <a:lnTo>
                    <a:pt x="31267" y="18770"/>
                  </a:lnTo>
                  <a:close/>
                </a:path>
                <a:path w="142240" h="45084">
                  <a:moveTo>
                    <a:pt x="34480" y="17106"/>
                  </a:moveTo>
                  <a:lnTo>
                    <a:pt x="33896" y="15849"/>
                  </a:lnTo>
                  <a:lnTo>
                    <a:pt x="33096" y="15595"/>
                  </a:lnTo>
                  <a:lnTo>
                    <a:pt x="31724" y="16256"/>
                  </a:lnTo>
                  <a:lnTo>
                    <a:pt x="31432" y="17056"/>
                  </a:lnTo>
                  <a:lnTo>
                    <a:pt x="31750" y="17665"/>
                  </a:lnTo>
                  <a:lnTo>
                    <a:pt x="32067" y="18288"/>
                  </a:lnTo>
                  <a:lnTo>
                    <a:pt x="32842" y="18491"/>
                  </a:lnTo>
                  <a:lnTo>
                    <a:pt x="33502" y="18161"/>
                  </a:lnTo>
                  <a:lnTo>
                    <a:pt x="34175" y="17856"/>
                  </a:lnTo>
                  <a:lnTo>
                    <a:pt x="34480" y="17106"/>
                  </a:lnTo>
                  <a:close/>
                </a:path>
                <a:path w="142240" h="45084">
                  <a:moveTo>
                    <a:pt x="37769" y="15570"/>
                  </a:moveTo>
                  <a:lnTo>
                    <a:pt x="37528" y="14998"/>
                  </a:lnTo>
                  <a:lnTo>
                    <a:pt x="37299" y="14414"/>
                  </a:lnTo>
                  <a:lnTo>
                    <a:pt x="36588" y="14160"/>
                  </a:lnTo>
                  <a:lnTo>
                    <a:pt x="35318" y="14693"/>
                  </a:lnTo>
                  <a:lnTo>
                    <a:pt x="35026" y="15405"/>
                  </a:lnTo>
                  <a:lnTo>
                    <a:pt x="35280" y="15963"/>
                  </a:lnTo>
                  <a:lnTo>
                    <a:pt x="35547" y="16535"/>
                  </a:lnTo>
                  <a:lnTo>
                    <a:pt x="36233" y="16751"/>
                  </a:lnTo>
                  <a:lnTo>
                    <a:pt x="37465" y="16243"/>
                  </a:lnTo>
                  <a:lnTo>
                    <a:pt x="37769" y="15570"/>
                  </a:lnTo>
                  <a:close/>
                </a:path>
                <a:path w="142240" h="45084">
                  <a:moveTo>
                    <a:pt x="39890" y="21653"/>
                  </a:moveTo>
                  <a:lnTo>
                    <a:pt x="39560" y="20840"/>
                  </a:lnTo>
                  <a:lnTo>
                    <a:pt x="39217" y="20027"/>
                  </a:lnTo>
                  <a:lnTo>
                    <a:pt x="38214" y="19672"/>
                  </a:lnTo>
                  <a:lnTo>
                    <a:pt x="37312" y="20053"/>
                  </a:lnTo>
                  <a:lnTo>
                    <a:pt x="36423" y="20459"/>
                  </a:lnTo>
                  <a:lnTo>
                    <a:pt x="36055" y="21348"/>
                  </a:lnTo>
                  <a:lnTo>
                    <a:pt x="35001" y="21031"/>
                  </a:lnTo>
                  <a:lnTo>
                    <a:pt x="34048" y="21488"/>
                  </a:lnTo>
                  <a:lnTo>
                    <a:pt x="33121" y="21971"/>
                  </a:lnTo>
                  <a:lnTo>
                    <a:pt x="32829" y="22796"/>
                  </a:lnTo>
                  <a:lnTo>
                    <a:pt x="31838" y="22542"/>
                  </a:lnTo>
                  <a:lnTo>
                    <a:pt x="30861" y="23075"/>
                  </a:lnTo>
                  <a:lnTo>
                    <a:pt x="29883" y="23647"/>
                  </a:lnTo>
                  <a:lnTo>
                    <a:pt x="29667" y="24384"/>
                  </a:lnTo>
                  <a:lnTo>
                    <a:pt x="28752" y="24206"/>
                  </a:lnTo>
                  <a:lnTo>
                    <a:pt x="27736" y="24828"/>
                  </a:lnTo>
                  <a:lnTo>
                    <a:pt x="26733" y="25476"/>
                  </a:lnTo>
                  <a:lnTo>
                    <a:pt x="26568" y="26136"/>
                  </a:lnTo>
                  <a:lnTo>
                    <a:pt x="25755" y="26009"/>
                  </a:lnTo>
                  <a:lnTo>
                    <a:pt x="24701" y="26708"/>
                  </a:lnTo>
                  <a:lnTo>
                    <a:pt x="23685" y="27457"/>
                  </a:lnTo>
                  <a:lnTo>
                    <a:pt x="23571" y="28041"/>
                  </a:lnTo>
                  <a:lnTo>
                    <a:pt x="22834" y="27965"/>
                  </a:lnTo>
                  <a:lnTo>
                    <a:pt x="21755" y="28752"/>
                  </a:lnTo>
                  <a:lnTo>
                    <a:pt x="20726" y="29591"/>
                  </a:lnTo>
                  <a:lnTo>
                    <a:pt x="20650" y="30086"/>
                  </a:lnTo>
                  <a:lnTo>
                    <a:pt x="19989" y="30048"/>
                  </a:lnTo>
                  <a:lnTo>
                    <a:pt x="18910" y="30937"/>
                  </a:lnTo>
                  <a:lnTo>
                    <a:pt x="17856" y="31864"/>
                  </a:lnTo>
                  <a:lnTo>
                    <a:pt x="17780" y="32524"/>
                  </a:lnTo>
                  <a:lnTo>
                    <a:pt x="17322" y="32524"/>
                  </a:lnTo>
                  <a:lnTo>
                    <a:pt x="16332" y="33413"/>
                  </a:lnTo>
                  <a:lnTo>
                    <a:pt x="15367" y="34353"/>
                  </a:lnTo>
                  <a:lnTo>
                    <a:pt x="15328" y="35115"/>
                  </a:lnTo>
                  <a:lnTo>
                    <a:pt x="14744" y="35140"/>
                  </a:lnTo>
                  <a:lnTo>
                    <a:pt x="13855" y="36029"/>
                  </a:lnTo>
                  <a:lnTo>
                    <a:pt x="12992" y="36957"/>
                  </a:lnTo>
                  <a:lnTo>
                    <a:pt x="12992" y="37795"/>
                  </a:lnTo>
                  <a:lnTo>
                    <a:pt x="12331" y="37858"/>
                  </a:lnTo>
                  <a:lnTo>
                    <a:pt x="11531" y="38735"/>
                  </a:lnTo>
                  <a:lnTo>
                    <a:pt x="10756" y="39649"/>
                  </a:lnTo>
                  <a:lnTo>
                    <a:pt x="10795" y="40589"/>
                  </a:lnTo>
                  <a:lnTo>
                    <a:pt x="10045" y="40690"/>
                  </a:lnTo>
                  <a:lnTo>
                    <a:pt x="9334" y="41554"/>
                  </a:lnTo>
                  <a:lnTo>
                    <a:pt x="8648" y="42443"/>
                  </a:lnTo>
                  <a:lnTo>
                    <a:pt x="8775" y="43649"/>
                  </a:lnTo>
                  <a:lnTo>
                    <a:pt x="10388" y="44843"/>
                  </a:lnTo>
                  <a:lnTo>
                    <a:pt x="11544" y="44627"/>
                  </a:lnTo>
                  <a:lnTo>
                    <a:pt x="12179" y="43789"/>
                  </a:lnTo>
                  <a:lnTo>
                    <a:pt x="12852" y="42989"/>
                  </a:lnTo>
                  <a:lnTo>
                    <a:pt x="12801" y="42240"/>
                  </a:lnTo>
                  <a:lnTo>
                    <a:pt x="13716" y="42125"/>
                  </a:lnTo>
                  <a:lnTo>
                    <a:pt x="14427" y="41262"/>
                  </a:lnTo>
                  <a:lnTo>
                    <a:pt x="15189" y="40436"/>
                  </a:lnTo>
                  <a:lnTo>
                    <a:pt x="15163" y="39776"/>
                  </a:lnTo>
                  <a:lnTo>
                    <a:pt x="15989" y="39712"/>
                  </a:lnTo>
                  <a:lnTo>
                    <a:pt x="16789" y="38849"/>
                  </a:lnTo>
                  <a:lnTo>
                    <a:pt x="17627" y="38011"/>
                  </a:lnTo>
                  <a:lnTo>
                    <a:pt x="17640" y="37439"/>
                  </a:lnTo>
                  <a:lnTo>
                    <a:pt x="18389" y="37414"/>
                  </a:lnTo>
                  <a:lnTo>
                    <a:pt x="19278" y="36537"/>
                  </a:lnTo>
                  <a:lnTo>
                    <a:pt x="20193" y="35699"/>
                  </a:lnTo>
                  <a:lnTo>
                    <a:pt x="20231" y="35229"/>
                  </a:lnTo>
                  <a:lnTo>
                    <a:pt x="20878" y="35229"/>
                  </a:lnTo>
                  <a:lnTo>
                    <a:pt x="21844" y="34366"/>
                  </a:lnTo>
                  <a:lnTo>
                    <a:pt x="22860" y="33540"/>
                  </a:lnTo>
                  <a:lnTo>
                    <a:pt x="22936" y="32905"/>
                  </a:lnTo>
                  <a:lnTo>
                    <a:pt x="23431" y="32931"/>
                  </a:lnTo>
                  <a:lnTo>
                    <a:pt x="24396" y="32143"/>
                  </a:lnTo>
                  <a:lnTo>
                    <a:pt x="25400" y="31407"/>
                  </a:lnTo>
                  <a:lnTo>
                    <a:pt x="25514" y="30683"/>
                  </a:lnTo>
                  <a:lnTo>
                    <a:pt x="26085" y="30746"/>
                  </a:lnTo>
                  <a:lnTo>
                    <a:pt x="27051" y="30048"/>
                  </a:lnTo>
                  <a:lnTo>
                    <a:pt x="28028" y="29387"/>
                  </a:lnTo>
                  <a:lnTo>
                    <a:pt x="28206" y="28587"/>
                  </a:lnTo>
                  <a:lnTo>
                    <a:pt x="28867" y="28689"/>
                  </a:lnTo>
                  <a:lnTo>
                    <a:pt x="29794" y="28079"/>
                  </a:lnTo>
                  <a:lnTo>
                    <a:pt x="30759" y="27495"/>
                  </a:lnTo>
                  <a:lnTo>
                    <a:pt x="31000" y="26619"/>
                  </a:lnTo>
                  <a:lnTo>
                    <a:pt x="31737" y="26771"/>
                  </a:lnTo>
                  <a:lnTo>
                    <a:pt x="32651" y="26225"/>
                  </a:lnTo>
                  <a:lnTo>
                    <a:pt x="33578" y="25730"/>
                  </a:lnTo>
                  <a:lnTo>
                    <a:pt x="33896" y="24777"/>
                  </a:lnTo>
                  <a:lnTo>
                    <a:pt x="34709" y="24980"/>
                  </a:lnTo>
                  <a:lnTo>
                    <a:pt x="35585" y="24523"/>
                  </a:lnTo>
                  <a:lnTo>
                    <a:pt x="36487" y="24091"/>
                  </a:lnTo>
                  <a:lnTo>
                    <a:pt x="36880" y="23088"/>
                  </a:lnTo>
                  <a:lnTo>
                    <a:pt x="37769" y="23355"/>
                  </a:lnTo>
                  <a:lnTo>
                    <a:pt x="38608" y="22961"/>
                  </a:lnTo>
                  <a:lnTo>
                    <a:pt x="39471" y="22606"/>
                  </a:lnTo>
                  <a:lnTo>
                    <a:pt x="39890" y="21653"/>
                  </a:lnTo>
                  <a:close/>
                </a:path>
                <a:path w="142240" h="45084">
                  <a:moveTo>
                    <a:pt x="42951" y="20370"/>
                  </a:moveTo>
                  <a:lnTo>
                    <a:pt x="42392" y="18834"/>
                  </a:lnTo>
                  <a:lnTo>
                    <a:pt x="41478" y="18465"/>
                  </a:lnTo>
                  <a:lnTo>
                    <a:pt x="40627" y="18783"/>
                  </a:lnTo>
                  <a:lnTo>
                    <a:pt x="39776" y="19113"/>
                  </a:lnTo>
                  <a:lnTo>
                    <a:pt x="39357" y="20027"/>
                  </a:lnTo>
                  <a:lnTo>
                    <a:pt x="39674" y="20777"/>
                  </a:lnTo>
                  <a:lnTo>
                    <a:pt x="39992" y="21539"/>
                  </a:lnTo>
                  <a:lnTo>
                    <a:pt x="40894" y="21856"/>
                  </a:lnTo>
                  <a:lnTo>
                    <a:pt x="41706" y="21539"/>
                  </a:lnTo>
                  <a:lnTo>
                    <a:pt x="42519" y="21234"/>
                  </a:lnTo>
                  <a:lnTo>
                    <a:pt x="42951" y="20370"/>
                  </a:lnTo>
                  <a:close/>
                </a:path>
                <a:path w="142240" h="45084">
                  <a:moveTo>
                    <a:pt x="46088" y="19253"/>
                  </a:moveTo>
                  <a:lnTo>
                    <a:pt x="45859" y="18529"/>
                  </a:lnTo>
                  <a:lnTo>
                    <a:pt x="45643" y="17805"/>
                  </a:lnTo>
                  <a:lnTo>
                    <a:pt x="44805" y="17424"/>
                  </a:lnTo>
                  <a:lnTo>
                    <a:pt x="44005" y="17678"/>
                  </a:lnTo>
                  <a:lnTo>
                    <a:pt x="43205" y="17945"/>
                  </a:lnTo>
                  <a:lnTo>
                    <a:pt x="42786" y="18770"/>
                  </a:lnTo>
                  <a:lnTo>
                    <a:pt x="43040" y="19481"/>
                  </a:lnTo>
                  <a:lnTo>
                    <a:pt x="43307" y="20193"/>
                  </a:lnTo>
                  <a:lnTo>
                    <a:pt x="44119" y="20535"/>
                  </a:lnTo>
                  <a:lnTo>
                    <a:pt x="44881" y="20281"/>
                  </a:lnTo>
                  <a:lnTo>
                    <a:pt x="45643" y="20040"/>
                  </a:lnTo>
                  <a:lnTo>
                    <a:pt x="46088" y="19253"/>
                  </a:lnTo>
                  <a:close/>
                </a:path>
                <a:path w="142240" h="45084">
                  <a:moveTo>
                    <a:pt x="49263" y="18262"/>
                  </a:moveTo>
                  <a:lnTo>
                    <a:pt x="49085" y="17589"/>
                  </a:lnTo>
                  <a:lnTo>
                    <a:pt x="48920" y="16916"/>
                  </a:lnTo>
                  <a:lnTo>
                    <a:pt x="48171" y="16535"/>
                  </a:lnTo>
                  <a:lnTo>
                    <a:pt x="47421" y="16725"/>
                  </a:lnTo>
                  <a:lnTo>
                    <a:pt x="46685" y="16941"/>
                  </a:lnTo>
                  <a:lnTo>
                    <a:pt x="46253" y="17678"/>
                  </a:lnTo>
                  <a:lnTo>
                    <a:pt x="46456" y="18338"/>
                  </a:lnTo>
                  <a:lnTo>
                    <a:pt x="46659" y="19011"/>
                  </a:lnTo>
                  <a:lnTo>
                    <a:pt x="47396" y="19354"/>
                  </a:lnTo>
                  <a:lnTo>
                    <a:pt x="48107" y="19151"/>
                  </a:lnTo>
                  <a:lnTo>
                    <a:pt x="48831" y="18961"/>
                  </a:lnTo>
                  <a:lnTo>
                    <a:pt x="49263" y="18262"/>
                  </a:lnTo>
                  <a:close/>
                </a:path>
                <a:path w="142240" h="45084">
                  <a:moveTo>
                    <a:pt x="52260" y="11188"/>
                  </a:moveTo>
                  <a:lnTo>
                    <a:pt x="52146" y="10579"/>
                  </a:lnTo>
                  <a:lnTo>
                    <a:pt x="52031" y="9969"/>
                  </a:lnTo>
                  <a:lnTo>
                    <a:pt x="51384" y="9575"/>
                  </a:lnTo>
                  <a:lnTo>
                    <a:pt x="50711" y="9702"/>
                  </a:lnTo>
                  <a:lnTo>
                    <a:pt x="50038" y="9842"/>
                  </a:lnTo>
                  <a:lnTo>
                    <a:pt x="49606" y="10490"/>
                  </a:lnTo>
                  <a:lnTo>
                    <a:pt x="49885" y="11696"/>
                  </a:lnTo>
                  <a:lnTo>
                    <a:pt x="50520" y="12039"/>
                  </a:lnTo>
                  <a:lnTo>
                    <a:pt x="51828" y="11785"/>
                  </a:lnTo>
                  <a:lnTo>
                    <a:pt x="52260" y="11188"/>
                  </a:lnTo>
                  <a:close/>
                </a:path>
                <a:path w="142240" h="45084">
                  <a:moveTo>
                    <a:pt x="52489" y="17437"/>
                  </a:moveTo>
                  <a:lnTo>
                    <a:pt x="52362" y="16814"/>
                  </a:lnTo>
                  <a:lnTo>
                    <a:pt x="52222" y="16192"/>
                  </a:lnTo>
                  <a:lnTo>
                    <a:pt x="51562" y="15798"/>
                  </a:lnTo>
                  <a:lnTo>
                    <a:pt x="50190" y="16103"/>
                  </a:lnTo>
                  <a:lnTo>
                    <a:pt x="49771" y="16764"/>
                  </a:lnTo>
                  <a:lnTo>
                    <a:pt x="49923" y="17373"/>
                  </a:lnTo>
                  <a:lnTo>
                    <a:pt x="50076" y="17995"/>
                  </a:lnTo>
                  <a:lnTo>
                    <a:pt x="50736" y="18338"/>
                  </a:lnTo>
                  <a:lnTo>
                    <a:pt x="51396" y="18186"/>
                  </a:lnTo>
                  <a:lnTo>
                    <a:pt x="52057" y="18046"/>
                  </a:lnTo>
                  <a:lnTo>
                    <a:pt x="52489" y="17437"/>
                  </a:lnTo>
                  <a:close/>
                </a:path>
                <a:path w="142240" h="45084">
                  <a:moveTo>
                    <a:pt x="55740" y="16751"/>
                  </a:moveTo>
                  <a:lnTo>
                    <a:pt x="55651" y="16179"/>
                  </a:lnTo>
                  <a:lnTo>
                    <a:pt x="55549" y="15621"/>
                  </a:lnTo>
                  <a:lnTo>
                    <a:pt x="54978" y="15240"/>
                  </a:lnTo>
                  <a:lnTo>
                    <a:pt x="54343" y="15341"/>
                  </a:lnTo>
                  <a:lnTo>
                    <a:pt x="53721" y="15455"/>
                  </a:lnTo>
                  <a:lnTo>
                    <a:pt x="53314" y="16027"/>
                  </a:lnTo>
                  <a:lnTo>
                    <a:pt x="53428" y="16586"/>
                  </a:lnTo>
                  <a:lnTo>
                    <a:pt x="53543" y="17157"/>
                  </a:lnTo>
                  <a:lnTo>
                    <a:pt x="54114" y="17487"/>
                  </a:lnTo>
                  <a:lnTo>
                    <a:pt x="55321" y="17284"/>
                  </a:lnTo>
                  <a:lnTo>
                    <a:pt x="55740" y="16751"/>
                  </a:lnTo>
                  <a:close/>
                </a:path>
                <a:path w="142240" h="45084">
                  <a:moveTo>
                    <a:pt x="56108" y="10604"/>
                  </a:moveTo>
                  <a:lnTo>
                    <a:pt x="56007" y="9918"/>
                  </a:lnTo>
                  <a:lnTo>
                    <a:pt x="55905" y="9232"/>
                  </a:lnTo>
                  <a:lnTo>
                    <a:pt x="55219" y="8763"/>
                  </a:lnTo>
                  <a:lnTo>
                    <a:pt x="54457" y="8877"/>
                  </a:lnTo>
                  <a:lnTo>
                    <a:pt x="53708" y="9004"/>
                  </a:lnTo>
                  <a:lnTo>
                    <a:pt x="53200" y="9677"/>
                  </a:lnTo>
                  <a:lnTo>
                    <a:pt x="53454" y="11036"/>
                  </a:lnTo>
                  <a:lnTo>
                    <a:pt x="54140" y="11455"/>
                  </a:lnTo>
                  <a:lnTo>
                    <a:pt x="54864" y="11341"/>
                  </a:lnTo>
                  <a:lnTo>
                    <a:pt x="55587" y="11239"/>
                  </a:lnTo>
                  <a:lnTo>
                    <a:pt x="56108" y="10604"/>
                  </a:lnTo>
                  <a:close/>
                </a:path>
                <a:path w="142240" h="45084">
                  <a:moveTo>
                    <a:pt x="59956" y="10198"/>
                  </a:moveTo>
                  <a:lnTo>
                    <a:pt x="59893" y="9448"/>
                  </a:lnTo>
                  <a:lnTo>
                    <a:pt x="59829" y="8699"/>
                  </a:lnTo>
                  <a:lnTo>
                    <a:pt x="59093" y="8153"/>
                  </a:lnTo>
                  <a:lnTo>
                    <a:pt x="58254" y="8216"/>
                  </a:lnTo>
                  <a:lnTo>
                    <a:pt x="57429" y="8331"/>
                  </a:lnTo>
                  <a:lnTo>
                    <a:pt x="56832" y="9029"/>
                  </a:lnTo>
                  <a:lnTo>
                    <a:pt x="57035" y="10541"/>
                  </a:lnTo>
                  <a:lnTo>
                    <a:pt x="57772" y="11049"/>
                  </a:lnTo>
                  <a:lnTo>
                    <a:pt x="58572" y="10947"/>
                  </a:lnTo>
                  <a:lnTo>
                    <a:pt x="59372" y="10871"/>
                  </a:lnTo>
                  <a:lnTo>
                    <a:pt x="59956" y="10198"/>
                  </a:lnTo>
                  <a:close/>
                </a:path>
                <a:path w="142240" h="45084">
                  <a:moveTo>
                    <a:pt x="63830" y="10007"/>
                  </a:moveTo>
                  <a:lnTo>
                    <a:pt x="63792" y="9182"/>
                  </a:lnTo>
                  <a:lnTo>
                    <a:pt x="63754" y="8356"/>
                  </a:lnTo>
                  <a:lnTo>
                    <a:pt x="62992" y="7721"/>
                  </a:lnTo>
                  <a:lnTo>
                    <a:pt x="62077" y="7759"/>
                  </a:lnTo>
                  <a:lnTo>
                    <a:pt x="61163" y="7848"/>
                  </a:lnTo>
                  <a:lnTo>
                    <a:pt x="60490" y="8572"/>
                  </a:lnTo>
                  <a:lnTo>
                    <a:pt x="60566" y="9398"/>
                  </a:lnTo>
                  <a:lnTo>
                    <a:pt x="60629" y="10210"/>
                  </a:lnTo>
                  <a:lnTo>
                    <a:pt x="61404" y="10820"/>
                  </a:lnTo>
                  <a:lnTo>
                    <a:pt x="62268" y="10731"/>
                  </a:lnTo>
                  <a:lnTo>
                    <a:pt x="63144" y="10693"/>
                  </a:lnTo>
                  <a:lnTo>
                    <a:pt x="63830" y="10007"/>
                  </a:lnTo>
                  <a:close/>
                </a:path>
                <a:path w="142240" h="45084">
                  <a:moveTo>
                    <a:pt x="67716" y="8216"/>
                  </a:moveTo>
                  <a:lnTo>
                    <a:pt x="66916" y="7480"/>
                  </a:lnTo>
                  <a:lnTo>
                    <a:pt x="65925" y="7493"/>
                  </a:lnTo>
                  <a:lnTo>
                    <a:pt x="64935" y="7531"/>
                  </a:lnTo>
                  <a:lnTo>
                    <a:pt x="64160" y="8280"/>
                  </a:lnTo>
                  <a:lnTo>
                    <a:pt x="64236" y="10058"/>
                  </a:lnTo>
                  <a:lnTo>
                    <a:pt x="65036" y="10744"/>
                  </a:lnTo>
                  <a:lnTo>
                    <a:pt x="65976" y="10706"/>
                  </a:lnTo>
                  <a:lnTo>
                    <a:pt x="66929" y="10693"/>
                  </a:lnTo>
                  <a:lnTo>
                    <a:pt x="67691" y="9994"/>
                  </a:lnTo>
                  <a:lnTo>
                    <a:pt x="67703" y="9105"/>
                  </a:lnTo>
                  <a:lnTo>
                    <a:pt x="67716" y="8216"/>
                  </a:lnTo>
                  <a:close/>
                </a:path>
                <a:path w="142240" h="45084">
                  <a:moveTo>
                    <a:pt x="69697" y="14681"/>
                  </a:moveTo>
                  <a:lnTo>
                    <a:pt x="69202" y="14198"/>
                  </a:lnTo>
                  <a:lnTo>
                    <a:pt x="68554" y="14173"/>
                  </a:lnTo>
                  <a:lnTo>
                    <a:pt x="67932" y="14160"/>
                  </a:lnTo>
                  <a:lnTo>
                    <a:pt x="67411" y="14643"/>
                  </a:lnTo>
                  <a:lnTo>
                    <a:pt x="67424" y="15214"/>
                  </a:lnTo>
                  <a:lnTo>
                    <a:pt x="67424" y="15786"/>
                  </a:lnTo>
                  <a:lnTo>
                    <a:pt x="67919" y="16230"/>
                  </a:lnTo>
                  <a:lnTo>
                    <a:pt x="68529" y="16243"/>
                  </a:lnTo>
                  <a:lnTo>
                    <a:pt x="69138" y="16268"/>
                  </a:lnTo>
                  <a:lnTo>
                    <a:pt x="69646" y="15824"/>
                  </a:lnTo>
                  <a:lnTo>
                    <a:pt x="69672" y="15252"/>
                  </a:lnTo>
                  <a:lnTo>
                    <a:pt x="69697" y="14681"/>
                  </a:lnTo>
                  <a:close/>
                </a:path>
                <a:path w="142240" h="45084">
                  <a:moveTo>
                    <a:pt x="73317" y="14820"/>
                  </a:moveTo>
                  <a:lnTo>
                    <a:pt x="72796" y="14262"/>
                  </a:lnTo>
                  <a:lnTo>
                    <a:pt x="72097" y="14198"/>
                  </a:lnTo>
                  <a:lnTo>
                    <a:pt x="71399" y="14160"/>
                  </a:lnTo>
                  <a:lnTo>
                    <a:pt x="70802" y="14668"/>
                  </a:lnTo>
                  <a:lnTo>
                    <a:pt x="70751" y="15925"/>
                  </a:lnTo>
                  <a:lnTo>
                    <a:pt x="71272" y="16459"/>
                  </a:lnTo>
                  <a:lnTo>
                    <a:pt x="71945" y="16497"/>
                  </a:lnTo>
                  <a:lnTo>
                    <a:pt x="72618" y="16548"/>
                  </a:lnTo>
                  <a:lnTo>
                    <a:pt x="73215" y="16090"/>
                  </a:lnTo>
                  <a:lnTo>
                    <a:pt x="73266" y="15455"/>
                  </a:lnTo>
                  <a:lnTo>
                    <a:pt x="73317" y="14820"/>
                  </a:lnTo>
                  <a:close/>
                </a:path>
                <a:path w="142240" h="45084">
                  <a:moveTo>
                    <a:pt x="76936" y="15151"/>
                  </a:moveTo>
                  <a:lnTo>
                    <a:pt x="76403" y="14503"/>
                  </a:lnTo>
                  <a:lnTo>
                    <a:pt x="75628" y="14401"/>
                  </a:lnTo>
                  <a:lnTo>
                    <a:pt x="74866" y="14325"/>
                  </a:lnTo>
                  <a:lnTo>
                    <a:pt x="74193" y="14833"/>
                  </a:lnTo>
                  <a:lnTo>
                    <a:pt x="74066" y="16217"/>
                  </a:lnTo>
                  <a:lnTo>
                    <a:pt x="74612" y="16827"/>
                  </a:lnTo>
                  <a:lnTo>
                    <a:pt x="75349" y="16903"/>
                  </a:lnTo>
                  <a:lnTo>
                    <a:pt x="76085" y="17005"/>
                  </a:lnTo>
                  <a:lnTo>
                    <a:pt x="76758" y="16522"/>
                  </a:lnTo>
                  <a:lnTo>
                    <a:pt x="76847" y="15836"/>
                  </a:lnTo>
                  <a:lnTo>
                    <a:pt x="76936" y="15151"/>
                  </a:lnTo>
                  <a:close/>
                </a:path>
                <a:path w="142240" h="45084">
                  <a:moveTo>
                    <a:pt x="80543" y="15671"/>
                  </a:moveTo>
                  <a:lnTo>
                    <a:pt x="79984" y="14935"/>
                  </a:lnTo>
                  <a:lnTo>
                    <a:pt x="79159" y="14782"/>
                  </a:lnTo>
                  <a:lnTo>
                    <a:pt x="78320" y="14668"/>
                  </a:lnTo>
                  <a:lnTo>
                    <a:pt x="77571" y="15176"/>
                  </a:lnTo>
                  <a:lnTo>
                    <a:pt x="77457" y="15925"/>
                  </a:lnTo>
                  <a:lnTo>
                    <a:pt x="77355" y="16675"/>
                  </a:lnTo>
                  <a:lnTo>
                    <a:pt x="77927" y="17373"/>
                  </a:lnTo>
                  <a:lnTo>
                    <a:pt x="78714" y="17487"/>
                  </a:lnTo>
                  <a:lnTo>
                    <a:pt x="79514" y="17627"/>
                  </a:lnTo>
                  <a:lnTo>
                    <a:pt x="80264" y="17157"/>
                  </a:lnTo>
                  <a:lnTo>
                    <a:pt x="80403" y="16408"/>
                  </a:lnTo>
                  <a:lnTo>
                    <a:pt x="80543" y="15671"/>
                  </a:lnTo>
                  <a:close/>
                </a:path>
                <a:path w="142240" h="45084">
                  <a:moveTo>
                    <a:pt x="84112" y="16357"/>
                  </a:moveTo>
                  <a:lnTo>
                    <a:pt x="83553" y="15519"/>
                  </a:lnTo>
                  <a:lnTo>
                    <a:pt x="82664" y="15328"/>
                  </a:lnTo>
                  <a:lnTo>
                    <a:pt x="81775" y="15151"/>
                  </a:lnTo>
                  <a:lnTo>
                    <a:pt x="80924" y="15671"/>
                  </a:lnTo>
                  <a:lnTo>
                    <a:pt x="80619" y="17284"/>
                  </a:lnTo>
                  <a:lnTo>
                    <a:pt x="81191" y="18059"/>
                  </a:lnTo>
                  <a:lnTo>
                    <a:pt x="82042" y="18224"/>
                  </a:lnTo>
                  <a:lnTo>
                    <a:pt x="82892" y="18415"/>
                  </a:lnTo>
                  <a:lnTo>
                    <a:pt x="83731" y="17945"/>
                  </a:lnTo>
                  <a:lnTo>
                    <a:pt x="83921" y="17145"/>
                  </a:lnTo>
                  <a:lnTo>
                    <a:pt x="84112" y="16357"/>
                  </a:lnTo>
                  <a:close/>
                </a:path>
                <a:path w="142240" h="45084">
                  <a:moveTo>
                    <a:pt x="101485" y="8382"/>
                  </a:moveTo>
                  <a:lnTo>
                    <a:pt x="100952" y="7264"/>
                  </a:lnTo>
                  <a:lnTo>
                    <a:pt x="98793" y="6400"/>
                  </a:lnTo>
                  <a:lnTo>
                    <a:pt x="97764" y="6794"/>
                  </a:lnTo>
                  <a:lnTo>
                    <a:pt x="97142" y="5638"/>
                  </a:lnTo>
                  <a:lnTo>
                    <a:pt x="95973" y="5219"/>
                  </a:lnTo>
                  <a:lnTo>
                    <a:pt x="94792" y="4826"/>
                  </a:lnTo>
                  <a:lnTo>
                    <a:pt x="93878" y="5219"/>
                  </a:lnTo>
                  <a:lnTo>
                    <a:pt x="93281" y="4191"/>
                  </a:lnTo>
                  <a:lnTo>
                    <a:pt x="90741" y="3454"/>
                  </a:lnTo>
                  <a:lnTo>
                    <a:pt x="89725" y="3949"/>
                  </a:lnTo>
                  <a:lnTo>
                    <a:pt x="89547" y="3657"/>
                  </a:lnTo>
                  <a:lnTo>
                    <a:pt x="89204" y="3149"/>
                  </a:lnTo>
                  <a:lnTo>
                    <a:pt x="88646" y="2755"/>
                  </a:lnTo>
                  <a:lnTo>
                    <a:pt x="87972" y="2590"/>
                  </a:lnTo>
                  <a:lnTo>
                    <a:pt x="86601" y="2273"/>
                  </a:lnTo>
                  <a:lnTo>
                    <a:pt x="85686" y="2781"/>
                  </a:lnTo>
                  <a:lnTo>
                    <a:pt x="85585" y="2628"/>
                  </a:lnTo>
                  <a:lnTo>
                    <a:pt x="85204" y="2120"/>
                  </a:lnTo>
                  <a:lnTo>
                    <a:pt x="84594" y="1727"/>
                  </a:lnTo>
                  <a:lnTo>
                    <a:pt x="82397" y="1308"/>
                  </a:lnTo>
                  <a:lnTo>
                    <a:pt x="81597" y="1803"/>
                  </a:lnTo>
                  <a:lnTo>
                    <a:pt x="81153" y="1231"/>
                  </a:lnTo>
                  <a:lnTo>
                    <a:pt x="80492" y="863"/>
                  </a:lnTo>
                  <a:lnTo>
                    <a:pt x="78143" y="533"/>
                  </a:lnTo>
                  <a:lnTo>
                    <a:pt x="77431" y="1028"/>
                  </a:lnTo>
                  <a:lnTo>
                    <a:pt x="77050" y="558"/>
                  </a:lnTo>
                  <a:lnTo>
                    <a:pt x="76327" y="215"/>
                  </a:lnTo>
                  <a:lnTo>
                    <a:pt x="73850" y="0"/>
                  </a:lnTo>
                  <a:lnTo>
                    <a:pt x="72453" y="1079"/>
                  </a:lnTo>
                  <a:lnTo>
                    <a:pt x="72377" y="2565"/>
                  </a:lnTo>
                  <a:lnTo>
                    <a:pt x="72301" y="4013"/>
                  </a:lnTo>
                  <a:lnTo>
                    <a:pt x="73482" y="5321"/>
                  </a:lnTo>
                  <a:lnTo>
                    <a:pt x="75793" y="5524"/>
                  </a:lnTo>
                  <a:lnTo>
                    <a:pt x="76530" y="5270"/>
                  </a:lnTo>
                  <a:lnTo>
                    <a:pt x="77000" y="4927"/>
                  </a:lnTo>
                  <a:lnTo>
                    <a:pt x="77546" y="5575"/>
                  </a:lnTo>
                  <a:lnTo>
                    <a:pt x="79730" y="5880"/>
                  </a:lnTo>
                  <a:lnTo>
                    <a:pt x="80441" y="5689"/>
                  </a:lnTo>
                  <a:lnTo>
                    <a:pt x="80987" y="5308"/>
                  </a:lnTo>
                  <a:lnTo>
                    <a:pt x="81584" y="6057"/>
                  </a:lnTo>
                  <a:lnTo>
                    <a:pt x="83642" y="6438"/>
                  </a:lnTo>
                  <a:lnTo>
                    <a:pt x="84328" y="6299"/>
                  </a:lnTo>
                  <a:lnTo>
                    <a:pt x="85026" y="5867"/>
                  </a:lnTo>
                  <a:lnTo>
                    <a:pt x="85610" y="6705"/>
                  </a:lnTo>
                  <a:lnTo>
                    <a:pt x="87541" y="7175"/>
                  </a:lnTo>
                  <a:lnTo>
                    <a:pt x="88188" y="7073"/>
                  </a:lnTo>
                  <a:lnTo>
                    <a:pt x="88722" y="6769"/>
                  </a:lnTo>
                  <a:lnTo>
                    <a:pt x="89014" y="6616"/>
                  </a:lnTo>
                  <a:lnTo>
                    <a:pt x="89598" y="7581"/>
                  </a:lnTo>
                  <a:lnTo>
                    <a:pt x="91998" y="8280"/>
                  </a:lnTo>
                  <a:lnTo>
                    <a:pt x="93065" y="7759"/>
                  </a:lnTo>
                  <a:lnTo>
                    <a:pt x="93535" y="8648"/>
                  </a:lnTo>
                  <a:lnTo>
                    <a:pt x="95758" y="9410"/>
                  </a:lnTo>
                  <a:lnTo>
                    <a:pt x="96951" y="8902"/>
                  </a:lnTo>
                  <a:lnTo>
                    <a:pt x="97447" y="9906"/>
                  </a:lnTo>
                  <a:lnTo>
                    <a:pt x="98463" y="10312"/>
                  </a:lnTo>
                  <a:lnTo>
                    <a:pt x="99479" y="10731"/>
                  </a:lnTo>
                  <a:lnTo>
                    <a:pt x="100647" y="10287"/>
                  </a:lnTo>
                  <a:lnTo>
                    <a:pt x="101485" y="8382"/>
                  </a:lnTo>
                  <a:close/>
                </a:path>
                <a:path w="142240" h="45084">
                  <a:moveTo>
                    <a:pt x="105092" y="10134"/>
                  </a:moveTo>
                  <a:lnTo>
                    <a:pt x="104648" y="9067"/>
                  </a:lnTo>
                  <a:lnTo>
                    <a:pt x="103670" y="8610"/>
                  </a:lnTo>
                  <a:lnTo>
                    <a:pt x="102692" y="8166"/>
                  </a:lnTo>
                  <a:lnTo>
                    <a:pt x="101587" y="8521"/>
                  </a:lnTo>
                  <a:lnTo>
                    <a:pt x="101206" y="9410"/>
                  </a:lnTo>
                  <a:lnTo>
                    <a:pt x="100825" y="10299"/>
                  </a:lnTo>
                  <a:lnTo>
                    <a:pt x="101269" y="11366"/>
                  </a:lnTo>
                  <a:lnTo>
                    <a:pt x="103136" y="12230"/>
                  </a:lnTo>
                  <a:lnTo>
                    <a:pt x="104241" y="11861"/>
                  </a:lnTo>
                  <a:lnTo>
                    <a:pt x="104660" y="10998"/>
                  </a:lnTo>
                  <a:lnTo>
                    <a:pt x="105092" y="10134"/>
                  </a:lnTo>
                  <a:close/>
                </a:path>
                <a:path w="142240" h="45084">
                  <a:moveTo>
                    <a:pt x="108623" y="12039"/>
                  </a:moveTo>
                  <a:lnTo>
                    <a:pt x="108254" y="11036"/>
                  </a:lnTo>
                  <a:lnTo>
                    <a:pt x="106489" y="10121"/>
                  </a:lnTo>
                  <a:lnTo>
                    <a:pt x="105460" y="10401"/>
                  </a:lnTo>
                  <a:lnTo>
                    <a:pt x="105067" y="11201"/>
                  </a:lnTo>
                  <a:lnTo>
                    <a:pt x="104673" y="12001"/>
                  </a:lnTo>
                  <a:lnTo>
                    <a:pt x="105041" y="13017"/>
                  </a:lnTo>
                  <a:lnTo>
                    <a:pt x="106730" y="13881"/>
                  </a:lnTo>
                  <a:lnTo>
                    <a:pt x="107759" y="13601"/>
                  </a:lnTo>
                  <a:lnTo>
                    <a:pt x="108623" y="12039"/>
                  </a:lnTo>
                  <a:close/>
                </a:path>
                <a:path w="142240" h="45084">
                  <a:moveTo>
                    <a:pt x="114350" y="23495"/>
                  </a:moveTo>
                  <a:lnTo>
                    <a:pt x="114096" y="22377"/>
                  </a:lnTo>
                  <a:lnTo>
                    <a:pt x="112356" y="21158"/>
                  </a:lnTo>
                  <a:lnTo>
                    <a:pt x="111353" y="21297"/>
                  </a:lnTo>
                  <a:lnTo>
                    <a:pt x="111036" y="20142"/>
                  </a:lnTo>
                  <a:lnTo>
                    <a:pt x="109105" y="18923"/>
                  </a:lnTo>
                  <a:lnTo>
                    <a:pt x="108204" y="19088"/>
                  </a:lnTo>
                  <a:lnTo>
                    <a:pt x="107861" y="18034"/>
                  </a:lnTo>
                  <a:lnTo>
                    <a:pt x="105740" y="16840"/>
                  </a:lnTo>
                  <a:lnTo>
                    <a:pt x="104724" y="17081"/>
                  </a:lnTo>
                  <a:lnTo>
                    <a:pt x="104432" y="16268"/>
                  </a:lnTo>
                  <a:lnTo>
                    <a:pt x="104013" y="15811"/>
                  </a:lnTo>
                  <a:lnTo>
                    <a:pt x="102273" y="14935"/>
                  </a:lnTo>
                  <a:lnTo>
                    <a:pt x="101358" y="15201"/>
                  </a:lnTo>
                  <a:lnTo>
                    <a:pt x="101295" y="15036"/>
                  </a:lnTo>
                  <a:lnTo>
                    <a:pt x="101053" y="14503"/>
                  </a:lnTo>
                  <a:lnTo>
                    <a:pt x="100596" y="14020"/>
                  </a:lnTo>
                  <a:lnTo>
                    <a:pt x="99961" y="13754"/>
                  </a:lnTo>
                  <a:lnTo>
                    <a:pt x="98704" y="13195"/>
                  </a:lnTo>
                  <a:lnTo>
                    <a:pt x="97891" y="13474"/>
                  </a:lnTo>
                  <a:lnTo>
                    <a:pt x="97612" y="12877"/>
                  </a:lnTo>
                  <a:lnTo>
                    <a:pt x="97091" y="12407"/>
                  </a:lnTo>
                  <a:lnTo>
                    <a:pt x="96418" y="12141"/>
                  </a:lnTo>
                  <a:lnTo>
                    <a:pt x="95059" y="11620"/>
                  </a:lnTo>
                  <a:lnTo>
                    <a:pt x="94322" y="11912"/>
                  </a:lnTo>
                  <a:lnTo>
                    <a:pt x="94081" y="11430"/>
                  </a:lnTo>
                  <a:lnTo>
                    <a:pt x="93497" y="10972"/>
                  </a:lnTo>
                  <a:lnTo>
                    <a:pt x="91325" y="10248"/>
                  </a:lnTo>
                  <a:lnTo>
                    <a:pt x="90474" y="10655"/>
                  </a:lnTo>
                  <a:lnTo>
                    <a:pt x="90284" y="10312"/>
                  </a:lnTo>
                  <a:lnTo>
                    <a:pt x="89712" y="9906"/>
                  </a:lnTo>
                  <a:lnTo>
                    <a:pt x="87617" y="9334"/>
                  </a:lnTo>
                  <a:lnTo>
                    <a:pt x="86918" y="9702"/>
                  </a:lnTo>
                  <a:lnTo>
                    <a:pt x="86563" y="9144"/>
                  </a:lnTo>
                  <a:lnTo>
                    <a:pt x="85217" y="8877"/>
                  </a:lnTo>
                  <a:lnTo>
                    <a:pt x="83883" y="8585"/>
                  </a:lnTo>
                  <a:lnTo>
                    <a:pt x="83096" y="9042"/>
                  </a:lnTo>
                  <a:lnTo>
                    <a:pt x="82664" y="8420"/>
                  </a:lnTo>
                  <a:lnTo>
                    <a:pt x="81368" y="8229"/>
                  </a:lnTo>
                  <a:lnTo>
                    <a:pt x="80098" y="8026"/>
                  </a:lnTo>
                  <a:lnTo>
                    <a:pt x="79082" y="8686"/>
                  </a:lnTo>
                  <a:lnTo>
                    <a:pt x="78816" y="8343"/>
                  </a:lnTo>
                  <a:lnTo>
                    <a:pt x="78600" y="8153"/>
                  </a:lnTo>
                  <a:lnTo>
                    <a:pt x="78105" y="7899"/>
                  </a:lnTo>
                  <a:lnTo>
                    <a:pt x="77825" y="7810"/>
                  </a:lnTo>
                  <a:lnTo>
                    <a:pt x="77520" y="7772"/>
                  </a:lnTo>
                  <a:lnTo>
                    <a:pt x="76314" y="7645"/>
                  </a:lnTo>
                  <a:lnTo>
                    <a:pt x="75272" y="8394"/>
                  </a:lnTo>
                  <a:lnTo>
                    <a:pt x="74904" y="7962"/>
                  </a:lnTo>
                  <a:lnTo>
                    <a:pt x="73672" y="7493"/>
                  </a:lnTo>
                  <a:lnTo>
                    <a:pt x="72529" y="7416"/>
                  </a:lnTo>
                  <a:lnTo>
                    <a:pt x="71564" y="8191"/>
                  </a:lnTo>
                  <a:lnTo>
                    <a:pt x="71539" y="8534"/>
                  </a:lnTo>
                  <a:lnTo>
                    <a:pt x="71450" y="8293"/>
                  </a:lnTo>
                  <a:lnTo>
                    <a:pt x="70789" y="7632"/>
                  </a:lnTo>
                  <a:lnTo>
                    <a:pt x="70319" y="7391"/>
                  </a:lnTo>
                  <a:lnTo>
                    <a:pt x="69786" y="7391"/>
                  </a:lnTo>
                  <a:lnTo>
                    <a:pt x="68719" y="7378"/>
                  </a:lnTo>
                  <a:lnTo>
                    <a:pt x="67856" y="8153"/>
                  </a:lnTo>
                  <a:lnTo>
                    <a:pt x="67856" y="10058"/>
                  </a:lnTo>
                  <a:lnTo>
                    <a:pt x="68668" y="10845"/>
                  </a:lnTo>
                  <a:lnTo>
                    <a:pt x="69684" y="10858"/>
                  </a:lnTo>
                  <a:lnTo>
                    <a:pt x="70192" y="10845"/>
                  </a:lnTo>
                  <a:lnTo>
                    <a:pt x="70650" y="10706"/>
                  </a:lnTo>
                  <a:lnTo>
                    <a:pt x="71005" y="10414"/>
                  </a:lnTo>
                  <a:lnTo>
                    <a:pt x="71348" y="10121"/>
                  </a:lnTo>
                  <a:lnTo>
                    <a:pt x="71475" y="9893"/>
                  </a:lnTo>
                  <a:lnTo>
                    <a:pt x="71462" y="10236"/>
                  </a:lnTo>
                  <a:lnTo>
                    <a:pt x="72301" y="11112"/>
                  </a:lnTo>
                  <a:lnTo>
                    <a:pt x="73380" y="11176"/>
                  </a:lnTo>
                  <a:lnTo>
                    <a:pt x="73647" y="11201"/>
                  </a:lnTo>
                  <a:lnTo>
                    <a:pt x="73914" y="11163"/>
                  </a:lnTo>
                  <a:lnTo>
                    <a:pt x="74155" y="11087"/>
                  </a:lnTo>
                  <a:lnTo>
                    <a:pt x="74396" y="11023"/>
                  </a:lnTo>
                  <a:lnTo>
                    <a:pt x="74625" y="10909"/>
                  </a:lnTo>
                  <a:lnTo>
                    <a:pt x="74815" y="10769"/>
                  </a:lnTo>
                  <a:lnTo>
                    <a:pt x="75044" y="10591"/>
                  </a:lnTo>
                  <a:lnTo>
                    <a:pt x="75882" y="11557"/>
                  </a:lnTo>
                  <a:lnTo>
                    <a:pt x="77025" y="11684"/>
                  </a:lnTo>
                  <a:lnTo>
                    <a:pt x="77317" y="11722"/>
                  </a:lnTo>
                  <a:lnTo>
                    <a:pt x="77597" y="11696"/>
                  </a:lnTo>
                  <a:lnTo>
                    <a:pt x="77863" y="11620"/>
                  </a:lnTo>
                  <a:lnTo>
                    <a:pt x="78130" y="11557"/>
                  </a:lnTo>
                  <a:lnTo>
                    <a:pt x="78359" y="11455"/>
                  </a:lnTo>
                  <a:lnTo>
                    <a:pt x="78574" y="11303"/>
                  </a:lnTo>
                  <a:lnTo>
                    <a:pt x="78701" y="11226"/>
                  </a:lnTo>
                  <a:lnTo>
                    <a:pt x="79451" y="12153"/>
                  </a:lnTo>
                  <a:lnTo>
                    <a:pt x="80657" y="12357"/>
                  </a:lnTo>
                  <a:lnTo>
                    <a:pt x="81864" y="12534"/>
                  </a:lnTo>
                  <a:lnTo>
                    <a:pt x="82473" y="12179"/>
                  </a:lnTo>
                  <a:lnTo>
                    <a:pt x="82994" y="12915"/>
                  </a:lnTo>
                  <a:lnTo>
                    <a:pt x="84239" y="13195"/>
                  </a:lnTo>
                  <a:lnTo>
                    <a:pt x="85509" y="13436"/>
                  </a:lnTo>
                  <a:lnTo>
                    <a:pt x="86017" y="13169"/>
                  </a:lnTo>
                  <a:lnTo>
                    <a:pt x="86461" y="13868"/>
                  </a:lnTo>
                  <a:lnTo>
                    <a:pt x="88430" y="14389"/>
                  </a:lnTo>
                  <a:lnTo>
                    <a:pt x="89103" y="14287"/>
                  </a:lnTo>
                  <a:lnTo>
                    <a:pt x="89433" y="14135"/>
                  </a:lnTo>
                  <a:lnTo>
                    <a:pt x="89903" y="14947"/>
                  </a:lnTo>
                  <a:lnTo>
                    <a:pt x="91922" y="15621"/>
                  </a:lnTo>
                  <a:lnTo>
                    <a:pt x="92633" y="15532"/>
                  </a:lnTo>
                  <a:lnTo>
                    <a:pt x="93129" y="15328"/>
                  </a:lnTo>
                  <a:lnTo>
                    <a:pt x="93484" y="16014"/>
                  </a:lnTo>
                  <a:lnTo>
                    <a:pt x="94742" y="16497"/>
                  </a:lnTo>
                  <a:lnTo>
                    <a:pt x="95377" y="16751"/>
                  </a:lnTo>
                  <a:lnTo>
                    <a:pt x="96050" y="16713"/>
                  </a:lnTo>
                  <a:lnTo>
                    <a:pt x="96647" y="16484"/>
                  </a:lnTo>
                  <a:lnTo>
                    <a:pt x="97002" y="17284"/>
                  </a:lnTo>
                  <a:lnTo>
                    <a:pt x="98183" y="17792"/>
                  </a:lnTo>
                  <a:lnTo>
                    <a:pt x="98767" y="18059"/>
                  </a:lnTo>
                  <a:lnTo>
                    <a:pt x="99402" y="18072"/>
                  </a:lnTo>
                  <a:lnTo>
                    <a:pt x="99961" y="17868"/>
                  </a:lnTo>
                  <a:lnTo>
                    <a:pt x="100126" y="17818"/>
                  </a:lnTo>
                  <a:lnTo>
                    <a:pt x="100469" y="18719"/>
                  </a:lnTo>
                  <a:lnTo>
                    <a:pt x="102108" y="19532"/>
                  </a:lnTo>
                  <a:lnTo>
                    <a:pt x="102704" y="19570"/>
                  </a:lnTo>
                  <a:lnTo>
                    <a:pt x="103543" y="19342"/>
                  </a:lnTo>
                  <a:lnTo>
                    <a:pt x="103860" y="20307"/>
                  </a:lnTo>
                  <a:lnTo>
                    <a:pt x="104863" y="20878"/>
                  </a:lnTo>
                  <a:lnTo>
                    <a:pt x="105867" y="21424"/>
                  </a:lnTo>
                  <a:lnTo>
                    <a:pt x="106934" y="21183"/>
                  </a:lnTo>
                  <a:lnTo>
                    <a:pt x="107188" y="22085"/>
                  </a:lnTo>
                  <a:lnTo>
                    <a:pt x="108102" y="22669"/>
                  </a:lnTo>
                  <a:lnTo>
                    <a:pt x="109016" y="23241"/>
                  </a:lnTo>
                  <a:lnTo>
                    <a:pt x="110185" y="23025"/>
                  </a:lnTo>
                  <a:lnTo>
                    <a:pt x="110413" y="24028"/>
                  </a:lnTo>
                  <a:lnTo>
                    <a:pt x="112077" y="25184"/>
                  </a:lnTo>
                  <a:lnTo>
                    <a:pt x="113207" y="25031"/>
                  </a:lnTo>
                  <a:lnTo>
                    <a:pt x="114350" y="23495"/>
                  </a:lnTo>
                  <a:close/>
                </a:path>
                <a:path w="142240" h="45084">
                  <a:moveTo>
                    <a:pt x="117233" y="25806"/>
                  </a:moveTo>
                  <a:lnTo>
                    <a:pt x="117043" y="24752"/>
                  </a:lnTo>
                  <a:lnTo>
                    <a:pt x="115481" y="23545"/>
                  </a:lnTo>
                  <a:lnTo>
                    <a:pt x="114414" y="23647"/>
                  </a:lnTo>
                  <a:lnTo>
                    <a:pt x="113893" y="24358"/>
                  </a:lnTo>
                  <a:lnTo>
                    <a:pt x="113372" y="25069"/>
                  </a:lnTo>
                  <a:lnTo>
                    <a:pt x="113550" y="26123"/>
                  </a:lnTo>
                  <a:lnTo>
                    <a:pt x="114300" y="26695"/>
                  </a:lnTo>
                  <a:lnTo>
                    <a:pt x="115049" y="27279"/>
                  </a:lnTo>
                  <a:lnTo>
                    <a:pt x="116103" y="27190"/>
                  </a:lnTo>
                  <a:lnTo>
                    <a:pt x="116662" y="26492"/>
                  </a:lnTo>
                  <a:lnTo>
                    <a:pt x="117233" y="25806"/>
                  </a:lnTo>
                  <a:close/>
                </a:path>
                <a:path w="142240" h="45084">
                  <a:moveTo>
                    <a:pt x="119989" y="28244"/>
                  </a:moveTo>
                  <a:lnTo>
                    <a:pt x="119875" y="27266"/>
                  </a:lnTo>
                  <a:lnTo>
                    <a:pt x="119176" y="26670"/>
                  </a:lnTo>
                  <a:lnTo>
                    <a:pt x="118478" y="26085"/>
                  </a:lnTo>
                  <a:lnTo>
                    <a:pt x="117500" y="26123"/>
                  </a:lnTo>
                  <a:lnTo>
                    <a:pt x="116979" y="26758"/>
                  </a:lnTo>
                  <a:lnTo>
                    <a:pt x="116459" y="27393"/>
                  </a:lnTo>
                  <a:lnTo>
                    <a:pt x="116586" y="28371"/>
                  </a:lnTo>
                  <a:lnTo>
                    <a:pt x="117906" y="29514"/>
                  </a:lnTo>
                  <a:lnTo>
                    <a:pt x="118897" y="29476"/>
                  </a:lnTo>
                  <a:lnTo>
                    <a:pt x="119443" y="28854"/>
                  </a:lnTo>
                  <a:lnTo>
                    <a:pt x="119989" y="28244"/>
                  </a:lnTo>
                  <a:close/>
                </a:path>
                <a:path w="142240" h="45084">
                  <a:moveTo>
                    <a:pt x="122656" y="30810"/>
                  </a:moveTo>
                  <a:lnTo>
                    <a:pt x="122593" y="29908"/>
                  </a:lnTo>
                  <a:lnTo>
                    <a:pt x="121970" y="29337"/>
                  </a:lnTo>
                  <a:lnTo>
                    <a:pt x="121361" y="28765"/>
                  </a:lnTo>
                  <a:lnTo>
                    <a:pt x="120459" y="28752"/>
                  </a:lnTo>
                  <a:lnTo>
                    <a:pt x="119951" y="29311"/>
                  </a:lnTo>
                  <a:lnTo>
                    <a:pt x="119443" y="29870"/>
                  </a:lnTo>
                  <a:lnTo>
                    <a:pt x="119519" y="30772"/>
                  </a:lnTo>
                  <a:lnTo>
                    <a:pt x="120103" y="31330"/>
                  </a:lnTo>
                  <a:lnTo>
                    <a:pt x="120688" y="31877"/>
                  </a:lnTo>
                  <a:lnTo>
                    <a:pt x="121589" y="31889"/>
                  </a:lnTo>
                  <a:lnTo>
                    <a:pt x="122123" y="31343"/>
                  </a:lnTo>
                  <a:lnTo>
                    <a:pt x="122656" y="30810"/>
                  </a:lnTo>
                  <a:close/>
                </a:path>
                <a:path w="142240" h="45084">
                  <a:moveTo>
                    <a:pt x="125171" y="33489"/>
                  </a:moveTo>
                  <a:lnTo>
                    <a:pt x="125158" y="32677"/>
                  </a:lnTo>
                  <a:lnTo>
                    <a:pt x="124625" y="32118"/>
                  </a:lnTo>
                  <a:lnTo>
                    <a:pt x="124091" y="31572"/>
                  </a:lnTo>
                  <a:lnTo>
                    <a:pt x="123266" y="31534"/>
                  </a:lnTo>
                  <a:lnTo>
                    <a:pt x="122783" y="32016"/>
                  </a:lnTo>
                  <a:lnTo>
                    <a:pt x="122301" y="32499"/>
                  </a:lnTo>
                  <a:lnTo>
                    <a:pt x="122326" y="33324"/>
                  </a:lnTo>
                  <a:lnTo>
                    <a:pt x="123342" y="34391"/>
                  </a:lnTo>
                  <a:lnTo>
                    <a:pt x="124167" y="34429"/>
                  </a:lnTo>
                  <a:lnTo>
                    <a:pt x="124675" y="33972"/>
                  </a:lnTo>
                  <a:lnTo>
                    <a:pt x="125171" y="33489"/>
                  </a:lnTo>
                  <a:close/>
                </a:path>
                <a:path w="142240" h="45084">
                  <a:moveTo>
                    <a:pt x="127596" y="35547"/>
                  </a:moveTo>
                  <a:lnTo>
                    <a:pt x="126682" y="34505"/>
                  </a:lnTo>
                  <a:lnTo>
                    <a:pt x="125933" y="34429"/>
                  </a:lnTo>
                  <a:lnTo>
                    <a:pt x="125476" y="34848"/>
                  </a:lnTo>
                  <a:lnTo>
                    <a:pt x="125018" y="35267"/>
                  </a:lnTo>
                  <a:lnTo>
                    <a:pt x="125006" y="36017"/>
                  </a:lnTo>
                  <a:lnTo>
                    <a:pt x="125437" y="36512"/>
                  </a:lnTo>
                  <a:lnTo>
                    <a:pt x="125882" y="37007"/>
                  </a:lnTo>
                  <a:lnTo>
                    <a:pt x="126619" y="37096"/>
                  </a:lnTo>
                  <a:lnTo>
                    <a:pt x="127101" y="36690"/>
                  </a:lnTo>
                  <a:lnTo>
                    <a:pt x="127571" y="36283"/>
                  </a:lnTo>
                  <a:lnTo>
                    <a:pt x="127596" y="35547"/>
                  </a:lnTo>
                  <a:close/>
                </a:path>
                <a:path w="142240" h="45084">
                  <a:moveTo>
                    <a:pt x="131013" y="29121"/>
                  </a:moveTo>
                  <a:lnTo>
                    <a:pt x="130492" y="28587"/>
                  </a:lnTo>
                  <a:lnTo>
                    <a:pt x="129984" y="28041"/>
                  </a:lnTo>
                  <a:lnTo>
                    <a:pt x="129171" y="27978"/>
                  </a:lnTo>
                  <a:lnTo>
                    <a:pt x="128689" y="28448"/>
                  </a:lnTo>
                  <a:lnTo>
                    <a:pt x="128206" y="28930"/>
                  </a:lnTo>
                  <a:lnTo>
                    <a:pt x="128206" y="29730"/>
                  </a:lnTo>
                  <a:lnTo>
                    <a:pt x="128701" y="30264"/>
                  </a:lnTo>
                  <a:lnTo>
                    <a:pt x="129209" y="30784"/>
                  </a:lnTo>
                  <a:lnTo>
                    <a:pt x="130022" y="30848"/>
                  </a:lnTo>
                  <a:lnTo>
                    <a:pt x="130517" y="30391"/>
                  </a:lnTo>
                  <a:lnTo>
                    <a:pt x="131013" y="29933"/>
                  </a:lnTo>
                  <a:lnTo>
                    <a:pt x="131013" y="29121"/>
                  </a:lnTo>
                  <a:close/>
                </a:path>
                <a:path w="142240" h="45084">
                  <a:moveTo>
                    <a:pt x="133921" y="32232"/>
                  </a:moveTo>
                  <a:lnTo>
                    <a:pt x="132842" y="30975"/>
                  </a:lnTo>
                  <a:lnTo>
                    <a:pt x="131953" y="30873"/>
                  </a:lnTo>
                  <a:lnTo>
                    <a:pt x="131394" y="31369"/>
                  </a:lnTo>
                  <a:lnTo>
                    <a:pt x="130822" y="31864"/>
                  </a:lnTo>
                  <a:lnTo>
                    <a:pt x="130797" y="32753"/>
                  </a:lnTo>
                  <a:lnTo>
                    <a:pt x="131838" y="33972"/>
                  </a:lnTo>
                  <a:lnTo>
                    <a:pt x="132727" y="34074"/>
                  </a:lnTo>
                  <a:lnTo>
                    <a:pt x="133311" y="33604"/>
                  </a:lnTo>
                  <a:lnTo>
                    <a:pt x="133896" y="33134"/>
                  </a:lnTo>
                  <a:lnTo>
                    <a:pt x="133921" y="32232"/>
                  </a:lnTo>
                  <a:close/>
                </a:path>
                <a:path w="142240" h="45084">
                  <a:moveTo>
                    <a:pt x="136677" y="35496"/>
                  </a:moveTo>
                  <a:lnTo>
                    <a:pt x="136118" y="34772"/>
                  </a:lnTo>
                  <a:lnTo>
                    <a:pt x="135547" y="34048"/>
                  </a:lnTo>
                  <a:lnTo>
                    <a:pt x="134581" y="33883"/>
                  </a:lnTo>
                  <a:lnTo>
                    <a:pt x="133299" y="34912"/>
                  </a:lnTo>
                  <a:lnTo>
                    <a:pt x="133223" y="35902"/>
                  </a:lnTo>
                  <a:lnTo>
                    <a:pt x="133756" y="36588"/>
                  </a:lnTo>
                  <a:lnTo>
                    <a:pt x="134289" y="37287"/>
                  </a:lnTo>
                  <a:lnTo>
                    <a:pt x="135267" y="37439"/>
                  </a:lnTo>
                  <a:lnTo>
                    <a:pt x="135928" y="36957"/>
                  </a:lnTo>
                  <a:lnTo>
                    <a:pt x="136588" y="36474"/>
                  </a:lnTo>
                  <a:lnTo>
                    <a:pt x="136677" y="35496"/>
                  </a:lnTo>
                  <a:close/>
                </a:path>
                <a:path w="142240" h="45084">
                  <a:moveTo>
                    <a:pt x="139255" y="38887"/>
                  </a:moveTo>
                  <a:lnTo>
                    <a:pt x="138112" y="37261"/>
                  </a:lnTo>
                  <a:lnTo>
                    <a:pt x="137071" y="37020"/>
                  </a:lnTo>
                  <a:lnTo>
                    <a:pt x="135623" y="38087"/>
                  </a:lnTo>
                  <a:lnTo>
                    <a:pt x="135483" y="39141"/>
                  </a:lnTo>
                  <a:lnTo>
                    <a:pt x="136575" y="40703"/>
                  </a:lnTo>
                  <a:lnTo>
                    <a:pt x="137629" y="40919"/>
                  </a:lnTo>
                  <a:lnTo>
                    <a:pt x="138366" y="40436"/>
                  </a:lnTo>
                  <a:lnTo>
                    <a:pt x="139115" y="39941"/>
                  </a:lnTo>
                  <a:lnTo>
                    <a:pt x="139255" y="38887"/>
                  </a:lnTo>
                  <a:close/>
                </a:path>
                <a:path w="142240" h="45084">
                  <a:moveTo>
                    <a:pt x="141693" y="42418"/>
                  </a:moveTo>
                  <a:lnTo>
                    <a:pt x="141109" y="41503"/>
                  </a:lnTo>
                  <a:lnTo>
                    <a:pt x="140538" y="40589"/>
                  </a:lnTo>
                  <a:lnTo>
                    <a:pt x="139420" y="40284"/>
                  </a:lnTo>
                  <a:lnTo>
                    <a:pt x="137807" y="41351"/>
                  </a:lnTo>
                  <a:lnTo>
                    <a:pt x="137604" y="42494"/>
                  </a:lnTo>
                  <a:lnTo>
                    <a:pt x="138696" y="44221"/>
                  </a:lnTo>
                  <a:lnTo>
                    <a:pt x="139814" y="44513"/>
                  </a:lnTo>
                  <a:lnTo>
                    <a:pt x="140639" y="44030"/>
                  </a:lnTo>
                  <a:lnTo>
                    <a:pt x="141490" y="43535"/>
                  </a:lnTo>
                  <a:lnTo>
                    <a:pt x="141693" y="424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9380" y="6807593"/>
              <a:ext cx="175260" cy="52069"/>
            </a:xfrm>
            <a:custGeom>
              <a:avLst/>
              <a:gdLst/>
              <a:ahLst/>
              <a:cxnLst/>
              <a:rect l="l" t="t" r="r" b="b"/>
              <a:pathLst>
                <a:path w="175260" h="52070">
                  <a:moveTo>
                    <a:pt x="4457" y="49352"/>
                  </a:moveTo>
                  <a:lnTo>
                    <a:pt x="4191" y="48145"/>
                  </a:lnTo>
                  <a:lnTo>
                    <a:pt x="2387" y="47053"/>
                  </a:lnTo>
                  <a:lnTo>
                    <a:pt x="1168" y="47434"/>
                  </a:lnTo>
                  <a:lnTo>
                    <a:pt x="571" y="48437"/>
                  </a:lnTo>
                  <a:lnTo>
                    <a:pt x="0" y="49453"/>
                  </a:lnTo>
                  <a:lnTo>
                    <a:pt x="317" y="50698"/>
                  </a:lnTo>
                  <a:lnTo>
                    <a:pt x="1244" y="51193"/>
                  </a:lnTo>
                  <a:lnTo>
                    <a:pt x="2171" y="51689"/>
                  </a:lnTo>
                  <a:lnTo>
                    <a:pt x="3340" y="51282"/>
                  </a:lnTo>
                  <a:lnTo>
                    <a:pt x="3886" y="50317"/>
                  </a:lnTo>
                  <a:lnTo>
                    <a:pt x="4457" y="49352"/>
                  </a:lnTo>
                  <a:close/>
                </a:path>
                <a:path w="175260" h="52070">
                  <a:moveTo>
                    <a:pt x="6591" y="45631"/>
                  </a:moveTo>
                  <a:lnTo>
                    <a:pt x="6400" y="44488"/>
                  </a:lnTo>
                  <a:lnTo>
                    <a:pt x="4787" y="43408"/>
                  </a:lnTo>
                  <a:lnTo>
                    <a:pt x="3644" y="43700"/>
                  </a:lnTo>
                  <a:lnTo>
                    <a:pt x="3048" y="44602"/>
                  </a:lnTo>
                  <a:lnTo>
                    <a:pt x="2476" y="45516"/>
                  </a:lnTo>
                  <a:lnTo>
                    <a:pt x="2717" y="46685"/>
                  </a:lnTo>
                  <a:lnTo>
                    <a:pt x="3543" y="47180"/>
                  </a:lnTo>
                  <a:lnTo>
                    <a:pt x="4381" y="47688"/>
                  </a:lnTo>
                  <a:lnTo>
                    <a:pt x="5473" y="47358"/>
                  </a:lnTo>
                  <a:lnTo>
                    <a:pt x="6019" y="46482"/>
                  </a:lnTo>
                  <a:lnTo>
                    <a:pt x="6591" y="45631"/>
                  </a:lnTo>
                  <a:close/>
                </a:path>
                <a:path w="175260" h="52070">
                  <a:moveTo>
                    <a:pt x="8902" y="41998"/>
                  </a:moveTo>
                  <a:lnTo>
                    <a:pt x="8775" y="40957"/>
                  </a:lnTo>
                  <a:lnTo>
                    <a:pt x="7340" y="39890"/>
                  </a:lnTo>
                  <a:lnTo>
                    <a:pt x="6286" y="40106"/>
                  </a:lnTo>
                  <a:lnTo>
                    <a:pt x="5689" y="40906"/>
                  </a:lnTo>
                  <a:lnTo>
                    <a:pt x="5118" y="41719"/>
                  </a:lnTo>
                  <a:lnTo>
                    <a:pt x="5295" y="42799"/>
                  </a:lnTo>
                  <a:lnTo>
                    <a:pt x="6032" y="43294"/>
                  </a:lnTo>
                  <a:lnTo>
                    <a:pt x="6781" y="43789"/>
                  </a:lnTo>
                  <a:lnTo>
                    <a:pt x="7785" y="43548"/>
                  </a:lnTo>
                  <a:lnTo>
                    <a:pt x="8902" y="41998"/>
                  </a:lnTo>
                  <a:close/>
                </a:path>
                <a:path w="175260" h="52070">
                  <a:moveTo>
                    <a:pt x="11391" y="38468"/>
                  </a:moveTo>
                  <a:lnTo>
                    <a:pt x="11315" y="37503"/>
                  </a:lnTo>
                  <a:lnTo>
                    <a:pt x="10045" y="36487"/>
                  </a:lnTo>
                  <a:lnTo>
                    <a:pt x="9080" y="36626"/>
                  </a:lnTo>
                  <a:lnTo>
                    <a:pt x="8509" y="37338"/>
                  </a:lnTo>
                  <a:lnTo>
                    <a:pt x="7950" y="38049"/>
                  </a:lnTo>
                  <a:lnTo>
                    <a:pt x="8064" y="39039"/>
                  </a:lnTo>
                  <a:lnTo>
                    <a:pt x="8712" y="39522"/>
                  </a:lnTo>
                  <a:lnTo>
                    <a:pt x="9372" y="40017"/>
                  </a:lnTo>
                  <a:lnTo>
                    <a:pt x="10299" y="39827"/>
                  </a:lnTo>
                  <a:lnTo>
                    <a:pt x="10833" y="39141"/>
                  </a:lnTo>
                  <a:lnTo>
                    <a:pt x="11391" y="38468"/>
                  </a:lnTo>
                  <a:close/>
                </a:path>
                <a:path w="175260" h="52070">
                  <a:moveTo>
                    <a:pt x="14046" y="35064"/>
                  </a:moveTo>
                  <a:lnTo>
                    <a:pt x="14020" y="34201"/>
                  </a:lnTo>
                  <a:lnTo>
                    <a:pt x="13474" y="33705"/>
                  </a:lnTo>
                  <a:lnTo>
                    <a:pt x="12928" y="33223"/>
                  </a:lnTo>
                  <a:lnTo>
                    <a:pt x="12039" y="33312"/>
                  </a:lnTo>
                  <a:lnTo>
                    <a:pt x="11493" y="33921"/>
                  </a:lnTo>
                  <a:lnTo>
                    <a:pt x="10960" y="34531"/>
                  </a:lnTo>
                  <a:lnTo>
                    <a:pt x="11023" y="35433"/>
                  </a:lnTo>
                  <a:lnTo>
                    <a:pt x="11582" y="35902"/>
                  </a:lnTo>
                  <a:lnTo>
                    <a:pt x="12153" y="36372"/>
                  </a:lnTo>
                  <a:lnTo>
                    <a:pt x="13004" y="36245"/>
                  </a:lnTo>
                  <a:lnTo>
                    <a:pt x="13512" y="35648"/>
                  </a:lnTo>
                  <a:lnTo>
                    <a:pt x="14046" y="35064"/>
                  </a:lnTo>
                  <a:close/>
                </a:path>
                <a:path w="175260" h="52070">
                  <a:moveTo>
                    <a:pt x="19469" y="40779"/>
                  </a:moveTo>
                  <a:lnTo>
                    <a:pt x="19431" y="39547"/>
                  </a:lnTo>
                  <a:lnTo>
                    <a:pt x="18643" y="38862"/>
                  </a:lnTo>
                  <a:lnTo>
                    <a:pt x="17868" y="38163"/>
                  </a:lnTo>
                  <a:lnTo>
                    <a:pt x="16624" y="38315"/>
                  </a:lnTo>
                  <a:lnTo>
                    <a:pt x="15862" y="39192"/>
                  </a:lnTo>
                  <a:lnTo>
                    <a:pt x="15125" y="40093"/>
                  </a:lnTo>
                  <a:lnTo>
                    <a:pt x="15201" y="41211"/>
                  </a:lnTo>
                  <a:lnTo>
                    <a:pt x="13906" y="41427"/>
                  </a:lnTo>
                  <a:lnTo>
                    <a:pt x="13131" y="42405"/>
                  </a:lnTo>
                  <a:lnTo>
                    <a:pt x="12395" y="43395"/>
                  </a:lnTo>
                  <a:lnTo>
                    <a:pt x="12509" y="44411"/>
                  </a:lnTo>
                  <a:lnTo>
                    <a:pt x="11341" y="44665"/>
                  </a:lnTo>
                  <a:lnTo>
                    <a:pt x="10566" y="45745"/>
                  </a:lnTo>
                  <a:lnTo>
                    <a:pt x="9829" y="46850"/>
                  </a:lnTo>
                  <a:lnTo>
                    <a:pt x="9982" y="47752"/>
                  </a:lnTo>
                  <a:lnTo>
                    <a:pt x="8928" y="48031"/>
                  </a:lnTo>
                  <a:lnTo>
                    <a:pt x="8166" y="49212"/>
                  </a:lnTo>
                  <a:lnTo>
                    <a:pt x="7442" y="50406"/>
                  </a:lnTo>
                  <a:lnTo>
                    <a:pt x="12750" y="50406"/>
                  </a:lnTo>
                  <a:lnTo>
                    <a:pt x="12560" y="49428"/>
                  </a:lnTo>
                  <a:lnTo>
                    <a:pt x="13411" y="49212"/>
                  </a:lnTo>
                  <a:lnTo>
                    <a:pt x="14109" y="48171"/>
                  </a:lnTo>
                  <a:lnTo>
                    <a:pt x="14833" y="47155"/>
                  </a:lnTo>
                  <a:lnTo>
                    <a:pt x="14668" y="45986"/>
                  </a:lnTo>
                  <a:lnTo>
                    <a:pt x="15646" y="45783"/>
                  </a:lnTo>
                  <a:lnTo>
                    <a:pt x="16344" y="44831"/>
                  </a:lnTo>
                  <a:lnTo>
                    <a:pt x="17081" y="43916"/>
                  </a:lnTo>
                  <a:lnTo>
                    <a:pt x="16967" y="42633"/>
                  </a:lnTo>
                  <a:lnTo>
                    <a:pt x="18046" y="42456"/>
                  </a:lnTo>
                  <a:lnTo>
                    <a:pt x="18745" y="41605"/>
                  </a:lnTo>
                  <a:lnTo>
                    <a:pt x="19469" y="40779"/>
                  </a:lnTo>
                  <a:close/>
                </a:path>
                <a:path w="175260" h="52070">
                  <a:moveTo>
                    <a:pt x="22021" y="36601"/>
                  </a:moveTo>
                  <a:lnTo>
                    <a:pt x="20637" y="35267"/>
                  </a:lnTo>
                  <a:lnTo>
                    <a:pt x="19469" y="35344"/>
                  </a:lnTo>
                  <a:lnTo>
                    <a:pt x="18732" y="36118"/>
                  </a:lnTo>
                  <a:lnTo>
                    <a:pt x="18008" y="36918"/>
                  </a:lnTo>
                  <a:lnTo>
                    <a:pt x="18034" y="38100"/>
                  </a:lnTo>
                  <a:lnTo>
                    <a:pt x="18757" y="38735"/>
                  </a:lnTo>
                  <a:lnTo>
                    <a:pt x="19494" y="39370"/>
                  </a:lnTo>
                  <a:lnTo>
                    <a:pt x="20612" y="39255"/>
                  </a:lnTo>
                  <a:lnTo>
                    <a:pt x="21310" y="38493"/>
                  </a:lnTo>
                  <a:lnTo>
                    <a:pt x="22009" y="37757"/>
                  </a:lnTo>
                  <a:lnTo>
                    <a:pt x="22021" y="36601"/>
                  </a:lnTo>
                  <a:close/>
                </a:path>
                <a:path w="175260" h="52070">
                  <a:moveTo>
                    <a:pt x="24752" y="33794"/>
                  </a:moveTo>
                  <a:lnTo>
                    <a:pt x="24142" y="33134"/>
                  </a:lnTo>
                  <a:lnTo>
                    <a:pt x="23533" y="32486"/>
                  </a:lnTo>
                  <a:lnTo>
                    <a:pt x="22453" y="32512"/>
                  </a:lnTo>
                  <a:lnTo>
                    <a:pt x="21729" y="33197"/>
                  </a:lnTo>
                  <a:lnTo>
                    <a:pt x="21031" y="33896"/>
                  </a:lnTo>
                  <a:lnTo>
                    <a:pt x="21005" y="34988"/>
                  </a:lnTo>
                  <a:lnTo>
                    <a:pt x="21640" y="35610"/>
                  </a:lnTo>
                  <a:lnTo>
                    <a:pt x="22288" y="36233"/>
                  </a:lnTo>
                  <a:lnTo>
                    <a:pt x="23329" y="36169"/>
                  </a:lnTo>
                  <a:lnTo>
                    <a:pt x="24003" y="35496"/>
                  </a:lnTo>
                  <a:lnTo>
                    <a:pt x="24688" y="34848"/>
                  </a:lnTo>
                  <a:lnTo>
                    <a:pt x="24752" y="33794"/>
                  </a:lnTo>
                  <a:close/>
                </a:path>
                <a:path w="175260" h="52070">
                  <a:moveTo>
                    <a:pt x="27152" y="22021"/>
                  </a:moveTo>
                  <a:lnTo>
                    <a:pt x="26708" y="21437"/>
                  </a:lnTo>
                  <a:lnTo>
                    <a:pt x="26263" y="20853"/>
                  </a:lnTo>
                  <a:lnTo>
                    <a:pt x="25374" y="20764"/>
                  </a:lnTo>
                  <a:lnTo>
                    <a:pt x="24079" y="21755"/>
                  </a:lnTo>
                  <a:lnTo>
                    <a:pt x="23964" y="22656"/>
                  </a:lnTo>
                  <a:lnTo>
                    <a:pt x="24892" y="23799"/>
                  </a:lnTo>
                  <a:lnTo>
                    <a:pt x="25742" y="23837"/>
                  </a:lnTo>
                  <a:lnTo>
                    <a:pt x="26365" y="23355"/>
                  </a:lnTo>
                  <a:lnTo>
                    <a:pt x="27000" y="22885"/>
                  </a:lnTo>
                  <a:lnTo>
                    <a:pt x="27152" y="22021"/>
                  </a:lnTo>
                  <a:close/>
                </a:path>
                <a:path w="175260" h="52070">
                  <a:moveTo>
                    <a:pt x="27622" y="31102"/>
                  </a:moveTo>
                  <a:lnTo>
                    <a:pt x="26555" y="29857"/>
                  </a:lnTo>
                  <a:lnTo>
                    <a:pt x="25552" y="29832"/>
                  </a:lnTo>
                  <a:lnTo>
                    <a:pt x="24866" y="30429"/>
                  </a:lnTo>
                  <a:lnTo>
                    <a:pt x="24193" y="31038"/>
                  </a:lnTo>
                  <a:lnTo>
                    <a:pt x="24117" y="32042"/>
                  </a:lnTo>
                  <a:lnTo>
                    <a:pt x="24676" y="32639"/>
                  </a:lnTo>
                  <a:lnTo>
                    <a:pt x="25234" y="33235"/>
                  </a:lnTo>
                  <a:lnTo>
                    <a:pt x="26200" y="33223"/>
                  </a:lnTo>
                  <a:lnTo>
                    <a:pt x="26847" y="32639"/>
                  </a:lnTo>
                  <a:lnTo>
                    <a:pt x="27520" y="32080"/>
                  </a:lnTo>
                  <a:lnTo>
                    <a:pt x="27622" y="31102"/>
                  </a:lnTo>
                  <a:close/>
                </a:path>
                <a:path w="175260" h="52070">
                  <a:moveTo>
                    <a:pt x="30619" y="28536"/>
                  </a:moveTo>
                  <a:lnTo>
                    <a:pt x="30149" y="27952"/>
                  </a:lnTo>
                  <a:lnTo>
                    <a:pt x="29692" y="27355"/>
                  </a:lnTo>
                  <a:lnTo>
                    <a:pt x="28790" y="27292"/>
                  </a:lnTo>
                  <a:lnTo>
                    <a:pt x="28130" y="27800"/>
                  </a:lnTo>
                  <a:lnTo>
                    <a:pt x="27482" y="28321"/>
                  </a:lnTo>
                  <a:lnTo>
                    <a:pt x="27381" y="29235"/>
                  </a:lnTo>
                  <a:lnTo>
                    <a:pt x="27863" y="29806"/>
                  </a:lnTo>
                  <a:lnTo>
                    <a:pt x="28346" y="30378"/>
                  </a:lnTo>
                  <a:lnTo>
                    <a:pt x="29222" y="30403"/>
                  </a:lnTo>
                  <a:lnTo>
                    <a:pt x="29845" y="29908"/>
                  </a:lnTo>
                  <a:lnTo>
                    <a:pt x="30480" y="29413"/>
                  </a:lnTo>
                  <a:lnTo>
                    <a:pt x="30619" y="28536"/>
                  </a:lnTo>
                  <a:close/>
                </a:path>
                <a:path w="175260" h="52070">
                  <a:moveTo>
                    <a:pt x="30924" y="19405"/>
                  </a:moveTo>
                  <a:lnTo>
                    <a:pt x="30467" y="18732"/>
                  </a:lnTo>
                  <a:lnTo>
                    <a:pt x="30010" y="18059"/>
                  </a:lnTo>
                  <a:lnTo>
                    <a:pt x="29032" y="17919"/>
                  </a:lnTo>
                  <a:lnTo>
                    <a:pt x="28282" y="18427"/>
                  </a:lnTo>
                  <a:lnTo>
                    <a:pt x="27546" y="18948"/>
                  </a:lnTo>
                  <a:lnTo>
                    <a:pt x="27368" y="19939"/>
                  </a:lnTo>
                  <a:lnTo>
                    <a:pt x="27851" y="20586"/>
                  </a:lnTo>
                  <a:lnTo>
                    <a:pt x="28333" y="21247"/>
                  </a:lnTo>
                  <a:lnTo>
                    <a:pt x="29286" y="21336"/>
                  </a:lnTo>
                  <a:lnTo>
                    <a:pt x="29997" y="20828"/>
                  </a:lnTo>
                  <a:lnTo>
                    <a:pt x="30708" y="20345"/>
                  </a:lnTo>
                  <a:lnTo>
                    <a:pt x="30924" y="19405"/>
                  </a:lnTo>
                  <a:close/>
                </a:path>
                <a:path w="175260" h="52070">
                  <a:moveTo>
                    <a:pt x="33718" y="26123"/>
                  </a:moveTo>
                  <a:lnTo>
                    <a:pt x="32931" y="25031"/>
                  </a:lnTo>
                  <a:lnTo>
                    <a:pt x="32118" y="24930"/>
                  </a:lnTo>
                  <a:lnTo>
                    <a:pt x="31508" y="25349"/>
                  </a:lnTo>
                  <a:lnTo>
                    <a:pt x="30899" y="25793"/>
                  </a:lnTo>
                  <a:lnTo>
                    <a:pt x="30772" y="26619"/>
                  </a:lnTo>
                  <a:lnTo>
                    <a:pt x="31178" y="27152"/>
                  </a:lnTo>
                  <a:lnTo>
                    <a:pt x="31597" y="27698"/>
                  </a:lnTo>
                  <a:lnTo>
                    <a:pt x="32385" y="27749"/>
                  </a:lnTo>
                  <a:lnTo>
                    <a:pt x="33553" y="26911"/>
                  </a:lnTo>
                  <a:lnTo>
                    <a:pt x="33718" y="26123"/>
                  </a:lnTo>
                  <a:close/>
                </a:path>
                <a:path w="175260" h="52070">
                  <a:moveTo>
                    <a:pt x="34810" y="16992"/>
                  </a:moveTo>
                  <a:lnTo>
                    <a:pt x="34353" y="16230"/>
                  </a:lnTo>
                  <a:lnTo>
                    <a:pt x="33896" y="15468"/>
                  </a:lnTo>
                  <a:lnTo>
                    <a:pt x="32829" y="15265"/>
                  </a:lnTo>
                  <a:lnTo>
                    <a:pt x="31978" y="15773"/>
                  </a:lnTo>
                  <a:lnTo>
                    <a:pt x="31153" y="16319"/>
                  </a:lnTo>
                  <a:lnTo>
                    <a:pt x="30886" y="17386"/>
                  </a:lnTo>
                  <a:lnTo>
                    <a:pt x="31381" y="18122"/>
                  </a:lnTo>
                  <a:lnTo>
                    <a:pt x="31889" y="18859"/>
                  </a:lnTo>
                  <a:lnTo>
                    <a:pt x="32931" y="19024"/>
                  </a:lnTo>
                  <a:lnTo>
                    <a:pt x="33718" y="18503"/>
                  </a:lnTo>
                  <a:lnTo>
                    <a:pt x="34531" y="18008"/>
                  </a:lnTo>
                  <a:lnTo>
                    <a:pt x="34810" y="16992"/>
                  </a:lnTo>
                  <a:close/>
                </a:path>
                <a:path w="175260" h="52070">
                  <a:moveTo>
                    <a:pt x="38811" y="14770"/>
                  </a:moveTo>
                  <a:lnTo>
                    <a:pt x="38354" y="13919"/>
                  </a:lnTo>
                  <a:lnTo>
                    <a:pt x="37896" y="13068"/>
                  </a:lnTo>
                  <a:lnTo>
                    <a:pt x="36741" y="12776"/>
                  </a:lnTo>
                  <a:lnTo>
                    <a:pt x="35801" y="13296"/>
                  </a:lnTo>
                  <a:lnTo>
                    <a:pt x="34874" y="13855"/>
                  </a:lnTo>
                  <a:lnTo>
                    <a:pt x="34531" y="14986"/>
                  </a:lnTo>
                  <a:lnTo>
                    <a:pt x="35534" y="16649"/>
                  </a:lnTo>
                  <a:lnTo>
                    <a:pt x="36664" y="16891"/>
                  </a:lnTo>
                  <a:lnTo>
                    <a:pt x="37541" y="16357"/>
                  </a:lnTo>
                  <a:lnTo>
                    <a:pt x="38455" y="15862"/>
                  </a:lnTo>
                  <a:lnTo>
                    <a:pt x="38811" y="14770"/>
                  </a:lnTo>
                  <a:close/>
                </a:path>
                <a:path w="175260" h="52070">
                  <a:moveTo>
                    <a:pt x="42926" y="12763"/>
                  </a:moveTo>
                  <a:lnTo>
                    <a:pt x="42468" y="11811"/>
                  </a:lnTo>
                  <a:lnTo>
                    <a:pt x="42024" y="10871"/>
                  </a:lnTo>
                  <a:lnTo>
                    <a:pt x="40792" y="10490"/>
                  </a:lnTo>
                  <a:lnTo>
                    <a:pt x="39738" y="11010"/>
                  </a:lnTo>
                  <a:lnTo>
                    <a:pt x="38709" y="11569"/>
                  </a:lnTo>
                  <a:lnTo>
                    <a:pt x="38277" y="12763"/>
                  </a:lnTo>
                  <a:lnTo>
                    <a:pt x="38785" y="13690"/>
                  </a:lnTo>
                  <a:lnTo>
                    <a:pt x="39281" y="14617"/>
                  </a:lnTo>
                  <a:lnTo>
                    <a:pt x="40487" y="14935"/>
                  </a:lnTo>
                  <a:lnTo>
                    <a:pt x="41465" y="14401"/>
                  </a:lnTo>
                  <a:lnTo>
                    <a:pt x="42468" y="13906"/>
                  </a:lnTo>
                  <a:lnTo>
                    <a:pt x="42926" y="12763"/>
                  </a:lnTo>
                  <a:close/>
                </a:path>
                <a:path w="175260" h="52070">
                  <a:moveTo>
                    <a:pt x="48018" y="17945"/>
                  </a:moveTo>
                  <a:lnTo>
                    <a:pt x="47739" y="17322"/>
                  </a:lnTo>
                  <a:lnTo>
                    <a:pt x="47459" y="16700"/>
                  </a:lnTo>
                  <a:lnTo>
                    <a:pt x="46685" y="16446"/>
                  </a:lnTo>
                  <a:lnTo>
                    <a:pt x="45313" y="17056"/>
                  </a:lnTo>
                  <a:lnTo>
                    <a:pt x="45021" y="17843"/>
                  </a:lnTo>
                  <a:lnTo>
                    <a:pt x="45326" y="18453"/>
                  </a:lnTo>
                  <a:lnTo>
                    <a:pt x="45618" y="19062"/>
                  </a:lnTo>
                  <a:lnTo>
                    <a:pt x="46380" y="19278"/>
                  </a:lnTo>
                  <a:lnTo>
                    <a:pt x="47040" y="18973"/>
                  </a:lnTo>
                  <a:lnTo>
                    <a:pt x="47701" y="18681"/>
                  </a:lnTo>
                  <a:lnTo>
                    <a:pt x="48018" y="17945"/>
                  </a:lnTo>
                  <a:close/>
                </a:path>
                <a:path w="175260" h="52070">
                  <a:moveTo>
                    <a:pt x="51930" y="16383"/>
                  </a:moveTo>
                  <a:lnTo>
                    <a:pt x="51663" y="15684"/>
                  </a:lnTo>
                  <a:lnTo>
                    <a:pt x="51396" y="14986"/>
                  </a:lnTo>
                  <a:lnTo>
                    <a:pt x="50546" y="14655"/>
                  </a:lnTo>
                  <a:lnTo>
                    <a:pt x="49771" y="14960"/>
                  </a:lnTo>
                  <a:lnTo>
                    <a:pt x="49009" y="15278"/>
                  </a:lnTo>
                  <a:lnTo>
                    <a:pt x="48641" y="16116"/>
                  </a:lnTo>
                  <a:lnTo>
                    <a:pt x="48933" y="16802"/>
                  </a:lnTo>
                  <a:lnTo>
                    <a:pt x="49237" y="17487"/>
                  </a:lnTo>
                  <a:lnTo>
                    <a:pt x="50063" y="17780"/>
                  </a:lnTo>
                  <a:lnTo>
                    <a:pt x="50800" y="17475"/>
                  </a:lnTo>
                  <a:lnTo>
                    <a:pt x="51549" y="17183"/>
                  </a:lnTo>
                  <a:lnTo>
                    <a:pt x="51930" y="16383"/>
                  </a:lnTo>
                  <a:close/>
                </a:path>
                <a:path w="175260" h="52070">
                  <a:moveTo>
                    <a:pt x="55918" y="15011"/>
                  </a:moveTo>
                  <a:lnTo>
                    <a:pt x="55664" y="14236"/>
                  </a:lnTo>
                  <a:lnTo>
                    <a:pt x="55410" y="13462"/>
                  </a:lnTo>
                  <a:lnTo>
                    <a:pt x="54495" y="13055"/>
                  </a:lnTo>
                  <a:lnTo>
                    <a:pt x="53632" y="13335"/>
                  </a:lnTo>
                  <a:lnTo>
                    <a:pt x="52768" y="13652"/>
                  </a:lnTo>
                  <a:lnTo>
                    <a:pt x="52324" y="14554"/>
                  </a:lnTo>
                  <a:lnTo>
                    <a:pt x="52908" y="16090"/>
                  </a:lnTo>
                  <a:lnTo>
                    <a:pt x="53809" y="16446"/>
                  </a:lnTo>
                  <a:lnTo>
                    <a:pt x="54622" y="16141"/>
                  </a:lnTo>
                  <a:lnTo>
                    <a:pt x="55460" y="15875"/>
                  </a:lnTo>
                  <a:lnTo>
                    <a:pt x="55918" y="15011"/>
                  </a:lnTo>
                  <a:close/>
                </a:path>
                <a:path w="175260" h="52070">
                  <a:moveTo>
                    <a:pt x="59969" y="13855"/>
                  </a:moveTo>
                  <a:lnTo>
                    <a:pt x="59728" y="12992"/>
                  </a:lnTo>
                  <a:lnTo>
                    <a:pt x="59486" y="12128"/>
                  </a:lnTo>
                  <a:lnTo>
                    <a:pt x="58521" y="11645"/>
                  </a:lnTo>
                  <a:lnTo>
                    <a:pt x="57569" y="11912"/>
                  </a:lnTo>
                  <a:lnTo>
                    <a:pt x="56616" y="12217"/>
                  </a:lnTo>
                  <a:lnTo>
                    <a:pt x="56083" y="13157"/>
                  </a:lnTo>
                  <a:lnTo>
                    <a:pt x="56642" y="14859"/>
                  </a:lnTo>
                  <a:lnTo>
                    <a:pt x="57594" y="15303"/>
                  </a:lnTo>
                  <a:lnTo>
                    <a:pt x="58496" y="15011"/>
                  </a:lnTo>
                  <a:lnTo>
                    <a:pt x="59410" y="14757"/>
                  </a:lnTo>
                  <a:lnTo>
                    <a:pt x="59969" y="13855"/>
                  </a:lnTo>
                  <a:close/>
                </a:path>
                <a:path w="175260" h="52070">
                  <a:moveTo>
                    <a:pt x="64071" y="12903"/>
                  </a:moveTo>
                  <a:lnTo>
                    <a:pt x="63855" y="11950"/>
                  </a:lnTo>
                  <a:lnTo>
                    <a:pt x="63652" y="11010"/>
                  </a:lnTo>
                  <a:lnTo>
                    <a:pt x="62623" y="10414"/>
                  </a:lnTo>
                  <a:lnTo>
                    <a:pt x="61582" y="10668"/>
                  </a:lnTo>
                  <a:lnTo>
                    <a:pt x="60540" y="10960"/>
                  </a:lnTo>
                  <a:lnTo>
                    <a:pt x="59905" y="11938"/>
                  </a:lnTo>
                  <a:lnTo>
                    <a:pt x="60159" y="12877"/>
                  </a:lnTo>
                  <a:lnTo>
                    <a:pt x="60426" y="13804"/>
                  </a:lnTo>
                  <a:lnTo>
                    <a:pt x="61429" y="14338"/>
                  </a:lnTo>
                  <a:lnTo>
                    <a:pt x="62420" y="14071"/>
                  </a:lnTo>
                  <a:lnTo>
                    <a:pt x="63423" y="13830"/>
                  </a:lnTo>
                  <a:lnTo>
                    <a:pt x="64071" y="12903"/>
                  </a:lnTo>
                  <a:close/>
                </a:path>
                <a:path w="175260" h="52070">
                  <a:moveTo>
                    <a:pt x="89268" y="9385"/>
                  </a:moveTo>
                  <a:lnTo>
                    <a:pt x="89014" y="8724"/>
                  </a:lnTo>
                  <a:lnTo>
                    <a:pt x="88049" y="7708"/>
                  </a:lnTo>
                  <a:lnTo>
                    <a:pt x="87363" y="7429"/>
                  </a:lnTo>
                  <a:lnTo>
                    <a:pt x="85001" y="7327"/>
                  </a:lnTo>
                  <a:lnTo>
                    <a:pt x="84328" y="7899"/>
                  </a:lnTo>
                  <a:lnTo>
                    <a:pt x="83832" y="7391"/>
                  </a:lnTo>
                  <a:lnTo>
                    <a:pt x="82334" y="7442"/>
                  </a:lnTo>
                  <a:lnTo>
                    <a:pt x="80848" y="7454"/>
                  </a:lnTo>
                  <a:lnTo>
                    <a:pt x="80124" y="8140"/>
                  </a:lnTo>
                  <a:lnTo>
                    <a:pt x="79514" y="7581"/>
                  </a:lnTo>
                  <a:lnTo>
                    <a:pt x="78117" y="7696"/>
                  </a:lnTo>
                  <a:lnTo>
                    <a:pt x="76708" y="7785"/>
                  </a:lnTo>
                  <a:lnTo>
                    <a:pt x="75806" y="8724"/>
                  </a:lnTo>
                  <a:lnTo>
                    <a:pt x="75666" y="8610"/>
                  </a:lnTo>
                  <a:lnTo>
                    <a:pt x="75425" y="8432"/>
                  </a:lnTo>
                  <a:lnTo>
                    <a:pt x="75158" y="8280"/>
                  </a:lnTo>
                  <a:lnTo>
                    <a:pt x="74574" y="8128"/>
                  </a:lnTo>
                  <a:lnTo>
                    <a:pt x="74256" y="8102"/>
                  </a:lnTo>
                  <a:lnTo>
                    <a:pt x="72618" y="8293"/>
                  </a:lnTo>
                  <a:lnTo>
                    <a:pt x="71678" y="9359"/>
                  </a:lnTo>
                  <a:lnTo>
                    <a:pt x="71412" y="9156"/>
                  </a:lnTo>
                  <a:lnTo>
                    <a:pt x="71196" y="8991"/>
                  </a:lnTo>
                  <a:lnTo>
                    <a:pt x="70929" y="8877"/>
                  </a:lnTo>
                  <a:lnTo>
                    <a:pt x="70650" y="8801"/>
                  </a:lnTo>
                  <a:lnTo>
                    <a:pt x="70370" y="8737"/>
                  </a:lnTo>
                  <a:lnTo>
                    <a:pt x="70078" y="8737"/>
                  </a:lnTo>
                  <a:lnTo>
                    <a:pt x="68541" y="8991"/>
                  </a:lnTo>
                  <a:lnTo>
                    <a:pt x="67716" y="10045"/>
                  </a:lnTo>
                  <a:lnTo>
                    <a:pt x="67767" y="10401"/>
                  </a:lnTo>
                  <a:lnTo>
                    <a:pt x="67627" y="10185"/>
                  </a:lnTo>
                  <a:lnTo>
                    <a:pt x="66763" y="9652"/>
                  </a:lnTo>
                  <a:lnTo>
                    <a:pt x="66205" y="9499"/>
                  </a:lnTo>
                  <a:lnTo>
                    <a:pt x="65646" y="9639"/>
                  </a:lnTo>
                  <a:lnTo>
                    <a:pt x="64503" y="9880"/>
                  </a:lnTo>
                  <a:lnTo>
                    <a:pt x="63779" y="10909"/>
                  </a:lnTo>
                  <a:lnTo>
                    <a:pt x="64236" y="12941"/>
                  </a:lnTo>
                  <a:lnTo>
                    <a:pt x="65303" y="13563"/>
                  </a:lnTo>
                  <a:lnTo>
                    <a:pt x="66370" y="13335"/>
                  </a:lnTo>
                  <a:lnTo>
                    <a:pt x="66916" y="13208"/>
                  </a:lnTo>
                  <a:lnTo>
                    <a:pt x="67373" y="12928"/>
                  </a:lnTo>
                  <a:lnTo>
                    <a:pt x="67665" y="12534"/>
                  </a:lnTo>
                  <a:lnTo>
                    <a:pt x="67970" y="12141"/>
                  </a:lnTo>
                  <a:lnTo>
                    <a:pt x="68033" y="11874"/>
                  </a:lnTo>
                  <a:lnTo>
                    <a:pt x="68110" y="12230"/>
                  </a:lnTo>
                  <a:lnTo>
                    <a:pt x="69215" y="12966"/>
                  </a:lnTo>
                  <a:lnTo>
                    <a:pt x="70370" y="12763"/>
                  </a:lnTo>
                  <a:lnTo>
                    <a:pt x="70662" y="12725"/>
                  </a:lnTo>
                  <a:lnTo>
                    <a:pt x="70929" y="12611"/>
                  </a:lnTo>
                  <a:lnTo>
                    <a:pt x="71996" y="11722"/>
                  </a:lnTo>
                  <a:lnTo>
                    <a:pt x="73126" y="12547"/>
                  </a:lnTo>
                  <a:lnTo>
                    <a:pt x="75907" y="11620"/>
                  </a:lnTo>
                  <a:lnTo>
                    <a:pt x="77038" y="12319"/>
                  </a:lnTo>
                  <a:lnTo>
                    <a:pt x="78359" y="12230"/>
                  </a:lnTo>
                  <a:lnTo>
                    <a:pt x="79679" y="12128"/>
                  </a:lnTo>
                  <a:lnTo>
                    <a:pt x="80225" y="11607"/>
                  </a:lnTo>
                  <a:lnTo>
                    <a:pt x="80962" y="12268"/>
                  </a:lnTo>
                  <a:lnTo>
                    <a:pt x="82359" y="12242"/>
                  </a:lnTo>
                  <a:lnTo>
                    <a:pt x="83756" y="12204"/>
                  </a:lnTo>
                  <a:lnTo>
                    <a:pt x="84251" y="11785"/>
                  </a:lnTo>
                  <a:lnTo>
                    <a:pt x="84886" y="12407"/>
                  </a:lnTo>
                  <a:lnTo>
                    <a:pt x="86360" y="12458"/>
                  </a:lnTo>
                  <a:lnTo>
                    <a:pt x="87096" y="12496"/>
                  </a:lnTo>
                  <a:lnTo>
                    <a:pt x="87782" y="12204"/>
                  </a:lnTo>
                  <a:lnTo>
                    <a:pt x="88811" y="11391"/>
                  </a:lnTo>
                  <a:lnTo>
                    <a:pt x="89166" y="10782"/>
                  </a:lnTo>
                  <a:lnTo>
                    <a:pt x="89217" y="10083"/>
                  </a:lnTo>
                  <a:lnTo>
                    <a:pt x="89268" y="9385"/>
                  </a:lnTo>
                  <a:close/>
                </a:path>
                <a:path w="175260" h="52070">
                  <a:moveTo>
                    <a:pt x="99441" y="2933"/>
                  </a:moveTo>
                  <a:lnTo>
                    <a:pt x="98602" y="1892"/>
                  </a:lnTo>
                  <a:lnTo>
                    <a:pt x="97358" y="1689"/>
                  </a:lnTo>
                  <a:lnTo>
                    <a:pt x="96113" y="1498"/>
                  </a:lnTo>
                  <a:lnTo>
                    <a:pt x="95110" y="2159"/>
                  </a:lnTo>
                  <a:lnTo>
                    <a:pt x="94183" y="1092"/>
                  </a:lnTo>
                  <a:lnTo>
                    <a:pt x="92849" y="939"/>
                  </a:lnTo>
                  <a:lnTo>
                    <a:pt x="91503" y="800"/>
                  </a:lnTo>
                  <a:lnTo>
                    <a:pt x="90627" y="1447"/>
                  </a:lnTo>
                  <a:lnTo>
                    <a:pt x="89725" y="495"/>
                  </a:lnTo>
                  <a:lnTo>
                    <a:pt x="86855" y="342"/>
                  </a:lnTo>
                  <a:lnTo>
                    <a:pt x="85902" y="1104"/>
                  </a:lnTo>
                  <a:lnTo>
                    <a:pt x="85166" y="406"/>
                  </a:lnTo>
                  <a:lnTo>
                    <a:pt x="84480" y="127"/>
                  </a:lnTo>
                  <a:lnTo>
                    <a:pt x="82181" y="101"/>
                  </a:lnTo>
                  <a:lnTo>
                    <a:pt x="81343" y="850"/>
                  </a:lnTo>
                  <a:lnTo>
                    <a:pt x="80683" y="266"/>
                  </a:lnTo>
                  <a:lnTo>
                    <a:pt x="79933" y="0"/>
                  </a:lnTo>
                  <a:lnTo>
                    <a:pt x="77508" y="101"/>
                  </a:lnTo>
                  <a:lnTo>
                    <a:pt x="76771" y="825"/>
                  </a:lnTo>
                  <a:lnTo>
                    <a:pt x="76161" y="330"/>
                  </a:lnTo>
                  <a:lnTo>
                    <a:pt x="75374" y="101"/>
                  </a:lnTo>
                  <a:lnTo>
                    <a:pt x="72821" y="330"/>
                  </a:lnTo>
                  <a:lnTo>
                    <a:pt x="72186" y="1016"/>
                  </a:lnTo>
                  <a:lnTo>
                    <a:pt x="71666" y="622"/>
                  </a:lnTo>
                  <a:lnTo>
                    <a:pt x="70827" y="431"/>
                  </a:lnTo>
                  <a:lnTo>
                    <a:pt x="68148" y="800"/>
                  </a:lnTo>
                  <a:lnTo>
                    <a:pt x="67437" y="1663"/>
                  </a:lnTo>
                  <a:lnTo>
                    <a:pt x="67056" y="1409"/>
                  </a:lnTo>
                  <a:lnTo>
                    <a:pt x="66255" y="1270"/>
                  </a:lnTo>
                  <a:lnTo>
                    <a:pt x="65417" y="1422"/>
                  </a:lnTo>
                  <a:lnTo>
                    <a:pt x="63728" y="1752"/>
                  </a:lnTo>
                  <a:lnTo>
                    <a:pt x="63169" y="2501"/>
                  </a:lnTo>
                  <a:lnTo>
                    <a:pt x="62509" y="2095"/>
                  </a:lnTo>
                  <a:lnTo>
                    <a:pt x="60934" y="2501"/>
                  </a:lnTo>
                  <a:lnTo>
                    <a:pt x="59359" y="2882"/>
                  </a:lnTo>
                  <a:lnTo>
                    <a:pt x="58762" y="3784"/>
                  </a:lnTo>
                  <a:lnTo>
                    <a:pt x="57988" y="3340"/>
                  </a:lnTo>
                  <a:lnTo>
                    <a:pt x="56527" y="3810"/>
                  </a:lnTo>
                  <a:lnTo>
                    <a:pt x="55067" y="4241"/>
                  </a:lnTo>
                  <a:lnTo>
                    <a:pt x="54330" y="5461"/>
                  </a:lnTo>
                  <a:lnTo>
                    <a:pt x="53860" y="5245"/>
                  </a:lnTo>
                  <a:lnTo>
                    <a:pt x="53543" y="5156"/>
                  </a:lnTo>
                  <a:lnTo>
                    <a:pt x="52882" y="5130"/>
                  </a:lnTo>
                  <a:lnTo>
                    <a:pt x="52539" y="5181"/>
                  </a:lnTo>
                  <a:lnTo>
                    <a:pt x="50838" y="5791"/>
                  </a:lnTo>
                  <a:lnTo>
                    <a:pt x="50114" y="7150"/>
                  </a:lnTo>
                  <a:lnTo>
                    <a:pt x="49784" y="6997"/>
                  </a:lnTo>
                  <a:lnTo>
                    <a:pt x="49504" y="6896"/>
                  </a:lnTo>
                  <a:lnTo>
                    <a:pt x="49199" y="6832"/>
                  </a:lnTo>
                  <a:lnTo>
                    <a:pt x="48882" y="6819"/>
                  </a:lnTo>
                  <a:lnTo>
                    <a:pt x="48577" y="6819"/>
                  </a:lnTo>
                  <a:lnTo>
                    <a:pt x="48260" y="6896"/>
                  </a:lnTo>
                  <a:lnTo>
                    <a:pt x="47955" y="7010"/>
                  </a:lnTo>
                  <a:lnTo>
                    <a:pt x="46697" y="7531"/>
                  </a:lnTo>
                  <a:lnTo>
                    <a:pt x="46075" y="8851"/>
                  </a:lnTo>
                  <a:lnTo>
                    <a:pt x="46202" y="9156"/>
                  </a:lnTo>
                  <a:lnTo>
                    <a:pt x="46037" y="9004"/>
                  </a:lnTo>
                  <a:lnTo>
                    <a:pt x="44996" y="8648"/>
                  </a:lnTo>
                  <a:lnTo>
                    <a:pt x="44361" y="8636"/>
                  </a:lnTo>
                  <a:lnTo>
                    <a:pt x="43802" y="8915"/>
                  </a:lnTo>
                  <a:lnTo>
                    <a:pt x="42659" y="9448"/>
                  </a:lnTo>
                  <a:lnTo>
                    <a:pt x="42138" y="10718"/>
                  </a:lnTo>
                  <a:lnTo>
                    <a:pt x="43129" y="12750"/>
                  </a:lnTo>
                  <a:lnTo>
                    <a:pt x="44399" y="13157"/>
                  </a:lnTo>
                  <a:lnTo>
                    <a:pt x="45478" y="12649"/>
                  </a:lnTo>
                  <a:lnTo>
                    <a:pt x="46024" y="12369"/>
                  </a:lnTo>
                  <a:lnTo>
                    <a:pt x="46431" y="11976"/>
                  </a:lnTo>
                  <a:lnTo>
                    <a:pt x="46875" y="10998"/>
                  </a:lnTo>
                  <a:lnTo>
                    <a:pt x="46875" y="10744"/>
                  </a:lnTo>
                  <a:lnTo>
                    <a:pt x="47028" y="11074"/>
                  </a:lnTo>
                  <a:lnTo>
                    <a:pt x="48374" y="11569"/>
                  </a:lnTo>
                  <a:lnTo>
                    <a:pt x="49847" y="10972"/>
                  </a:lnTo>
                  <a:lnTo>
                    <a:pt x="50114" y="10782"/>
                  </a:lnTo>
                  <a:lnTo>
                    <a:pt x="50330" y="10579"/>
                  </a:lnTo>
                  <a:lnTo>
                    <a:pt x="50558" y="10388"/>
                  </a:lnTo>
                  <a:lnTo>
                    <a:pt x="50736" y="10160"/>
                  </a:lnTo>
                  <a:lnTo>
                    <a:pt x="51015" y="9575"/>
                  </a:lnTo>
                  <a:lnTo>
                    <a:pt x="52425" y="10172"/>
                  </a:lnTo>
                  <a:lnTo>
                    <a:pt x="55143" y="8509"/>
                  </a:lnTo>
                  <a:lnTo>
                    <a:pt x="55232" y="8356"/>
                  </a:lnTo>
                  <a:lnTo>
                    <a:pt x="56515" y="8966"/>
                  </a:lnTo>
                  <a:lnTo>
                    <a:pt x="57899" y="8559"/>
                  </a:lnTo>
                  <a:lnTo>
                    <a:pt x="59270" y="8115"/>
                  </a:lnTo>
                  <a:lnTo>
                    <a:pt x="59715" y="7429"/>
                  </a:lnTo>
                  <a:lnTo>
                    <a:pt x="60667" y="7950"/>
                  </a:lnTo>
                  <a:lnTo>
                    <a:pt x="62141" y="7594"/>
                  </a:lnTo>
                  <a:lnTo>
                    <a:pt x="63614" y="7200"/>
                  </a:lnTo>
                  <a:lnTo>
                    <a:pt x="64020" y="6642"/>
                  </a:lnTo>
                  <a:lnTo>
                    <a:pt x="64858" y="7150"/>
                  </a:lnTo>
                  <a:lnTo>
                    <a:pt x="66421" y="6845"/>
                  </a:lnTo>
                  <a:lnTo>
                    <a:pt x="67208" y="6705"/>
                  </a:lnTo>
                  <a:lnTo>
                    <a:pt x="67868" y="6235"/>
                  </a:lnTo>
                  <a:lnTo>
                    <a:pt x="68135" y="5892"/>
                  </a:lnTo>
                  <a:lnTo>
                    <a:pt x="69062" y="6527"/>
                  </a:lnTo>
                  <a:lnTo>
                    <a:pt x="71551" y="6184"/>
                  </a:lnTo>
                  <a:lnTo>
                    <a:pt x="72263" y="5740"/>
                  </a:lnTo>
                  <a:lnTo>
                    <a:pt x="72682" y="5257"/>
                  </a:lnTo>
                  <a:lnTo>
                    <a:pt x="73406" y="5816"/>
                  </a:lnTo>
                  <a:lnTo>
                    <a:pt x="75006" y="5664"/>
                  </a:lnTo>
                  <a:lnTo>
                    <a:pt x="75793" y="5600"/>
                  </a:lnTo>
                  <a:lnTo>
                    <a:pt x="76504" y="5219"/>
                  </a:lnTo>
                  <a:lnTo>
                    <a:pt x="77025" y="4660"/>
                  </a:lnTo>
                  <a:lnTo>
                    <a:pt x="77812" y="5321"/>
                  </a:lnTo>
                  <a:lnTo>
                    <a:pt x="80086" y="5232"/>
                  </a:lnTo>
                  <a:lnTo>
                    <a:pt x="80772" y="4914"/>
                  </a:lnTo>
                  <a:lnTo>
                    <a:pt x="81267" y="4419"/>
                  </a:lnTo>
                  <a:lnTo>
                    <a:pt x="81407" y="4292"/>
                  </a:lnTo>
                  <a:lnTo>
                    <a:pt x="82232" y="5054"/>
                  </a:lnTo>
                  <a:lnTo>
                    <a:pt x="83667" y="5054"/>
                  </a:lnTo>
                  <a:lnTo>
                    <a:pt x="84378" y="5067"/>
                  </a:lnTo>
                  <a:lnTo>
                    <a:pt x="85039" y="4800"/>
                  </a:lnTo>
                  <a:lnTo>
                    <a:pt x="85801" y="4114"/>
                  </a:lnTo>
                  <a:lnTo>
                    <a:pt x="86664" y="4991"/>
                  </a:lnTo>
                  <a:lnTo>
                    <a:pt x="89369" y="5143"/>
                  </a:lnTo>
                  <a:lnTo>
                    <a:pt x="90373" y="4330"/>
                  </a:lnTo>
                  <a:lnTo>
                    <a:pt x="91109" y="5156"/>
                  </a:lnTo>
                  <a:lnTo>
                    <a:pt x="93649" y="5435"/>
                  </a:lnTo>
                  <a:lnTo>
                    <a:pt x="94767" y="4584"/>
                  </a:lnTo>
                  <a:lnTo>
                    <a:pt x="95542" y="5537"/>
                  </a:lnTo>
                  <a:lnTo>
                    <a:pt x="97904" y="5918"/>
                  </a:lnTo>
                  <a:lnTo>
                    <a:pt x="99034" y="5156"/>
                  </a:lnTo>
                  <a:lnTo>
                    <a:pt x="99441" y="2933"/>
                  </a:lnTo>
                  <a:close/>
                </a:path>
                <a:path w="175260" h="52070">
                  <a:moveTo>
                    <a:pt x="103708" y="3898"/>
                  </a:moveTo>
                  <a:lnTo>
                    <a:pt x="102971" y="2882"/>
                  </a:lnTo>
                  <a:lnTo>
                    <a:pt x="101828" y="2641"/>
                  </a:lnTo>
                  <a:lnTo>
                    <a:pt x="100685" y="2413"/>
                  </a:lnTo>
                  <a:lnTo>
                    <a:pt x="99606" y="3048"/>
                  </a:lnTo>
                  <a:lnTo>
                    <a:pt x="99415" y="4089"/>
                  </a:lnTo>
                  <a:lnTo>
                    <a:pt x="99225" y="5118"/>
                  </a:lnTo>
                  <a:lnTo>
                    <a:pt x="99961" y="6146"/>
                  </a:lnTo>
                  <a:lnTo>
                    <a:pt x="101053" y="6375"/>
                  </a:lnTo>
                  <a:lnTo>
                    <a:pt x="102146" y="6591"/>
                  </a:lnTo>
                  <a:lnTo>
                    <a:pt x="103225" y="5943"/>
                  </a:lnTo>
                  <a:lnTo>
                    <a:pt x="103708" y="3898"/>
                  </a:lnTo>
                  <a:close/>
                </a:path>
                <a:path w="175260" h="52070">
                  <a:moveTo>
                    <a:pt x="107911" y="5054"/>
                  </a:moveTo>
                  <a:lnTo>
                    <a:pt x="107276" y="4076"/>
                  </a:lnTo>
                  <a:lnTo>
                    <a:pt x="105181" y="3543"/>
                  </a:lnTo>
                  <a:lnTo>
                    <a:pt x="104152" y="4089"/>
                  </a:lnTo>
                  <a:lnTo>
                    <a:pt x="103936" y="5041"/>
                  </a:lnTo>
                  <a:lnTo>
                    <a:pt x="103720" y="5994"/>
                  </a:lnTo>
                  <a:lnTo>
                    <a:pt x="104355" y="6972"/>
                  </a:lnTo>
                  <a:lnTo>
                    <a:pt x="106349" y="7480"/>
                  </a:lnTo>
                  <a:lnTo>
                    <a:pt x="107378" y="6934"/>
                  </a:lnTo>
                  <a:lnTo>
                    <a:pt x="107911" y="5054"/>
                  </a:lnTo>
                  <a:close/>
                </a:path>
                <a:path w="175260" h="52070">
                  <a:moveTo>
                    <a:pt x="112052" y="6413"/>
                  </a:moveTo>
                  <a:lnTo>
                    <a:pt x="111506" y="5486"/>
                  </a:lnTo>
                  <a:lnTo>
                    <a:pt x="109626" y="4902"/>
                  </a:lnTo>
                  <a:lnTo>
                    <a:pt x="108648" y="5359"/>
                  </a:lnTo>
                  <a:lnTo>
                    <a:pt x="108407" y="6223"/>
                  </a:lnTo>
                  <a:lnTo>
                    <a:pt x="108165" y="7086"/>
                  </a:lnTo>
                  <a:lnTo>
                    <a:pt x="108699" y="8001"/>
                  </a:lnTo>
                  <a:lnTo>
                    <a:pt x="109613" y="8293"/>
                  </a:lnTo>
                  <a:lnTo>
                    <a:pt x="110515" y="8572"/>
                  </a:lnTo>
                  <a:lnTo>
                    <a:pt x="111480" y="8115"/>
                  </a:lnTo>
                  <a:lnTo>
                    <a:pt x="111772" y="7264"/>
                  </a:lnTo>
                  <a:lnTo>
                    <a:pt x="112052" y="6413"/>
                  </a:lnTo>
                  <a:close/>
                </a:path>
                <a:path w="175260" h="52070">
                  <a:moveTo>
                    <a:pt x="116128" y="7950"/>
                  </a:moveTo>
                  <a:lnTo>
                    <a:pt x="115671" y="7086"/>
                  </a:lnTo>
                  <a:lnTo>
                    <a:pt x="113982" y="6477"/>
                  </a:lnTo>
                  <a:lnTo>
                    <a:pt x="113080" y="6845"/>
                  </a:lnTo>
                  <a:lnTo>
                    <a:pt x="112814" y="7620"/>
                  </a:lnTo>
                  <a:lnTo>
                    <a:pt x="112547" y="8394"/>
                  </a:lnTo>
                  <a:lnTo>
                    <a:pt x="113004" y="9258"/>
                  </a:lnTo>
                  <a:lnTo>
                    <a:pt x="114630" y="9842"/>
                  </a:lnTo>
                  <a:lnTo>
                    <a:pt x="115531" y="9474"/>
                  </a:lnTo>
                  <a:lnTo>
                    <a:pt x="115824" y="8712"/>
                  </a:lnTo>
                  <a:lnTo>
                    <a:pt x="116128" y="7950"/>
                  </a:lnTo>
                  <a:close/>
                </a:path>
                <a:path w="175260" h="52070">
                  <a:moveTo>
                    <a:pt x="120116" y="9677"/>
                  </a:moveTo>
                  <a:lnTo>
                    <a:pt x="119748" y="8877"/>
                  </a:lnTo>
                  <a:lnTo>
                    <a:pt x="118249" y="8242"/>
                  </a:lnTo>
                  <a:lnTo>
                    <a:pt x="117411" y="8547"/>
                  </a:lnTo>
                  <a:lnTo>
                    <a:pt x="117144" y="9232"/>
                  </a:lnTo>
                  <a:lnTo>
                    <a:pt x="116865" y="9918"/>
                  </a:lnTo>
                  <a:lnTo>
                    <a:pt x="117246" y="10718"/>
                  </a:lnTo>
                  <a:lnTo>
                    <a:pt x="118694" y="11328"/>
                  </a:lnTo>
                  <a:lnTo>
                    <a:pt x="119519" y="11023"/>
                  </a:lnTo>
                  <a:lnTo>
                    <a:pt x="119824" y="10350"/>
                  </a:lnTo>
                  <a:lnTo>
                    <a:pt x="120116" y="9677"/>
                  </a:lnTo>
                  <a:close/>
                </a:path>
                <a:path w="175260" h="52070">
                  <a:moveTo>
                    <a:pt x="123913" y="19443"/>
                  </a:moveTo>
                  <a:lnTo>
                    <a:pt x="123545" y="18440"/>
                  </a:lnTo>
                  <a:lnTo>
                    <a:pt x="121780" y="17526"/>
                  </a:lnTo>
                  <a:lnTo>
                    <a:pt x="120751" y="17805"/>
                  </a:lnTo>
                  <a:lnTo>
                    <a:pt x="120357" y="18605"/>
                  </a:lnTo>
                  <a:lnTo>
                    <a:pt x="119964" y="19405"/>
                  </a:lnTo>
                  <a:lnTo>
                    <a:pt x="120332" y="20421"/>
                  </a:lnTo>
                  <a:lnTo>
                    <a:pt x="122021" y="21285"/>
                  </a:lnTo>
                  <a:lnTo>
                    <a:pt x="123050" y="21005"/>
                  </a:lnTo>
                  <a:lnTo>
                    <a:pt x="123913" y="19443"/>
                  </a:lnTo>
                  <a:close/>
                </a:path>
                <a:path w="175260" h="52070">
                  <a:moveTo>
                    <a:pt x="127342" y="21513"/>
                  </a:moveTo>
                  <a:lnTo>
                    <a:pt x="127050" y="20574"/>
                  </a:lnTo>
                  <a:lnTo>
                    <a:pt x="125476" y="19659"/>
                  </a:lnTo>
                  <a:lnTo>
                    <a:pt x="124510" y="19862"/>
                  </a:lnTo>
                  <a:lnTo>
                    <a:pt x="124117" y="20586"/>
                  </a:lnTo>
                  <a:lnTo>
                    <a:pt x="123723" y="21310"/>
                  </a:lnTo>
                  <a:lnTo>
                    <a:pt x="124015" y="22250"/>
                  </a:lnTo>
                  <a:lnTo>
                    <a:pt x="125526" y="23126"/>
                  </a:lnTo>
                  <a:lnTo>
                    <a:pt x="126479" y="22910"/>
                  </a:lnTo>
                  <a:lnTo>
                    <a:pt x="127342" y="21513"/>
                  </a:lnTo>
                  <a:close/>
                </a:path>
                <a:path w="175260" h="52070">
                  <a:moveTo>
                    <a:pt x="130683" y="23723"/>
                  </a:moveTo>
                  <a:lnTo>
                    <a:pt x="130467" y="22860"/>
                  </a:lnTo>
                  <a:lnTo>
                    <a:pt x="129768" y="22402"/>
                  </a:lnTo>
                  <a:lnTo>
                    <a:pt x="129070" y="21958"/>
                  </a:lnTo>
                  <a:lnTo>
                    <a:pt x="128181" y="22110"/>
                  </a:lnTo>
                  <a:lnTo>
                    <a:pt x="127787" y="22745"/>
                  </a:lnTo>
                  <a:lnTo>
                    <a:pt x="127393" y="23380"/>
                  </a:lnTo>
                  <a:lnTo>
                    <a:pt x="127609" y="24244"/>
                  </a:lnTo>
                  <a:lnTo>
                    <a:pt x="128282" y="24688"/>
                  </a:lnTo>
                  <a:lnTo>
                    <a:pt x="128955" y="25120"/>
                  </a:lnTo>
                  <a:lnTo>
                    <a:pt x="129844" y="24968"/>
                  </a:lnTo>
                  <a:lnTo>
                    <a:pt x="130683" y="23723"/>
                  </a:lnTo>
                  <a:close/>
                </a:path>
                <a:path w="175260" h="52070">
                  <a:moveTo>
                    <a:pt x="133908" y="26111"/>
                  </a:moveTo>
                  <a:lnTo>
                    <a:pt x="133743" y="25311"/>
                  </a:lnTo>
                  <a:lnTo>
                    <a:pt x="133134" y="24879"/>
                  </a:lnTo>
                  <a:lnTo>
                    <a:pt x="132524" y="24434"/>
                  </a:lnTo>
                  <a:lnTo>
                    <a:pt x="131711" y="24536"/>
                  </a:lnTo>
                  <a:lnTo>
                    <a:pt x="131330" y="25095"/>
                  </a:lnTo>
                  <a:lnTo>
                    <a:pt x="130949" y="25654"/>
                  </a:lnTo>
                  <a:lnTo>
                    <a:pt x="131114" y="26441"/>
                  </a:lnTo>
                  <a:lnTo>
                    <a:pt x="131699" y="26873"/>
                  </a:lnTo>
                  <a:lnTo>
                    <a:pt x="132283" y="27292"/>
                  </a:lnTo>
                  <a:lnTo>
                    <a:pt x="133096" y="27190"/>
                  </a:lnTo>
                  <a:lnTo>
                    <a:pt x="133489" y="26644"/>
                  </a:lnTo>
                  <a:lnTo>
                    <a:pt x="133908" y="26111"/>
                  </a:lnTo>
                  <a:close/>
                </a:path>
                <a:path w="175260" h="52070">
                  <a:moveTo>
                    <a:pt x="136004" y="18542"/>
                  </a:moveTo>
                  <a:lnTo>
                    <a:pt x="135801" y="17678"/>
                  </a:lnTo>
                  <a:lnTo>
                    <a:pt x="134442" y="16776"/>
                  </a:lnTo>
                  <a:lnTo>
                    <a:pt x="133565" y="16916"/>
                  </a:lnTo>
                  <a:lnTo>
                    <a:pt x="133172" y="17538"/>
                  </a:lnTo>
                  <a:lnTo>
                    <a:pt x="132765" y="18148"/>
                  </a:lnTo>
                  <a:lnTo>
                    <a:pt x="132981" y="19011"/>
                  </a:lnTo>
                  <a:lnTo>
                    <a:pt x="133629" y="19443"/>
                  </a:lnTo>
                  <a:lnTo>
                    <a:pt x="134289" y="19875"/>
                  </a:lnTo>
                  <a:lnTo>
                    <a:pt x="135166" y="19735"/>
                  </a:lnTo>
                  <a:lnTo>
                    <a:pt x="135585" y="19138"/>
                  </a:lnTo>
                  <a:lnTo>
                    <a:pt x="136004" y="18542"/>
                  </a:lnTo>
                  <a:close/>
                </a:path>
                <a:path w="175260" h="52070">
                  <a:moveTo>
                    <a:pt x="139814" y="21221"/>
                  </a:moveTo>
                  <a:lnTo>
                    <a:pt x="139636" y="20269"/>
                  </a:lnTo>
                  <a:lnTo>
                    <a:pt x="138912" y="19735"/>
                  </a:lnTo>
                  <a:lnTo>
                    <a:pt x="138176" y="19202"/>
                  </a:lnTo>
                  <a:lnTo>
                    <a:pt x="137210" y="19304"/>
                  </a:lnTo>
                  <a:lnTo>
                    <a:pt x="136271" y="20624"/>
                  </a:lnTo>
                  <a:lnTo>
                    <a:pt x="136448" y="21590"/>
                  </a:lnTo>
                  <a:lnTo>
                    <a:pt x="137147" y="22110"/>
                  </a:lnTo>
                  <a:lnTo>
                    <a:pt x="137845" y="22618"/>
                  </a:lnTo>
                  <a:lnTo>
                    <a:pt x="138823" y="22517"/>
                  </a:lnTo>
                  <a:lnTo>
                    <a:pt x="139319" y="21869"/>
                  </a:lnTo>
                  <a:lnTo>
                    <a:pt x="139814" y="21221"/>
                  </a:lnTo>
                  <a:close/>
                </a:path>
                <a:path w="175260" h="52070">
                  <a:moveTo>
                    <a:pt x="143497" y="24104"/>
                  </a:moveTo>
                  <a:lnTo>
                    <a:pt x="143344" y="23037"/>
                  </a:lnTo>
                  <a:lnTo>
                    <a:pt x="142570" y="22415"/>
                  </a:lnTo>
                  <a:lnTo>
                    <a:pt x="141808" y="21793"/>
                  </a:lnTo>
                  <a:lnTo>
                    <a:pt x="140741" y="21856"/>
                  </a:lnTo>
                  <a:lnTo>
                    <a:pt x="140182" y="22555"/>
                  </a:lnTo>
                  <a:lnTo>
                    <a:pt x="139636" y="23266"/>
                  </a:lnTo>
                  <a:lnTo>
                    <a:pt x="139788" y="24320"/>
                  </a:lnTo>
                  <a:lnTo>
                    <a:pt x="141262" y="25514"/>
                  </a:lnTo>
                  <a:lnTo>
                    <a:pt x="142328" y="25450"/>
                  </a:lnTo>
                  <a:lnTo>
                    <a:pt x="142913" y="24777"/>
                  </a:lnTo>
                  <a:lnTo>
                    <a:pt x="143497" y="24104"/>
                  </a:lnTo>
                  <a:close/>
                </a:path>
                <a:path w="175260" h="52070">
                  <a:moveTo>
                    <a:pt x="147027" y="27152"/>
                  </a:moveTo>
                  <a:lnTo>
                    <a:pt x="146913" y="25996"/>
                  </a:lnTo>
                  <a:lnTo>
                    <a:pt x="146113" y="25273"/>
                  </a:lnTo>
                  <a:lnTo>
                    <a:pt x="145313" y="24561"/>
                  </a:lnTo>
                  <a:lnTo>
                    <a:pt x="144145" y="24574"/>
                  </a:lnTo>
                  <a:lnTo>
                    <a:pt x="142875" y="26047"/>
                  </a:lnTo>
                  <a:lnTo>
                    <a:pt x="142989" y="27203"/>
                  </a:lnTo>
                  <a:lnTo>
                    <a:pt x="144513" y="28575"/>
                  </a:lnTo>
                  <a:lnTo>
                    <a:pt x="145694" y="28562"/>
                  </a:lnTo>
                  <a:lnTo>
                    <a:pt x="146354" y="27863"/>
                  </a:lnTo>
                  <a:lnTo>
                    <a:pt x="147027" y="27152"/>
                  </a:lnTo>
                  <a:close/>
                </a:path>
                <a:path w="175260" h="52070">
                  <a:moveTo>
                    <a:pt x="150406" y="30391"/>
                  </a:moveTo>
                  <a:lnTo>
                    <a:pt x="150342" y="29146"/>
                  </a:lnTo>
                  <a:lnTo>
                    <a:pt x="149517" y="28321"/>
                  </a:lnTo>
                  <a:lnTo>
                    <a:pt x="148678" y="27495"/>
                  </a:lnTo>
                  <a:lnTo>
                    <a:pt x="147421" y="27444"/>
                  </a:lnTo>
                  <a:lnTo>
                    <a:pt x="145973" y="28968"/>
                  </a:lnTo>
                  <a:lnTo>
                    <a:pt x="146037" y="30226"/>
                  </a:lnTo>
                  <a:lnTo>
                    <a:pt x="147612" y="31800"/>
                  </a:lnTo>
                  <a:lnTo>
                    <a:pt x="148882" y="31838"/>
                  </a:lnTo>
                  <a:lnTo>
                    <a:pt x="149631" y="31127"/>
                  </a:lnTo>
                  <a:lnTo>
                    <a:pt x="150406" y="30391"/>
                  </a:lnTo>
                  <a:close/>
                </a:path>
                <a:path w="175260" h="52070">
                  <a:moveTo>
                    <a:pt x="166928" y="50406"/>
                  </a:moveTo>
                  <a:lnTo>
                    <a:pt x="166166" y="49022"/>
                  </a:lnTo>
                  <a:lnTo>
                    <a:pt x="165531" y="48488"/>
                  </a:lnTo>
                  <a:lnTo>
                    <a:pt x="164833" y="48247"/>
                  </a:lnTo>
                  <a:lnTo>
                    <a:pt x="164528" y="48158"/>
                  </a:lnTo>
                  <a:lnTo>
                    <a:pt x="164566" y="47993"/>
                  </a:lnTo>
                  <a:lnTo>
                    <a:pt x="164706" y="47320"/>
                  </a:lnTo>
                  <a:lnTo>
                    <a:pt x="164579" y="46532"/>
                  </a:lnTo>
                  <a:lnTo>
                    <a:pt x="163741" y="45148"/>
                  </a:lnTo>
                  <a:lnTo>
                    <a:pt x="163118" y="44678"/>
                  </a:lnTo>
                  <a:lnTo>
                    <a:pt x="162445" y="44488"/>
                  </a:lnTo>
                  <a:lnTo>
                    <a:pt x="162013" y="44361"/>
                  </a:lnTo>
                  <a:lnTo>
                    <a:pt x="162166" y="43408"/>
                  </a:lnTo>
                  <a:lnTo>
                    <a:pt x="162001" y="42672"/>
                  </a:lnTo>
                  <a:lnTo>
                    <a:pt x="160718" y="40779"/>
                  </a:lnTo>
                  <a:lnTo>
                    <a:pt x="159334" y="40449"/>
                  </a:lnTo>
                  <a:lnTo>
                    <a:pt x="159423" y="39636"/>
                  </a:lnTo>
                  <a:lnTo>
                    <a:pt x="159245" y="38963"/>
                  </a:lnTo>
                  <a:lnTo>
                    <a:pt x="157949" y="37236"/>
                  </a:lnTo>
                  <a:lnTo>
                    <a:pt x="156451" y="36969"/>
                  </a:lnTo>
                  <a:lnTo>
                    <a:pt x="156502" y="36017"/>
                  </a:lnTo>
                  <a:lnTo>
                    <a:pt x="156298" y="35394"/>
                  </a:lnTo>
                  <a:lnTo>
                    <a:pt x="155879" y="34874"/>
                  </a:lnTo>
                  <a:lnTo>
                    <a:pt x="155016" y="33845"/>
                  </a:lnTo>
                  <a:lnTo>
                    <a:pt x="153619" y="33655"/>
                  </a:lnTo>
                  <a:lnTo>
                    <a:pt x="153631" y="32448"/>
                  </a:lnTo>
                  <a:lnTo>
                    <a:pt x="151930" y="30594"/>
                  </a:lnTo>
                  <a:lnTo>
                    <a:pt x="150583" y="30480"/>
                  </a:lnTo>
                  <a:lnTo>
                    <a:pt x="149758" y="31254"/>
                  </a:lnTo>
                  <a:lnTo>
                    <a:pt x="148945" y="32042"/>
                  </a:lnTo>
                  <a:lnTo>
                    <a:pt x="148945" y="33388"/>
                  </a:lnTo>
                  <a:lnTo>
                    <a:pt x="149758" y="34264"/>
                  </a:lnTo>
                  <a:lnTo>
                    <a:pt x="150558" y="35153"/>
                  </a:lnTo>
                  <a:lnTo>
                    <a:pt x="151752" y="35267"/>
                  </a:lnTo>
                  <a:lnTo>
                    <a:pt x="151688" y="36677"/>
                  </a:lnTo>
                  <a:lnTo>
                    <a:pt x="152908" y="38150"/>
                  </a:lnTo>
                  <a:lnTo>
                    <a:pt x="153466" y="38442"/>
                  </a:lnTo>
                  <a:lnTo>
                    <a:pt x="154051" y="38531"/>
                  </a:lnTo>
                  <a:lnTo>
                    <a:pt x="154406" y="38582"/>
                  </a:lnTo>
                  <a:lnTo>
                    <a:pt x="154266" y="40093"/>
                  </a:lnTo>
                  <a:lnTo>
                    <a:pt x="155486" y="41719"/>
                  </a:lnTo>
                  <a:lnTo>
                    <a:pt x="156070" y="42062"/>
                  </a:lnTo>
                  <a:lnTo>
                    <a:pt x="156679" y="42176"/>
                  </a:lnTo>
                  <a:lnTo>
                    <a:pt x="156883" y="42214"/>
                  </a:lnTo>
                  <a:lnTo>
                    <a:pt x="156667" y="43611"/>
                  </a:lnTo>
                  <a:lnTo>
                    <a:pt x="157886" y="45402"/>
                  </a:lnTo>
                  <a:lnTo>
                    <a:pt x="158470" y="45796"/>
                  </a:lnTo>
                  <a:lnTo>
                    <a:pt x="159410" y="46024"/>
                  </a:lnTo>
                  <a:lnTo>
                    <a:pt x="159181" y="47155"/>
                  </a:lnTo>
                  <a:lnTo>
                    <a:pt x="159296" y="47904"/>
                  </a:lnTo>
                  <a:lnTo>
                    <a:pt x="160083" y="49199"/>
                  </a:lnTo>
                  <a:lnTo>
                    <a:pt x="160693" y="49644"/>
                  </a:lnTo>
                  <a:lnTo>
                    <a:pt x="161353" y="49847"/>
                  </a:lnTo>
                  <a:lnTo>
                    <a:pt x="161505" y="49898"/>
                  </a:lnTo>
                  <a:lnTo>
                    <a:pt x="161391" y="50406"/>
                  </a:lnTo>
                  <a:lnTo>
                    <a:pt x="166928" y="50406"/>
                  </a:lnTo>
                  <a:close/>
                </a:path>
                <a:path w="175260" h="52070">
                  <a:moveTo>
                    <a:pt x="174942" y="48895"/>
                  </a:moveTo>
                  <a:lnTo>
                    <a:pt x="173901" y="46799"/>
                  </a:lnTo>
                  <a:lnTo>
                    <a:pt x="173291" y="46316"/>
                  </a:lnTo>
                  <a:lnTo>
                    <a:pt x="172415" y="46037"/>
                  </a:lnTo>
                  <a:lnTo>
                    <a:pt x="172770" y="44513"/>
                  </a:lnTo>
                  <a:lnTo>
                    <a:pt x="170192" y="41656"/>
                  </a:lnTo>
                  <a:lnTo>
                    <a:pt x="170395" y="40233"/>
                  </a:lnTo>
                  <a:lnTo>
                    <a:pt x="169456" y="38747"/>
                  </a:lnTo>
                  <a:lnTo>
                    <a:pt x="168529" y="37249"/>
                  </a:lnTo>
                  <a:lnTo>
                    <a:pt x="167703" y="37084"/>
                  </a:lnTo>
                  <a:lnTo>
                    <a:pt x="167830" y="36055"/>
                  </a:lnTo>
                  <a:lnTo>
                    <a:pt x="166751" y="34544"/>
                  </a:lnTo>
                  <a:lnTo>
                    <a:pt x="165696" y="33007"/>
                  </a:lnTo>
                  <a:lnTo>
                    <a:pt x="164985" y="32893"/>
                  </a:lnTo>
                  <a:lnTo>
                    <a:pt x="165049" y="32016"/>
                  </a:lnTo>
                  <a:lnTo>
                    <a:pt x="163842" y="30480"/>
                  </a:lnTo>
                  <a:lnTo>
                    <a:pt x="163220" y="29718"/>
                  </a:lnTo>
                  <a:lnTo>
                    <a:pt x="162420" y="29235"/>
                  </a:lnTo>
                  <a:lnTo>
                    <a:pt x="161696" y="29146"/>
                  </a:lnTo>
                  <a:lnTo>
                    <a:pt x="161734" y="28143"/>
                  </a:lnTo>
                  <a:lnTo>
                    <a:pt x="159893" y="26047"/>
                  </a:lnTo>
                  <a:lnTo>
                    <a:pt x="159092" y="25641"/>
                  </a:lnTo>
                  <a:lnTo>
                    <a:pt x="157949" y="25539"/>
                  </a:lnTo>
                  <a:lnTo>
                    <a:pt x="157924" y="24599"/>
                  </a:lnTo>
                  <a:lnTo>
                    <a:pt x="157607" y="23812"/>
                  </a:lnTo>
                  <a:lnTo>
                    <a:pt x="156387" y="22555"/>
                  </a:lnTo>
                  <a:lnTo>
                    <a:pt x="155600" y="22199"/>
                  </a:lnTo>
                  <a:lnTo>
                    <a:pt x="154343" y="22136"/>
                  </a:lnTo>
                  <a:lnTo>
                    <a:pt x="154330" y="21805"/>
                  </a:lnTo>
                  <a:lnTo>
                    <a:pt x="154266" y="21094"/>
                  </a:lnTo>
                  <a:lnTo>
                    <a:pt x="153936" y="20370"/>
                  </a:lnTo>
                  <a:lnTo>
                    <a:pt x="152107" y="18669"/>
                  </a:lnTo>
                  <a:lnTo>
                    <a:pt x="150329" y="18643"/>
                  </a:lnTo>
                  <a:lnTo>
                    <a:pt x="149339" y="19786"/>
                  </a:lnTo>
                  <a:lnTo>
                    <a:pt x="148374" y="20878"/>
                  </a:lnTo>
                  <a:lnTo>
                    <a:pt x="148513" y="22656"/>
                  </a:lnTo>
                  <a:lnTo>
                    <a:pt x="150228" y="24257"/>
                  </a:lnTo>
                  <a:lnTo>
                    <a:pt x="150952" y="24523"/>
                  </a:lnTo>
                  <a:lnTo>
                    <a:pt x="151676" y="24536"/>
                  </a:lnTo>
                  <a:lnTo>
                    <a:pt x="152006" y="24536"/>
                  </a:lnTo>
                  <a:lnTo>
                    <a:pt x="152019" y="25019"/>
                  </a:lnTo>
                  <a:lnTo>
                    <a:pt x="155168" y="28105"/>
                  </a:lnTo>
                  <a:lnTo>
                    <a:pt x="155168" y="29235"/>
                  </a:lnTo>
                  <a:lnTo>
                    <a:pt x="155435" y="30048"/>
                  </a:lnTo>
                  <a:lnTo>
                    <a:pt x="157162" y="32016"/>
                  </a:lnTo>
                  <a:lnTo>
                    <a:pt x="158140" y="32131"/>
                  </a:lnTo>
                  <a:lnTo>
                    <a:pt x="158115" y="32816"/>
                  </a:lnTo>
                  <a:lnTo>
                    <a:pt x="158330" y="33705"/>
                  </a:lnTo>
                  <a:lnTo>
                    <a:pt x="158915" y="34417"/>
                  </a:lnTo>
                  <a:lnTo>
                    <a:pt x="160045" y="35852"/>
                  </a:lnTo>
                  <a:lnTo>
                    <a:pt x="160947" y="36004"/>
                  </a:lnTo>
                  <a:lnTo>
                    <a:pt x="160909" y="36626"/>
                  </a:lnTo>
                  <a:lnTo>
                    <a:pt x="161886" y="38061"/>
                  </a:lnTo>
                  <a:lnTo>
                    <a:pt x="162890" y="39471"/>
                  </a:lnTo>
                  <a:lnTo>
                    <a:pt x="163918" y="39687"/>
                  </a:lnTo>
                  <a:lnTo>
                    <a:pt x="163830" y="40449"/>
                  </a:lnTo>
                  <a:lnTo>
                    <a:pt x="164693" y="41859"/>
                  </a:lnTo>
                  <a:lnTo>
                    <a:pt x="165582" y="43256"/>
                  </a:lnTo>
                  <a:lnTo>
                    <a:pt x="166954" y="43611"/>
                  </a:lnTo>
                  <a:lnTo>
                    <a:pt x="166878" y="44005"/>
                  </a:lnTo>
                  <a:lnTo>
                    <a:pt x="166878" y="44361"/>
                  </a:lnTo>
                  <a:lnTo>
                    <a:pt x="167005" y="45085"/>
                  </a:lnTo>
                  <a:lnTo>
                    <a:pt x="167119" y="45453"/>
                  </a:lnTo>
                  <a:lnTo>
                    <a:pt x="168084" y="47142"/>
                  </a:lnTo>
                  <a:lnTo>
                    <a:pt x="169557" y="47612"/>
                  </a:lnTo>
                  <a:lnTo>
                    <a:pt x="169354" y="48475"/>
                  </a:lnTo>
                  <a:lnTo>
                    <a:pt x="169430" y="49187"/>
                  </a:lnTo>
                  <a:lnTo>
                    <a:pt x="170421" y="51155"/>
                  </a:lnTo>
                  <a:lnTo>
                    <a:pt x="171983" y="51739"/>
                  </a:lnTo>
                  <a:lnTo>
                    <a:pt x="173240" y="51117"/>
                  </a:lnTo>
                  <a:lnTo>
                    <a:pt x="174498" y="50520"/>
                  </a:lnTo>
                  <a:lnTo>
                    <a:pt x="174942" y="4889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341" y="6792264"/>
              <a:ext cx="193040" cy="66040"/>
            </a:xfrm>
            <a:custGeom>
              <a:avLst/>
              <a:gdLst/>
              <a:ahLst/>
              <a:cxnLst/>
              <a:rect l="l" t="t" r="r" b="b"/>
              <a:pathLst>
                <a:path w="193040" h="66040">
                  <a:moveTo>
                    <a:pt x="3390" y="63792"/>
                  </a:moveTo>
                  <a:lnTo>
                    <a:pt x="3162" y="62877"/>
                  </a:lnTo>
                  <a:lnTo>
                    <a:pt x="2451" y="62496"/>
                  </a:lnTo>
                  <a:lnTo>
                    <a:pt x="1752" y="62103"/>
                  </a:lnTo>
                  <a:lnTo>
                    <a:pt x="838" y="62420"/>
                  </a:lnTo>
                  <a:lnTo>
                    <a:pt x="0" y="63982"/>
                  </a:lnTo>
                  <a:lnTo>
                    <a:pt x="279" y="64922"/>
                  </a:lnTo>
                  <a:lnTo>
                    <a:pt x="990" y="65278"/>
                  </a:lnTo>
                  <a:lnTo>
                    <a:pt x="1714" y="65646"/>
                  </a:lnTo>
                  <a:lnTo>
                    <a:pt x="2578" y="65303"/>
                  </a:lnTo>
                  <a:lnTo>
                    <a:pt x="3390" y="63792"/>
                  </a:lnTo>
                  <a:close/>
                </a:path>
                <a:path w="193040" h="66040">
                  <a:moveTo>
                    <a:pt x="14147" y="47726"/>
                  </a:moveTo>
                  <a:lnTo>
                    <a:pt x="14097" y="46774"/>
                  </a:lnTo>
                  <a:lnTo>
                    <a:pt x="13487" y="46266"/>
                  </a:lnTo>
                  <a:lnTo>
                    <a:pt x="12877" y="45758"/>
                  </a:lnTo>
                  <a:lnTo>
                    <a:pt x="11912" y="45885"/>
                  </a:lnTo>
                  <a:lnTo>
                    <a:pt x="11341" y="46558"/>
                  </a:lnTo>
                  <a:lnTo>
                    <a:pt x="10782" y="47244"/>
                  </a:lnTo>
                  <a:lnTo>
                    <a:pt x="10883" y="48221"/>
                  </a:lnTo>
                  <a:lnTo>
                    <a:pt x="11506" y="48717"/>
                  </a:lnTo>
                  <a:lnTo>
                    <a:pt x="12141" y="49212"/>
                  </a:lnTo>
                  <a:lnTo>
                    <a:pt x="13055" y="49034"/>
                  </a:lnTo>
                  <a:lnTo>
                    <a:pt x="13601" y="48374"/>
                  </a:lnTo>
                  <a:lnTo>
                    <a:pt x="14147" y="47726"/>
                  </a:lnTo>
                  <a:close/>
                </a:path>
                <a:path w="193040" h="66040">
                  <a:moveTo>
                    <a:pt x="17449" y="43091"/>
                  </a:moveTo>
                  <a:lnTo>
                    <a:pt x="16802" y="42494"/>
                  </a:lnTo>
                  <a:lnTo>
                    <a:pt x="16154" y="41897"/>
                  </a:lnTo>
                  <a:lnTo>
                    <a:pt x="15087" y="41986"/>
                  </a:lnTo>
                  <a:lnTo>
                    <a:pt x="14414" y="42697"/>
                  </a:lnTo>
                  <a:lnTo>
                    <a:pt x="13766" y="43434"/>
                  </a:lnTo>
                  <a:lnTo>
                    <a:pt x="13817" y="44526"/>
                  </a:lnTo>
                  <a:lnTo>
                    <a:pt x="14478" y="45097"/>
                  </a:lnTo>
                  <a:lnTo>
                    <a:pt x="15163" y="45669"/>
                  </a:lnTo>
                  <a:lnTo>
                    <a:pt x="16192" y="45542"/>
                  </a:lnTo>
                  <a:lnTo>
                    <a:pt x="16814" y="44831"/>
                  </a:lnTo>
                  <a:lnTo>
                    <a:pt x="17449" y="44145"/>
                  </a:lnTo>
                  <a:lnTo>
                    <a:pt x="17449" y="43091"/>
                  </a:lnTo>
                  <a:close/>
                </a:path>
                <a:path w="193040" h="66040">
                  <a:moveTo>
                    <a:pt x="20967" y="39585"/>
                  </a:moveTo>
                  <a:lnTo>
                    <a:pt x="20294" y="38887"/>
                  </a:lnTo>
                  <a:lnTo>
                    <a:pt x="19621" y="38188"/>
                  </a:lnTo>
                  <a:lnTo>
                    <a:pt x="18440" y="38239"/>
                  </a:lnTo>
                  <a:lnTo>
                    <a:pt x="17665" y="38989"/>
                  </a:lnTo>
                  <a:lnTo>
                    <a:pt x="16929" y="39763"/>
                  </a:lnTo>
                  <a:lnTo>
                    <a:pt x="16903" y="40957"/>
                  </a:lnTo>
                  <a:lnTo>
                    <a:pt x="18326" y="42278"/>
                  </a:lnTo>
                  <a:lnTo>
                    <a:pt x="19469" y="42202"/>
                  </a:lnTo>
                  <a:lnTo>
                    <a:pt x="20180" y="41452"/>
                  </a:lnTo>
                  <a:lnTo>
                    <a:pt x="20916" y="40728"/>
                  </a:lnTo>
                  <a:lnTo>
                    <a:pt x="20967" y="39585"/>
                  </a:lnTo>
                  <a:close/>
                </a:path>
                <a:path w="193040" h="66040">
                  <a:moveTo>
                    <a:pt x="24676" y="36258"/>
                  </a:moveTo>
                  <a:lnTo>
                    <a:pt x="23977" y="35458"/>
                  </a:lnTo>
                  <a:lnTo>
                    <a:pt x="23279" y="34671"/>
                  </a:lnTo>
                  <a:lnTo>
                    <a:pt x="21996" y="34645"/>
                  </a:lnTo>
                  <a:lnTo>
                    <a:pt x="21120" y="35433"/>
                  </a:lnTo>
                  <a:lnTo>
                    <a:pt x="20269" y="36245"/>
                  </a:lnTo>
                  <a:lnTo>
                    <a:pt x="20180" y="37528"/>
                  </a:lnTo>
                  <a:lnTo>
                    <a:pt x="20929" y="38277"/>
                  </a:lnTo>
                  <a:lnTo>
                    <a:pt x="21666" y="39039"/>
                  </a:lnTo>
                  <a:lnTo>
                    <a:pt x="22910" y="39027"/>
                  </a:lnTo>
                  <a:lnTo>
                    <a:pt x="23710" y="38239"/>
                  </a:lnTo>
                  <a:lnTo>
                    <a:pt x="24549" y="37490"/>
                  </a:lnTo>
                  <a:lnTo>
                    <a:pt x="24676" y="36258"/>
                  </a:lnTo>
                  <a:close/>
                </a:path>
                <a:path w="193040" h="66040">
                  <a:moveTo>
                    <a:pt x="28524" y="33121"/>
                  </a:moveTo>
                  <a:lnTo>
                    <a:pt x="27813" y="32219"/>
                  </a:lnTo>
                  <a:lnTo>
                    <a:pt x="27101" y="31330"/>
                  </a:lnTo>
                  <a:lnTo>
                    <a:pt x="25704" y="31229"/>
                  </a:lnTo>
                  <a:lnTo>
                    <a:pt x="24726" y="32042"/>
                  </a:lnTo>
                  <a:lnTo>
                    <a:pt x="23774" y="32880"/>
                  </a:lnTo>
                  <a:lnTo>
                    <a:pt x="23609" y="34251"/>
                  </a:lnTo>
                  <a:lnTo>
                    <a:pt x="25120" y="35966"/>
                  </a:lnTo>
                  <a:lnTo>
                    <a:pt x="26479" y="36017"/>
                  </a:lnTo>
                  <a:lnTo>
                    <a:pt x="27393" y="35204"/>
                  </a:lnTo>
                  <a:lnTo>
                    <a:pt x="28321" y="34429"/>
                  </a:lnTo>
                  <a:lnTo>
                    <a:pt x="28524" y="33121"/>
                  </a:lnTo>
                  <a:close/>
                </a:path>
                <a:path w="193040" h="66040">
                  <a:moveTo>
                    <a:pt x="61645" y="6781"/>
                  </a:moveTo>
                  <a:lnTo>
                    <a:pt x="60934" y="4216"/>
                  </a:lnTo>
                  <a:lnTo>
                    <a:pt x="59499" y="3530"/>
                  </a:lnTo>
                  <a:lnTo>
                    <a:pt x="58077" y="3962"/>
                  </a:lnTo>
                  <a:lnTo>
                    <a:pt x="56654" y="4406"/>
                  </a:lnTo>
                  <a:lnTo>
                    <a:pt x="55930" y="5626"/>
                  </a:lnTo>
                  <a:lnTo>
                    <a:pt x="54394" y="4978"/>
                  </a:lnTo>
                  <a:lnTo>
                    <a:pt x="51396" y="6057"/>
                  </a:lnTo>
                  <a:lnTo>
                    <a:pt x="50812" y="7188"/>
                  </a:lnTo>
                  <a:lnTo>
                    <a:pt x="49364" y="6642"/>
                  </a:lnTo>
                  <a:lnTo>
                    <a:pt x="46228" y="7962"/>
                  </a:lnTo>
                  <a:lnTo>
                    <a:pt x="45618" y="9283"/>
                  </a:lnTo>
                  <a:lnTo>
                    <a:pt x="44462" y="8928"/>
                  </a:lnTo>
                  <a:lnTo>
                    <a:pt x="43599" y="8978"/>
                  </a:lnTo>
                  <a:lnTo>
                    <a:pt x="41148" y="10147"/>
                  </a:lnTo>
                  <a:lnTo>
                    <a:pt x="40652" y="11379"/>
                  </a:lnTo>
                  <a:lnTo>
                    <a:pt x="40424" y="11303"/>
                  </a:lnTo>
                  <a:lnTo>
                    <a:pt x="39624" y="11099"/>
                  </a:lnTo>
                  <a:lnTo>
                    <a:pt x="38696" y="11201"/>
                  </a:lnTo>
                  <a:lnTo>
                    <a:pt x="36169" y="12560"/>
                  </a:lnTo>
                  <a:lnTo>
                    <a:pt x="35763" y="13716"/>
                  </a:lnTo>
                  <a:lnTo>
                    <a:pt x="34874" y="13500"/>
                  </a:lnTo>
                  <a:lnTo>
                    <a:pt x="33921" y="13665"/>
                  </a:lnTo>
                  <a:lnTo>
                    <a:pt x="31318" y="15227"/>
                  </a:lnTo>
                  <a:lnTo>
                    <a:pt x="31000" y="16281"/>
                  </a:lnTo>
                  <a:lnTo>
                    <a:pt x="30238" y="16129"/>
                  </a:lnTo>
                  <a:lnTo>
                    <a:pt x="29248" y="16370"/>
                  </a:lnTo>
                  <a:lnTo>
                    <a:pt x="28359" y="16954"/>
                  </a:lnTo>
                  <a:lnTo>
                    <a:pt x="26593" y="18148"/>
                  </a:lnTo>
                  <a:lnTo>
                    <a:pt x="26276" y="19431"/>
                  </a:lnTo>
                  <a:lnTo>
                    <a:pt x="25755" y="19354"/>
                  </a:lnTo>
                  <a:lnTo>
                    <a:pt x="24828" y="19621"/>
                  </a:lnTo>
                  <a:lnTo>
                    <a:pt x="22402" y="21437"/>
                  </a:lnTo>
                  <a:lnTo>
                    <a:pt x="22186" y="22542"/>
                  </a:lnTo>
                  <a:lnTo>
                    <a:pt x="21285" y="22453"/>
                  </a:lnTo>
                  <a:lnTo>
                    <a:pt x="19824" y="23698"/>
                  </a:lnTo>
                  <a:lnTo>
                    <a:pt x="18351" y="24930"/>
                  </a:lnTo>
                  <a:lnTo>
                    <a:pt x="18173" y="26162"/>
                  </a:lnTo>
                  <a:lnTo>
                    <a:pt x="17132" y="26111"/>
                  </a:lnTo>
                  <a:lnTo>
                    <a:pt x="15824" y="27355"/>
                  </a:lnTo>
                  <a:lnTo>
                    <a:pt x="14490" y="28587"/>
                  </a:lnTo>
                  <a:lnTo>
                    <a:pt x="14338" y="30264"/>
                  </a:lnTo>
                  <a:lnTo>
                    <a:pt x="13741" y="30276"/>
                  </a:lnTo>
                  <a:lnTo>
                    <a:pt x="13347" y="30340"/>
                  </a:lnTo>
                  <a:lnTo>
                    <a:pt x="13004" y="30505"/>
                  </a:lnTo>
                  <a:lnTo>
                    <a:pt x="12649" y="30657"/>
                  </a:lnTo>
                  <a:lnTo>
                    <a:pt x="12306" y="30899"/>
                  </a:lnTo>
                  <a:lnTo>
                    <a:pt x="10820" y="32410"/>
                  </a:lnTo>
                  <a:lnTo>
                    <a:pt x="10744" y="34239"/>
                  </a:lnTo>
                  <a:lnTo>
                    <a:pt x="12954" y="36334"/>
                  </a:lnTo>
                  <a:lnTo>
                    <a:pt x="16814" y="32842"/>
                  </a:lnTo>
                  <a:lnTo>
                    <a:pt x="18491" y="32842"/>
                  </a:lnTo>
                  <a:lnTo>
                    <a:pt x="19735" y="31699"/>
                  </a:lnTo>
                  <a:lnTo>
                    <a:pt x="20967" y="30518"/>
                  </a:lnTo>
                  <a:lnTo>
                    <a:pt x="21082" y="29565"/>
                  </a:lnTo>
                  <a:lnTo>
                    <a:pt x="22352" y="29629"/>
                  </a:lnTo>
                  <a:lnTo>
                    <a:pt x="23736" y="28486"/>
                  </a:lnTo>
                  <a:lnTo>
                    <a:pt x="25095" y="27305"/>
                  </a:lnTo>
                  <a:lnTo>
                    <a:pt x="25247" y="26479"/>
                  </a:lnTo>
                  <a:lnTo>
                    <a:pt x="26390" y="26593"/>
                  </a:lnTo>
                  <a:lnTo>
                    <a:pt x="27889" y="25463"/>
                  </a:lnTo>
                  <a:lnTo>
                    <a:pt x="28651" y="24904"/>
                  </a:lnTo>
                  <a:lnTo>
                    <a:pt x="29108" y="24066"/>
                  </a:lnTo>
                  <a:lnTo>
                    <a:pt x="29222" y="23571"/>
                  </a:lnTo>
                  <a:lnTo>
                    <a:pt x="30518" y="23761"/>
                  </a:lnTo>
                  <a:lnTo>
                    <a:pt x="32994" y="22110"/>
                  </a:lnTo>
                  <a:lnTo>
                    <a:pt x="33515" y="21259"/>
                  </a:lnTo>
                  <a:lnTo>
                    <a:pt x="33705" y="20535"/>
                  </a:lnTo>
                  <a:lnTo>
                    <a:pt x="34785" y="20751"/>
                  </a:lnTo>
                  <a:lnTo>
                    <a:pt x="36398" y="19773"/>
                  </a:lnTo>
                  <a:lnTo>
                    <a:pt x="37223" y="19291"/>
                  </a:lnTo>
                  <a:lnTo>
                    <a:pt x="37757" y="18516"/>
                  </a:lnTo>
                  <a:lnTo>
                    <a:pt x="38023" y="17653"/>
                  </a:lnTo>
                  <a:lnTo>
                    <a:pt x="39204" y="17957"/>
                  </a:lnTo>
                  <a:lnTo>
                    <a:pt x="41567" y="16675"/>
                  </a:lnTo>
                  <a:lnTo>
                    <a:pt x="42125" y="15976"/>
                  </a:lnTo>
                  <a:lnTo>
                    <a:pt x="42481" y="14986"/>
                  </a:lnTo>
                  <a:lnTo>
                    <a:pt x="43751" y="15379"/>
                  </a:lnTo>
                  <a:lnTo>
                    <a:pt x="46050" y="14274"/>
                  </a:lnTo>
                  <a:lnTo>
                    <a:pt x="46621" y="13652"/>
                  </a:lnTo>
                  <a:lnTo>
                    <a:pt x="46901" y="12928"/>
                  </a:lnTo>
                  <a:lnTo>
                    <a:pt x="47078" y="12509"/>
                  </a:lnTo>
                  <a:lnTo>
                    <a:pt x="48437" y="13017"/>
                  </a:lnTo>
                  <a:lnTo>
                    <a:pt x="51396" y="11760"/>
                  </a:lnTo>
                  <a:lnTo>
                    <a:pt x="52031" y="10388"/>
                  </a:lnTo>
                  <a:lnTo>
                    <a:pt x="53225" y="10896"/>
                  </a:lnTo>
                  <a:lnTo>
                    <a:pt x="56070" y="9867"/>
                  </a:lnTo>
                  <a:lnTo>
                    <a:pt x="56832" y="8382"/>
                  </a:lnTo>
                  <a:lnTo>
                    <a:pt x="58140" y="9004"/>
                  </a:lnTo>
                  <a:lnTo>
                    <a:pt x="59486" y="8585"/>
                  </a:lnTo>
                  <a:lnTo>
                    <a:pt x="60845" y="8178"/>
                  </a:lnTo>
                  <a:lnTo>
                    <a:pt x="61645" y="6781"/>
                  </a:lnTo>
                  <a:close/>
                </a:path>
                <a:path w="193040" h="66040">
                  <a:moveTo>
                    <a:pt x="66497" y="5448"/>
                  </a:moveTo>
                  <a:lnTo>
                    <a:pt x="65951" y="3022"/>
                  </a:lnTo>
                  <a:lnTo>
                    <a:pt x="64643" y="2324"/>
                  </a:lnTo>
                  <a:lnTo>
                    <a:pt x="61963" y="3009"/>
                  </a:lnTo>
                  <a:lnTo>
                    <a:pt x="61150" y="4254"/>
                  </a:lnTo>
                  <a:lnTo>
                    <a:pt x="61493" y="5448"/>
                  </a:lnTo>
                  <a:lnTo>
                    <a:pt x="61836" y="6642"/>
                  </a:lnTo>
                  <a:lnTo>
                    <a:pt x="63144" y="7353"/>
                  </a:lnTo>
                  <a:lnTo>
                    <a:pt x="65697" y="6692"/>
                  </a:lnTo>
                  <a:lnTo>
                    <a:pt x="66497" y="5448"/>
                  </a:lnTo>
                  <a:close/>
                </a:path>
                <a:path w="193040" h="66040">
                  <a:moveTo>
                    <a:pt x="71437" y="4343"/>
                  </a:moveTo>
                  <a:lnTo>
                    <a:pt x="71031" y="2070"/>
                  </a:lnTo>
                  <a:lnTo>
                    <a:pt x="69850" y="1371"/>
                  </a:lnTo>
                  <a:lnTo>
                    <a:pt x="67348" y="1879"/>
                  </a:lnTo>
                  <a:lnTo>
                    <a:pt x="66548" y="2997"/>
                  </a:lnTo>
                  <a:lnTo>
                    <a:pt x="66802" y="4114"/>
                  </a:lnTo>
                  <a:lnTo>
                    <a:pt x="67056" y="5232"/>
                  </a:lnTo>
                  <a:lnTo>
                    <a:pt x="68237" y="5943"/>
                  </a:lnTo>
                  <a:lnTo>
                    <a:pt x="69430" y="5702"/>
                  </a:lnTo>
                  <a:lnTo>
                    <a:pt x="70624" y="5448"/>
                  </a:lnTo>
                  <a:lnTo>
                    <a:pt x="71437" y="4343"/>
                  </a:lnTo>
                  <a:close/>
                </a:path>
                <a:path w="193040" h="66040">
                  <a:moveTo>
                    <a:pt x="76403" y="3467"/>
                  </a:moveTo>
                  <a:lnTo>
                    <a:pt x="76123" y="1371"/>
                  </a:lnTo>
                  <a:lnTo>
                    <a:pt x="75082" y="673"/>
                  </a:lnTo>
                  <a:lnTo>
                    <a:pt x="72758" y="1028"/>
                  </a:lnTo>
                  <a:lnTo>
                    <a:pt x="71970" y="2019"/>
                  </a:lnTo>
                  <a:lnTo>
                    <a:pt x="72161" y="3060"/>
                  </a:lnTo>
                  <a:lnTo>
                    <a:pt x="72351" y="4102"/>
                  </a:lnTo>
                  <a:lnTo>
                    <a:pt x="73393" y="4800"/>
                  </a:lnTo>
                  <a:lnTo>
                    <a:pt x="74510" y="4635"/>
                  </a:lnTo>
                  <a:lnTo>
                    <a:pt x="75615" y="4457"/>
                  </a:lnTo>
                  <a:lnTo>
                    <a:pt x="76403" y="3467"/>
                  </a:lnTo>
                  <a:close/>
                </a:path>
                <a:path w="193040" h="66040">
                  <a:moveTo>
                    <a:pt x="81407" y="2819"/>
                  </a:moveTo>
                  <a:lnTo>
                    <a:pt x="81330" y="1854"/>
                  </a:lnTo>
                  <a:lnTo>
                    <a:pt x="81241" y="901"/>
                  </a:lnTo>
                  <a:lnTo>
                    <a:pt x="80327" y="215"/>
                  </a:lnTo>
                  <a:lnTo>
                    <a:pt x="78193" y="444"/>
                  </a:lnTo>
                  <a:lnTo>
                    <a:pt x="77431" y="1308"/>
                  </a:lnTo>
                  <a:lnTo>
                    <a:pt x="77558" y="2260"/>
                  </a:lnTo>
                  <a:lnTo>
                    <a:pt x="77685" y="3213"/>
                  </a:lnTo>
                  <a:lnTo>
                    <a:pt x="78600" y="3898"/>
                  </a:lnTo>
                  <a:lnTo>
                    <a:pt x="79629" y="3797"/>
                  </a:lnTo>
                  <a:lnTo>
                    <a:pt x="80645" y="3683"/>
                  </a:lnTo>
                  <a:lnTo>
                    <a:pt x="81407" y="2819"/>
                  </a:lnTo>
                  <a:close/>
                </a:path>
                <a:path w="193040" h="66040">
                  <a:moveTo>
                    <a:pt x="86106" y="11341"/>
                  </a:moveTo>
                  <a:lnTo>
                    <a:pt x="86042" y="10121"/>
                  </a:lnTo>
                  <a:lnTo>
                    <a:pt x="85991" y="8890"/>
                  </a:lnTo>
                  <a:lnTo>
                    <a:pt x="84848" y="7975"/>
                  </a:lnTo>
                  <a:lnTo>
                    <a:pt x="82118" y="8178"/>
                  </a:lnTo>
                  <a:lnTo>
                    <a:pt x="81229" y="9105"/>
                  </a:lnTo>
                  <a:lnTo>
                    <a:pt x="79984" y="8216"/>
                  </a:lnTo>
                  <a:lnTo>
                    <a:pt x="78524" y="8382"/>
                  </a:lnTo>
                  <a:lnTo>
                    <a:pt x="77063" y="8559"/>
                  </a:lnTo>
                  <a:lnTo>
                    <a:pt x="76288" y="9461"/>
                  </a:lnTo>
                  <a:lnTo>
                    <a:pt x="75120" y="8674"/>
                  </a:lnTo>
                  <a:lnTo>
                    <a:pt x="72034" y="9207"/>
                  </a:lnTo>
                  <a:lnTo>
                    <a:pt x="71208" y="10274"/>
                  </a:lnTo>
                  <a:lnTo>
                    <a:pt x="70243" y="9702"/>
                  </a:lnTo>
                  <a:lnTo>
                    <a:pt x="69456" y="9563"/>
                  </a:lnTo>
                  <a:lnTo>
                    <a:pt x="68643" y="9753"/>
                  </a:lnTo>
                  <a:lnTo>
                    <a:pt x="67017" y="10109"/>
                  </a:lnTo>
                  <a:lnTo>
                    <a:pt x="66306" y="11099"/>
                  </a:lnTo>
                  <a:lnTo>
                    <a:pt x="66128" y="10998"/>
                  </a:lnTo>
                  <a:lnTo>
                    <a:pt x="65455" y="10655"/>
                  </a:lnTo>
                  <a:lnTo>
                    <a:pt x="64604" y="10553"/>
                  </a:lnTo>
                  <a:lnTo>
                    <a:pt x="62064" y="11252"/>
                  </a:lnTo>
                  <a:lnTo>
                    <a:pt x="61468" y="12192"/>
                  </a:lnTo>
                  <a:lnTo>
                    <a:pt x="60706" y="11823"/>
                  </a:lnTo>
                  <a:lnTo>
                    <a:pt x="59817" y="11772"/>
                  </a:lnTo>
                  <a:lnTo>
                    <a:pt x="57162" y="12636"/>
                  </a:lnTo>
                  <a:lnTo>
                    <a:pt x="56667" y="13512"/>
                  </a:lnTo>
                  <a:lnTo>
                    <a:pt x="56007" y="13220"/>
                  </a:lnTo>
                  <a:lnTo>
                    <a:pt x="55067" y="13220"/>
                  </a:lnTo>
                  <a:lnTo>
                    <a:pt x="54152" y="13563"/>
                  </a:lnTo>
                  <a:lnTo>
                    <a:pt x="52324" y="14274"/>
                  </a:lnTo>
                  <a:lnTo>
                    <a:pt x="51777" y="15367"/>
                  </a:lnTo>
                  <a:lnTo>
                    <a:pt x="51308" y="15176"/>
                  </a:lnTo>
                  <a:lnTo>
                    <a:pt x="50419" y="15240"/>
                  </a:lnTo>
                  <a:lnTo>
                    <a:pt x="47866" y="16357"/>
                  </a:lnTo>
                  <a:lnTo>
                    <a:pt x="47447" y="17297"/>
                  </a:lnTo>
                  <a:lnTo>
                    <a:pt x="46659" y="17018"/>
                  </a:lnTo>
                  <a:lnTo>
                    <a:pt x="45097" y="17843"/>
                  </a:lnTo>
                  <a:lnTo>
                    <a:pt x="43522" y="18630"/>
                  </a:lnTo>
                  <a:lnTo>
                    <a:pt x="43103" y="19723"/>
                  </a:lnTo>
                  <a:lnTo>
                    <a:pt x="42189" y="19456"/>
                  </a:lnTo>
                  <a:lnTo>
                    <a:pt x="40767" y="20307"/>
                  </a:lnTo>
                  <a:lnTo>
                    <a:pt x="39319" y="21132"/>
                  </a:lnTo>
                  <a:lnTo>
                    <a:pt x="38823" y="22606"/>
                  </a:lnTo>
                  <a:lnTo>
                    <a:pt x="38277" y="22491"/>
                  </a:lnTo>
                  <a:lnTo>
                    <a:pt x="37922" y="22466"/>
                  </a:lnTo>
                  <a:lnTo>
                    <a:pt x="37223" y="22606"/>
                  </a:lnTo>
                  <a:lnTo>
                    <a:pt x="36868" y="22745"/>
                  </a:lnTo>
                  <a:lnTo>
                    <a:pt x="35217" y="23799"/>
                  </a:lnTo>
                  <a:lnTo>
                    <a:pt x="34772" y="25400"/>
                  </a:lnTo>
                  <a:lnTo>
                    <a:pt x="34074" y="25285"/>
                  </a:lnTo>
                  <a:lnTo>
                    <a:pt x="33731" y="25285"/>
                  </a:lnTo>
                  <a:lnTo>
                    <a:pt x="33070" y="25438"/>
                  </a:lnTo>
                  <a:lnTo>
                    <a:pt x="32753" y="25590"/>
                  </a:lnTo>
                  <a:lnTo>
                    <a:pt x="32448" y="25793"/>
                  </a:lnTo>
                  <a:lnTo>
                    <a:pt x="31254" y="26644"/>
                  </a:lnTo>
                  <a:lnTo>
                    <a:pt x="30924" y="28194"/>
                  </a:lnTo>
                  <a:lnTo>
                    <a:pt x="31153" y="28524"/>
                  </a:lnTo>
                  <a:lnTo>
                    <a:pt x="30911" y="28384"/>
                  </a:lnTo>
                  <a:lnTo>
                    <a:pt x="29718" y="28257"/>
                  </a:lnTo>
                  <a:lnTo>
                    <a:pt x="29044" y="28397"/>
                  </a:lnTo>
                  <a:lnTo>
                    <a:pt x="28524" y="28829"/>
                  </a:lnTo>
                  <a:lnTo>
                    <a:pt x="27444" y="29679"/>
                  </a:lnTo>
                  <a:lnTo>
                    <a:pt x="27190" y="31140"/>
                  </a:lnTo>
                  <a:lnTo>
                    <a:pt x="28740" y="33045"/>
                  </a:lnTo>
                  <a:lnTo>
                    <a:pt x="30187" y="33172"/>
                  </a:lnTo>
                  <a:lnTo>
                    <a:pt x="31711" y="31953"/>
                  </a:lnTo>
                  <a:lnTo>
                    <a:pt x="32054" y="31432"/>
                  </a:lnTo>
                  <a:lnTo>
                    <a:pt x="32283" y="30276"/>
                  </a:lnTo>
                  <a:lnTo>
                    <a:pt x="32219" y="29984"/>
                  </a:lnTo>
                  <a:lnTo>
                    <a:pt x="32473" y="30314"/>
                  </a:lnTo>
                  <a:lnTo>
                    <a:pt x="36334" y="27774"/>
                  </a:lnTo>
                  <a:lnTo>
                    <a:pt x="37960" y="28067"/>
                  </a:lnTo>
                  <a:lnTo>
                    <a:pt x="40500" y="25425"/>
                  </a:lnTo>
                  <a:lnTo>
                    <a:pt x="42011" y="25781"/>
                  </a:lnTo>
                  <a:lnTo>
                    <a:pt x="43370" y="25006"/>
                  </a:lnTo>
                  <a:lnTo>
                    <a:pt x="44716" y="24206"/>
                  </a:lnTo>
                  <a:lnTo>
                    <a:pt x="45021" y="23368"/>
                  </a:lnTo>
                  <a:lnTo>
                    <a:pt x="46151" y="23685"/>
                  </a:lnTo>
                  <a:lnTo>
                    <a:pt x="47625" y="22936"/>
                  </a:lnTo>
                  <a:lnTo>
                    <a:pt x="49085" y="22174"/>
                  </a:lnTo>
                  <a:lnTo>
                    <a:pt x="49377" y="21475"/>
                  </a:lnTo>
                  <a:lnTo>
                    <a:pt x="50380" y="21805"/>
                  </a:lnTo>
                  <a:lnTo>
                    <a:pt x="51955" y="21094"/>
                  </a:lnTo>
                  <a:lnTo>
                    <a:pt x="52768" y="20751"/>
                  </a:lnTo>
                  <a:lnTo>
                    <a:pt x="53340" y="20091"/>
                  </a:lnTo>
                  <a:lnTo>
                    <a:pt x="53543" y="19672"/>
                  </a:lnTo>
                  <a:lnTo>
                    <a:pt x="54686" y="20116"/>
                  </a:lnTo>
                  <a:lnTo>
                    <a:pt x="57251" y="19138"/>
                  </a:lnTo>
                  <a:lnTo>
                    <a:pt x="57886" y="18491"/>
                  </a:lnTo>
                  <a:lnTo>
                    <a:pt x="58204" y="17894"/>
                  </a:lnTo>
                  <a:lnTo>
                    <a:pt x="59131" y="18300"/>
                  </a:lnTo>
                  <a:lnTo>
                    <a:pt x="61607" y="17500"/>
                  </a:lnTo>
                  <a:lnTo>
                    <a:pt x="62255" y="16916"/>
                  </a:lnTo>
                  <a:lnTo>
                    <a:pt x="62674" y="16205"/>
                  </a:lnTo>
                  <a:lnTo>
                    <a:pt x="63652" y="16700"/>
                  </a:lnTo>
                  <a:lnTo>
                    <a:pt x="66052" y="16052"/>
                  </a:lnTo>
                  <a:lnTo>
                    <a:pt x="66687" y="15544"/>
                  </a:lnTo>
                  <a:lnTo>
                    <a:pt x="67094" y="14897"/>
                  </a:lnTo>
                  <a:lnTo>
                    <a:pt x="67208" y="14719"/>
                  </a:lnTo>
                  <a:lnTo>
                    <a:pt x="68275" y="15328"/>
                  </a:lnTo>
                  <a:lnTo>
                    <a:pt x="70561" y="14833"/>
                  </a:lnTo>
                  <a:lnTo>
                    <a:pt x="71196" y="14376"/>
                  </a:lnTo>
                  <a:lnTo>
                    <a:pt x="71843" y="13449"/>
                  </a:lnTo>
                  <a:lnTo>
                    <a:pt x="72961" y="14185"/>
                  </a:lnTo>
                  <a:lnTo>
                    <a:pt x="74422" y="13944"/>
                  </a:lnTo>
                  <a:lnTo>
                    <a:pt x="75869" y="13690"/>
                  </a:lnTo>
                  <a:lnTo>
                    <a:pt x="76733" y="12585"/>
                  </a:lnTo>
                  <a:lnTo>
                    <a:pt x="77711" y="13271"/>
                  </a:lnTo>
                  <a:lnTo>
                    <a:pt x="79082" y="13106"/>
                  </a:lnTo>
                  <a:lnTo>
                    <a:pt x="80467" y="12954"/>
                  </a:lnTo>
                  <a:lnTo>
                    <a:pt x="81457" y="11772"/>
                  </a:lnTo>
                  <a:lnTo>
                    <a:pt x="82499" y="12598"/>
                  </a:lnTo>
                  <a:lnTo>
                    <a:pt x="85090" y="12420"/>
                  </a:lnTo>
                  <a:lnTo>
                    <a:pt x="86106" y="11341"/>
                  </a:lnTo>
                  <a:close/>
                </a:path>
                <a:path w="193040" h="66040">
                  <a:moveTo>
                    <a:pt x="86448" y="2400"/>
                  </a:moveTo>
                  <a:lnTo>
                    <a:pt x="86372" y="660"/>
                  </a:lnTo>
                  <a:lnTo>
                    <a:pt x="85572" y="0"/>
                  </a:lnTo>
                  <a:lnTo>
                    <a:pt x="84607" y="50"/>
                  </a:lnTo>
                  <a:lnTo>
                    <a:pt x="83654" y="114"/>
                  </a:lnTo>
                  <a:lnTo>
                    <a:pt x="82931" y="863"/>
                  </a:lnTo>
                  <a:lnTo>
                    <a:pt x="82994" y="1727"/>
                  </a:lnTo>
                  <a:lnTo>
                    <a:pt x="83058" y="2590"/>
                  </a:lnTo>
                  <a:lnTo>
                    <a:pt x="83870" y="3251"/>
                  </a:lnTo>
                  <a:lnTo>
                    <a:pt x="84797" y="3200"/>
                  </a:lnTo>
                  <a:lnTo>
                    <a:pt x="85725" y="3136"/>
                  </a:lnTo>
                  <a:lnTo>
                    <a:pt x="86448" y="2400"/>
                  </a:lnTo>
                  <a:close/>
                </a:path>
                <a:path w="193040" h="66040">
                  <a:moveTo>
                    <a:pt x="90728" y="8864"/>
                  </a:moveTo>
                  <a:lnTo>
                    <a:pt x="89700" y="7962"/>
                  </a:lnTo>
                  <a:lnTo>
                    <a:pt x="87160" y="8013"/>
                  </a:lnTo>
                  <a:lnTo>
                    <a:pt x="86182" y="8966"/>
                  </a:lnTo>
                  <a:lnTo>
                    <a:pt x="86233" y="10109"/>
                  </a:lnTo>
                  <a:lnTo>
                    <a:pt x="86283" y="11252"/>
                  </a:lnTo>
                  <a:lnTo>
                    <a:pt x="87312" y="12153"/>
                  </a:lnTo>
                  <a:lnTo>
                    <a:pt x="89738" y="12103"/>
                  </a:lnTo>
                  <a:lnTo>
                    <a:pt x="90728" y="11150"/>
                  </a:lnTo>
                  <a:lnTo>
                    <a:pt x="90728" y="8864"/>
                  </a:lnTo>
                  <a:close/>
                </a:path>
                <a:path w="193040" h="66040">
                  <a:moveTo>
                    <a:pt x="95478" y="9067"/>
                  </a:moveTo>
                  <a:lnTo>
                    <a:pt x="94564" y="8191"/>
                  </a:lnTo>
                  <a:lnTo>
                    <a:pt x="93395" y="8153"/>
                  </a:lnTo>
                  <a:lnTo>
                    <a:pt x="92214" y="8128"/>
                  </a:lnTo>
                  <a:lnTo>
                    <a:pt x="91262" y="8966"/>
                  </a:lnTo>
                  <a:lnTo>
                    <a:pt x="91262" y="10020"/>
                  </a:lnTo>
                  <a:lnTo>
                    <a:pt x="91262" y="11074"/>
                  </a:lnTo>
                  <a:lnTo>
                    <a:pt x="92176" y="11963"/>
                  </a:lnTo>
                  <a:lnTo>
                    <a:pt x="94411" y="12014"/>
                  </a:lnTo>
                  <a:lnTo>
                    <a:pt x="95364" y="11176"/>
                  </a:lnTo>
                  <a:lnTo>
                    <a:pt x="95415" y="10121"/>
                  </a:lnTo>
                  <a:lnTo>
                    <a:pt x="95478" y="9067"/>
                  </a:lnTo>
                  <a:close/>
                </a:path>
                <a:path w="193040" h="66040">
                  <a:moveTo>
                    <a:pt x="100190" y="9486"/>
                  </a:moveTo>
                  <a:lnTo>
                    <a:pt x="99402" y="8636"/>
                  </a:lnTo>
                  <a:lnTo>
                    <a:pt x="97256" y="8483"/>
                  </a:lnTo>
                  <a:lnTo>
                    <a:pt x="96342" y="9207"/>
                  </a:lnTo>
                  <a:lnTo>
                    <a:pt x="96291" y="10172"/>
                  </a:lnTo>
                  <a:lnTo>
                    <a:pt x="96240" y="11137"/>
                  </a:lnTo>
                  <a:lnTo>
                    <a:pt x="97040" y="11988"/>
                  </a:lnTo>
                  <a:lnTo>
                    <a:pt x="99098" y="12141"/>
                  </a:lnTo>
                  <a:lnTo>
                    <a:pt x="100012" y="11417"/>
                  </a:lnTo>
                  <a:lnTo>
                    <a:pt x="100190" y="9486"/>
                  </a:lnTo>
                  <a:close/>
                </a:path>
                <a:path w="193040" h="66040">
                  <a:moveTo>
                    <a:pt x="104876" y="10121"/>
                  </a:moveTo>
                  <a:lnTo>
                    <a:pt x="104190" y="9309"/>
                  </a:lnTo>
                  <a:lnTo>
                    <a:pt x="102247" y="9080"/>
                  </a:lnTo>
                  <a:lnTo>
                    <a:pt x="101384" y="9702"/>
                  </a:lnTo>
                  <a:lnTo>
                    <a:pt x="101295" y="10579"/>
                  </a:lnTo>
                  <a:lnTo>
                    <a:pt x="101206" y="11455"/>
                  </a:lnTo>
                  <a:lnTo>
                    <a:pt x="101892" y="12268"/>
                  </a:lnTo>
                  <a:lnTo>
                    <a:pt x="103771" y="12496"/>
                  </a:lnTo>
                  <a:lnTo>
                    <a:pt x="104635" y="11874"/>
                  </a:lnTo>
                  <a:lnTo>
                    <a:pt x="104762" y="10998"/>
                  </a:lnTo>
                  <a:lnTo>
                    <a:pt x="104876" y="10121"/>
                  </a:lnTo>
                  <a:close/>
                </a:path>
                <a:path w="193040" h="66040">
                  <a:moveTo>
                    <a:pt x="107848" y="1841"/>
                  </a:moveTo>
                  <a:lnTo>
                    <a:pt x="107175" y="1041"/>
                  </a:lnTo>
                  <a:lnTo>
                    <a:pt x="105270" y="787"/>
                  </a:lnTo>
                  <a:lnTo>
                    <a:pt x="104419" y="1384"/>
                  </a:lnTo>
                  <a:lnTo>
                    <a:pt x="104216" y="3111"/>
                  </a:lnTo>
                  <a:lnTo>
                    <a:pt x="104876" y="3924"/>
                  </a:lnTo>
                  <a:lnTo>
                    <a:pt x="105791" y="4038"/>
                  </a:lnTo>
                  <a:lnTo>
                    <a:pt x="106718" y="4165"/>
                  </a:lnTo>
                  <a:lnTo>
                    <a:pt x="107569" y="3568"/>
                  </a:lnTo>
                  <a:lnTo>
                    <a:pt x="107708" y="2705"/>
                  </a:lnTo>
                  <a:lnTo>
                    <a:pt x="107848" y="1841"/>
                  </a:lnTo>
                  <a:close/>
                </a:path>
                <a:path w="193040" h="66040">
                  <a:moveTo>
                    <a:pt x="109524" y="10972"/>
                  </a:moveTo>
                  <a:lnTo>
                    <a:pt x="108940" y="10210"/>
                  </a:lnTo>
                  <a:lnTo>
                    <a:pt x="108077" y="10058"/>
                  </a:lnTo>
                  <a:lnTo>
                    <a:pt x="107200" y="9918"/>
                  </a:lnTo>
                  <a:lnTo>
                    <a:pt x="106400" y="10439"/>
                  </a:lnTo>
                  <a:lnTo>
                    <a:pt x="106273" y="11226"/>
                  </a:lnTo>
                  <a:lnTo>
                    <a:pt x="106146" y="12014"/>
                  </a:lnTo>
                  <a:lnTo>
                    <a:pt x="106730" y="12776"/>
                  </a:lnTo>
                  <a:lnTo>
                    <a:pt x="107581" y="12915"/>
                  </a:lnTo>
                  <a:lnTo>
                    <a:pt x="108419" y="13068"/>
                  </a:lnTo>
                  <a:lnTo>
                    <a:pt x="109232" y="12534"/>
                  </a:lnTo>
                  <a:lnTo>
                    <a:pt x="109372" y="11747"/>
                  </a:lnTo>
                  <a:lnTo>
                    <a:pt x="109524" y="10972"/>
                  </a:lnTo>
                  <a:close/>
                </a:path>
                <a:path w="193040" h="66040">
                  <a:moveTo>
                    <a:pt x="113296" y="2717"/>
                  </a:moveTo>
                  <a:lnTo>
                    <a:pt x="112598" y="1790"/>
                  </a:lnTo>
                  <a:lnTo>
                    <a:pt x="110502" y="1409"/>
                  </a:lnTo>
                  <a:lnTo>
                    <a:pt x="109524" y="2032"/>
                  </a:lnTo>
                  <a:lnTo>
                    <a:pt x="109359" y="2984"/>
                  </a:lnTo>
                  <a:lnTo>
                    <a:pt x="109207" y="3924"/>
                  </a:lnTo>
                  <a:lnTo>
                    <a:pt x="109893" y="4851"/>
                  </a:lnTo>
                  <a:lnTo>
                    <a:pt x="110909" y="5029"/>
                  </a:lnTo>
                  <a:lnTo>
                    <a:pt x="111912" y="5219"/>
                  </a:lnTo>
                  <a:lnTo>
                    <a:pt x="112890" y="4597"/>
                  </a:lnTo>
                  <a:lnTo>
                    <a:pt x="113093" y="3657"/>
                  </a:lnTo>
                  <a:lnTo>
                    <a:pt x="113296" y="2717"/>
                  </a:lnTo>
                  <a:close/>
                </a:path>
                <a:path w="193040" h="66040">
                  <a:moveTo>
                    <a:pt x="118681" y="3873"/>
                  </a:moveTo>
                  <a:lnTo>
                    <a:pt x="117970" y="2819"/>
                  </a:lnTo>
                  <a:lnTo>
                    <a:pt x="116840" y="2565"/>
                  </a:lnTo>
                  <a:lnTo>
                    <a:pt x="115697" y="2298"/>
                  </a:lnTo>
                  <a:lnTo>
                    <a:pt x="114592" y="2908"/>
                  </a:lnTo>
                  <a:lnTo>
                    <a:pt x="114363" y="3949"/>
                  </a:lnTo>
                  <a:lnTo>
                    <a:pt x="114147" y="4978"/>
                  </a:lnTo>
                  <a:lnTo>
                    <a:pt x="114858" y="6019"/>
                  </a:lnTo>
                  <a:lnTo>
                    <a:pt x="117043" y="6527"/>
                  </a:lnTo>
                  <a:lnTo>
                    <a:pt x="118148" y="5905"/>
                  </a:lnTo>
                  <a:lnTo>
                    <a:pt x="118414" y="4889"/>
                  </a:lnTo>
                  <a:lnTo>
                    <a:pt x="118681" y="3873"/>
                  </a:lnTo>
                  <a:close/>
                </a:path>
                <a:path w="193040" h="66040">
                  <a:moveTo>
                    <a:pt x="124028" y="5283"/>
                  </a:moveTo>
                  <a:lnTo>
                    <a:pt x="123304" y="4114"/>
                  </a:lnTo>
                  <a:lnTo>
                    <a:pt x="122072" y="3771"/>
                  </a:lnTo>
                  <a:lnTo>
                    <a:pt x="120853" y="3416"/>
                  </a:lnTo>
                  <a:lnTo>
                    <a:pt x="119621" y="4038"/>
                  </a:lnTo>
                  <a:lnTo>
                    <a:pt x="119037" y="6261"/>
                  </a:lnTo>
                  <a:lnTo>
                    <a:pt x="119748" y="7429"/>
                  </a:lnTo>
                  <a:lnTo>
                    <a:pt x="122097" y="8102"/>
                  </a:lnTo>
                  <a:lnTo>
                    <a:pt x="123329" y="7467"/>
                  </a:lnTo>
                  <a:lnTo>
                    <a:pt x="123672" y="6388"/>
                  </a:lnTo>
                  <a:lnTo>
                    <a:pt x="124028" y="5283"/>
                  </a:lnTo>
                  <a:close/>
                </a:path>
                <a:path w="193040" h="66040">
                  <a:moveTo>
                    <a:pt x="128536" y="16471"/>
                  </a:moveTo>
                  <a:lnTo>
                    <a:pt x="128104" y="15608"/>
                  </a:lnTo>
                  <a:lnTo>
                    <a:pt x="127266" y="15303"/>
                  </a:lnTo>
                  <a:lnTo>
                    <a:pt x="126441" y="14986"/>
                  </a:lnTo>
                  <a:lnTo>
                    <a:pt x="125552" y="15341"/>
                  </a:lnTo>
                  <a:lnTo>
                    <a:pt x="125018" y="16852"/>
                  </a:lnTo>
                  <a:lnTo>
                    <a:pt x="125437" y="17703"/>
                  </a:lnTo>
                  <a:lnTo>
                    <a:pt x="127038" y="18313"/>
                  </a:lnTo>
                  <a:lnTo>
                    <a:pt x="127927" y="17945"/>
                  </a:lnTo>
                  <a:lnTo>
                    <a:pt x="128231" y="17208"/>
                  </a:lnTo>
                  <a:lnTo>
                    <a:pt x="128536" y="16471"/>
                  </a:lnTo>
                  <a:close/>
                </a:path>
                <a:path w="193040" h="66040">
                  <a:moveTo>
                    <a:pt x="129286" y="6972"/>
                  </a:moveTo>
                  <a:lnTo>
                    <a:pt x="128562" y="5676"/>
                  </a:lnTo>
                  <a:lnTo>
                    <a:pt x="125945" y="4787"/>
                  </a:lnTo>
                  <a:lnTo>
                    <a:pt x="124587" y="5397"/>
                  </a:lnTo>
                  <a:lnTo>
                    <a:pt x="123850" y="7759"/>
                  </a:lnTo>
                  <a:lnTo>
                    <a:pt x="124548" y="9067"/>
                  </a:lnTo>
                  <a:lnTo>
                    <a:pt x="127050" y="9906"/>
                  </a:lnTo>
                  <a:lnTo>
                    <a:pt x="128422" y="9296"/>
                  </a:lnTo>
                  <a:lnTo>
                    <a:pt x="128841" y="8153"/>
                  </a:lnTo>
                  <a:lnTo>
                    <a:pt x="129286" y="6972"/>
                  </a:lnTo>
                  <a:close/>
                </a:path>
                <a:path w="193040" h="66040">
                  <a:moveTo>
                    <a:pt x="133223" y="18389"/>
                  </a:moveTo>
                  <a:lnTo>
                    <a:pt x="132791" y="17424"/>
                  </a:lnTo>
                  <a:lnTo>
                    <a:pt x="131000" y="16637"/>
                  </a:lnTo>
                  <a:lnTo>
                    <a:pt x="129984" y="16992"/>
                  </a:lnTo>
                  <a:lnTo>
                    <a:pt x="129311" y="18630"/>
                  </a:lnTo>
                  <a:lnTo>
                    <a:pt x="129743" y="19596"/>
                  </a:lnTo>
                  <a:lnTo>
                    <a:pt x="130619" y="19964"/>
                  </a:lnTo>
                  <a:lnTo>
                    <a:pt x="131483" y="20345"/>
                  </a:lnTo>
                  <a:lnTo>
                    <a:pt x="132486" y="19989"/>
                  </a:lnTo>
                  <a:lnTo>
                    <a:pt x="132854" y="19189"/>
                  </a:lnTo>
                  <a:lnTo>
                    <a:pt x="133223" y="18389"/>
                  </a:lnTo>
                  <a:close/>
                </a:path>
                <a:path w="193040" h="66040">
                  <a:moveTo>
                    <a:pt x="137833" y="20523"/>
                  </a:moveTo>
                  <a:lnTo>
                    <a:pt x="137414" y="19443"/>
                  </a:lnTo>
                  <a:lnTo>
                    <a:pt x="136436" y="18973"/>
                  </a:lnTo>
                  <a:lnTo>
                    <a:pt x="135470" y="18491"/>
                  </a:lnTo>
                  <a:lnTo>
                    <a:pt x="134353" y="18821"/>
                  </a:lnTo>
                  <a:lnTo>
                    <a:pt x="133946" y="19710"/>
                  </a:lnTo>
                  <a:lnTo>
                    <a:pt x="133527" y="20586"/>
                  </a:lnTo>
                  <a:lnTo>
                    <a:pt x="133946" y="21666"/>
                  </a:lnTo>
                  <a:lnTo>
                    <a:pt x="135801" y="22580"/>
                  </a:lnTo>
                  <a:lnTo>
                    <a:pt x="136931" y="22250"/>
                  </a:lnTo>
                  <a:lnTo>
                    <a:pt x="137375" y="21386"/>
                  </a:lnTo>
                  <a:lnTo>
                    <a:pt x="137833" y="20523"/>
                  </a:lnTo>
                  <a:close/>
                </a:path>
                <a:path w="193040" h="66040">
                  <a:moveTo>
                    <a:pt x="142316" y="22910"/>
                  </a:moveTo>
                  <a:lnTo>
                    <a:pt x="141909" y="21717"/>
                  </a:lnTo>
                  <a:lnTo>
                    <a:pt x="139852" y="20574"/>
                  </a:lnTo>
                  <a:lnTo>
                    <a:pt x="138620" y="20878"/>
                  </a:lnTo>
                  <a:lnTo>
                    <a:pt x="138125" y="21805"/>
                  </a:lnTo>
                  <a:lnTo>
                    <a:pt x="137642" y="22745"/>
                  </a:lnTo>
                  <a:lnTo>
                    <a:pt x="138036" y="23939"/>
                  </a:lnTo>
                  <a:lnTo>
                    <a:pt x="140004" y="25031"/>
                  </a:lnTo>
                  <a:lnTo>
                    <a:pt x="141236" y="24726"/>
                  </a:lnTo>
                  <a:lnTo>
                    <a:pt x="141770" y="23825"/>
                  </a:lnTo>
                  <a:lnTo>
                    <a:pt x="142316" y="22910"/>
                  </a:lnTo>
                  <a:close/>
                </a:path>
                <a:path w="193040" h="66040">
                  <a:moveTo>
                    <a:pt x="146685" y="25501"/>
                  </a:moveTo>
                  <a:lnTo>
                    <a:pt x="146316" y="24193"/>
                  </a:lnTo>
                  <a:lnTo>
                    <a:pt x="144157" y="22847"/>
                  </a:lnTo>
                  <a:lnTo>
                    <a:pt x="142811" y="23114"/>
                  </a:lnTo>
                  <a:lnTo>
                    <a:pt x="142227" y="24091"/>
                  </a:lnTo>
                  <a:lnTo>
                    <a:pt x="141655" y="25082"/>
                  </a:lnTo>
                  <a:lnTo>
                    <a:pt x="142024" y="26390"/>
                  </a:lnTo>
                  <a:lnTo>
                    <a:pt x="143052" y="27025"/>
                  </a:lnTo>
                  <a:lnTo>
                    <a:pt x="144081" y="27673"/>
                  </a:lnTo>
                  <a:lnTo>
                    <a:pt x="145427" y="27406"/>
                  </a:lnTo>
                  <a:lnTo>
                    <a:pt x="146050" y="26466"/>
                  </a:lnTo>
                  <a:lnTo>
                    <a:pt x="146685" y="25501"/>
                  </a:lnTo>
                  <a:close/>
                </a:path>
                <a:path w="193040" h="66040">
                  <a:moveTo>
                    <a:pt x="162420" y="37846"/>
                  </a:moveTo>
                  <a:lnTo>
                    <a:pt x="158597" y="33985"/>
                  </a:lnTo>
                  <a:lnTo>
                    <a:pt x="158483" y="33096"/>
                  </a:lnTo>
                  <a:lnTo>
                    <a:pt x="158127" y="32423"/>
                  </a:lnTo>
                  <a:lnTo>
                    <a:pt x="156337" y="30911"/>
                  </a:lnTo>
                  <a:lnTo>
                    <a:pt x="154686" y="30975"/>
                  </a:lnTo>
                  <a:lnTo>
                    <a:pt x="154622" y="30607"/>
                  </a:lnTo>
                  <a:lnTo>
                    <a:pt x="154520" y="29984"/>
                  </a:lnTo>
                  <a:lnTo>
                    <a:pt x="154152" y="29362"/>
                  </a:lnTo>
                  <a:lnTo>
                    <a:pt x="153568" y="28930"/>
                  </a:lnTo>
                  <a:lnTo>
                    <a:pt x="152400" y="28041"/>
                  </a:lnTo>
                  <a:lnTo>
                    <a:pt x="150876" y="28181"/>
                  </a:lnTo>
                  <a:lnTo>
                    <a:pt x="150596" y="26885"/>
                  </a:lnTo>
                  <a:lnTo>
                    <a:pt x="148336" y="25336"/>
                  </a:lnTo>
                  <a:lnTo>
                    <a:pt x="146875" y="25539"/>
                  </a:lnTo>
                  <a:lnTo>
                    <a:pt x="145529" y="27597"/>
                  </a:lnTo>
                  <a:lnTo>
                    <a:pt x="145859" y="29032"/>
                  </a:lnTo>
                  <a:lnTo>
                    <a:pt x="148005" y="30505"/>
                  </a:lnTo>
                  <a:lnTo>
                    <a:pt x="149301" y="30327"/>
                  </a:lnTo>
                  <a:lnTo>
                    <a:pt x="149567" y="31864"/>
                  </a:lnTo>
                  <a:lnTo>
                    <a:pt x="151231" y="33121"/>
                  </a:lnTo>
                  <a:lnTo>
                    <a:pt x="151892" y="33299"/>
                  </a:lnTo>
                  <a:lnTo>
                    <a:pt x="152933" y="33197"/>
                  </a:lnTo>
                  <a:lnTo>
                    <a:pt x="153136" y="34836"/>
                  </a:lnTo>
                  <a:lnTo>
                    <a:pt x="154825" y="36258"/>
                  </a:lnTo>
                  <a:lnTo>
                    <a:pt x="155524" y="36487"/>
                  </a:lnTo>
                  <a:lnTo>
                    <a:pt x="156210" y="36449"/>
                  </a:lnTo>
                  <a:lnTo>
                    <a:pt x="156425" y="36449"/>
                  </a:lnTo>
                  <a:lnTo>
                    <a:pt x="156552" y="37985"/>
                  </a:lnTo>
                  <a:lnTo>
                    <a:pt x="158267" y="39585"/>
                  </a:lnTo>
                  <a:lnTo>
                    <a:pt x="158991" y="39852"/>
                  </a:lnTo>
                  <a:lnTo>
                    <a:pt x="159715" y="39865"/>
                  </a:lnTo>
                  <a:lnTo>
                    <a:pt x="160439" y="39865"/>
                  </a:lnTo>
                  <a:lnTo>
                    <a:pt x="161124" y="39636"/>
                  </a:lnTo>
                  <a:lnTo>
                    <a:pt x="161645" y="39103"/>
                  </a:lnTo>
                  <a:lnTo>
                    <a:pt x="162166" y="38582"/>
                  </a:lnTo>
                  <a:lnTo>
                    <a:pt x="162420" y="37846"/>
                  </a:lnTo>
                  <a:close/>
                </a:path>
                <a:path w="193040" h="66040">
                  <a:moveTo>
                    <a:pt x="183337" y="47752"/>
                  </a:moveTo>
                  <a:lnTo>
                    <a:pt x="182499" y="46520"/>
                  </a:lnTo>
                  <a:lnTo>
                    <a:pt x="182092" y="45897"/>
                  </a:lnTo>
                  <a:lnTo>
                    <a:pt x="181444" y="45542"/>
                  </a:lnTo>
                  <a:lnTo>
                    <a:pt x="180809" y="45402"/>
                  </a:lnTo>
                  <a:lnTo>
                    <a:pt x="180174" y="45275"/>
                  </a:lnTo>
                  <a:lnTo>
                    <a:pt x="179844" y="45339"/>
                  </a:lnTo>
                  <a:lnTo>
                    <a:pt x="180213" y="45072"/>
                  </a:lnTo>
                  <a:lnTo>
                    <a:pt x="180365" y="43357"/>
                  </a:lnTo>
                  <a:lnTo>
                    <a:pt x="179412" y="42087"/>
                  </a:lnTo>
                  <a:lnTo>
                    <a:pt x="178943" y="41440"/>
                  </a:lnTo>
                  <a:lnTo>
                    <a:pt x="178244" y="41084"/>
                  </a:lnTo>
                  <a:lnTo>
                    <a:pt x="177126" y="40919"/>
                  </a:lnTo>
                  <a:lnTo>
                    <a:pt x="177203" y="39090"/>
                  </a:lnTo>
                  <a:lnTo>
                    <a:pt x="176110" y="37782"/>
                  </a:lnTo>
                  <a:lnTo>
                    <a:pt x="175577" y="37122"/>
                  </a:lnTo>
                  <a:lnTo>
                    <a:pt x="174828" y="36766"/>
                  </a:lnTo>
                  <a:lnTo>
                    <a:pt x="174078" y="36703"/>
                  </a:lnTo>
                  <a:lnTo>
                    <a:pt x="173824" y="36690"/>
                  </a:lnTo>
                  <a:lnTo>
                    <a:pt x="173824" y="34988"/>
                  </a:lnTo>
                  <a:lnTo>
                    <a:pt x="170345" y="32613"/>
                  </a:lnTo>
                  <a:lnTo>
                    <a:pt x="170268" y="31038"/>
                  </a:lnTo>
                  <a:lnTo>
                    <a:pt x="168897" y="29705"/>
                  </a:lnTo>
                  <a:lnTo>
                    <a:pt x="167551" y="28333"/>
                  </a:lnTo>
                  <a:lnTo>
                    <a:pt x="166624" y="28359"/>
                  </a:lnTo>
                  <a:lnTo>
                    <a:pt x="166522" y="27266"/>
                  </a:lnTo>
                  <a:lnTo>
                    <a:pt x="164998" y="25920"/>
                  </a:lnTo>
                  <a:lnTo>
                    <a:pt x="163512" y="24549"/>
                  </a:lnTo>
                  <a:lnTo>
                    <a:pt x="162725" y="24599"/>
                  </a:lnTo>
                  <a:lnTo>
                    <a:pt x="162585" y="23647"/>
                  </a:lnTo>
                  <a:lnTo>
                    <a:pt x="160083" y="21653"/>
                  </a:lnTo>
                  <a:lnTo>
                    <a:pt x="159118" y="21336"/>
                  </a:lnTo>
                  <a:lnTo>
                    <a:pt x="158330" y="21424"/>
                  </a:lnTo>
                  <a:lnTo>
                    <a:pt x="158127" y="20358"/>
                  </a:lnTo>
                  <a:lnTo>
                    <a:pt x="155663" y="18592"/>
                  </a:lnTo>
                  <a:lnTo>
                    <a:pt x="154711" y="18351"/>
                  </a:lnTo>
                  <a:lnTo>
                    <a:pt x="153847" y="18453"/>
                  </a:lnTo>
                  <a:lnTo>
                    <a:pt x="153479" y="18516"/>
                  </a:lnTo>
                  <a:lnTo>
                    <a:pt x="153225" y="17538"/>
                  </a:lnTo>
                  <a:lnTo>
                    <a:pt x="152692" y="16776"/>
                  </a:lnTo>
                  <a:lnTo>
                    <a:pt x="151091" y="15748"/>
                  </a:lnTo>
                  <a:lnTo>
                    <a:pt x="150177" y="15570"/>
                  </a:lnTo>
                  <a:lnTo>
                    <a:pt x="148831" y="15811"/>
                  </a:lnTo>
                  <a:lnTo>
                    <a:pt x="148729" y="15455"/>
                  </a:lnTo>
                  <a:lnTo>
                    <a:pt x="148501" y="14706"/>
                  </a:lnTo>
                  <a:lnTo>
                    <a:pt x="147955" y="14008"/>
                  </a:lnTo>
                  <a:lnTo>
                    <a:pt x="145605" y="12661"/>
                  </a:lnTo>
                  <a:lnTo>
                    <a:pt x="143967" y="13017"/>
                  </a:lnTo>
                  <a:lnTo>
                    <a:pt x="143649" y="12115"/>
                  </a:lnTo>
                  <a:lnTo>
                    <a:pt x="143103" y="11493"/>
                  </a:lnTo>
                  <a:lnTo>
                    <a:pt x="140830" y="10337"/>
                  </a:lnTo>
                  <a:lnTo>
                    <a:pt x="139103" y="10820"/>
                  </a:lnTo>
                  <a:lnTo>
                    <a:pt x="138671" y="9791"/>
                  </a:lnTo>
                  <a:lnTo>
                    <a:pt x="138137" y="9232"/>
                  </a:lnTo>
                  <a:lnTo>
                    <a:pt x="135953" y="8242"/>
                  </a:lnTo>
                  <a:lnTo>
                    <a:pt x="134366" y="8763"/>
                  </a:lnTo>
                  <a:lnTo>
                    <a:pt x="133769" y="7493"/>
                  </a:lnTo>
                  <a:lnTo>
                    <a:pt x="131000" y="6400"/>
                  </a:lnTo>
                  <a:lnTo>
                    <a:pt x="129501" y="6985"/>
                  </a:lnTo>
                  <a:lnTo>
                    <a:pt x="128587" y="9486"/>
                  </a:lnTo>
                  <a:lnTo>
                    <a:pt x="129273" y="10922"/>
                  </a:lnTo>
                  <a:lnTo>
                    <a:pt x="131902" y="11950"/>
                  </a:lnTo>
                  <a:lnTo>
                    <a:pt x="133223" y="11455"/>
                  </a:lnTo>
                  <a:lnTo>
                    <a:pt x="133896" y="12992"/>
                  </a:lnTo>
                  <a:lnTo>
                    <a:pt x="135953" y="13919"/>
                  </a:lnTo>
                  <a:lnTo>
                    <a:pt x="136702" y="13931"/>
                  </a:lnTo>
                  <a:lnTo>
                    <a:pt x="137769" y="13589"/>
                  </a:lnTo>
                  <a:lnTo>
                    <a:pt x="138404" y="15278"/>
                  </a:lnTo>
                  <a:lnTo>
                    <a:pt x="140538" y="16370"/>
                  </a:lnTo>
                  <a:lnTo>
                    <a:pt x="141338" y="16433"/>
                  </a:lnTo>
                  <a:lnTo>
                    <a:pt x="142278" y="16179"/>
                  </a:lnTo>
                  <a:lnTo>
                    <a:pt x="142786" y="17767"/>
                  </a:lnTo>
                  <a:lnTo>
                    <a:pt x="144995" y="19050"/>
                  </a:lnTo>
                  <a:lnTo>
                    <a:pt x="145821" y="19151"/>
                  </a:lnTo>
                  <a:lnTo>
                    <a:pt x="146583" y="18973"/>
                  </a:lnTo>
                  <a:lnTo>
                    <a:pt x="146939" y="18897"/>
                  </a:lnTo>
                  <a:lnTo>
                    <a:pt x="147281" y="20231"/>
                  </a:lnTo>
                  <a:lnTo>
                    <a:pt x="147789" y="20967"/>
                  </a:lnTo>
                  <a:lnTo>
                    <a:pt x="149301" y="21945"/>
                  </a:lnTo>
                  <a:lnTo>
                    <a:pt x="150177" y="22085"/>
                  </a:lnTo>
                  <a:lnTo>
                    <a:pt x="150990" y="21958"/>
                  </a:lnTo>
                  <a:lnTo>
                    <a:pt x="151168" y="21932"/>
                  </a:lnTo>
                  <a:lnTo>
                    <a:pt x="151257" y="22263"/>
                  </a:lnTo>
                  <a:lnTo>
                    <a:pt x="151434" y="23114"/>
                  </a:lnTo>
                  <a:lnTo>
                    <a:pt x="151917" y="23914"/>
                  </a:lnTo>
                  <a:lnTo>
                    <a:pt x="154216" y="25577"/>
                  </a:lnTo>
                  <a:lnTo>
                    <a:pt x="155295" y="25450"/>
                  </a:lnTo>
                  <a:lnTo>
                    <a:pt x="155435" y="26187"/>
                  </a:lnTo>
                  <a:lnTo>
                    <a:pt x="155879" y="27076"/>
                  </a:lnTo>
                  <a:lnTo>
                    <a:pt x="156667" y="27686"/>
                  </a:lnTo>
                  <a:lnTo>
                    <a:pt x="158216" y="28930"/>
                  </a:lnTo>
                  <a:lnTo>
                    <a:pt x="159219" y="28854"/>
                  </a:lnTo>
                  <a:lnTo>
                    <a:pt x="159334" y="29552"/>
                  </a:lnTo>
                  <a:lnTo>
                    <a:pt x="160718" y="30822"/>
                  </a:lnTo>
                  <a:lnTo>
                    <a:pt x="162140" y="32080"/>
                  </a:lnTo>
                  <a:lnTo>
                    <a:pt x="163258" y="32054"/>
                  </a:lnTo>
                  <a:lnTo>
                    <a:pt x="163360" y="32880"/>
                  </a:lnTo>
                  <a:lnTo>
                    <a:pt x="164617" y="34163"/>
                  </a:lnTo>
                  <a:lnTo>
                    <a:pt x="165900" y="35407"/>
                  </a:lnTo>
                  <a:lnTo>
                    <a:pt x="167449" y="35458"/>
                  </a:lnTo>
                  <a:lnTo>
                    <a:pt x="167474" y="35890"/>
                  </a:lnTo>
                  <a:lnTo>
                    <a:pt x="167551" y="36271"/>
                  </a:lnTo>
                  <a:lnTo>
                    <a:pt x="167716" y="36626"/>
                  </a:lnTo>
                  <a:lnTo>
                    <a:pt x="167855" y="37007"/>
                  </a:lnTo>
                  <a:lnTo>
                    <a:pt x="168071" y="37363"/>
                  </a:lnTo>
                  <a:lnTo>
                    <a:pt x="169519" y="38925"/>
                  </a:lnTo>
                  <a:lnTo>
                    <a:pt x="171183" y="39065"/>
                  </a:lnTo>
                  <a:lnTo>
                    <a:pt x="171183" y="39293"/>
                  </a:lnTo>
                  <a:lnTo>
                    <a:pt x="174726" y="42837"/>
                  </a:lnTo>
                  <a:lnTo>
                    <a:pt x="174713" y="43268"/>
                  </a:lnTo>
                  <a:lnTo>
                    <a:pt x="177901" y="46761"/>
                  </a:lnTo>
                  <a:lnTo>
                    <a:pt x="178269" y="46494"/>
                  </a:lnTo>
                  <a:lnTo>
                    <a:pt x="178117" y="46786"/>
                  </a:lnTo>
                  <a:lnTo>
                    <a:pt x="178054" y="47421"/>
                  </a:lnTo>
                  <a:lnTo>
                    <a:pt x="177965" y="48056"/>
                  </a:lnTo>
                  <a:lnTo>
                    <a:pt x="178168" y="48704"/>
                  </a:lnTo>
                  <a:lnTo>
                    <a:pt x="178549" y="49301"/>
                  </a:lnTo>
                  <a:lnTo>
                    <a:pt x="179336" y="50469"/>
                  </a:lnTo>
                  <a:lnTo>
                    <a:pt x="180886" y="50825"/>
                  </a:lnTo>
                  <a:lnTo>
                    <a:pt x="183108" y="49352"/>
                  </a:lnTo>
                  <a:lnTo>
                    <a:pt x="183337" y="47752"/>
                  </a:lnTo>
                  <a:close/>
                </a:path>
                <a:path w="193040" h="66040">
                  <a:moveTo>
                    <a:pt x="186067" y="52285"/>
                  </a:moveTo>
                  <a:lnTo>
                    <a:pt x="185356" y="51092"/>
                  </a:lnTo>
                  <a:lnTo>
                    <a:pt x="184607" y="49936"/>
                  </a:lnTo>
                  <a:lnTo>
                    <a:pt x="183134" y="49580"/>
                  </a:lnTo>
                  <a:lnTo>
                    <a:pt x="182105" y="50266"/>
                  </a:lnTo>
                  <a:lnTo>
                    <a:pt x="181063" y="50965"/>
                  </a:lnTo>
                  <a:lnTo>
                    <a:pt x="180848" y="52387"/>
                  </a:lnTo>
                  <a:lnTo>
                    <a:pt x="181559" y="53505"/>
                  </a:lnTo>
                  <a:lnTo>
                    <a:pt x="182245" y="54635"/>
                  </a:lnTo>
                  <a:lnTo>
                    <a:pt x="183654" y="55029"/>
                  </a:lnTo>
                  <a:lnTo>
                    <a:pt x="185788" y="53759"/>
                  </a:lnTo>
                  <a:lnTo>
                    <a:pt x="186067" y="52285"/>
                  </a:lnTo>
                  <a:close/>
                </a:path>
                <a:path w="193040" h="66040">
                  <a:moveTo>
                    <a:pt x="188595" y="56921"/>
                  </a:moveTo>
                  <a:lnTo>
                    <a:pt x="187998" y="55791"/>
                  </a:lnTo>
                  <a:lnTo>
                    <a:pt x="187350" y="54686"/>
                  </a:lnTo>
                  <a:lnTo>
                    <a:pt x="186004" y="54292"/>
                  </a:lnTo>
                  <a:lnTo>
                    <a:pt x="185026" y="54876"/>
                  </a:lnTo>
                  <a:lnTo>
                    <a:pt x="184035" y="55473"/>
                  </a:lnTo>
                  <a:lnTo>
                    <a:pt x="183769" y="56794"/>
                  </a:lnTo>
                  <a:lnTo>
                    <a:pt x="184378" y="57848"/>
                  </a:lnTo>
                  <a:lnTo>
                    <a:pt x="184950" y="58915"/>
                  </a:lnTo>
                  <a:lnTo>
                    <a:pt x="186245" y="59347"/>
                  </a:lnTo>
                  <a:lnTo>
                    <a:pt x="188264" y="58267"/>
                  </a:lnTo>
                  <a:lnTo>
                    <a:pt x="188595" y="56921"/>
                  </a:lnTo>
                  <a:close/>
                </a:path>
                <a:path w="193040" h="66040">
                  <a:moveTo>
                    <a:pt x="190881" y="61671"/>
                  </a:moveTo>
                  <a:lnTo>
                    <a:pt x="190373" y="60604"/>
                  </a:lnTo>
                  <a:lnTo>
                    <a:pt x="189839" y="59575"/>
                  </a:lnTo>
                  <a:lnTo>
                    <a:pt x="188620" y="59143"/>
                  </a:lnTo>
                  <a:lnTo>
                    <a:pt x="187693" y="59639"/>
                  </a:lnTo>
                  <a:lnTo>
                    <a:pt x="186753" y="60134"/>
                  </a:lnTo>
                  <a:lnTo>
                    <a:pt x="186448" y="61341"/>
                  </a:lnTo>
                  <a:lnTo>
                    <a:pt x="186969" y="62331"/>
                  </a:lnTo>
                  <a:lnTo>
                    <a:pt x="187452" y="63347"/>
                  </a:lnTo>
                  <a:lnTo>
                    <a:pt x="188607" y="63804"/>
                  </a:lnTo>
                  <a:lnTo>
                    <a:pt x="190525" y="62890"/>
                  </a:lnTo>
                  <a:lnTo>
                    <a:pt x="190881" y="61671"/>
                  </a:lnTo>
                  <a:close/>
                </a:path>
                <a:path w="193040" h="66040">
                  <a:moveTo>
                    <a:pt x="192620" y="65735"/>
                  </a:moveTo>
                  <a:lnTo>
                    <a:pt x="192532" y="65532"/>
                  </a:lnTo>
                  <a:lnTo>
                    <a:pt x="192087" y="64566"/>
                  </a:lnTo>
                  <a:lnTo>
                    <a:pt x="190995" y="64122"/>
                  </a:lnTo>
                  <a:lnTo>
                    <a:pt x="189255" y="64947"/>
                  </a:lnTo>
                  <a:lnTo>
                    <a:pt x="189001" y="65735"/>
                  </a:lnTo>
                  <a:lnTo>
                    <a:pt x="192620" y="657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-1574" y="6770788"/>
              <a:ext cx="229235" cy="88265"/>
            </a:xfrm>
            <a:custGeom>
              <a:avLst/>
              <a:gdLst/>
              <a:ahLst/>
              <a:cxnLst/>
              <a:rect l="l" t="t" r="r" b="b"/>
              <a:pathLst>
                <a:path w="229235" h="88265">
                  <a:moveTo>
                    <a:pt x="7277" y="84391"/>
                  </a:moveTo>
                  <a:lnTo>
                    <a:pt x="6985" y="83400"/>
                  </a:lnTo>
                  <a:lnTo>
                    <a:pt x="6210" y="83007"/>
                  </a:lnTo>
                  <a:lnTo>
                    <a:pt x="5435" y="82613"/>
                  </a:lnTo>
                  <a:lnTo>
                    <a:pt x="4445" y="82981"/>
                  </a:lnTo>
                  <a:lnTo>
                    <a:pt x="3581" y="84696"/>
                  </a:lnTo>
                  <a:lnTo>
                    <a:pt x="3924" y="85725"/>
                  </a:lnTo>
                  <a:lnTo>
                    <a:pt x="5511" y="86448"/>
                  </a:lnTo>
                  <a:lnTo>
                    <a:pt x="6426" y="86042"/>
                  </a:lnTo>
                  <a:lnTo>
                    <a:pt x="6845" y="85217"/>
                  </a:lnTo>
                  <a:lnTo>
                    <a:pt x="7277" y="84391"/>
                  </a:lnTo>
                  <a:close/>
                </a:path>
                <a:path w="229235" h="88265">
                  <a:moveTo>
                    <a:pt x="9880" y="79781"/>
                  </a:moveTo>
                  <a:lnTo>
                    <a:pt x="9626" y="78676"/>
                  </a:lnTo>
                  <a:lnTo>
                    <a:pt x="8788" y="78193"/>
                  </a:lnTo>
                  <a:lnTo>
                    <a:pt x="7950" y="77711"/>
                  </a:lnTo>
                  <a:lnTo>
                    <a:pt x="6845" y="78079"/>
                  </a:lnTo>
                  <a:lnTo>
                    <a:pt x="6311" y="78994"/>
                  </a:lnTo>
                  <a:lnTo>
                    <a:pt x="5803" y="79933"/>
                  </a:lnTo>
                  <a:lnTo>
                    <a:pt x="6121" y="81076"/>
                  </a:lnTo>
                  <a:lnTo>
                    <a:pt x="6959" y="81508"/>
                  </a:lnTo>
                  <a:lnTo>
                    <a:pt x="7823" y="81965"/>
                  </a:lnTo>
                  <a:lnTo>
                    <a:pt x="8877" y="81572"/>
                  </a:lnTo>
                  <a:lnTo>
                    <a:pt x="9372" y="80670"/>
                  </a:lnTo>
                  <a:lnTo>
                    <a:pt x="9880" y="79781"/>
                  </a:lnTo>
                  <a:close/>
                </a:path>
                <a:path w="229235" h="88265">
                  <a:moveTo>
                    <a:pt x="12738" y="75323"/>
                  </a:moveTo>
                  <a:lnTo>
                    <a:pt x="12509" y="74091"/>
                  </a:lnTo>
                  <a:lnTo>
                    <a:pt x="11620" y="73520"/>
                  </a:lnTo>
                  <a:lnTo>
                    <a:pt x="10731" y="72948"/>
                  </a:lnTo>
                  <a:lnTo>
                    <a:pt x="9499" y="73279"/>
                  </a:lnTo>
                  <a:lnTo>
                    <a:pt x="8864" y="74269"/>
                  </a:lnTo>
                  <a:lnTo>
                    <a:pt x="8267" y="75272"/>
                  </a:lnTo>
                  <a:lnTo>
                    <a:pt x="8534" y="76530"/>
                  </a:lnTo>
                  <a:lnTo>
                    <a:pt x="10363" y="77597"/>
                  </a:lnTo>
                  <a:lnTo>
                    <a:pt x="11557" y="77228"/>
                  </a:lnTo>
                  <a:lnTo>
                    <a:pt x="12115" y="76263"/>
                  </a:lnTo>
                  <a:lnTo>
                    <a:pt x="12738" y="75323"/>
                  </a:lnTo>
                  <a:close/>
                </a:path>
                <a:path w="229235" h="88265">
                  <a:moveTo>
                    <a:pt x="15773" y="71005"/>
                  </a:moveTo>
                  <a:lnTo>
                    <a:pt x="15608" y="69659"/>
                  </a:lnTo>
                  <a:lnTo>
                    <a:pt x="14668" y="68986"/>
                  </a:lnTo>
                  <a:lnTo>
                    <a:pt x="13741" y="68313"/>
                  </a:lnTo>
                  <a:lnTo>
                    <a:pt x="12369" y="68605"/>
                  </a:lnTo>
                  <a:lnTo>
                    <a:pt x="11633" y="69646"/>
                  </a:lnTo>
                  <a:lnTo>
                    <a:pt x="10934" y="70726"/>
                  </a:lnTo>
                  <a:lnTo>
                    <a:pt x="11163" y="72097"/>
                  </a:lnTo>
                  <a:lnTo>
                    <a:pt x="13093" y="73342"/>
                  </a:lnTo>
                  <a:lnTo>
                    <a:pt x="14401" y="73025"/>
                  </a:lnTo>
                  <a:lnTo>
                    <a:pt x="15074" y="71996"/>
                  </a:lnTo>
                  <a:lnTo>
                    <a:pt x="15773" y="71005"/>
                  </a:lnTo>
                  <a:close/>
                </a:path>
                <a:path w="229235" h="88265">
                  <a:moveTo>
                    <a:pt x="19024" y="66840"/>
                  </a:moveTo>
                  <a:lnTo>
                    <a:pt x="18923" y="65392"/>
                  </a:lnTo>
                  <a:lnTo>
                    <a:pt x="17945" y="64617"/>
                  </a:lnTo>
                  <a:lnTo>
                    <a:pt x="16979" y="63855"/>
                  </a:lnTo>
                  <a:lnTo>
                    <a:pt x="15468" y="64084"/>
                  </a:lnTo>
                  <a:lnTo>
                    <a:pt x="14643" y="65176"/>
                  </a:lnTo>
                  <a:lnTo>
                    <a:pt x="13830" y="66306"/>
                  </a:lnTo>
                  <a:lnTo>
                    <a:pt x="13995" y="67792"/>
                  </a:lnTo>
                  <a:lnTo>
                    <a:pt x="16014" y="69240"/>
                  </a:lnTo>
                  <a:lnTo>
                    <a:pt x="17462" y="68961"/>
                  </a:lnTo>
                  <a:lnTo>
                    <a:pt x="18224" y="67894"/>
                  </a:lnTo>
                  <a:lnTo>
                    <a:pt x="19024" y="66840"/>
                  </a:lnTo>
                  <a:close/>
                </a:path>
                <a:path w="229235" h="88265">
                  <a:moveTo>
                    <a:pt x="29768" y="53835"/>
                  </a:moveTo>
                  <a:lnTo>
                    <a:pt x="29540" y="53098"/>
                  </a:lnTo>
                  <a:lnTo>
                    <a:pt x="29019" y="52552"/>
                  </a:lnTo>
                  <a:lnTo>
                    <a:pt x="28498" y="51993"/>
                  </a:lnTo>
                  <a:lnTo>
                    <a:pt x="27774" y="51727"/>
                  </a:lnTo>
                  <a:lnTo>
                    <a:pt x="26657" y="51752"/>
                  </a:lnTo>
                  <a:lnTo>
                    <a:pt x="26263" y="51816"/>
                  </a:lnTo>
                  <a:lnTo>
                    <a:pt x="25920" y="51981"/>
                  </a:lnTo>
                  <a:lnTo>
                    <a:pt x="25565" y="52133"/>
                  </a:lnTo>
                  <a:lnTo>
                    <a:pt x="25222" y="52374"/>
                  </a:lnTo>
                  <a:lnTo>
                    <a:pt x="23736" y="53886"/>
                  </a:lnTo>
                  <a:lnTo>
                    <a:pt x="23660" y="55714"/>
                  </a:lnTo>
                  <a:lnTo>
                    <a:pt x="22885" y="55753"/>
                  </a:lnTo>
                  <a:lnTo>
                    <a:pt x="20243" y="57886"/>
                  </a:lnTo>
                  <a:lnTo>
                    <a:pt x="20256" y="59613"/>
                  </a:lnTo>
                  <a:lnTo>
                    <a:pt x="20574" y="59905"/>
                  </a:lnTo>
                  <a:lnTo>
                    <a:pt x="20281" y="59817"/>
                  </a:lnTo>
                  <a:lnTo>
                    <a:pt x="18986" y="59969"/>
                  </a:lnTo>
                  <a:lnTo>
                    <a:pt x="18313" y="60274"/>
                  </a:lnTo>
                  <a:lnTo>
                    <a:pt x="17856" y="60871"/>
                  </a:lnTo>
                  <a:lnTo>
                    <a:pt x="16929" y="62026"/>
                  </a:lnTo>
                  <a:lnTo>
                    <a:pt x="17030" y="63639"/>
                  </a:lnTo>
                  <a:lnTo>
                    <a:pt x="19126" y="65290"/>
                  </a:lnTo>
                  <a:lnTo>
                    <a:pt x="20701" y="65062"/>
                  </a:lnTo>
                  <a:lnTo>
                    <a:pt x="21577" y="63957"/>
                  </a:lnTo>
                  <a:lnTo>
                    <a:pt x="22009" y="63398"/>
                  </a:lnTo>
                  <a:lnTo>
                    <a:pt x="22250" y="62750"/>
                  </a:lnTo>
                  <a:lnTo>
                    <a:pt x="22199" y="61480"/>
                  </a:lnTo>
                  <a:lnTo>
                    <a:pt x="22059" y="61188"/>
                  </a:lnTo>
                  <a:lnTo>
                    <a:pt x="22415" y="61480"/>
                  </a:lnTo>
                  <a:lnTo>
                    <a:pt x="25882" y="58585"/>
                  </a:lnTo>
                  <a:lnTo>
                    <a:pt x="25882" y="57810"/>
                  </a:lnTo>
                  <a:lnTo>
                    <a:pt x="27686" y="57734"/>
                  </a:lnTo>
                  <a:lnTo>
                    <a:pt x="29083" y="56299"/>
                  </a:lnTo>
                  <a:lnTo>
                    <a:pt x="29298" y="55968"/>
                  </a:lnTo>
                  <a:lnTo>
                    <a:pt x="29591" y="55270"/>
                  </a:lnTo>
                  <a:lnTo>
                    <a:pt x="29692" y="54914"/>
                  </a:lnTo>
                  <a:lnTo>
                    <a:pt x="29768" y="53835"/>
                  </a:lnTo>
                  <a:close/>
                </a:path>
                <a:path w="229235" h="88265">
                  <a:moveTo>
                    <a:pt x="47561" y="29413"/>
                  </a:moveTo>
                  <a:lnTo>
                    <a:pt x="46177" y="26860"/>
                  </a:lnTo>
                  <a:lnTo>
                    <a:pt x="44488" y="26479"/>
                  </a:lnTo>
                  <a:lnTo>
                    <a:pt x="41694" y="28105"/>
                  </a:lnTo>
                  <a:lnTo>
                    <a:pt x="41236" y="29565"/>
                  </a:lnTo>
                  <a:lnTo>
                    <a:pt x="39446" y="29273"/>
                  </a:lnTo>
                  <a:lnTo>
                    <a:pt x="37985" y="30200"/>
                  </a:lnTo>
                  <a:lnTo>
                    <a:pt x="36525" y="31153"/>
                  </a:lnTo>
                  <a:lnTo>
                    <a:pt x="36169" y="32486"/>
                  </a:lnTo>
                  <a:lnTo>
                    <a:pt x="34505" y="32270"/>
                  </a:lnTo>
                  <a:lnTo>
                    <a:pt x="31508" y="34442"/>
                  </a:lnTo>
                  <a:lnTo>
                    <a:pt x="31178" y="35966"/>
                  </a:lnTo>
                  <a:lnTo>
                    <a:pt x="29883" y="35864"/>
                  </a:lnTo>
                  <a:lnTo>
                    <a:pt x="28968" y="36144"/>
                  </a:lnTo>
                  <a:lnTo>
                    <a:pt x="26670" y="37973"/>
                  </a:lnTo>
                  <a:lnTo>
                    <a:pt x="26428" y="39408"/>
                  </a:lnTo>
                  <a:lnTo>
                    <a:pt x="26174" y="39382"/>
                  </a:lnTo>
                  <a:lnTo>
                    <a:pt x="25285" y="39370"/>
                  </a:lnTo>
                  <a:lnTo>
                    <a:pt x="24333" y="39700"/>
                  </a:lnTo>
                  <a:lnTo>
                    <a:pt x="21983" y="41757"/>
                  </a:lnTo>
                  <a:lnTo>
                    <a:pt x="21844" y="43065"/>
                  </a:lnTo>
                  <a:lnTo>
                    <a:pt x="20853" y="43065"/>
                  </a:lnTo>
                  <a:lnTo>
                    <a:pt x="19875" y="43484"/>
                  </a:lnTo>
                  <a:lnTo>
                    <a:pt x="17500" y="45770"/>
                  </a:lnTo>
                  <a:lnTo>
                    <a:pt x="17424" y="46964"/>
                  </a:lnTo>
                  <a:lnTo>
                    <a:pt x="16586" y="46990"/>
                  </a:lnTo>
                  <a:lnTo>
                    <a:pt x="15595" y="47485"/>
                  </a:lnTo>
                  <a:lnTo>
                    <a:pt x="14795" y="48323"/>
                  </a:lnTo>
                  <a:lnTo>
                    <a:pt x="13208" y="50025"/>
                  </a:lnTo>
                  <a:lnTo>
                    <a:pt x="13195" y="51460"/>
                  </a:lnTo>
                  <a:lnTo>
                    <a:pt x="12611" y="51498"/>
                  </a:lnTo>
                  <a:lnTo>
                    <a:pt x="11696" y="52019"/>
                  </a:lnTo>
                  <a:lnTo>
                    <a:pt x="10985" y="52844"/>
                  </a:lnTo>
                  <a:lnTo>
                    <a:pt x="9563" y="54533"/>
                  </a:lnTo>
                  <a:lnTo>
                    <a:pt x="9601" y="55740"/>
                  </a:lnTo>
                  <a:lnTo>
                    <a:pt x="8636" y="55867"/>
                  </a:lnTo>
                  <a:lnTo>
                    <a:pt x="7404" y="57543"/>
                  </a:lnTo>
                  <a:lnTo>
                    <a:pt x="6134" y="59207"/>
                  </a:lnTo>
                  <a:lnTo>
                    <a:pt x="6248" y="60566"/>
                  </a:lnTo>
                  <a:lnTo>
                    <a:pt x="5130" y="60769"/>
                  </a:lnTo>
                  <a:lnTo>
                    <a:pt x="4051" y="62407"/>
                  </a:lnTo>
                  <a:lnTo>
                    <a:pt x="2946" y="64033"/>
                  </a:lnTo>
                  <a:lnTo>
                    <a:pt x="3187" y="65849"/>
                  </a:lnTo>
                  <a:lnTo>
                    <a:pt x="2565" y="66001"/>
                  </a:lnTo>
                  <a:lnTo>
                    <a:pt x="2159" y="66179"/>
                  </a:lnTo>
                  <a:lnTo>
                    <a:pt x="1498" y="66687"/>
                  </a:lnTo>
                  <a:lnTo>
                    <a:pt x="1206" y="67017"/>
                  </a:lnTo>
                  <a:lnTo>
                    <a:pt x="0" y="68986"/>
                  </a:lnTo>
                  <a:lnTo>
                    <a:pt x="381" y="70942"/>
                  </a:lnTo>
                  <a:lnTo>
                    <a:pt x="1574" y="71653"/>
                  </a:lnTo>
                  <a:lnTo>
                    <a:pt x="1574" y="76962"/>
                  </a:lnTo>
                  <a:lnTo>
                    <a:pt x="2197" y="76758"/>
                  </a:lnTo>
                  <a:lnTo>
                    <a:pt x="2984" y="75311"/>
                  </a:lnTo>
                  <a:lnTo>
                    <a:pt x="3187" y="74955"/>
                  </a:lnTo>
                  <a:lnTo>
                    <a:pt x="3289" y="74561"/>
                  </a:lnTo>
                  <a:lnTo>
                    <a:pt x="3416" y="73812"/>
                  </a:lnTo>
                  <a:lnTo>
                    <a:pt x="3403" y="73431"/>
                  </a:lnTo>
                  <a:lnTo>
                    <a:pt x="3225" y="72618"/>
                  </a:lnTo>
                  <a:lnTo>
                    <a:pt x="5105" y="72085"/>
                  </a:lnTo>
                  <a:lnTo>
                    <a:pt x="6248" y="70231"/>
                  </a:lnTo>
                  <a:lnTo>
                    <a:pt x="6388" y="69824"/>
                  </a:lnTo>
                  <a:lnTo>
                    <a:pt x="6540" y="69011"/>
                  </a:lnTo>
                  <a:lnTo>
                    <a:pt x="6553" y="68618"/>
                  </a:lnTo>
                  <a:lnTo>
                    <a:pt x="6438" y="67983"/>
                  </a:lnTo>
                  <a:lnTo>
                    <a:pt x="8216" y="67576"/>
                  </a:lnTo>
                  <a:lnTo>
                    <a:pt x="9258" y="66052"/>
                  </a:lnTo>
                  <a:lnTo>
                    <a:pt x="10274" y="64503"/>
                  </a:lnTo>
                  <a:lnTo>
                    <a:pt x="10172" y="63449"/>
                  </a:lnTo>
                  <a:lnTo>
                    <a:pt x="11531" y="63207"/>
                  </a:lnTo>
                  <a:lnTo>
                    <a:pt x="12712" y="61645"/>
                  </a:lnTo>
                  <a:lnTo>
                    <a:pt x="13868" y="60083"/>
                  </a:lnTo>
                  <a:lnTo>
                    <a:pt x="13817" y="59169"/>
                  </a:lnTo>
                  <a:lnTo>
                    <a:pt x="15049" y="59016"/>
                  </a:lnTo>
                  <a:lnTo>
                    <a:pt x="17043" y="56667"/>
                  </a:lnTo>
                  <a:lnTo>
                    <a:pt x="17322" y="55676"/>
                  </a:lnTo>
                  <a:lnTo>
                    <a:pt x="17310" y="55118"/>
                  </a:lnTo>
                  <a:lnTo>
                    <a:pt x="18745" y="55003"/>
                  </a:lnTo>
                  <a:lnTo>
                    <a:pt x="20967" y="52641"/>
                  </a:lnTo>
                  <a:lnTo>
                    <a:pt x="21310" y="51625"/>
                  </a:lnTo>
                  <a:lnTo>
                    <a:pt x="21336" y="50800"/>
                  </a:lnTo>
                  <a:lnTo>
                    <a:pt x="22529" y="50761"/>
                  </a:lnTo>
                  <a:lnTo>
                    <a:pt x="24739" y="48628"/>
                  </a:lnTo>
                  <a:lnTo>
                    <a:pt x="25133" y="47675"/>
                  </a:lnTo>
                  <a:lnTo>
                    <a:pt x="25196" y="46697"/>
                  </a:lnTo>
                  <a:lnTo>
                    <a:pt x="26517" y="46723"/>
                  </a:lnTo>
                  <a:lnTo>
                    <a:pt x="28714" y="44792"/>
                  </a:lnTo>
                  <a:lnTo>
                    <a:pt x="29133" y="43929"/>
                  </a:lnTo>
                  <a:lnTo>
                    <a:pt x="29222" y="43027"/>
                  </a:lnTo>
                  <a:lnTo>
                    <a:pt x="29248" y="42773"/>
                  </a:lnTo>
                  <a:lnTo>
                    <a:pt x="30695" y="42875"/>
                  </a:lnTo>
                  <a:lnTo>
                    <a:pt x="32867" y="41148"/>
                  </a:lnTo>
                  <a:lnTo>
                    <a:pt x="33312" y="40347"/>
                  </a:lnTo>
                  <a:lnTo>
                    <a:pt x="33515" y="39052"/>
                  </a:lnTo>
                  <a:lnTo>
                    <a:pt x="35090" y="39243"/>
                  </a:lnTo>
                  <a:lnTo>
                    <a:pt x="37909" y="37198"/>
                  </a:lnTo>
                  <a:lnTo>
                    <a:pt x="38239" y="35572"/>
                  </a:lnTo>
                  <a:lnTo>
                    <a:pt x="39649" y="35814"/>
                  </a:lnTo>
                  <a:lnTo>
                    <a:pt x="42405" y="34036"/>
                  </a:lnTo>
                  <a:lnTo>
                    <a:pt x="42849" y="32270"/>
                  </a:lnTo>
                  <a:lnTo>
                    <a:pt x="44386" y="32613"/>
                  </a:lnTo>
                  <a:lnTo>
                    <a:pt x="47053" y="31076"/>
                  </a:lnTo>
                  <a:lnTo>
                    <a:pt x="47561" y="29413"/>
                  </a:lnTo>
                  <a:close/>
                </a:path>
                <a:path w="229235" h="88265">
                  <a:moveTo>
                    <a:pt x="52387" y="26809"/>
                  </a:moveTo>
                  <a:lnTo>
                    <a:pt x="51206" y="24384"/>
                  </a:lnTo>
                  <a:lnTo>
                    <a:pt x="49657" y="23964"/>
                  </a:lnTo>
                  <a:lnTo>
                    <a:pt x="46977" y="25336"/>
                  </a:lnTo>
                  <a:lnTo>
                    <a:pt x="46431" y="26860"/>
                  </a:lnTo>
                  <a:lnTo>
                    <a:pt x="47078" y="28041"/>
                  </a:lnTo>
                  <a:lnTo>
                    <a:pt x="47726" y="29222"/>
                  </a:lnTo>
                  <a:lnTo>
                    <a:pt x="49288" y="29654"/>
                  </a:lnTo>
                  <a:lnTo>
                    <a:pt x="51828" y="28333"/>
                  </a:lnTo>
                  <a:lnTo>
                    <a:pt x="52387" y="26809"/>
                  </a:lnTo>
                  <a:close/>
                </a:path>
                <a:path w="229235" h="88265">
                  <a:moveTo>
                    <a:pt x="57315" y="24434"/>
                  </a:moveTo>
                  <a:lnTo>
                    <a:pt x="56832" y="23291"/>
                  </a:lnTo>
                  <a:lnTo>
                    <a:pt x="56337" y="22148"/>
                  </a:lnTo>
                  <a:lnTo>
                    <a:pt x="54914" y="21678"/>
                  </a:lnTo>
                  <a:lnTo>
                    <a:pt x="53657" y="22263"/>
                  </a:lnTo>
                  <a:lnTo>
                    <a:pt x="52400" y="22834"/>
                  </a:lnTo>
                  <a:lnTo>
                    <a:pt x="51816" y="24206"/>
                  </a:lnTo>
                  <a:lnTo>
                    <a:pt x="52362" y="25336"/>
                  </a:lnTo>
                  <a:lnTo>
                    <a:pt x="52908" y="26466"/>
                  </a:lnTo>
                  <a:lnTo>
                    <a:pt x="54330" y="26924"/>
                  </a:lnTo>
                  <a:lnTo>
                    <a:pt x="55537" y="26365"/>
                  </a:lnTo>
                  <a:lnTo>
                    <a:pt x="56743" y="25819"/>
                  </a:lnTo>
                  <a:lnTo>
                    <a:pt x="57315" y="24434"/>
                  </a:lnTo>
                  <a:close/>
                </a:path>
                <a:path w="229235" h="88265">
                  <a:moveTo>
                    <a:pt x="62369" y="22288"/>
                  </a:moveTo>
                  <a:lnTo>
                    <a:pt x="61963" y="21221"/>
                  </a:lnTo>
                  <a:lnTo>
                    <a:pt x="61569" y="20142"/>
                  </a:lnTo>
                  <a:lnTo>
                    <a:pt x="60274" y="19659"/>
                  </a:lnTo>
                  <a:lnTo>
                    <a:pt x="57912" y="20599"/>
                  </a:lnTo>
                  <a:lnTo>
                    <a:pt x="57327" y="21844"/>
                  </a:lnTo>
                  <a:lnTo>
                    <a:pt x="57772" y="22898"/>
                  </a:lnTo>
                  <a:lnTo>
                    <a:pt x="58229" y="23952"/>
                  </a:lnTo>
                  <a:lnTo>
                    <a:pt x="59499" y="24434"/>
                  </a:lnTo>
                  <a:lnTo>
                    <a:pt x="60642" y="23990"/>
                  </a:lnTo>
                  <a:lnTo>
                    <a:pt x="61772" y="23533"/>
                  </a:lnTo>
                  <a:lnTo>
                    <a:pt x="62369" y="22288"/>
                  </a:lnTo>
                  <a:close/>
                </a:path>
                <a:path w="229235" h="88265">
                  <a:moveTo>
                    <a:pt x="67513" y="20370"/>
                  </a:moveTo>
                  <a:lnTo>
                    <a:pt x="67183" y="19380"/>
                  </a:lnTo>
                  <a:lnTo>
                    <a:pt x="66865" y="18389"/>
                  </a:lnTo>
                  <a:lnTo>
                    <a:pt x="65722" y="17881"/>
                  </a:lnTo>
                  <a:lnTo>
                    <a:pt x="63525" y="18643"/>
                  </a:lnTo>
                  <a:lnTo>
                    <a:pt x="62928" y="19748"/>
                  </a:lnTo>
                  <a:lnTo>
                    <a:pt x="63296" y="20726"/>
                  </a:lnTo>
                  <a:lnTo>
                    <a:pt x="63665" y="21704"/>
                  </a:lnTo>
                  <a:lnTo>
                    <a:pt x="64808" y="22212"/>
                  </a:lnTo>
                  <a:lnTo>
                    <a:pt x="66916" y="21475"/>
                  </a:lnTo>
                  <a:lnTo>
                    <a:pt x="67513" y="20370"/>
                  </a:lnTo>
                  <a:close/>
                </a:path>
                <a:path w="229235" h="88265">
                  <a:moveTo>
                    <a:pt x="72758" y="18694"/>
                  </a:moveTo>
                  <a:lnTo>
                    <a:pt x="72504" y="17780"/>
                  </a:lnTo>
                  <a:lnTo>
                    <a:pt x="72263" y="16865"/>
                  </a:lnTo>
                  <a:lnTo>
                    <a:pt x="71247" y="16370"/>
                  </a:lnTo>
                  <a:lnTo>
                    <a:pt x="69240" y="16954"/>
                  </a:lnTo>
                  <a:lnTo>
                    <a:pt x="68656" y="17932"/>
                  </a:lnTo>
                  <a:lnTo>
                    <a:pt x="68935" y="18834"/>
                  </a:lnTo>
                  <a:lnTo>
                    <a:pt x="69215" y="19735"/>
                  </a:lnTo>
                  <a:lnTo>
                    <a:pt x="70231" y="20231"/>
                  </a:lnTo>
                  <a:lnTo>
                    <a:pt x="72174" y="19672"/>
                  </a:lnTo>
                  <a:lnTo>
                    <a:pt x="72758" y="18694"/>
                  </a:lnTo>
                  <a:close/>
                </a:path>
                <a:path w="229235" h="88265">
                  <a:moveTo>
                    <a:pt x="95402" y="14770"/>
                  </a:moveTo>
                  <a:lnTo>
                    <a:pt x="95338" y="13830"/>
                  </a:lnTo>
                  <a:lnTo>
                    <a:pt x="95275" y="12890"/>
                  </a:lnTo>
                  <a:lnTo>
                    <a:pt x="94373" y="12204"/>
                  </a:lnTo>
                  <a:lnTo>
                    <a:pt x="93332" y="12306"/>
                  </a:lnTo>
                  <a:lnTo>
                    <a:pt x="92290" y="12395"/>
                  </a:lnTo>
                  <a:lnTo>
                    <a:pt x="91528" y="13246"/>
                  </a:lnTo>
                  <a:lnTo>
                    <a:pt x="91732" y="15125"/>
                  </a:lnTo>
                  <a:lnTo>
                    <a:pt x="92633" y="15811"/>
                  </a:lnTo>
                  <a:lnTo>
                    <a:pt x="93637" y="15709"/>
                  </a:lnTo>
                  <a:lnTo>
                    <a:pt x="94653" y="15621"/>
                  </a:lnTo>
                  <a:lnTo>
                    <a:pt x="95402" y="14770"/>
                  </a:lnTo>
                  <a:close/>
                </a:path>
                <a:path w="229235" h="88265">
                  <a:moveTo>
                    <a:pt x="101295" y="14566"/>
                  </a:moveTo>
                  <a:lnTo>
                    <a:pt x="101269" y="13525"/>
                  </a:lnTo>
                  <a:lnTo>
                    <a:pt x="101244" y="12484"/>
                  </a:lnTo>
                  <a:lnTo>
                    <a:pt x="100291" y="11671"/>
                  </a:lnTo>
                  <a:lnTo>
                    <a:pt x="99136" y="11722"/>
                  </a:lnTo>
                  <a:lnTo>
                    <a:pt x="97980" y="11785"/>
                  </a:lnTo>
                  <a:lnTo>
                    <a:pt x="97091" y="12674"/>
                  </a:lnTo>
                  <a:lnTo>
                    <a:pt x="97218" y="14757"/>
                  </a:lnTo>
                  <a:lnTo>
                    <a:pt x="98183" y="15570"/>
                  </a:lnTo>
                  <a:lnTo>
                    <a:pt x="100406" y="15468"/>
                  </a:lnTo>
                  <a:lnTo>
                    <a:pt x="101295" y="14566"/>
                  </a:lnTo>
                  <a:close/>
                </a:path>
                <a:path w="229235" h="88265">
                  <a:moveTo>
                    <a:pt x="107251" y="12382"/>
                  </a:moveTo>
                  <a:lnTo>
                    <a:pt x="106235" y="11442"/>
                  </a:lnTo>
                  <a:lnTo>
                    <a:pt x="103695" y="11442"/>
                  </a:lnTo>
                  <a:lnTo>
                    <a:pt x="102679" y="12369"/>
                  </a:lnTo>
                  <a:lnTo>
                    <a:pt x="102692" y="13512"/>
                  </a:lnTo>
                  <a:lnTo>
                    <a:pt x="102717" y="14668"/>
                  </a:lnTo>
                  <a:lnTo>
                    <a:pt x="103720" y="15595"/>
                  </a:lnTo>
                  <a:lnTo>
                    <a:pt x="104940" y="15595"/>
                  </a:lnTo>
                  <a:lnTo>
                    <a:pt x="106159" y="15608"/>
                  </a:lnTo>
                  <a:lnTo>
                    <a:pt x="107175" y="14668"/>
                  </a:lnTo>
                  <a:lnTo>
                    <a:pt x="107213" y="13525"/>
                  </a:lnTo>
                  <a:lnTo>
                    <a:pt x="107251" y="12382"/>
                  </a:lnTo>
                  <a:close/>
                </a:path>
                <a:path w="229235" h="88265">
                  <a:moveTo>
                    <a:pt x="113245" y="12573"/>
                  </a:moveTo>
                  <a:lnTo>
                    <a:pt x="112204" y="11518"/>
                  </a:lnTo>
                  <a:lnTo>
                    <a:pt x="110820" y="11442"/>
                  </a:lnTo>
                  <a:lnTo>
                    <a:pt x="109423" y="11379"/>
                  </a:lnTo>
                  <a:lnTo>
                    <a:pt x="108280" y="12331"/>
                  </a:lnTo>
                  <a:lnTo>
                    <a:pt x="108204" y="14820"/>
                  </a:lnTo>
                  <a:lnTo>
                    <a:pt x="109245" y="15887"/>
                  </a:lnTo>
                  <a:lnTo>
                    <a:pt x="110566" y="15951"/>
                  </a:lnTo>
                  <a:lnTo>
                    <a:pt x="111887" y="16027"/>
                  </a:lnTo>
                  <a:lnTo>
                    <a:pt x="113042" y="15062"/>
                  </a:lnTo>
                  <a:lnTo>
                    <a:pt x="113144" y="13830"/>
                  </a:lnTo>
                  <a:lnTo>
                    <a:pt x="113245" y="12573"/>
                  </a:lnTo>
                  <a:close/>
                </a:path>
                <a:path w="229235" h="88265">
                  <a:moveTo>
                    <a:pt x="119227" y="13068"/>
                  </a:moveTo>
                  <a:lnTo>
                    <a:pt x="118160" y="11874"/>
                  </a:lnTo>
                  <a:lnTo>
                    <a:pt x="115163" y="11569"/>
                  </a:lnTo>
                  <a:lnTo>
                    <a:pt x="113868" y="12547"/>
                  </a:lnTo>
                  <a:lnTo>
                    <a:pt x="113665" y="15240"/>
                  </a:lnTo>
                  <a:lnTo>
                    <a:pt x="114731" y="16446"/>
                  </a:lnTo>
                  <a:lnTo>
                    <a:pt x="116154" y="16573"/>
                  </a:lnTo>
                  <a:lnTo>
                    <a:pt x="117576" y="16725"/>
                  </a:lnTo>
                  <a:lnTo>
                    <a:pt x="118872" y="15748"/>
                  </a:lnTo>
                  <a:lnTo>
                    <a:pt x="119049" y="14427"/>
                  </a:lnTo>
                  <a:lnTo>
                    <a:pt x="119227" y="13068"/>
                  </a:lnTo>
                  <a:close/>
                </a:path>
                <a:path w="229235" h="88265">
                  <a:moveTo>
                    <a:pt x="170256" y="19532"/>
                  </a:moveTo>
                  <a:lnTo>
                    <a:pt x="169672" y="17716"/>
                  </a:lnTo>
                  <a:lnTo>
                    <a:pt x="168148" y="16840"/>
                  </a:lnTo>
                  <a:lnTo>
                    <a:pt x="167398" y="16383"/>
                  </a:lnTo>
                  <a:lnTo>
                    <a:pt x="166509" y="16344"/>
                  </a:lnTo>
                  <a:lnTo>
                    <a:pt x="165023" y="16713"/>
                  </a:lnTo>
                  <a:lnTo>
                    <a:pt x="164719" y="16941"/>
                  </a:lnTo>
                  <a:lnTo>
                    <a:pt x="164960" y="16484"/>
                  </a:lnTo>
                  <a:lnTo>
                    <a:pt x="164249" y="14579"/>
                  </a:lnTo>
                  <a:lnTo>
                    <a:pt x="162572" y="13716"/>
                  </a:lnTo>
                  <a:lnTo>
                    <a:pt x="161734" y="13271"/>
                  </a:lnTo>
                  <a:lnTo>
                    <a:pt x="160807" y="13258"/>
                  </a:lnTo>
                  <a:lnTo>
                    <a:pt x="159524" y="13665"/>
                  </a:lnTo>
                  <a:lnTo>
                    <a:pt x="158673" y="11709"/>
                  </a:lnTo>
                  <a:lnTo>
                    <a:pt x="156845" y="10883"/>
                  </a:lnTo>
                  <a:lnTo>
                    <a:pt x="155943" y="10452"/>
                  </a:lnTo>
                  <a:lnTo>
                    <a:pt x="154952" y="10464"/>
                  </a:lnTo>
                  <a:lnTo>
                    <a:pt x="153860" y="10883"/>
                  </a:lnTo>
                  <a:lnTo>
                    <a:pt x="152971" y="9093"/>
                  </a:lnTo>
                  <a:lnTo>
                    <a:pt x="150495" y="8115"/>
                  </a:lnTo>
                  <a:lnTo>
                    <a:pt x="149987" y="8026"/>
                  </a:lnTo>
                  <a:lnTo>
                    <a:pt x="148996" y="8039"/>
                  </a:lnTo>
                  <a:lnTo>
                    <a:pt x="148526" y="8140"/>
                  </a:lnTo>
                  <a:lnTo>
                    <a:pt x="148031" y="8356"/>
                  </a:lnTo>
                  <a:lnTo>
                    <a:pt x="147142" y="6743"/>
                  </a:lnTo>
                  <a:lnTo>
                    <a:pt x="144995" y="6019"/>
                  </a:lnTo>
                  <a:lnTo>
                    <a:pt x="142862" y="5270"/>
                  </a:lnTo>
                  <a:lnTo>
                    <a:pt x="141884" y="5778"/>
                  </a:lnTo>
                  <a:lnTo>
                    <a:pt x="141198" y="4660"/>
                  </a:lnTo>
                  <a:lnTo>
                    <a:pt x="138899" y="4013"/>
                  </a:lnTo>
                  <a:lnTo>
                    <a:pt x="136613" y="3340"/>
                  </a:lnTo>
                  <a:lnTo>
                    <a:pt x="135801" y="3797"/>
                  </a:lnTo>
                  <a:lnTo>
                    <a:pt x="135153" y="2857"/>
                  </a:lnTo>
                  <a:lnTo>
                    <a:pt x="131470" y="2044"/>
                  </a:lnTo>
                  <a:lnTo>
                    <a:pt x="130276" y="2209"/>
                  </a:lnTo>
                  <a:lnTo>
                    <a:pt x="129489" y="2692"/>
                  </a:lnTo>
                  <a:lnTo>
                    <a:pt x="128714" y="1676"/>
                  </a:lnTo>
                  <a:lnTo>
                    <a:pt x="125183" y="1066"/>
                  </a:lnTo>
                  <a:lnTo>
                    <a:pt x="124053" y="1308"/>
                  </a:lnTo>
                  <a:lnTo>
                    <a:pt x="122821" y="2133"/>
                  </a:lnTo>
                  <a:lnTo>
                    <a:pt x="122047" y="1219"/>
                  </a:lnTo>
                  <a:lnTo>
                    <a:pt x="121094" y="685"/>
                  </a:lnTo>
                  <a:lnTo>
                    <a:pt x="118846" y="419"/>
                  </a:lnTo>
                  <a:lnTo>
                    <a:pt x="117792" y="711"/>
                  </a:lnTo>
                  <a:lnTo>
                    <a:pt x="116471" y="1651"/>
                  </a:lnTo>
                  <a:lnTo>
                    <a:pt x="116192" y="1346"/>
                  </a:lnTo>
                  <a:lnTo>
                    <a:pt x="115570" y="673"/>
                  </a:lnTo>
                  <a:lnTo>
                    <a:pt x="114630" y="215"/>
                  </a:lnTo>
                  <a:lnTo>
                    <a:pt x="113576" y="152"/>
                  </a:lnTo>
                  <a:lnTo>
                    <a:pt x="111442" y="0"/>
                  </a:lnTo>
                  <a:lnTo>
                    <a:pt x="109651" y="1422"/>
                  </a:lnTo>
                  <a:lnTo>
                    <a:pt x="109512" y="5219"/>
                  </a:lnTo>
                  <a:lnTo>
                    <a:pt x="111086" y="6896"/>
                  </a:lnTo>
                  <a:lnTo>
                    <a:pt x="114096" y="7099"/>
                  </a:lnTo>
                  <a:lnTo>
                    <a:pt x="115023" y="6781"/>
                  </a:lnTo>
                  <a:lnTo>
                    <a:pt x="115760" y="6210"/>
                  </a:lnTo>
                  <a:lnTo>
                    <a:pt x="116078" y="5943"/>
                  </a:lnTo>
                  <a:lnTo>
                    <a:pt x="117132" y="7150"/>
                  </a:lnTo>
                  <a:lnTo>
                    <a:pt x="118046" y="7670"/>
                  </a:lnTo>
                  <a:lnTo>
                    <a:pt x="120154" y="7924"/>
                  </a:lnTo>
                  <a:lnTo>
                    <a:pt x="121170" y="7632"/>
                  </a:lnTo>
                  <a:lnTo>
                    <a:pt x="121958" y="7073"/>
                  </a:lnTo>
                  <a:lnTo>
                    <a:pt x="122135" y="6946"/>
                  </a:lnTo>
                  <a:lnTo>
                    <a:pt x="122402" y="7251"/>
                  </a:lnTo>
                  <a:lnTo>
                    <a:pt x="123037" y="8064"/>
                  </a:lnTo>
                  <a:lnTo>
                    <a:pt x="123964" y="8674"/>
                  </a:lnTo>
                  <a:lnTo>
                    <a:pt x="127266" y="9232"/>
                  </a:lnTo>
                  <a:lnTo>
                    <a:pt x="128333" y="8547"/>
                  </a:lnTo>
                  <a:lnTo>
                    <a:pt x="128866" y="9258"/>
                  </a:lnTo>
                  <a:lnTo>
                    <a:pt x="129819" y="9969"/>
                  </a:lnTo>
                  <a:lnTo>
                    <a:pt x="130962" y="10210"/>
                  </a:lnTo>
                  <a:lnTo>
                    <a:pt x="133248" y="10731"/>
                  </a:lnTo>
                  <a:lnTo>
                    <a:pt x="134277" y="10121"/>
                  </a:lnTo>
                  <a:lnTo>
                    <a:pt x="134759" y="10807"/>
                  </a:lnTo>
                  <a:lnTo>
                    <a:pt x="136893" y="11442"/>
                  </a:lnTo>
                  <a:lnTo>
                    <a:pt x="139052" y="12052"/>
                  </a:lnTo>
                  <a:lnTo>
                    <a:pt x="140233" y="11442"/>
                  </a:lnTo>
                  <a:lnTo>
                    <a:pt x="140754" y="12255"/>
                  </a:lnTo>
                  <a:lnTo>
                    <a:pt x="142760" y="12979"/>
                  </a:lnTo>
                  <a:lnTo>
                    <a:pt x="144767" y="13639"/>
                  </a:lnTo>
                  <a:lnTo>
                    <a:pt x="146431" y="12890"/>
                  </a:lnTo>
                  <a:lnTo>
                    <a:pt x="146685" y="13335"/>
                  </a:lnTo>
                  <a:lnTo>
                    <a:pt x="146977" y="13703"/>
                  </a:lnTo>
                  <a:lnTo>
                    <a:pt x="147332" y="14008"/>
                  </a:lnTo>
                  <a:lnTo>
                    <a:pt x="147675" y="14325"/>
                  </a:lnTo>
                  <a:lnTo>
                    <a:pt x="148094" y="14592"/>
                  </a:lnTo>
                  <a:lnTo>
                    <a:pt x="150431" y="15506"/>
                  </a:lnTo>
                  <a:lnTo>
                    <a:pt x="152260" y="14782"/>
                  </a:lnTo>
                  <a:lnTo>
                    <a:pt x="152742" y="15811"/>
                  </a:lnTo>
                  <a:lnTo>
                    <a:pt x="153416" y="16446"/>
                  </a:lnTo>
                  <a:lnTo>
                    <a:pt x="154266" y="16865"/>
                  </a:lnTo>
                  <a:lnTo>
                    <a:pt x="155994" y="17640"/>
                  </a:lnTo>
                  <a:lnTo>
                    <a:pt x="158000" y="16967"/>
                  </a:lnTo>
                  <a:lnTo>
                    <a:pt x="158496" y="18161"/>
                  </a:lnTo>
                  <a:lnTo>
                    <a:pt x="159092" y="18783"/>
                  </a:lnTo>
                  <a:lnTo>
                    <a:pt x="159880" y="19202"/>
                  </a:lnTo>
                  <a:lnTo>
                    <a:pt x="161467" y="20015"/>
                  </a:lnTo>
                  <a:lnTo>
                    <a:pt x="163398" y="19469"/>
                  </a:lnTo>
                  <a:lnTo>
                    <a:pt x="163639" y="19011"/>
                  </a:lnTo>
                  <a:lnTo>
                    <a:pt x="163639" y="19380"/>
                  </a:lnTo>
                  <a:lnTo>
                    <a:pt x="164134" y="20815"/>
                  </a:lnTo>
                  <a:lnTo>
                    <a:pt x="164668" y="21399"/>
                  </a:lnTo>
                  <a:lnTo>
                    <a:pt x="165392" y="21831"/>
                  </a:lnTo>
                  <a:lnTo>
                    <a:pt x="166839" y="22669"/>
                  </a:lnTo>
                  <a:lnTo>
                    <a:pt x="168656" y="22250"/>
                  </a:lnTo>
                  <a:lnTo>
                    <a:pt x="170256" y="19532"/>
                  </a:lnTo>
                  <a:close/>
                </a:path>
                <a:path w="229235" h="88265">
                  <a:moveTo>
                    <a:pt x="175387" y="22821"/>
                  </a:moveTo>
                  <a:lnTo>
                    <a:pt x="174929" y="21107"/>
                  </a:lnTo>
                  <a:lnTo>
                    <a:pt x="173545" y="20218"/>
                  </a:lnTo>
                  <a:lnTo>
                    <a:pt x="172161" y="19367"/>
                  </a:lnTo>
                  <a:lnTo>
                    <a:pt x="170395" y="19761"/>
                  </a:lnTo>
                  <a:lnTo>
                    <a:pt x="169672" y="21018"/>
                  </a:lnTo>
                  <a:lnTo>
                    <a:pt x="168935" y="22288"/>
                  </a:lnTo>
                  <a:lnTo>
                    <a:pt x="169443" y="23926"/>
                  </a:lnTo>
                  <a:lnTo>
                    <a:pt x="170764" y="24739"/>
                  </a:lnTo>
                  <a:lnTo>
                    <a:pt x="172072" y="25590"/>
                  </a:lnTo>
                  <a:lnTo>
                    <a:pt x="173786" y="25273"/>
                  </a:lnTo>
                  <a:lnTo>
                    <a:pt x="175387" y="22821"/>
                  </a:lnTo>
                  <a:close/>
                </a:path>
                <a:path w="229235" h="88265">
                  <a:moveTo>
                    <a:pt x="180352" y="26327"/>
                  </a:moveTo>
                  <a:lnTo>
                    <a:pt x="180009" y="24726"/>
                  </a:lnTo>
                  <a:lnTo>
                    <a:pt x="178777" y="23837"/>
                  </a:lnTo>
                  <a:lnTo>
                    <a:pt x="177533" y="22999"/>
                  </a:lnTo>
                  <a:lnTo>
                    <a:pt x="175895" y="23279"/>
                  </a:lnTo>
                  <a:lnTo>
                    <a:pt x="175158" y="24409"/>
                  </a:lnTo>
                  <a:lnTo>
                    <a:pt x="174421" y="25552"/>
                  </a:lnTo>
                  <a:lnTo>
                    <a:pt x="174802" y="27089"/>
                  </a:lnTo>
                  <a:lnTo>
                    <a:pt x="176009" y="27901"/>
                  </a:lnTo>
                  <a:lnTo>
                    <a:pt x="177177" y="28740"/>
                  </a:lnTo>
                  <a:lnTo>
                    <a:pt x="178765" y="28524"/>
                  </a:lnTo>
                  <a:lnTo>
                    <a:pt x="179565" y="27432"/>
                  </a:lnTo>
                  <a:lnTo>
                    <a:pt x="180352" y="26327"/>
                  </a:lnTo>
                  <a:close/>
                </a:path>
                <a:path w="229235" h="88265">
                  <a:moveTo>
                    <a:pt x="185153" y="30073"/>
                  </a:moveTo>
                  <a:lnTo>
                    <a:pt x="184899" y="28575"/>
                  </a:lnTo>
                  <a:lnTo>
                    <a:pt x="183819" y="27724"/>
                  </a:lnTo>
                  <a:lnTo>
                    <a:pt x="182702" y="26898"/>
                  </a:lnTo>
                  <a:lnTo>
                    <a:pt x="181190" y="27076"/>
                  </a:lnTo>
                  <a:lnTo>
                    <a:pt x="180467" y="28079"/>
                  </a:lnTo>
                  <a:lnTo>
                    <a:pt x="179730" y="29095"/>
                  </a:lnTo>
                  <a:lnTo>
                    <a:pt x="180022" y="30530"/>
                  </a:lnTo>
                  <a:lnTo>
                    <a:pt x="181089" y="31318"/>
                  </a:lnTo>
                  <a:lnTo>
                    <a:pt x="182130" y="32143"/>
                  </a:lnTo>
                  <a:lnTo>
                    <a:pt x="183603" y="32016"/>
                  </a:lnTo>
                  <a:lnTo>
                    <a:pt x="185153" y="30073"/>
                  </a:lnTo>
                  <a:close/>
                </a:path>
                <a:path w="229235" h="88265">
                  <a:moveTo>
                    <a:pt x="186601" y="44792"/>
                  </a:moveTo>
                  <a:lnTo>
                    <a:pt x="186448" y="43040"/>
                  </a:lnTo>
                  <a:lnTo>
                    <a:pt x="185254" y="41935"/>
                  </a:lnTo>
                  <a:lnTo>
                    <a:pt x="184683" y="41376"/>
                  </a:lnTo>
                  <a:lnTo>
                    <a:pt x="183896" y="41160"/>
                  </a:lnTo>
                  <a:lnTo>
                    <a:pt x="182486" y="41186"/>
                  </a:lnTo>
                  <a:lnTo>
                    <a:pt x="182181" y="41325"/>
                  </a:lnTo>
                  <a:lnTo>
                    <a:pt x="182486" y="40970"/>
                  </a:lnTo>
                  <a:lnTo>
                    <a:pt x="182232" y="39116"/>
                  </a:lnTo>
                  <a:lnTo>
                    <a:pt x="180911" y="37998"/>
                  </a:lnTo>
                  <a:lnTo>
                    <a:pt x="180263" y="37426"/>
                  </a:lnTo>
                  <a:lnTo>
                    <a:pt x="179425" y="37223"/>
                  </a:lnTo>
                  <a:lnTo>
                    <a:pt x="178663" y="37274"/>
                  </a:lnTo>
                  <a:lnTo>
                    <a:pt x="178193" y="37325"/>
                  </a:lnTo>
                  <a:lnTo>
                    <a:pt x="177838" y="35382"/>
                  </a:lnTo>
                  <a:lnTo>
                    <a:pt x="176377" y="34264"/>
                  </a:lnTo>
                  <a:lnTo>
                    <a:pt x="175653" y="33693"/>
                  </a:lnTo>
                  <a:lnTo>
                    <a:pt x="174764" y="33502"/>
                  </a:lnTo>
                  <a:lnTo>
                    <a:pt x="173685" y="33642"/>
                  </a:lnTo>
                  <a:lnTo>
                    <a:pt x="173266" y="31851"/>
                  </a:lnTo>
                  <a:lnTo>
                    <a:pt x="171234" y="30467"/>
                  </a:lnTo>
                  <a:lnTo>
                    <a:pt x="170802" y="30276"/>
                  </a:lnTo>
                  <a:lnTo>
                    <a:pt x="170370" y="30175"/>
                  </a:lnTo>
                  <a:lnTo>
                    <a:pt x="169926" y="30099"/>
                  </a:lnTo>
                  <a:lnTo>
                    <a:pt x="169468" y="30086"/>
                  </a:lnTo>
                  <a:lnTo>
                    <a:pt x="168986" y="30175"/>
                  </a:lnTo>
                  <a:lnTo>
                    <a:pt x="168516" y="28549"/>
                  </a:lnTo>
                  <a:lnTo>
                    <a:pt x="166738" y="27457"/>
                  </a:lnTo>
                  <a:lnTo>
                    <a:pt x="164985" y="26339"/>
                  </a:lnTo>
                  <a:lnTo>
                    <a:pt x="164007" y="26593"/>
                  </a:lnTo>
                  <a:lnTo>
                    <a:pt x="163626" y="25450"/>
                  </a:lnTo>
                  <a:lnTo>
                    <a:pt x="161696" y="24409"/>
                  </a:lnTo>
                  <a:lnTo>
                    <a:pt x="159778" y="23317"/>
                  </a:lnTo>
                  <a:lnTo>
                    <a:pt x="158978" y="23558"/>
                  </a:lnTo>
                  <a:lnTo>
                    <a:pt x="158584" y="22580"/>
                  </a:lnTo>
                  <a:lnTo>
                    <a:pt x="156502" y="21577"/>
                  </a:lnTo>
                  <a:lnTo>
                    <a:pt x="155448" y="21094"/>
                  </a:lnTo>
                  <a:lnTo>
                    <a:pt x="154343" y="20993"/>
                  </a:lnTo>
                  <a:lnTo>
                    <a:pt x="153530" y="21272"/>
                  </a:lnTo>
                  <a:lnTo>
                    <a:pt x="153047" y="20193"/>
                  </a:lnTo>
                  <a:lnTo>
                    <a:pt x="150012" y="18923"/>
                  </a:lnTo>
                  <a:lnTo>
                    <a:pt x="148945" y="18910"/>
                  </a:lnTo>
                  <a:lnTo>
                    <a:pt x="148056" y="19227"/>
                  </a:lnTo>
                  <a:lnTo>
                    <a:pt x="147688" y="19380"/>
                  </a:lnTo>
                  <a:lnTo>
                    <a:pt x="147180" y="18402"/>
                  </a:lnTo>
                  <a:lnTo>
                    <a:pt x="146431" y="17729"/>
                  </a:lnTo>
                  <a:lnTo>
                    <a:pt x="144487" y="17030"/>
                  </a:lnTo>
                  <a:lnTo>
                    <a:pt x="143471" y="17068"/>
                  </a:lnTo>
                  <a:lnTo>
                    <a:pt x="142100" y="17640"/>
                  </a:lnTo>
                  <a:lnTo>
                    <a:pt x="141478" y="16573"/>
                  </a:lnTo>
                  <a:lnTo>
                    <a:pt x="140741" y="15976"/>
                  </a:lnTo>
                  <a:lnTo>
                    <a:pt x="137922" y="15113"/>
                  </a:lnTo>
                  <a:lnTo>
                    <a:pt x="136258" y="15913"/>
                  </a:lnTo>
                  <a:lnTo>
                    <a:pt x="136131" y="15697"/>
                  </a:lnTo>
                  <a:lnTo>
                    <a:pt x="135699" y="15024"/>
                  </a:lnTo>
                  <a:lnTo>
                    <a:pt x="134975" y="14503"/>
                  </a:lnTo>
                  <a:lnTo>
                    <a:pt x="132283" y="13817"/>
                  </a:lnTo>
                  <a:lnTo>
                    <a:pt x="130568" y="14744"/>
                  </a:lnTo>
                  <a:lnTo>
                    <a:pt x="130314" y="14363"/>
                  </a:lnTo>
                  <a:lnTo>
                    <a:pt x="129870" y="13766"/>
                  </a:lnTo>
                  <a:lnTo>
                    <a:pt x="129159" y="13309"/>
                  </a:lnTo>
                  <a:lnTo>
                    <a:pt x="126619" y="12788"/>
                  </a:lnTo>
                  <a:lnTo>
                    <a:pt x="125056" y="13741"/>
                  </a:lnTo>
                  <a:lnTo>
                    <a:pt x="124091" y="12522"/>
                  </a:lnTo>
                  <a:lnTo>
                    <a:pt x="122491" y="12293"/>
                  </a:lnTo>
                  <a:lnTo>
                    <a:pt x="120891" y="12052"/>
                  </a:lnTo>
                  <a:lnTo>
                    <a:pt x="119443" y="13030"/>
                  </a:lnTo>
                  <a:lnTo>
                    <a:pt x="119278" y="14465"/>
                  </a:lnTo>
                  <a:lnTo>
                    <a:pt x="119100" y="15900"/>
                  </a:lnTo>
                  <a:lnTo>
                    <a:pt x="120180" y="17259"/>
                  </a:lnTo>
                  <a:lnTo>
                    <a:pt x="123215" y="17703"/>
                  </a:lnTo>
                  <a:lnTo>
                    <a:pt x="124510" y="16840"/>
                  </a:lnTo>
                  <a:lnTo>
                    <a:pt x="125590" y="18313"/>
                  </a:lnTo>
                  <a:lnTo>
                    <a:pt x="128003" y="18796"/>
                  </a:lnTo>
                  <a:lnTo>
                    <a:pt x="128803" y="18630"/>
                  </a:lnTo>
                  <a:lnTo>
                    <a:pt x="129451" y="18249"/>
                  </a:lnTo>
                  <a:lnTo>
                    <a:pt x="129832" y="18008"/>
                  </a:lnTo>
                  <a:lnTo>
                    <a:pt x="130911" y="19646"/>
                  </a:lnTo>
                  <a:lnTo>
                    <a:pt x="132600" y="20078"/>
                  </a:lnTo>
                  <a:lnTo>
                    <a:pt x="133451" y="20281"/>
                  </a:lnTo>
                  <a:lnTo>
                    <a:pt x="134302" y="20154"/>
                  </a:lnTo>
                  <a:lnTo>
                    <a:pt x="135013" y="19773"/>
                  </a:lnTo>
                  <a:lnTo>
                    <a:pt x="135255" y="19646"/>
                  </a:lnTo>
                  <a:lnTo>
                    <a:pt x="136169" y="21221"/>
                  </a:lnTo>
                  <a:lnTo>
                    <a:pt x="138823" y="22021"/>
                  </a:lnTo>
                  <a:lnTo>
                    <a:pt x="139738" y="21932"/>
                  </a:lnTo>
                  <a:lnTo>
                    <a:pt x="140855" y="21399"/>
                  </a:lnTo>
                  <a:lnTo>
                    <a:pt x="141135" y="21907"/>
                  </a:lnTo>
                  <a:lnTo>
                    <a:pt x="141541" y="22707"/>
                  </a:lnTo>
                  <a:lnTo>
                    <a:pt x="142252" y="23368"/>
                  </a:lnTo>
                  <a:lnTo>
                    <a:pt x="144094" y="24028"/>
                  </a:lnTo>
                  <a:lnTo>
                    <a:pt x="145059" y="23977"/>
                  </a:lnTo>
                  <a:lnTo>
                    <a:pt x="145884" y="23634"/>
                  </a:lnTo>
                  <a:lnTo>
                    <a:pt x="146062" y="23558"/>
                  </a:lnTo>
                  <a:lnTo>
                    <a:pt x="146646" y="24752"/>
                  </a:lnTo>
                  <a:lnTo>
                    <a:pt x="147345" y="25488"/>
                  </a:lnTo>
                  <a:lnTo>
                    <a:pt x="150190" y="26670"/>
                  </a:lnTo>
                  <a:lnTo>
                    <a:pt x="151295" y="26276"/>
                  </a:lnTo>
                  <a:lnTo>
                    <a:pt x="151638" y="27025"/>
                  </a:lnTo>
                  <a:lnTo>
                    <a:pt x="152323" y="27851"/>
                  </a:lnTo>
                  <a:lnTo>
                    <a:pt x="153314" y="28308"/>
                  </a:lnTo>
                  <a:lnTo>
                    <a:pt x="155244" y="29248"/>
                  </a:lnTo>
                  <a:lnTo>
                    <a:pt x="156273" y="28930"/>
                  </a:lnTo>
                  <a:lnTo>
                    <a:pt x="156565" y="29641"/>
                  </a:lnTo>
                  <a:lnTo>
                    <a:pt x="158356" y="30657"/>
                  </a:lnTo>
                  <a:lnTo>
                    <a:pt x="160159" y="31635"/>
                  </a:lnTo>
                  <a:lnTo>
                    <a:pt x="161353" y="31343"/>
                  </a:lnTo>
                  <a:lnTo>
                    <a:pt x="161658" y="32181"/>
                  </a:lnTo>
                  <a:lnTo>
                    <a:pt x="163296" y="33223"/>
                  </a:lnTo>
                  <a:lnTo>
                    <a:pt x="164960" y="34239"/>
                  </a:lnTo>
                  <a:lnTo>
                    <a:pt x="166624" y="33909"/>
                  </a:lnTo>
                  <a:lnTo>
                    <a:pt x="166751" y="34366"/>
                  </a:lnTo>
                  <a:lnTo>
                    <a:pt x="166928" y="34747"/>
                  </a:lnTo>
                  <a:lnTo>
                    <a:pt x="167195" y="35090"/>
                  </a:lnTo>
                  <a:lnTo>
                    <a:pt x="167436" y="35445"/>
                  </a:lnTo>
                  <a:lnTo>
                    <a:pt x="167754" y="35775"/>
                  </a:lnTo>
                  <a:lnTo>
                    <a:pt x="169659" y="37084"/>
                  </a:lnTo>
                  <a:lnTo>
                    <a:pt x="171450" y="36817"/>
                  </a:lnTo>
                  <a:lnTo>
                    <a:pt x="171678" y="37833"/>
                  </a:lnTo>
                  <a:lnTo>
                    <a:pt x="172148" y="38544"/>
                  </a:lnTo>
                  <a:lnTo>
                    <a:pt x="172834" y="39090"/>
                  </a:lnTo>
                  <a:lnTo>
                    <a:pt x="174218" y="40144"/>
                  </a:lnTo>
                  <a:lnTo>
                    <a:pt x="176136" y="39954"/>
                  </a:lnTo>
                  <a:lnTo>
                    <a:pt x="176339" y="41148"/>
                  </a:lnTo>
                  <a:lnTo>
                    <a:pt x="176758" y="41821"/>
                  </a:lnTo>
                  <a:lnTo>
                    <a:pt x="177368" y="42367"/>
                  </a:lnTo>
                  <a:lnTo>
                    <a:pt x="178625" y="43421"/>
                  </a:lnTo>
                  <a:lnTo>
                    <a:pt x="180467" y="43319"/>
                  </a:lnTo>
                  <a:lnTo>
                    <a:pt x="180771" y="42964"/>
                  </a:lnTo>
                  <a:lnTo>
                    <a:pt x="180695" y="43294"/>
                  </a:lnTo>
                  <a:lnTo>
                    <a:pt x="180771" y="43980"/>
                  </a:lnTo>
                  <a:lnTo>
                    <a:pt x="180835" y="44678"/>
                  </a:lnTo>
                  <a:lnTo>
                    <a:pt x="181203" y="45313"/>
                  </a:lnTo>
                  <a:lnTo>
                    <a:pt x="182880" y="46901"/>
                  </a:lnTo>
                  <a:lnTo>
                    <a:pt x="184594" y="46901"/>
                  </a:lnTo>
                  <a:lnTo>
                    <a:pt x="186601" y="44792"/>
                  </a:lnTo>
                  <a:close/>
                </a:path>
                <a:path w="229235" h="88265">
                  <a:moveTo>
                    <a:pt x="189763" y="34036"/>
                  </a:moveTo>
                  <a:lnTo>
                    <a:pt x="189598" y="32664"/>
                  </a:lnTo>
                  <a:lnTo>
                    <a:pt x="188658" y="31838"/>
                  </a:lnTo>
                  <a:lnTo>
                    <a:pt x="187680" y="31038"/>
                  </a:lnTo>
                  <a:lnTo>
                    <a:pt x="186296" y="31127"/>
                  </a:lnTo>
                  <a:lnTo>
                    <a:pt x="185585" y="32016"/>
                  </a:lnTo>
                  <a:lnTo>
                    <a:pt x="184873" y="32905"/>
                  </a:lnTo>
                  <a:lnTo>
                    <a:pt x="185064" y="34226"/>
                  </a:lnTo>
                  <a:lnTo>
                    <a:pt x="186016" y="34988"/>
                  </a:lnTo>
                  <a:lnTo>
                    <a:pt x="186918" y="35801"/>
                  </a:lnTo>
                  <a:lnTo>
                    <a:pt x="188264" y="35750"/>
                  </a:lnTo>
                  <a:lnTo>
                    <a:pt x="189763" y="34036"/>
                  </a:lnTo>
                  <a:close/>
                </a:path>
                <a:path w="229235" h="88265">
                  <a:moveTo>
                    <a:pt x="190512" y="48793"/>
                  </a:moveTo>
                  <a:lnTo>
                    <a:pt x="190461" y="47167"/>
                  </a:lnTo>
                  <a:lnTo>
                    <a:pt x="189407" y="46088"/>
                  </a:lnTo>
                  <a:lnTo>
                    <a:pt x="188341" y="45034"/>
                  </a:lnTo>
                  <a:lnTo>
                    <a:pt x="186677" y="45021"/>
                  </a:lnTo>
                  <a:lnTo>
                    <a:pt x="185762" y="45999"/>
                  </a:lnTo>
                  <a:lnTo>
                    <a:pt x="184835" y="46990"/>
                  </a:lnTo>
                  <a:lnTo>
                    <a:pt x="184950" y="48564"/>
                  </a:lnTo>
                  <a:lnTo>
                    <a:pt x="185978" y="49568"/>
                  </a:lnTo>
                  <a:lnTo>
                    <a:pt x="186969" y="50596"/>
                  </a:lnTo>
                  <a:lnTo>
                    <a:pt x="188569" y="50660"/>
                  </a:lnTo>
                  <a:lnTo>
                    <a:pt x="189547" y="49733"/>
                  </a:lnTo>
                  <a:lnTo>
                    <a:pt x="190512" y="48793"/>
                  </a:lnTo>
                  <a:close/>
                </a:path>
                <a:path w="229235" h="88265">
                  <a:moveTo>
                    <a:pt x="194183" y="38201"/>
                  </a:moveTo>
                  <a:lnTo>
                    <a:pt x="194094" y="36957"/>
                  </a:lnTo>
                  <a:lnTo>
                    <a:pt x="193281" y="36169"/>
                  </a:lnTo>
                  <a:lnTo>
                    <a:pt x="192430" y="35407"/>
                  </a:lnTo>
                  <a:lnTo>
                    <a:pt x="191185" y="35433"/>
                  </a:lnTo>
                  <a:lnTo>
                    <a:pt x="190500" y="36195"/>
                  </a:lnTo>
                  <a:lnTo>
                    <a:pt x="189814" y="36957"/>
                  </a:lnTo>
                  <a:lnTo>
                    <a:pt x="189928" y="38176"/>
                  </a:lnTo>
                  <a:lnTo>
                    <a:pt x="190754" y="38900"/>
                  </a:lnTo>
                  <a:lnTo>
                    <a:pt x="191541" y="39662"/>
                  </a:lnTo>
                  <a:lnTo>
                    <a:pt x="192760" y="39687"/>
                  </a:lnTo>
                  <a:lnTo>
                    <a:pt x="193471" y="38938"/>
                  </a:lnTo>
                  <a:lnTo>
                    <a:pt x="194183" y="38201"/>
                  </a:lnTo>
                  <a:close/>
                </a:path>
                <a:path w="229235" h="88265">
                  <a:moveTo>
                    <a:pt x="194259" y="51473"/>
                  </a:moveTo>
                  <a:lnTo>
                    <a:pt x="193344" y="50431"/>
                  </a:lnTo>
                  <a:lnTo>
                    <a:pt x="192392" y="49415"/>
                  </a:lnTo>
                  <a:lnTo>
                    <a:pt x="190868" y="49326"/>
                  </a:lnTo>
                  <a:lnTo>
                    <a:pt x="189979" y="50190"/>
                  </a:lnTo>
                  <a:lnTo>
                    <a:pt x="189077" y="51066"/>
                  </a:lnTo>
                  <a:lnTo>
                    <a:pt x="189115" y="52527"/>
                  </a:lnTo>
                  <a:lnTo>
                    <a:pt x="190017" y="53492"/>
                  </a:lnTo>
                  <a:lnTo>
                    <a:pt x="190893" y="54495"/>
                  </a:lnTo>
                  <a:lnTo>
                    <a:pt x="192366" y="54635"/>
                  </a:lnTo>
                  <a:lnTo>
                    <a:pt x="194246" y="52984"/>
                  </a:lnTo>
                  <a:lnTo>
                    <a:pt x="194259" y="51473"/>
                  </a:lnTo>
                  <a:close/>
                </a:path>
                <a:path w="229235" h="88265">
                  <a:moveTo>
                    <a:pt x="197853" y="55943"/>
                  </a:moveTo>
                  <a:lnTo>
                    <a:pt x="197053" y="54940"/>
                  </a:lnTo>
                  <a:lnTo>
                    <a:pt x="196227" y="53975"/>
                  </a:lnTo>
                  <a:lnTo>
                    <a:pt x="194843" y="53822"/>
                  </a:lnTo>
                  <a:lnTo>
                    <a:pt x="193979" y="54571"/>
                  </a:lnTo>
                  <a:lnTo>
                    <a:pt x="193116" y="55333"/>
                  </a:lnTo>
                  <a:lnTo>
                    <a:pt x="193078" y="56680"/>
                  </a:lnTo>
                  <a:lnTo>
                    <a:pt x="193865" y="57607"/>
                  </a:lnTo>
                  <a:lnTo>
                    <a:pt x="194627" y="58559"/>
                  </a:lnTo>
                  <a:lnTo>
                    <a:pt x="195973" y="58750"/>
                  </a:lnTo>
                  <a:lnTo>
                    <a:pt x="197764" y="57327"/>
                  </a:lnTo>
                  <a:lnTo>
                    <a:pt x="197853" y="55943"/>
                  </a:lnTo>
                  <a:close/>
                </a:path>
                <a:path w="229235" h="88265">
                  <a:moveTo>
                    <a:pt x="201218" y="60566"/>
                  </a:moveTo>
                  <a:lnTo>
                    <a:pt x="200545" y="59626"/>
                  </a:lnTo>
                  <a:lnTo>
                    <a:pt x="199834" y="58712"/>
                  </a:lnTo>
                  <a:lnTo>
                    <a:pt x="198577" y="58508"/>
                  </a:lnTo>
                  <a:lnTo>
                    <a:pt x="197751" y="59156"/>
                  </a:lnTo>
                  <a:lnTo>
                    <a:pt x="196926" y="59804"/>
                  </a:lnTo>
                  <a:lnTo>
                    <a:pt x="196824" y="61036"/>
                  </a:lnTo>
                  <a:lnTo>
                    <a:pt x="197510" y="61912"/>
                  </a:lnTo>
                  <a:lnTo>
                    <a:pt x="198170" y="62826"/>
                  </a:lnTo>
                  <a:lnTo>
                    <a:pt x="199377" y="63055"/>
                  </a:lnTo>
                  <a:lnTo>
                    <a:pt x="201079" y="61836"/>
                  </a:lnTo>
                  <a:lnTo>
                    <a:pt x="201218" y="60566"/>
                  </a:lnTo>
                  <a:close/>
                </a:path>
                <a:path w="229235" h="88265">
                  <a:moveTo>
                    <a:pt x="204355" y="65341"/>
                  </a:moveTo>
                  <a:lnTo>
                    <a:pt x="203796" y="64465"/>
                  </a:lnTo>
                  <a:lnTo>
                    <a:pt x="203187" y="63614"/>
                  </a:lnTo>
                  <a:lnTo>
                    <a:pt x="202069" y="63373"/>
                  </a:lnTo>
                  <a:lnTo>
                    <a:pt x="201295" y="63919"/>
                  </a:lnTo>
                  <a:lnTo>
                    <a:pt x="200520" y="64465"/>
                  </a:lnTo>
                  <a:lnTo>
                    <a:pt x="200380" y="65570"/>
                  </a:lnTo>
                  <a:lnTo>
                    <a:pt x="200964" y="66395"/>
                  </a:lnTo>
                  <a:lnTo>
                    <a:pt x="201510" y="67246"/>
                  </a:lnTo>
                  <a:lnTo>
                    <a:pt x="202590" y="67513"/>
                  </a:lnTo>
                  <a:lnTo>
                    <a:pt x="204177" y="66471"/>
                  </a:lnTo>
                  <a:lnTo>
                    <a:pt x="204355" y="65341"/>
                  </a:lnTo>
                  <a:close/>
                </a:path>
                <a:path w="229235" h="88265">
                  <a:moveTo>
                    <a:pt x="210921" y="56197"/>
                  </a:moveTo>
                  <a:lnTo>
                    <a:pt x="210273" y="55270"/>
                  </a:lnTo>
                  <a:lnTo>
                    <a:pt x="209600" y="54356"/>
                  </a:lnTo>
                  <a:lnTo>
                    <a:pt x="208356" y="54140"/>
                  </a:lnTo>
                  <a:lnTo>
                    <a:pt x="206717" y="55372"/>
                  </a:lnTo>
                  <a:lnTo>
                    <a:pt x="206616" y="56578"/>
                  </a:lnTo>
                  <a:lnTo>
                    <a:pt x="207264" y="57467"/>
                  </a:lnTo>
                  <a:lnTo>
                    <a:pt x="207886" y="58369"/>
                  </a:lnTo>
                  <a:lnTo>
                    <a:pt x="209080" y="58610"/>
                  </a:lnTo>
                  <a:lnTo>
                    <a:pt x="209918" y="58026"/>
                  </a:lnTo>
                  <a:lnTo>
                    <a:pt x="210756" y="57442"/>
                  </a:lnTo>
                  <a:lnTo>
                    <a:pt x="210921" y="56197"/>
                  </a:lnTo>
                  <a:close/>
                </a:path>
                <a:path w="229235" h="88265">
                  <a:moveTo>
                    <a:pt x="214706" y="61429"/>
                  </a:moveTo>
                  <a:lnTo>
                    <a:pt x="214033" y="60375"/>
                  </a:lnTo>
                  <a:lnTo>
                    <a:pt x="213334" y="59321"/>
                  </a:lnTo>
                  <a:lnTo>
                    <a:pt x="211975" y="59016"/>
                  </a:lnTo>
                  <a:lnTo>
                    <a:pt x="210096" y="60299"/>
                  </a:lnTo>
                  <a:lnTo>
                    <a:pt x="209918" y="61620"/>
                  </a:lnTo>
                  <a:lnTo>
                    <a:pt x="210591" y="62636"/>
                  </a:lnTo>
                  <a:lnTo>
                    <a:pt x="211239" y="63665"/>
                  </a:lnTo>
                  <a:lnTo>
                    <a:pt x="212534" y="64008"/>
                  </a:lnTo>
                  <a:lnTo>
                    <a:pt x="213499" y="63398"/>
                  </a:lnTo>
                  <a:lnTo>
                    <a:pt x="214464" y="62788"/>
                  </a:lnTo>
                  <a:lnTo>
                    <a:pt x="214706" y="61429"/>
                  </a:lnTo>
                  <a:close/>
                </a:path>
                <a:path w="229235" h="88265">
                  <a:moveTo>
                    <a:pt x="215455" y="86093"/>
                  </a:moveTo>
                  <a:lnTo>
                    <a:pt x="215074" y="85115"/>
                  </a:lnTo>
                  <a:lnTo>
                    <a:pt x="214655" y="84150"/>
                  </a:lnTo>
                  <a:lnTo>
                    <a:pt x="213588" y="83705"/>
                  </a:lnTo>
                  <a:lnTo>
                    <a:pt x="211861" y="84480"/>
                  </a:lnTo>
                  <a:lnTo>
                    <a:pt x="211518" y="85521"/>
                  </a:lnTo>
                  <a:lnTo>
                    <a:pt x="211924" y="86461"/>
                  </a:lnTo>
                  <a:lnTo>
                    <a:pt x="212293" y="87388"/>
                  </a:lnTo>
                  <a:lnTo>
                    <a:pt x="213309" y="87858"/>
                  </a:lnTo>
                  <a:lnTo>
                    <a:pt x="214185" y="87503"/>
                  </a:lnTo>
                  <a:lnTo>
                    <a:pt x="215061" y="87160"/>
                  </a:lnTo>
                  <a:lnTo>
                    <a:pt x="215455" y="86093"/>
                  </a:lnTo>
                  <a:close/>
                </a:path>
                <a:path w="229235" h="88265">
                  <a:moveTo>
                    <a:pt x="218236" y="66852"/>
                  </a:moveTo>
                  <a:lnTo>
                    <a:pt x="217551" y="65646"/>
                  </a:lnTo>
                  <a:lnTo>
                    <a:pt x="216852" y="64452"/>
                  </a:lnTo>
                  <a:lnTo>
                    <a:pt x="215379" y="64058"/>
                  </a:lnTo>
                  <a:lnTo>
                    <a:pt x="213258" y="65366"/>
                  </a:lnTo>
                  <a:lnTo>
                    <a:pt x="212991" y="66802"/>
                  </a:lnTo>
                  <a:lnTo>
                    <a:pt x="213664" y="67945"/>
                  </a:lnTo>
                  <a:lnTo>
                    <a:pt x="214312" y="69100"/>
                  </a:lnTo>
                  <a:lnTo>
                    <a:pt x="215722" y="69545"/>
                  </a:lnTo>
                  <a:lnTo>
                    <a:pt x="216814" y="68935"/>
                  </a:lnTo>
                  <a:lnTo>
                    <a:pt x="217906" y="68326"/>
                  </a:lnTo>
                  <a:lnTo>
                    <a:pt x="218236" y="66852"/>
                  </a:lnTo>
                  <a:close/>
                </a:path>
                <a:path w="229235" h="88265">
                  <a:moveTo>
                    <a:pt x="221500" y="72440"/>
                  </a:moveTo>
                  <a:lnTo>
                    <a:pt x="220827" y="71094"/>
                  </a:lnTo>
                  <a:lnTo>
                    <a:pt x="220129" y="69761"/>
                  </a:lnTo>
                  <a:lnTo>
                    <a:pt x="218541" y="69240"/>
                  </a:lnTo>
                  <a:lnTo>
                    <a:pt x="216166" y="70573"/>
                  </a:lnTo>
                  <a:lnTo>
                    <a:pt x="215811" y="72110"/>
                  </a:lnTo>
                  <a:lnTo>
                    <a:pt x="216484" y="73380"/>
                  </a:lnTo>
                  <a:lnTo>
                    <a:pt x="217119" y="74676"/>
                  </a:lnTo>
                  <a:lnTo>
                    <a:pt x="218630" y="75222"/>
                  </a:lnTo>
                  <a:lnTo>
                    <a:pt x="219849" y="74625"/>
                  </a:lnTo>
                  <a:lnTo>
                    <a:pt x="221068" y="74028"/>
                  </a:lnTo>
                  <a:lnTo>
                    <a:pt x="221500" y="72440"/>
                  </a:lnTo>
                  <a:close/>
                </a:path>
                <a:path w="229235" h="88265">
                  <a:moveTo>
                    <a:pt x="224497" y="78193"/>
                  </a:moveTo>
                  <a:lnTo>
                    <a:pt x="223824" y="76695"/>
                  </a:lnTo>
                  <a:lnTo>
                    <a:pt x="223139" y="75222"/>
                  </a:lnTo>
                  <a:lnTo>
                    <a:pt x="221449" y="74587"/>
                  </a:lnTo>
                  <a:lnTo>
                    <a:pt x="218821" y="75895"/>
                  </a:lnTo>
                  <a:lnTo>
                    <a:pt x="218363" y="77546"/>
                  </a:lnTo>
                  <a:lnTo>
                    <a:pt x="219011" y="78955"/>
                  </a:lnTo>
                  <a:lnTo>
                    <a:pt x="219646" y="80378"/>
                  </a:lnTo>
                  <a:lnTo>
                    <a:pt x="221246" y="81051"/>
                  </a:lnTo>
                  <a:lnTo>
                    <a:pt x="222592" y="80467"/>
                  </a:lnTo>
                  <a:lnTo>
                    <a:pt x="223939" y="79883"/>
                  </a:lnTo>
                  <a:lnTo>
                    <a:pt x="224497" y="78193"/>
                  </a:lnTo>
                  <a:close/>
                </a:path>
                <a:path w="229235" h="88265">
                  <a:moveTo>
                    <a:pt x="228638" y="87210"/>
                  </a:moveTo>
                  <a:lnTo>
                    <a:pt x="228396" y="86575"/>
                  </a:lnTo>
                  <a:lnTo>
                    <a:pt x="226593" y="85699"/>
                  </a:lnTo>
                  <a:lnTo>
                    <a:pt x="227215" y="84099"/>
                  </a:lnTo>
                  <a:lnTo>
                    <a:pt x="226580" y="82461"/>
                  </a:lnTo>
                  <a:lnTo>
                    <a:pt x="225907" y="80835"/>
                  </a:lnTo>
                  <a:lnTo>
                    <a:pt x="224129" y="80060"/>
                  </a:lnTo>
                  <a:lnTo>
                    <a:pt x="221246" y="81343"/>
                  </a:lnTo>
                  <a:lnTo>
                    <a:pt x="220662" y="83083"/>
                  </a:lnTo>
                  <a:lnTo>
                    <a:pt x="221297" y="84620"/>
                  </a:lnTo>
                  <a:lnTo>
                    <a:pt x="221894" y="86182"/>
                  </a:lnTo>
                  <a:lnTo>
                    <a:pt x="223393" y="86906"/>
                  </a:lnTo>
                  <a:lnTo>
                    <a:pt x="223278" y="87210"/>
                  </a:lnTo>
                  <a:lnTo>
                    <a:pt x="228638" y="8721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-2349" y="6758469"/>
              <a:ext cx="255270" cy="99695"/>
            </a:xfrm>
            <a:custGeom>
              <a:avLst/>
              <a:gdLst/>
              <a:ahLst/>
              <a:cxnLst/>
              <a:rect l="l" t="t" r="r" b="b"/>
              <a:pathLst>
                <a:path w="255270" h="99695">
                  <a:moveTo>
                    <a:pt x="3987" y="51155"/>
                  </a:moveTo>
                  <a:lnTo>
                    <a:pt x="3975" y="49530"/>
                  </a:lnTo>
                  <a:lnTo>
                    <a:pt x="2984" y="48602"/>
                  </a:lnTo>
                  <a:lnTo>
                    <a:pt x="2349" y="47980"/>
                  </a:lnTo>
                  <a:lnTo>
                    <a:pt x="2349" y="52959"/>
                  </a:lnTo>
                  <a:lnTo>
                    <a:pt x="3987" y="51155"/>
                  </a:lnTo>
                  <a:close/>
                </a:path>
                <a:path w="255270" h="99695">
                  <a:moveTo>
                    <a:pt x="8445" y="44831"/>
                  </a:moveTo>
                  <a:lnTo>
                    <a:pt x="7581" y="43942"/>
                  </a:lnTo>
                  <a:lnTo>
                    <a:pt x="6731" y="43040"/>
                  </a:lnTo>
                  <a:lnTo>
                    <a:pt x="5257" y="43103"/>
                  </a:lnTo>
                  <a:lnTo>
                    <a:pt x="4292" y="44081"/>
                  </a:lnTo>
                  <a:lnTo>
                    <a:pt x="3314" y="45046"/>
                  </a:lnTo>
                  <a:lnTo>
                    <a:pt x="3263" y="46532"/>
                  </a:lnTo>
                  <a:lnTo>
                    <a:pt x="4152" y="47383"/>
                  </a:lnTo>
                  <a:lnTo>
                    <a:pt x="5041" y="48234"/>
                  </a:lnTo>
                  <a:lnTo>
                    <a:pt x="6527" y="48171"/>
                  </a:lnTo>
                  <a:lnTo>
                    <a:pt x="8382" y="46304"/>
                  </a:lnTo>
                  <a:lnTo>
                    <a:pt x="8445" y="44831"/>
                  </a:lnTo>
                  <a:close/>
                </a:path>
                <a:path w="255270" h="99695">
                  <a:moveTo>
                    <a:pt x="13131" y="40347"/>
                  </a:moveTo>
                  <a:lnTo>
                    <a:pt x="11658" y="38658"/>
                  </a:lnTo>
                  <a:lnTo>
                    <a:pt x="10325" y="38658"/>
                  </a:lnTo>
                  <a:lnTo>
                    <a:pt x="8496" y="40322"/>
                  </a:lnTo>
                  <a:lnTo>
                    <a:pt x="8382" y="41656"/>
                  </a:lnTo>
                  <a:lnTo>
                    <a:pt x="9144" y="42468"/>
                  </a:lnTo>
                  <a:lnTo>
                    <a:pt x="9906" y="43281"/>
                  </a:lnTo>
                  <a:lnTo>
                    <a:pt x="11252" y="43294"/>
                  </a:lnTo>
                  <a:lnTo>
                    <a:pt x="12128" y="42481"/>
                  </a:lnTo>
                  <a:lnTo>
                    <a:pt x="13017" y="41681"/>
                  </a:lnTo>
                  <a:lnTo>
                    <a:pt x="13131" y="40347"/>
                  </a:lnTo>
                  <a:close/>
                </a:path>
                <a:path w="255270" h="99695">
                  <a:moveTo>
                    <a:pt x="20015" y="49555"/>
                  </a:moveTo>
                  <a:lnTo>
                    <a:pt x="17932" y="47193"/>
                  </a:lnTo>
                  <a:lnTo>
                    <a:pt x="16040" y="47205"/>
                  </a:lnTo>
                  <a:lnTo>
                    <a:pt x="13474" y="49618"/>
                  </a:lnTo>
                  <a:lnTo>
                    <a:pt x="13347" y="51282"/>
                  </a:lnTo>
                  <a:lnTo>
                    <a:pt x="11379" y="51384"/>
                  </a:lnTo>
                  <a:lnTo>
                    <a:pt x="8750" y="54089"/>
                  </a:lnTo>
                  <a:lnTo>
                    <a:pt x="8699" y="55600"/>
                  </a:lnTo>
                  <a:lnTo>
                    <a:pt x="6896" y="55778"/>
                  </a:lnTo>
                  <a:lnTo>
                    <a:pt x="4254" y="58801"/>
                  </a:lnTo>
                  <a:lnTo>
                    <a:pt x="4279" y="60528"/>
                  </a:lnTo>
                  <a:lnTo>
                    <a:pt x="2882" y="60731"/>
                  </a:lnTo>
                  <a:lnTo>
                    <a:pt x="1993" y="61239"/>
                  </a:lnTo>
                  <a:lnTo>
                    <a:pt x="1320" y="62064"/>
                  </a:lnTo>
                  <a:lnTo>
                    <a:pt x="0" y="63741"/>
                  </a:lnTo>
                  <a:lnTo>
                    <a:pt x="152" y="66014"/>
                  </a:lnTo>
                  <a:lnTo>
                    <a:pt x="1701" y="67170"/>
                  </a:lnTo>
                  <a:lnTo>
                    <a:pt x="2349" y="67665"/>
                  </a:lnTo>
                  <a:lnTo>
                    <a:pt x="2349" y="72504"/>
                  </a:lnTo>
                  <a:lnTo>
                    <a:pt x="3822" y="70446"/>
                  </a:lnTo>
                  <a:lnTo>
                    <a:pt x="4051" y="69430"/>
                  </a:lnTo>
                  <a:lnTo>
                    <a:pt x="3898" y="68186"/>
                  </a:lnTo>
                  <a:lnTo>
                    <a:pt x="5461" y="67945"/>
                  </a:lnTo>
                  <a:lnTo>
                    <a:pt x="7327" y="65595"/>
                  </a:lnTo>
                  <a:lnTo>
                    <a:pt x="7607" y="64630"/>
                  </a:lnTo>
                  <a:lnTo>
                    <a:pt x="7531" y="63715"/>
                  </a:lnTo>
                  <a:lnTo>
                    <a:pt x="7493" y="63195"/>
                  </a:lnTo>
                  <a:lnTo>
                    <a:pt x="9207" y="63017"/>
                  </a:lnTo>
                  <a:lnTo>
                    <a:pt x="11696" y="60159"/>
                  </a:lnTo>
                  <a:lnTo>
                    <a:pt x="11658" y="58369"/>
                  </a:lnTo>
                  <a:lnTo>
                    <a:pt x="13208" y="58280"/>
                  </a:lnTo>
                  <a:lnTo>
                    <a:pt x="15684" y="55714"/>
                  </a:lnTo>
                  <a:lnTo>
                    <a:pt x="15709" y="53733"/>
                  </a:lnTo>
                  <a:lnTo>
                    <a:pt x="17437" y="53721"/>
                  </a:lnTo>
                  <a:lnTo>
                    <a:pt x="19875" y="51435"/>
                  </a:lnTo>
                  <a:lnTo>
                    <a:pt x="20015" y="49555"/>
                  </a:lnTo>
                  <a:close/>
                </a:path>
                <a:path w="255270" h="99695">
                  <a:moveTo>
                    <a:pt x="24485" y="45631"/>
                  </a:moveTo>
                  <a:lnTo>
                    <a:pt x="22644" y="43345"/>
                  </a:lnTo>
                  <a:lnTo>
                    <a:pt x="20891" y="43268"/>
                  </a:lnTo>
                  <a:lnTo>
                    <a:pt x="18402" y="45377"/>
                  </a:lnTo>
                  <a:lnTo>
                    <a:pt x="18186" y="47129"/>
                  </a:lnTo>
                  <a:lnTo>
                    <a:pt x="19164" y="48221"/>
                  </a:lnTo>
                  <a:lnTo>
                    <a:pt x="20142" y="49314"/>
                  </a:lnTo>
                  <a:lnTo>
                    <a:pt x="21894" y="49390"/>
                  </a:lnTo>
                  <a:lnTo>
                    <a:pt x="23075" y="48374"/>
                  </a:lnTo>
                  <a:lnTo>
                    <a:pt x="24269" y="47371"/>
                  </a:lnTo>
                  <a:lnTo>
                    <a:pt x="24485" y="45631"/>
                  </a:lnTo>
                  <a:close/>
                </a:path>
                <a:path w="255270" h="99695">
                  <a:moveTo>
                    <a:pt x="29133" y="41897"/>
                  </a:moveTo>
                  <a:lnTo>
                    <a:pt x="27533" y="39700"/>
                  </a:lnTo>
                  <a:lnTo>
                    <a:pt x="25920" y="39560"/>
                  </a:lnTo>
                  <a:lnTo>
                    <a:pt x="23533" y="41402"/>
                  </a:lnTo>
                  <a:lnTo>
                    <a:pt x="23253" y="43002"/>
                  </a:lnTo>
                  <a:lnTo>
                    <a:pt x="24104" y="44056"/>
                  </a:lnTo>
                  <a:lnTo>
                    <a:pt x="24955" y="45110"/>
                  </a:lnTo>
                  <a:lnTo>
                    <a:pt x="26568" y="45262"/>
                  </a:lnTo>
                  <a:lnTo>
                    <a:pt x="28854" y="43497"/>
                  </a:lnTo>
                  <a:lnTo>
                    <a:pt x="29133" y="41897"/>
                  </a:lnTo>
                  <a:close/>
                </a:path>
                <a:path w="255270" h="99695">
                  <a:moveTo>
                    <a:pt x="33959" y="38392"/>
                  </a:moveTo>
                  <a:lnTo>
                    <a:pt x="32575" y="36309"/>
                  </a:lnTo>
                  <a:lnTo>
                    <a:pt x="31102" y="36106"/>
                  </a:lnTo>
                  <a:lnTo>
                    <a:pt x="28829" y="37693"/>
                  </a:lnTo>
                  <a:lnTo>
                    <a:pt x="28498" y="39154"/>
                  </a:lnTo>
                  <a:lnTo>
                    <a:pt x="29235" y="40157"/>
                  </a:lnTo>
                  <a:lnTo>
                    <a:pt x="29972" y="41160"/>
                  </a:lnTo>
                  <a:lnTo>
                    <a:pt x="31445" y="41363"/>
                  </a:lnTo>
                  <a:lnTo>
                    <a:pt x="33629" y="39852"/>
                  </a:lnTo>
                  <a:lnTo>
                    <a:pt x="33959" y="38392"/>
                  </a:lnTo>
                  <a:close/>
                </a:path>
                <a:path w="255270" h="99695">
                  <a:moveTo>
                    <a:pt x="35166" y="24422"/>
                  </a:moveTo>
                  <a:lnTo>
                    <a:pt x="34607" y="23456"/>
                  </a:lnTo>
                  <a:lnTo>
                    <a:pt x="34048" y="22491"/>
                  </a:lnTo>
                  <a:lnTo>
                    <a:pt x="32740" y="22225"/>
                  </a:lnTo>
                  <a:lnTo>
                    <a:pt x="30632" y="23520"/>
                  </a:lnTo>
                  <a:lnTo>
                    <a:pt x="30264" y="24803"/>
                  </a:lnTo>
                  <a:lnTo>
                    <a:pt x="30848" y="25742"/>
                  </a:lnTo>
                  <a:lnTo>
                    <a:pt x="31457" y="26695"/>
                  </a:lnTo>
                  <a:lnTo>
                    <a:pt x="32753" y="26962"/>
                  </a:lnTo>
                  <a:lnTo>
                    <a:pt x="33782" y="26339"/>
                  </a:lnTo>
                  <a:lnTo>
                    <a:pt x="34798" y="25704"/>
                  </a:lnTo>
                  <a:lnTo>
                    <a:pt x="35166" y="24422"/>
                  </a:lnTo>
                  <a:close/>
                </a:path>
                <a:path w="255270" h="99695">
                  <a:moveTo>
                    <a:pt x="38950" y="35102"/>
                  </a:moveTo>
                  <a:lnTo>
                    <a:pt x="37782" y="33147"/>
                  </a:lnTo>
                  <a:lnTo>
                    <a:pt x="36436" y="32893"/>
                  </a:lnTo>
                  <a:lnTo>
                    <a:pt x="34302" y="34239"/>
                  </a:lnTo>
                  <a:lnTo>
                    <a:pt x="33947" y="35547"/>
                  </a:lnTo>
                  <a:lnTo>
                    <a:pt x="34569" y="36499"/>
                  </a:lnTo>
                  <a:lnTo>
                    <a:pt x="35191" y="37452"/>
                  </a:lnTo>
                  <a:lnTo>
                    <a:pt x="36525" y="37706"/>
                  </a:lnTo>
                  <a:lnTo>
                    <a:pt x="37566" y="37058"/>
                  </a:lnTo>
                  <a:lnTo>
                    <a:pt x="38582" y="36410"/>
                  </a:lnTo>
                  <a:lnTo>
                    <a:pt x="38950" y="35102"/>
                  </a:lnTo>
                  <a:close/>
                </a:path>
                <a:path w="255270" h="99695">
                  <a:moveTo>
                    <a:pt x="41300" y="21183"/>
                  </a:moveTo>
                  <a:lnTo>
                    <a:pt x="40741" y="20078"/>
                  </a:lnTo>
                  <a:lnTo>
                    <a:pt x="40182" y="18973"/>
                  </a:lnTo>
                  <a:lnTo>
                    <a:pt x="38747" y="18618"/>
                  </a:lnTo>
                  <a:lnTo>
                    <a:pt x="36334" y="19939"/>
                  </a:lnTo>
                  <a:lnTo>
                    <a:pt x="35864" y="21336"/>
                  </a:lnTo>
                  <a:lnTo>
                    <a:pt x="37084" y="23482"/>
                  </a:lnTo>
                  <a:lnTo>
                    <a:pt x="38519" y="23850"/>
                  </a:lnTo>
                  <a:lnTo>
                    <a:pt x="40830" y="22580"/>
                  </a:lnTo>
                  <a:lnTo>
                    <a:pt x="41300" y="21183"/>
                  </a:lnTo>
                  <a:close/>
                </a:path>
                <a:path w="255270" h="99695">
                  <a:moveTo>
                    <a:pt x="44069" y="32054"/>
                  </a:moveTo>
                  <a:lnTo>
                    <a:pt x="43091" y="30238"/>
                  </a:lnTo>
                  <a:lnTo>
                    <a:pt x="41897" y="29959"/>
                  </a:lnTo>
                  <a:lnTo>
                    <a:pt x="39916" y="31076"/>
                  </a:lnTo>
                  <a:lnTo>
                    <a:pt x="39535" y="32245"/>
                  </a:lnTo>
                  <a:lnTo>
                    <a:pt x="40055" y="33134"/>
                  </a:lnTo>
                  <a:lnTo>
                    <a:pt x="40576" y="34023"/>
                  </a:lnTo>
                  <a:lnTo>
                    <a:pt x="41770" y="34302"/>
                  </a:lnTo>
                  <a:lnTo>
                    <a:pt x="43688" y="33223"/>
                  </a:lnTo>
                  <a:lnTo>
                    <a:pt x="44069" y="32054"/>
                  </a:lnTo>
                  <a:close/>
                </a:path>
                <a:path w="255270" h="99695">
                  <a:moveTo>
                    <a:pt x="47612" y="18224"/>
                  </a:moveTo>
                  <a:lnTo>
                    <a:pt x="47053" y="16992"/>
                  </a:lnTo>
                  <a:lnTo>
                    <a:pt x="46494" y="15760"/>
                  </a:lnTo>
                  <a:lnTo>
                    <a:pt x="44945" y="15290"/>
                  </a:lnTo>
                  <a:lnTo>
                    <a:pt x="43586" y="15938"/>
                  </a:lnTo>
                  <a:lnTo>
                    <a:pt x="42240" y="16598"/>
                  </a:lnTo>
                  <a:lnTo>
                    <a:pt x="41643" y="18110"/>
                  </a:lnTo>
                  <a:lnTo>
                    <a:pt x="42862" y="20535"/>
                  </a:lnTo>
                  <a:lnTo>
                    <a:pt x="44411" y="21005"/>
                  </a:lnTo>
                  <a:lnTo>
                    <a:pt x="47015" y="19735"/>
                  </a:lnTo>
                  <a:lnTo>
                    <a:pt x="47612" y="18224"/>
                  </a:lnTo>
                  <a:close/>
                </a:path>
                <a:path w="255270" h="99695">
                  <a:moveTo>
                    <a:pt x="54038" y="15608"/>
                  </a:moveTo>
                  <a:lnTo>
                    <a:pt x="53505" y="14249"/>
                  </a:lnTo>
                  <a:lnTo>
                    <a:pt x="52959" y="12865"/>
                  </a:lnTo>
                  <a:lnTo>
                    <a:pt x="51308" y="12280"/>
                  </a:lnTo>
                  <a:lnTo>
                    <a:pt x="48285" y="13563"/>
                  </a:lnTo>
                  <a:lnTo>
                    <a:pt x="47561" y="15176"/>
                  </a:lnTo>
                  <a:lnTo>
                    <a:pt x="48768" y="17868"/>
                  </a:lnTo>
                  <a:lnTo>
                    <a:pt x="50431" y="18453"/>
                  </a:lnTo>
                  <a:lnTo>
                    <a:pt x="53314" y="17233"/>
                  </a:lnTo>
                  <a:lnTo>
                    <a:pt x="54038" y="15608"/>
                  </a:lnTo>
                  <a:close/>
                </a:path>
                <a:path w="255270" h="99695">
                  <a:moveTo>
                    <a:pt x="60591" y="13309"/>
                  </a:moveTo>
                  <a:lnTo>
                    <a:pt x="60096" y="11823"/>
                  </a:lnTo>
                  <a:lnTo>
                    <a:pt x="59588" y="10287"/>
                  </a:lnTo>
                  <a:lnTo>
                    <a:pt x="57823" y="9575"/>
                  </a:lnTo>
                  <a:lnTo>
                    <a:pt x="54495" y="10807"/>
                  </a:lnTo>
                  <a:lnTo>
                    <a:pt x="53619" y="12509"/>
                  </a:lnTo>
                  <a:lnTo>
                    <a:pt x="54787" y="15468"/>
                  </a:lnTo>
                  <a:lnTo>
                    <a:pt x="56553" y="16192"/>
                  </a:lnTo>
                  <a:lnTo>
                    <a:pt x="59728" y="15024"/>
                  </a:lnTo>
                  <a:lnTo>
                    <a:pt x="60591" y="13309"/>
                  </a:lnTo>
                  <a:close/>
                </a:path>
                <a:path w="255270" h="99695">
                  <a:moveTo>
                    <a:pt x="67119" y="22339"/>
                  </a:moveTo>
                  <a:lnTo>
                    <a:pt x="66814" y="21361"/>
                  </a:lnTo>
                  <a:lnTo>
                    <a:pt x="66509" y="20383"/>
                  </a:lnTo>
                  <a:lnTo>
                    <a:pt x="65392" y="19875"/>
                  </a:lnTo>
                  <a:lnTo>
                    <a:pt x="63233" y="20586"/>
                  </a:lnTo>
                  <a:lnTo>
                    <a:pt x="62636" y="21666"/>
                  </a:lnTo>
                  <a:lnTo>
                    <a:pt x="62979" y="22631"/>
                  </a:lnTo>
                  <a:lnTo>
                    <a:pt x="63309" y="23609"/>
                  </a:lnTo>
                  <a:lnTo>
                    <a:pt x="64439" y="24117"/>
                  </a:lnTo>
                  <a:lnTo>
                    <a:pt x="66509" y="23418"/>
                  </a:lnTo>
                  <a:lnTo>
                    <a:pt x="67119" y="22339"/>
                  </a:lnTo>
                  <a:close/>
                </a:path>
                <a:path w="255270" h="99695">
                  <a:moveTo>
                    <a:pt x="73304" y="20701"/>
                  </a:moveTo>
                  <a:lnTo>
                    <a:pt x="73025" y="19596"/>
                  </a:lnTo>
                  <a:lnTo>
                    <a:pt x="72745" y="18491"/>
                  </a:lnTo>
                  <a:lnTo>
                    <a:pt x="71539" y="17868"/>
                  </a:lnTo>
                  <a:lnTo>
                    <a:pt x="69113" y="18554"/>
                  </a:lnTo>
                  <a:lnTo>
                    <a:pt x="68389" y="19710"/>
                  </a:lnTo>
                  <a:lnTo>
                    <a:pt x="68719" y="20802"/>
                  </a:lnTo>
                  <a:lnTo>
                    <a:pt x="69037" y="21894"/>
                  </a:lnTo>
                  <a:lnTo>
                    <a:pt x="70243" y="22517"/>
                  </a:lnTo>
                  <a:lnTo>
                    <a:pt x="72580" y="21856"/>
                  </a:lnTo>
                  <a:lnTo>
                    <a:pt x="73304" y="20701"/>
                  </a:lnTo>
                  <a:close/>
                </a:path>
                <a:path w="255270" h="99695">
                  <a:moveTo>
                    <a:pt x="79552" y="19367"/>
                  </a:moveTo>
                  <a:lnTo>
                    <a:pt x="79311" y="18148"/>
                  </a:lnTo>
                  <a:lnTo>
                    <a:pt x="79070" y="16929"/>
                  </a:lnTo>
                  <a:lnTo>
                    <a:pt x="77774" y="16179"/>
                  </a:lnTo>
                  <a:lnTo>
                    <a:pt x="76428" y="16497"/>
                  </a:lnTo>
                  <a:lnTo>
                    <a:pt x="75082" y="16802"/>
                  </a:lnTo>
                  <a:lnTo>
                    <a:pt x="74231" y="18034"/>
                  </a:lnTo>
                  <a:lnTo>
                    <a:pt x="74523" y="19240"/>
                  </a:lnTo>
                  <a:lnTo>
                    <a:pt x="74828" y="20447"/>
                  </a:lnTo>
                  <a:lnTo>
                    <a:pt x="76123" y="21196"/>
                  </a:lnTo>
                  <a:lnTo>
                    <a:pt x="78701" y="20599"/>
                  </a:lnTo>
                  <a:lnTo>
                    <a:pt x="79552" y="19367"/>
                  </a:lnTo>
                  <a:close/>
                </a:path>
                <a:path w="255270" h="99695">
                  <a:moveTo>
                    <a:pt x="85864" y="18351"/>
                  </a:moveTo>
                  <a:lnTo>
                    <a:pt x="85661" y="17018"/>
                  </a:lnTo>
                  <a:lnTo>
                    <a:pt x="85458" y="15659"/>
                  </a:lnTo>
                  <a:lnTo>
                    <a:pt x="84099" y="14795"/>
                  </a:lnTo>
                  <a:lnTo>
                    <a:pt x="81127" y="15328"/>
                  </a:lnTo>
                  <a:lnTo>
                    <a:pt x="80137" y="16611"/>
                  </a:lnTo>
                  <a:lnTo>
                    <a:pt x="80670" y="19278"/>
                  </a:lnTo>
                  <a:lnTo>
                    <a:pt x="82029" y="20154"/>
                  </a:lnTo>
                  <a:lnTo>
                    <a:pt x="84874" y="19646"/>
                  </a:lnTo>
                  <a:lnTo>
                    <a:pt x="85864" y="18351"/>
                  </a:lnTo>
                  <a:close/>
                </a:path>
                <a:path w="255270" h="99695">
                  <a:moveTo>
                    <a:pt x="92202" y="17640"/>
                  </a:moveTo>
                  <a:lnTo>
                    <a:pt x="92062" y="16205"/>
                  </a:lnTo>
                  <a:lnTo>
                    <a:pt x="91922" y="14719"/>
                  </a:lnTo>
                  <a:lnTo>
                    <a:pt x="90487" y="13716"/>
                  </a:lnTo>
                  <a:lnTo>
                    <a:pt x="87249" y="14135"/>
                  </a:lnTo>
                  <a:lnTo>
                    <a:pt x="86118" y="15481"/>
                  </a:lnTo>
                  <a:lnTo>
                    <a:pt x="86550" y="18376"/>
                  </a:lnTo>
                  <a:lnTo>
                    <a:pt x="87985" y="19392"/>
                  </a:lnTo>
                  <a:lnTo>
                    <a:pt x="89522" y="19189"/>
                  </a:lnTo>
                  <a:lnTo>
                    <a:pt x="91071" y="18999"/>
                  </a:lnTo>
                  <a:lnTo>
                    <a:pt x="92202" y="17640"/>
                  </a:lnTo>
                  <a:close/>
                </a:path>
                <a:path w="255270" h="99695">
                  <a:moveTo>
                    <a:pt x="117944" y="15265"/>
                  </a:moveTo>
                  <a:lnTo>
                    <a:pt x="117602" y="14325"/>
                  </a:lnTo>
                  <a:lnTo>
                    <a:pt x="116967" y="13665"/>
                  </a:lnTo>
                  <a:lnTo>
                    <a:pt x="116344" y="12992"/>
                  </a:lnTo>
                  <a:lnTo>
                    <a:pt x="115404" y="12534"/>
                  </a:lnTo>
                  <a:lnTo>
                    <a:pt x="114350" y="12471"/>
                  </a:lnTo>
                  <a:lnTo>
                    <a:pt x="112217" y="12319"/>
                  </a:lnTo>
                  <a:lnTo>
                    <a:pt x="110655" y="13550"/>
                  </a:lnTo>
                  <a:lnTo>
                    <a:pt x="109842" y="12750"/>
                  </a:lnTo>
                  <a:lnTo>
                    <a:pt x="108940" y="12382"/>
                  </a:lnTo>
                  <a:lnTo>
                    <a:pt x="105930" y="12319"/>
                  </a:lnTo>
                  <a:lnTo>
                    <a:pt x="104330" y="13728"/>
                  </a:lnTo>
                  <a:lnTo>
                    <a:pt x="103352" y="12865"/>
                  </a:lnTo>
                  <a:lnTo>
                    <a:pt x="102489" y="12547"/>
                  </a:lnTo>
                  <a:lnTo>
                    <a:pt x="99669" y="12623"/>
                  </a:lnTo>
                  <a:lnTo>
                    <a:pt x="98259" y="14008"/>
                  </a:lnTo>
                  <a:lnTo>
                    <a:pt x="96951" y="12954"/>
                  </a:lnTo>
                  <a:lnTo>
                    <a:pt x="93433" y="13233"/>
                  </a:lnTo>
                  <a:lnTo>
                    <a:pt x="92151" y="14617"/>
                  </a:lnTo>
                  <a:lnTo>
                    <a:pt x="92481" y="17754"/>
                  </a:lnTo>
                  <a:lnTo>
                    <a:pt x="93954" y="18923"/>
                  </a:lnTo>
                  <a:lnTo>
                    <a:pt x="97282" y="18656"/>
                  </a:lnTo>
                  <a:lnTo>
                    <a:pt x="98425" y="17437"/>
                  </a:lnTo>
                  <a:lnTo>
                    <a:pt x="99936" y="18732"/>
                  </a:lnTo>
                  <a:lnTo>
                    <a:pt x="102616" y="18656"/>
                  </a:lnTo>
                  <a:lnTo>
                    <a:pt x="103416" y="18288"/>
                  </a:lnTo>
                  <a:lnTo>
                    <a:pt x="104355" y="17348"/>
                  </a:lnTo>
                  <a:lnTo>
                    <a:pt x="105905" y="18821"/>
                  </a:lnTo>
                  <a:lnTo>
                    <a:pt x="108750" y="18872"/>
                  </a:lnTo>
                  <a:lnTo>
                    <a:pt x="109626" y="18529"/>
                  </a:lnTo>
                  <a:lnTo>
                    <a:pt x="110490" y="17767"/>
                  </a:lnTo>
                  <a:lnTo>
                    <a:pt x="111861" y="19215"/>
                  </a:lnTo>
                  <a:lnTo>
                    <a:pt x="117843" y="16205"/>
                  </a:lnTo>
                  <a:lnTo>
                    <a:pt x="117944" y="15265"/>
                  </a:lnTo>
                  <a:close/>
                </a:path>
                <a:path w="255270" h="99695">
                  <a:moveTo>
                    <a:pt x="147535" y="9080"/>
                  </a:moveTo>
                  <a:lnTo>
                    <a:pt x="146481" y="7302"/>
                  </a:lnTo>
                  <a:lnTo>
                    <a:pt x="144640" y="6743"/>
                  </a:lnTo>
                  <a:lnTo>
                    <a:pt x="143738" y="6451"/>
                  </a:lnTo>
                  <a:lnTo>
                    <a:pt x="142798" y="6616"/>
                  </a:lnTo>
                  <a:lnTo>
                    <a:pt x="141312" y="7391"/>
                  </a:lnTo>
                  <a:lnTo>
                    <a:pt x="141046" y="7696"/>
                  </a:lnTo>
                  <a:lnTo>
                    <a:pt x="141198" y="7162"/>
                  </a:lnTo>
                  <a:lnTo>
                    <a:pt x="139966" y="5321"/>
                  </a:lnTo>
                  <a:lnTo>
                    <a:pt x="137985" y="4813"/>
                  </a:lnTo>
                  <a:lnTo>
                    <a:pt x="136994" y="4546"/>
                  </a:lnTo>
                  <a:lnTo>
                    <a:pt x="136004" y="4762"/>
                  </a:lnTo>
                  <a:lnTo>
                    <a:pt x="135229" y="5207"/>
                  </a:lnTo>
                  <a:lnTo>
                    <a:pt x="134747" y="5499"/>
                  </a:lnTo>
                  <a:lnTo>
                    <a:pt x="133375" y="3632"/>
                  </a:lnTo>
                  <a:lnTo>
                    <a:pt x="131229" y="3213"/>
                  </a:lnTo>
                  <a:lnTo>
                    <a:pt x="130162" y="2984"/>
                  </a:lnTo>
                  <a:lnTo>
                    <a:pt x="129120" y="3238"/>
                  </a:lnTo>
                  <a:lnTo>
                    <a:pt x="128066" y="3937"/>
                  </a:lnTo>
                  <a:lnTo>
                    <a:pt x="126695" y="2247"/>
                  </a:lnTo>
                  <a:lnTo>
                    <a:pt x="123825" y="1828"/>
                  </a:lnTo>
                  <a:lnTo>
                    <a:pt x="123266" y="1854"/>
                  </a:lnTo>
                  <a:lnTo>
                    <a:pt x="122224" y="2120"/>
                  </a:lnTo>
                  <a:lnTo>
                    <a:pt x="121742" y="2336"/>
                  </a:lnTo>
                  <a:lnTo>
                    <a:pt x="121285" y="2679"/>
                  </a:lnTo>
                  <a:lnTo>
                    <a:pt x="119938" y="1193"/>
                  </a:lnTo>
                  <a:lnTo>
                    <a:pt x="117487" y="965"/>
                  </a:lnTo>
                  <a:lnTo>
                    <a:pt x="115036" y="685"/>
                  </a:lnTo>
                  <a:lnTo>
                    <a:pt x="114134" y="1447"/>
                  </a:lnTo>
                  <a:lnTo>
                    <a:pt x="113131" y="444"/>
                  </a:lnTo>
                  <a:lnTo>
                    <a:pt x="110540" y="330"/>
                  </a:lnTo>
                  <a:lnTo>
                    <a:pt x="107950" y="165"/>
                  </a:lnTo>
                  <a:lnTo>
                    <a:pt x="107213" y="838"/>
                  </a:lnTo>
                  <a:lnTo>
                    <a:pt x="106299" y="0"/>
                  </a:lnTo>
                  <a:lnTo>
                    <a:pt x="102196" y="38"/>
                  </a:lnTo>
                  <a:lnTo>
                    <a:pt x="100977" y="508"/>
                  </a:lnTo>
                  <a:lnTo>
                    <a:pt x="100241" y="1231"/>
                  </a:lnTo>
                  <a:lnTo>
                    <a:pt x="99174" y="342"/>
                  </a:lnTo>
                  <a:lnTo>
                    <a:pt x="95288" y="571"/>
                  </a:lnTo>
                  <a:lnTo>
                    <a:pt x="94145" y="1104"/>
                  </a:lnTo>
                  <a:lnTo>
                    <a:pt x="93370" y="1905"/>
                  </a:lnTo>
                  <a:lnTo>
                    <a:pt x="93052" y="2247"/>
                  </a:lnTo>
                  <a:lnTo>
                    <a:pt x="92875" y="2108"/>
                  </a:lnTo>
                  <a:lnTo>
                    <a:pt x="92024" y="1473"/>
                  </a:lnTo>
                  <a:lnTo>
                    <a:pt x="90868" y="1143"/>
                  </a:lnTo>
                  <a:lnTo>
                    <a:pt x="88442" y="1409"/>
                  </a:lnTo>
                  <a:lnTo>
                    <a:pt x="87388" y="1968"/>
                  </a:lnTo>
                  <a:lnTo>
                    <a:pt x="86233" y="3289"/>
                  </a:lnTo>
                  <a:lnTo>
                    <a:pt x="85013" y="2476"/>
                  </a:lnTo>
                  <a:lnTo>
                    <a:pt x="83921" y="2222"/>
                  </a:lnTo>
                  <a:lnTo>
                    <a:pt x="80479" y="2768"/>
                  </a:lnTo>
                  <a:lnTo>
                    <a:pt x="79121" y="4457"/>
                  </a:lnTo>
                  <a:lnTo>
                    <a:pt x="78079" y="3835"/>
                  </a:lnTo>
                  <a:lnTo>
                    <a:pt x="77038" y="3644"/>
                  </a:lnTo>
                  <a:lnTo>
                    <a:pt x="73825" y="4318"/>
                  </a:lnTo>
                  <a:lnTo>
                    <a:pt x="72478" y="6197"/>
                  </a:lnTo>
                  <a:lnTo>
                    <a:pt x="71221" y="5524"/>
                  </a:lnTo>
                  <a:lnTo>
                    <a:pt x="70243" y="5397"/>
                  </a:lnTo>
                  <a:lnTo>
                    <a:pt x="67271" y="6184"/>
                  </a:lnTo>
                  <a:lnTo>
                    <a:pt x="66103" y="7975"/>
                  </a:lnTo>
                  <a:lnTo>
                    <a:pt x="64465" y="7188"/>
                  </a:lnTo>
                  <a:lnTo>
                    <a:pt x="62649" y="7772"/>
                  </a:lnTo>
                  <a:lnTo>
                    <a:pt x="60820" y="8343"/>
                  </a:lnTo>
                  <a:lnTo>
                    <a:pt x="59791" y="10134"/>
                  </a:lnTo>
                  <a:lnTo>
                    <a:pt x="60909" y="13373"/>
                  </a:lnTo>
                  <a:lnTo>
                    <a:pt x="62763" y="14249"/>
                  </a:lnTo>
                  <a:lnTo>
                    <a:pt x="66217" y="13144"/>
                  </a:lnTo>
                  <a:lnTo>
                    <a:pt x="67132" y="11569"/>
                  </a:lnTo>
                  <a:lnTo>
                    <a:pt x="69037" y="12585"/>
                  </a:lnTo>
                  <a:lnTo>
                    <a:pt x="71856" y="11836"/>
                  </a:lnTo>
                  <a:lnTo>
                    <a:pt x="72618" y="11252"/>
                  </a:lnTo>
                  <a:lnTo>
                    <a:pt x="73393" y="10045"/>
                  </a:lnTo>
                  <a:lnTo>
                    <a:pt x="75387" y="11226"/>
                  </a:lnTo>
                  <a:lnTo>
                    <a:pt x="78409" y="10579"/>
                  </a:lnTo>
                  <a:lnTo>
                    <a:pt x="79248" y="10007"/>
                  </a:lnTo>
                  <a:lnTo>
                    <a:pt x="79984" y="8966"/>
                  </a:lnTo>
                  <a:lnTo>
                    <a:pt x="81788" y="10160"/>
                  </a:lnTo>
                  <a:lnTo>
                    <a:pt x="85026" y="9652"/>
                  </a:lnTo>
                  <a:lnTo>
                    <a:pt x="85940" y="9080"/>
                  </a:lnTo>
                  <a:lnTo>
                    <a:pt x="86842" y="7924"/>
                  </a:lnTo>
                  <a:lnTo>
                    <a:pt x="88265" y="8966"/>
                  </a:lnTo>
                  <a:lnTo>
                    <a:pt x="89357" y="9296"/>
                  </a:lnTo>
                  <a:lnTo>
                    <a:pt x="91655" y="9042"/>
                  </a:lnTo>
                  <a:lnTo>
                    <a:pt x="92659" y="8496"/>
                  </a:lnTo>
                  <a:lnTo>
                    <a:pt x="93497" y="7531"/>
                  </a:lnTo>
                  <a:lnTo>
                    <a:pt x="93865" y="7797"/>
                  </a:lnTo>
                  <a:lnTo>
                    <a:pt x="94729" y="8509"/>
                  </a:lnTo>
                  <a:lnTo>
                    <a:pt x="95859" y="8915"/>
                  </a:lnTo>
                  <a:lnTo>
                    <a:pt x="99491" y="8699"/>
                  </a:lnTo>
                  <a:lnTo>
                    <a:pt x="100469" y="7696"/>
                  </a:lnTo>
                  <a:lnTo>
                    <a:pt x="101206" y="8318"/>
                  </a:lnTo>
                  <a:lnTo>
                    <a:pt x="102387" y="8839"/>
                  </a:lnTo>
                  <a:lnTo>
                    <a:pt x="106197" y="8813"/>
                  </a:lnTo>
                  <a:lnTo>
                    <a:pt x="107137" y="7924"/>
                  </a:lnTo>
                  <a:lnTo>
                    <a:pt x="107810" y="8534"/>
                  </a:lnTo>
                  <a:lnTo>
                    <a:pt x="110236" y="8686"/>
                  </a:lnTo>
                  <a:lnTo>
                    <a:pt x="112661" y="8801"/>
                  </a:lnTo>
                  <a:lnTo>
                    <a:pt x="113766" y="7861"/>
                  </a:lnTo>
                  <a:lnTo>
                    <a:pt x="114528" y="8610"/>
                  </a:lnTo>
                  <a:lnTo>
                    <a:pt x="116814" y="8877"/>
                  </a:lnTo>
                  <a:lnTo>
                    <a:pt x="119113" y="9093"/>
                  </a:lnTo>
                  <a:lnTo>
                    <a:pt x="120688" y="7886"/>
                  </a:lnTo>
                  <a:lnTo>
                    <a:pt x="121069" y="8293"/>
                  </a:lnTo>
                  <a:lnTo>
                    <a:pt x="121462" y="8597"/>
                  </a:lnTo>
                  <a:lnTo>
                    <a:pt x="121920" y="8839"/>
                  </a:lnTo>
                  <a:lnTo>
                    <a:pt x="122364" y="9093"/>
                  </a:lnTo>
                  <a:lnTo>
                    <a:pt x="122859" y="9271"/>
                  </a:lnTo>
                  <a:lnTo>
                    <a:pt x="125564" y="9677"/>
                  </a:lnTo>
                  <a:lnTo>
                    <a:pt x="127317" y="8458"/>
                  </a:lnTo>
                  <a:lnTo>
                    <a:pt x="128104" y="9423"/>
                  </a:lnTo>
                  <a:lnTo>
                    <a:pt x="128955" y="9944"/>
                  </a:lnTo>
                  <a:lnTo>
                    <a:pt x="131991" y="10566"/>
                  </a:lnTo>
                  <a:lnTo>
                    <a:pt x="133934" y="9372"/>
                  </a:lnTo>
                  <a:lnTo>
                    <a:pt x="134759" y="10528"/>
                  </a:lnTo>
                  <a:lnTo>
                    <a:pt x="135547" y="11023"/>
                  </a:lnTo>
                  <a:lnTo>
                    <a:pt x="136486" y="11277"/>
                  </a:lnTo>
                  <a:lnTo>
                    <a:pt x="138366" y="11760"/>
                  </a:lnTo>
                  <a:lnTo>
                    <a:pt x="140258" y="10706"/>
                  </a:lnTo>
                  <a:lnTo>
                    <a:pt x="140411" y="10134"/>
                  </a:lnTo>
                  <a:lnTo>
                    <a:pt x="140500" y="10553"/>
                  </a:lnTo>
                  <a:lnTo>
                    <a:pt x="141363" y="11938"/>
                  </a:lnTo>
                  <a:lnTo>
                    <a:pt x="142087" y="12433"/>
                  </a:lnTo>
                  <a:lnTo>
                    <a:pt x="142951" y="12712"/>
                  </a:lnTo>
                  <a:lnTo>
                    <a:pt x="144691" y="13246"/>
                  </a:lnTo>
                  <a:lnTo>
                    <a:pt x="146507" y="12357"/>
                  </a:lnTo>
                  <a:lnTo>
                    <a:pt x="147535" y="9080"/>
                  </a:lnTo>
                  <a:close/>
                </a:path>
                <a:path w="255270" h="99695">
                  <a:moveTo>
                    <a:pt x="153771" y="11315"/>
                  </a:moveTo>
                  <a:lnTo>
                    <a:pt x="152869" y="9613"/>
                  </a:lnTo>
                  <a:lnTo>
                    <a:pt x="151193" y="9004"/>
                  </a:lnTo>
                  <a:lnTo>
                    <a:pt x="149517" y="8445"/>
                  </a:lnTo>
                  <a:lnTo>
                    <a:pt x="147751" y="9296"/>
                  </a:lnTo>
                  <a:lnTo>
                    <a:pt x="147281" y="10807"/>
                  </a:lnTo>
                  <a:lnTo>
                    <a:pt x="146812" y="12344"/>
                  </a:lnTo>
                  <a:lnTo>
                    <a:pt x="147751" y="13944"/>
                  </a:lnTo>
                  <a:lnTo>
                    <a:pt x="149352" y="14478"/>
                  </a:lnTo>
                  <a:lnTo>
                    <a:pt x="150939" y="15062"/>
                  </a:lnTo>
                  <a:lnTo>
                    <a:pt x="152679" y="14312"/>
                  </a:lnTo>
                  <a:lnTo>
                    <a:pt x="153771" y="11315"/>
                  </a:lnTo>
                  <a:close/>
                </a:path>
                <a:path w="255270" h="99695">
                  <a:moveTo>
                    <a:pt x="159905" y="13817"/>
                  </a:moveTo>
                  <a:lnTo>
                    <a:pt x="159143" y="12204"/>
                  </a:lnTo>
                  <a:lnTo>
                    <a:pt x="157619" y="11569"/>
                  </a:lnTo>
                  <a:lnTo>
                    <a:pt x="156095" y="10985"/>
                  </a:lnTo>
                  <a:lnTo>
                    <a:pt x="154419" y="11671"/>
                  </a:lnTo>
                  <a:lnTo>
                    <a:pt x="153924" y="13055"/>
                  </a:lnTo>
                  <a:lnTo>
                    <a:pt x="153416" y="14452"/>
                  </a:lnTo>
                  <a:lnTo>
                    <a:pt x="154216" y="15976"/>
                  </a:lnTo>
                  <a:lnTo>
                    <a:pt x="155676" y="16548"/>
                  </a:lnTo>
                  <a:lnTo>
                    <a:pt x="157124" y="17145"/>
                  </a:lnTo>
                  <a:lnTo>
                    <a:pt x="158750" y="16535"/>
                  </a:lnTo>
                  <a:lnTo>
                    <a:pt x="159905" y="13817"/>
                  </a:lnTo>
                  <a:close/>
                </a:path>
                <a:path w="255270" h="99695">
                  <a:moveTo>
                    <a:pt x="165900" y="16611"/>
                  </a:moveTo>
                  <a:lnTo>
                    <a:pt x="165277" y="15100"/>
                  </a:lnTo>
                  <a:lnTo>
                    <a:pt x="163918" y="14439"/>
                  </a:lnTo>
                  <a:lnTo>
                    <a:pt x="162534" y="13843"/>
                  </a:lnTo>
                  <a:lnTo>
                    <a:pt x="160972" y="14401"/>
                  </a:lnTo>
                  <a:lnTo>
                    <a:pt x="160451" y="15646"/>
                  </a:lnTo>
                  <a:lnTo>
                    <a:pt x="159918" y="16903"/>
                  </a:lnTo>
                  <a:lnTo>
                    <a:pt x="160578" y="18351"/>
                  </a:lnTo>
                  <a:lnTo>
                    <a:pt x="161899" y="18923"/>
                  </a:lnTo>
                  <a:lnTo>
                    <a:pt x="163207" y="19545"/>
                  </a:lnTo>
                  <a:lnTo>
                    <a:pt x="164731" y="19062"/>
                  </a:lnTo>
                  <a:lnTo>
                    <a:pt x="165900" y="16611"/>
                  </a:lnTo>
                  <a:close/>
                </a:path>
                <a:path w="255270" h="99695">
                  <a:moveTo>
                    <a:pt x="171742" y="19672"/>
                  </a:moveTo>
                  <a:lnTo>
                    <a:pt x="171246" y="18262"/>
                  </a:lnTo>
                  <a:lnTo>
                    <a:pt x="170040" y="17614"/>
                  </a:lnTo>
                  <a:lnTo>
                    <a:pt x="168808" y="17018"/>
                  </a:lnTo>
                  <a:lnTo>
                    <a:pt x="167360" y="17437"/>
                  </a:lnTo>
                  <a:lnTo>
                    <a:pt x="166827" y="18554"/>
                  </a:lnTo>
                  <a:lnTo>
                    <a:pt x="166293" y="19672"/>
                  </a:lnTo>
                  <a:lnTo>
                    <a:pt x="166814" y="21031"/>
                  </a:lnTo>
                  <a:lnTo>
                    <a:pt x="168008" y="21602"/>
                  </a:lnTo>
                  <a:lnTo>
                    <a:pt x="169164" y="22225"/>
                  </a:lnTo>
                  <a:lnTo>
                    <a:pt x="170586" y="21856"/>
                  </a:lnTo>
                  <a:lnTo>
                    <a:pt x="171157" y="20764"/>
                  </a:lnTo>
                  <a:lnTo>
                    <a:pt x="171742" y="19672"/>
                  </a:lnTo>
                  <a:close/>
                </a:path>
                <a:path w="255270" h="99695">
                  <a:moveTo>
                    <a:pt x="177457" y="22999"/>
                  </a:moveTo>
                  <a:lnTo>
                    <a:pt x="177050" y="21704"/>
                  </a:lnTo>
                  <a:lnTo>
                    <a:pt x="175996" y="21069"/>
                  </a:lnTo>
                  <a:lnTo>
                    <a:pt x="174917" y="20485"/>
                  </a:lnTo>
                  <a:lnTo>
                    <a:pt x="173596" y="20802"/>
                  </a:lnTo>
                  <a:lnTo>
                    <a:pt x="173062" y="21780"/>
                  </a:lnTo>
                  <a:lnTo>
                    <a:pt x="172529" y="22758"/>
                  </a:lnTo>
                  <a:lnTo>
                    <a:pt x="172948" y="24003"/>
                  </a:lnTo>
                  <a:lnTo>
                    <a:pt x="173990" y="24587"/>
                  </a:lnTo>
                  <a:lnTo>
                    <a:pt x="175018" y="25196"/>
                  </a:lnTo>
                  <a:lnTo>
                    <a:pt x="176301" y="24917"/>
                  </a:lnTo>
                  <a:lnTo>
                    <a:pt x="176885" y="23964"/>
                  </a:lnTo>
                  <a:lnTo>
                    <a:pt x="177457" y="22999"/>
                  </a:lnTo>
                  <a:close/>
                </a:path>
                <a:path w="255270" h="99695">
                  <a:moveTo>
                    <a:pt x="199275" y="22275"/>
                  </a:moveTo>
                  <a:lnTo>
                    <a:pt x="198920" y="20370"/>
                  </a:lnTo>
                  <a:lnTo>
                    <a:pt x="197510" y="19291"/>
                  </a:lnTo>
                  <a:lnTo>
                    <a:pt x="196062" y="18237"/>
                  </a:lnTo>
                  <a:lnTo>
                    <a:pt x="194119" y="18516"/>
                  </a:lnTo>
                  <a:lnTo>
                    <a:pt x="193205" y="19812"/>
                  </a:lnTo>
                  <a:lnTo>
                    <a:pt x="192290" y="21145"/>
                  </a:lnTo>
                  <a:lnTo>
                    <a:pt x="192709" y="22974"/>
                  </a:lnTo>
                  <a:lnTo>
                    <a:pt x="194081" y="23977"/>
                  </a:lnTo>
                  <a:lnTo>
                    <a:pt x="195427" y="25006"/>
                  </a:lnTo>
                  <a:lnTo>
                    <a:pt x="197319" y="24815"/>
                  </a:lnTo>
                  <a:lnTo>
                    <a:pt x="198297" y="23545"/>
                  </a:lnTo>
                  <a:lnTo>
                    <a:pt x="199275" y="22275"/>
                  </a:lnTo>
                  <a:close/>
                </a:path>
                <a:path w="255270" h="99695">
                  <a:moveTo>
                    <a:pt x="199707" y="39331"/>
                  </a:moveTo>
                  <a:lnTo>
                    <a:pt x="199567" y="37985"/>
                  </a:lnTo>
                  <a:lnTo>
                    <a:pt x="198653" y="37160"/>
                  </a:lnTo>
                  <a:lnTo>
                    <a:pt x="197726" y="36347"/>
                  </a:lnTo>
                  <a:lnTo>
                    <a:pt x="196354" y="36423"/>
                  </a:lnTo>
                  <a:lnTo>
                    <a:pt x="194919" y="38138"/>
                  </a:lnTo>
                  <a:lnTo>
                    <a:pt x="195110" y="39420"/>
                  </a:lnTo>
                  <a:lnTo>
                    <a:pt x="196888" y="41008"/>
                  </a:lnTo>
                  <a:lnTo>
                    <a:pt x="198208" y="40982"/>
                  </a:lnTo>
                  <a:lnTo>
                    <a:pt x="198958" y="40157"/>
                  </a:lnTo>
                  <a:lnTo>
                    <a:pt x="199707" y="39331"/>
                  </a:lnTo>
                  <a:close/>
                </a:path>
                <a:path w="255270" h="99695">
                  <a:moveTo>
                    <a:pt x="204939" y="44094"/>
                  </a:moveTo>
                  <a:lnTo>
                    <a:pt x="204851" y="42595"/>
                  </a:lnTo>
                  <a:lnTo>
                    <a:pt x="203885" y="41630"/>
                  </a:lnTo>
                  <a:lnTo>
                    <a:pt x="202895" y="40690"/>
                  </a:lnTo>
                  <a:lnTo>
                    <a:pt x="201383" y="40703"/>
                  </a:lnTo>
                  <a:lnTo>
                    <a:pt x="199707" y="42519"/>
                  </a:lnTo>
                  <a:lnTo>
                    <a:pt x="199847" y="43954"/>
                  </a:lnTo>
                  <a:lnTo>
                    <a:pt x="200799" y="44869"/>
                  </a:lnTo>
                  <a:lnTo>
                    <a:pt x="201726" y="45808"/>
                  </a:lnTo>
                  <a:lnTo>
                    <a:pt x="203187" y="45847"/>
                  </a:lnTo>
                  <a:lnTo>
                    <a:pt x="204063" y="44970"/>
                  </a:lnTo>
                  <a:lnTo>
                    <a:pt x="204939" y="44094"/>
                  </a:lnTo>
                  <a:close/>
                </a:path>
                <a:path w="255270" h="99695">
                  <a:moveTo>
                    <a:pt x="205371" y="27000"/>
                  </a:moveTo>
                  <a:lnTo>
                    <a:pt x="205079" y="24930"/>
                  </a:lnTo>
                  <a:lnTo>
                    <a:pt x="203606" y="23685"/>
                  </a:lnTo>
                  <a:lnTo>
                    <a:pt x="202107" y="22466"/>
                  </a:lnTo>
                  <a:lnTo>
                    <a:pt x="199986" y="22669"/>
                  </a:lnTo>
                  <a:lnTo>
                    <a:pt x="198932" y="24028"/>
                  </a:lnTo>
                  <a:lnTo>
                    <a:pt x="197878" y="25412"/>
                  </a:lnTo>
                  <a:lnTo>
                    <a:pt x="198234" y="27406"/>
                  </a:lnTo>
                  <a:lnTo>
                    <a:pt x="199656" y="28562"/>
                  </a:lnTo>
                  <a:lnTo>
                    <a:pt x="201066" y="29743"/>
                  </a:lnTo>
                  <a:lnTo>
                    <a:pt x="203111" y="29641"/>
                  </a:lnTo>
                  <a:lnTo>
                    <a:pt x="204241" y="28321"/>
                  </a:lnTo>
                  <a:lnTo>
                    <a:pt x="205371" y="27000"/>
                  </a:lnTo>
                  <a:close/>
                </a:path>
                <a:path w="255270" h="99695">
                  <a:moveTo>
                    <a:pt x="209931" y="49110"/>
                  </a:moveTo>
                  <a:lnTo>
                    <a:pt x="209918" y="47472"/>
                  </a:lnTo>
                  <a:lnTo>
                    <a:pt x="208902" y="46355"/>
                  </a:lnTo>
                  <a:lnTo>
                    <a:pt x="207873" y="45275"/>
                  </a:lnTo>
                  <a:lnTo>
                    <a:pt x="206209" y="45212"/>
                  </a:lnTo>
                  <a:lnTo>
                    <a:pt x="205257" y="46164"/>
                  </a:lnTo>
                  <a:lnTo>
                    <a:pt x="204279" y="47117"/>
                  </a:lnTo>
                  <a:lnTo>
                    <a:pt x="204355" y="48704"/>
                  </a:lnTo>
                  <a:lnTo>
                    <a:pt x="205346" y="49745"/>
                  </a:lnTo>
                  <a:lnTo>
                    <a:pt x="206324" y="50812"/>
                  </a:lnTo>
                  <a:lnTo>
                    <a:pt x="207924" y="50939"/>
                  </a:lnTo>
                  <a:lnTo>
                    <a:pt x="208927" y="50025"/>
                  </a:lnTo>
                  <a:lnTo>
                    <a:pt x="209931" y="49110"/>
                  </a:lnTo>
                  <a:close/>
                </a:path>
                <a:path w="255270" h="99695">
                  <a:moveTo>
                    <a:pt x="214757" y="52590"/>
                  </a:moveTo>
                  <a:lnTo>
                    <a:pt x="213702" y="51333"/>
                  </a:lnTo>
                  <a:lnTo>
                    <a:pt x="212636" y="50088"/>
                  </a:lnTo>
                  <a:lnTo>
                    <a:pt x="210832" y="49923"/>
                  </a:lnTo>
                  <a:lnTo>
                    <a:pt x="209753" y="50914"/>
                  </a:lnTo>
                  <a:lnTo>
                    <a:pt x="208648" y="51904"/>
                  </a:lnTo>
                  <a:lnTo>
                    <a:pt x="208648" y="53632"/>
                  </a:lnTo>
                  <a:lnTo>
                    <a:pt x="210667" y="56019"/>
                  </a:lnTo>
                  <a:lnTo>
                    <a:pt x="212394" y="56248"/>
                  </a:lnTo>
                  <a:lnTo>
                    <a:pt x="213537" y="55308"/>
                  </a:lnTo>
                  <a:lnTo>
                    <a:pt x="214680" y="54368"/>
                  </a:lnTo>
                  <a:lnTo>
                    <a:pt x="214757" y="52590"/>
                  </a:lnTo>
                  <a:close/>
                </a:path>
                <a:path w="255270" h="99695">
                  <a:moveTo>
                    <a:pt x="219329" y="57950"/>
                  </a:moveTo>
                  <a:lnTo>
                    <a:pt x="218274" y="56527"/>
                  </a:lnTo>
                  <a:lnTo>
                    <a:pt x="217182" y="55130"/>
                  </a:lnTo>
                  <a:lnTo>
                    <a:pt x="215239" y="54876"/>
                  </a:lnTo>
                  <a:lnTo>
                    <a:pt x="212775" y="56908"/>
                  </a:lnTo>
                  <a:lnTo>
                    <a:pt x="212686" y="58762"/>
                  </a:lnTo>
                  <a:lnTo>
                    <a:pt x="213728" y="60096"/>
                  </a:lnTo>
                  <a:lnTo>
                    <a:pt x="214744" y="61442"/>
                  </a:lnTo>
                  <a:lnTo>
                    <a:pt x="216598" y="61772"/>
                  </a:lnTo>
                  <a:lnTo>
                    <a:pt x="217881" y="60820"/>
                  </a:lnTo>
                  <a:lnTo>
                    <a:pt x="219163" y="59867"/>
                  </a:lnTo>
                  <a:lnTo>
                    <a:pt x="219329" y="57950"/>
                  </a:lnTo>
                  <a:close/>
                </a:path>
                <a:path w="255270" h="99695">
                  <a:moveTo>
                    <a:pt x="242976" y="99529"/>
                  </a:moveTo>
                  <a:lnTo>
                    <a:pt x="242633" y="98450"/>
                  </a:lnTo>
                  <a:lnTo>
                    <a:pt x="241731" y="95872"/>
                  </a:lnTo>
                  <a:lnTo>
                    <a:pt x="240576" y="95288"/>
                  </a:lnTo>
                  <a:lnTo>
                    <a:pt x="240931" y="94399"/>
                  </a:lnTo>
                  <a:lnTo>
                    <a:pt x="240030" y="91973"/>
                  </a:lnTo>
                  <a:lnTo>
                    <a:pt x="239064" y="89560"/>
                  </a:lnTo>
                  <a:lnTo>
                    <a:pt x="237718" y="88950"/>
                  </a:lnTo>
                  <a:lnTo>
                    <a:pt x="238086" y="87884"/>
                  </a:lnTo>
                  <a:lnTo>
                    <a:pt x="237121" y="85623"/>
                  </a:lnTo>
                  <a:lnTo>
                    <a:pt x="236093" y="83388"/>
                  </a:lnTo>
                  <a:lnTo>
                    <a:pt x="234556" y="82791"/>
                  </a:lnTo>
                  <a:lnTo>
                    <a:pt x="234924" y="81521"/>
                  </a:lnTo>
                  <a:lnTo>
                    <a:pt x="233908" y="79438"/>
                  </a:lnTo>
                  <a:lnTo>
                    <a:pt x="232841" y="77368"/>
                  </a:lnTo>
                  <a:lnTo>
                    <a:pt x="231101" y="76796"/>
                  </a:lnTo>
                  <a:lnTo>
                    <a:pt x="231457" y="75336"/>
                  </a:lnTo>
                  <a:lnTo>
                    <a:pt x="230416" y="73418"/>
                  </a:lnTo>
                  <a:lnTo>
                    <a:pt x="229323" y="71526"/>
                  </a:lnTo>
                  <a:lnTo>
                    <a:pt x="227368" y="70980"/>
                  </a:lnTo>
                  <a:lnTo>
                    <a:pt x="227685" y="69342"/>
                  </a:lnTo>
                  <a:lnTo>
                    <a:pt x="226618" y="67589"/>
                  </a:lnTo>
                  <a:lnTo>
                    <a:pt x="225513" y="65862"/>
                  </a:lnTo>
                  <a:lnTo>
                    <a:pt x="223380" y="65366"/>
                  </a:lnTo>
                  <a:lnTo>
                    <a:pt x="223647" y="63550"/>
                  </a:lnTo>
                  <a:lnTo>
                    <a:pt x="222567" y="61963"/>
                  </a:lnTo>
                  <a:lnTo>
                    <a:pt x="221462" y="60401"/>
                  </a:lnTo>
                  <a:lnTo>
                    <a:pt x="219392" y="60020"/>
                  </a:lnTo>
                  <a:lnTo>
                    <a:pt x="218033" y="61048"/>
                  </a:lnTo>
                  <a:lnTo>
                    <a:pt x="216649" y="62077"/>
                  </a:lnTo>
                  <a:lnTo>
                    <a:pt x="216458" y="64071"/>
                  </a:lnTo>
                  <a:lnTo>
                    <a:pt x="217500" y="65544"/>
                  </a:lnTo>
                  <a:lnTo>
                    <a:pt x="218528" y="67056"/>
                  </a:lnTo>
                  <a:lnTo>
                    <a:pt x="220281" y="67462"/>
                  </a:lnTo>
                  <a:lnTo>
                    <a:pt x="219989" y="69532"/>
                  </a:lnTo>
                  <a:lnTo>
                    <a:pt x="221030" y="71158"/>
                  </a:lnTo>
                  <a:lnTo>
                    <a:pt x="222034" y="72821"/>
                  </a:lnTo>
                  <a:lnTo>
                    <a:pt x="223608" y="73253"/>
                  </a:lnTo>
                  <a:lnTo>
                    <a:pt x="223240" y="75145"/>
                  </a:lnTo>
                  <a:lnTo>
                    <a:pt x="224269" y="76936"/>
                  </a:lnTo>
                  <a:lnTo>
                    <a:pt x="225259" y="78740"/>
                  </a:lnTo>
                  <a:lnTo>
                    <a:pt x="226644" y="79209"/>
                  </a:lnTo>
                  <a:lnTo>
                    <a:pt x="226225" y="80911"/>
                  </a:lnTo>
                  <a:lnTo>
                    <a:pt x="227228" y="82842"/>
                  </a:lnTo>
                  <a:lnTo>
                    <a:pt x="228180" y="84810"/>
                  </a:lnTo>
                  <a:lnTo>
                    <a:pt x="229374" y="85280"/>
                  </a:lnTo>
                  <a:lnTo>
                    <a:pt x="228917" y="86791"/>
                  </a:lnTo>
                  <a:lnTo>
                    <a:pt x="229882" y="88887"/>
                  </a:lnTo>
                  <a:lnTo>
                    <a:pt x="230784" y="91008"/>
                  </a:lnTo>
                  <a:lnTo>
                    <a:pt x="231813" y="91465"/>
                  </a:lnTo>
                  <a:lnTo>
                    <a:pt x="231343" y="92786"/>
                  </a:lnTo>
                  <a:lnTo>
                    <a:pt x="232244" y="95034"/>
                  </a:lnTo>
                  <a:lnTo>
                    <a:pt x="233083" y="97307"/>
                  </a:lnTo>
                  <a:lnTo>
                    <a:pt x="233934" y="97739"/>
                  </a:lnTo>
                  <a:lnTo>
                    <a:pt x="233464" y="98882"/>
                  </a:lnTo>
                  <a:lnTo>
                    <a:pt x="233692" y="99529"/>
                  </a:lnTo>
                  <a:lnTo>
                    <a:pt x="242976" y="99529"/>
                  </a:lnTo>
                  <a:close/>
                </a:path>
                <a:path w="255270" h="99695">
                  <a:moveTo>
                    <a:pt x="255092" y="99047"/>
                  </a:moveTo>
                  <a:lnTo>
                    <a:pt x="254444" y="96926"/>
                  </a:lnTo>
                  <a:lnTo>
                    <a:pt x="253707" y="94818"/>
                  </a:lnTo>
                  <a:lnTo>
                    <a:pt x="252120" y="93954"/>
                  </a:lnTo>
                  <a:lnTo>
                    <a:pt x="252971" y="91948"/>
                  </a:lnTo>
                  <a:lnTo>
                    <a:pt x="252183" y="89712"/>
                  </a:lnTo>
                  <a:lnTo>
                    <a:pt x="251307" y="87503"/>
                  </a:lnTo>
                  <a:lnTo>
                    <a:pt x="249847" y="86804"/>
                  </a:lnTo>
                  <a:lnTo>
                    <a:pt x="250520" y="84950"/>
                  </a:lnTo>
                  <a:lnTo>
                    <a:pt x="249580" y="82613"/>
                  </a:lnTo>
                  <a:lnTo>
                    <a:pt x="248539" y="80314"/>
                  </a:lnTo>
                  <a:lnTo>
                    <a:pt x="247218" y="79756"/>
                  </a:lnTo>
                  <a:lnTo>
                    <a:pt x="247738" y="78066"/>
                  </a:lnTo>
                  <a:lnTo>
                    <a:pt x="246608" y="75641"/>
                  </a:lnTo>
                  <a:lnTo>
                    <a:pt x="245402" y="73253"/>
                  </a:lnTo>
                  <a:lnTo>
                    <a:pt x="244233" y="72834"/>
                  </a:lnTo>
                  <a:lnTo>
                    <a:pt x="244627" y="71297"/>
                  </a:lnTo>
                  <a:lnTo>
                    <a:pt x="243306" y="68795"/>
                  </a:lnTo>
                  <a:lnTo>
                    <a:pt x="241922" y="66332"/>
                  </a:lnTo>
                  <a:lnTo>
                    <a:pt x="240919" y="66027"/>
                  </a:lnTo>
                  <a:lnTo>
                    <a:pt x="241198" y="64681"/>
                  </a:lnTo>
                  <a:lnTo>
                    <a:pt x="239674" y="62115"/>
                  </a:lnTo>
                  <a:lnTo>
                    <a:pt x="238086" y="59601"/>
                  </a:lnTo>
                  <a:lnTo>
                    <a:pt x="236715" y="59258"/>
                  </a:lnTo>
                  <a:lnTo>
                    <a:pt x="236880" y="58254"/>
                  </a:lnTo>
                  <a:lnTo>
                    <a:pt x="235318" y="55892"/>
                  </a:lnTo>
                  <a:lnTo>
                    <a:pt x="233705" y="53581"/>
                  </a:lnTo>
                  <a:lnTo>
                    <a:pt x="232130" y="53263"/>
                  </a:lnTo>
                  <a:lnTo>
                    <a:pt x="232270" y="52044"/>
                  </a:lnTo>
                  <a:lnTo>
                    <a:pt x="230695" y="49885"/>
                  </a:lnTo>
                  <a:lnTo>
                    <a:pt x="229057" y="47764"/>
                  </a:lnTo>
                  <a:lnTo>
                    <a:pt x="227279" y="47510"/>
                  </a:lnTo>
                  <a:lnTo>
                    <a:pt x="227368" y="46088"/>
                  </a:lnTo>
                  <a:lnTo>
                    <a:pt x="225780" y="44119"/>
                  </a:lnTo>
                  <a:lnTo>
                    <a:pt x="224142" y="42189"/>
                  </a:lnTo>
                  <a:lnTo>
                    <a:pt x="222148" y="41998"/>
                  </a:lnTo>
                  <a:lnTo>
                    <a:pt x="222173" y="40373"/>
                  </a:lnTo>
                  <a:lnTo>
                    <a:pt x="220586" y="38608"/>
                  </a:lnTo>
                  <a:lnTo>
                    <a:pt x="218973" y="36868"/>
                  </a:lnTo>
                  <a:lnTo>
                    <a:pt x="216789" y="36753"/>
                  </a:lnTo>
                  <a:lnTo>
                    <a:pt x="216712" y="34937"/>
                  </a:lnTo>
                  <a:lnTo>
                    <a:pt x="215163" y="33350"/>
                  </a:lnTo>
                  <a:lnTo>
                    <a:pt x="213563" y="31788"/>
                  </a:lnTo>
                  <a:lnTo>
                    <a:pt x="211201" y="31788"/>
                  </a:lnTo>
                  <a:lnTo>
                    <a:pt x="211023" y="29781"/>
                  </a:lnTo>
                  <a:lnTo>
                    <a:pt x="209499" y="28371"/>
                  </a:lnTo>
                  <a:lnTo>
                    <a:pt x="207949" y="27000"/>
                  </a:lnTo>
                  <a:lnTo>
                    <a:pt x="205663" y="27089"/>
                  </a:lnTo>
                  <a:lnTo>
                    <a:pt x="203263" y="29946"/>
                  </a:lnTo>
                  <a:lnTo>
                    <a:pt x="203542" y="32105"/>
                  </a:lnTo>
                  <a:lnTo>
                    <a:pt x="205016" y="33413"/>
                  </a:lnTo>
                  <a:lnTo>
                    <a:pt x="206451" y="34759"/>
                  </a:lnTo>
                  <a:lnTo>
                    <a:pt x="208419" y="34759"/>
                  </a:lnTo>
                  <a:lnTo>
                    <a:pt x="208610" y="37020"/>
                  </a:lnTo>
                  <a:lnTo>
                    <a:pt x="210108" y="38493"/>
                  </a:lnTo>
                  <a:lnTo>
                    <a:pt x="211582" y="40005"/>
                  </a:lnTo>
                  <a:lnTo>
                    <a:pt x="213347" y="40093"/>
                  </a:lnTo>
                  <a:lnTo>
                    <a:pt x="213423" y="42189"/>
                  </a:lnTo>
                  <a:lnTo>
                    <a:pt x="214960" y="43827"/>
                  </a:lnTo>
                  <a:lnTo>
                    <a:pt x="216446" y="45504"/>
                  </a:lnTo>
                  <a:lnTo>
                    <a:pt x="218033" y="45643"/>
                  </a:lnTo>
                  <a:lnTo>
                    <a:pt x="218008" y="47548"/>
                  </a:lnTo>
                  <a:lnTo>
                    <a:pt x="219532" y="49364"/>
                  </a:lnTo>
                  <a:lnTo>
                    <a:pt x="221018" y="51206"/>
                  </a:lnTo>
                  <a:lnTo>
                    <a:pt x="222415" y="51409"/>
                  </a:lnTo>
                  <a:lnTo>
                    <a:pt x="222300" y="53124"/>
                  </a:lnTo>
                  <a:lnTo>
                    <a:pt x="223824" y="55105"/>
                  </a:lnTo>
                  <a:lnTo>
                    <a:pt x="225298" y="57137"/>
                  </a:lnTo>
                  <a:lnTo>
                    <a:pt x="226491" y="57365"/>
                  </a:lnTo>
                  <a:lnTo>
                    <a:pt x="226314" y="58877"/>
                  </a:lnTo>
                  <a:lnTo>
                    <a:pt x="227825" y="61048"/>
                  </a:lnTo>
                  <a:lnTo>
                    <a:pt x="229273" y="63246"/>
                  </a:lnTo>
                  <a:lnTo>
                    <a:pt x="230289" y="63500"/>
                  </a:lnTo>
                  <a:lnTo>
                    <a:pt x="230073" y="64808"/>
                  </a:lnTo>
                  <a:lnTo>
                    <a:pt x="231546" y="67144"/>
                  </a:lnTo>
                  <a:lnTo>
                    <a:pt x="232943" y="69532"/>
                  </a:lnTo>
                  <a:lnTo>
                    <a:pt x="234264" y="69926"/>
                  </a:lnTo>
                  <a:lnTo>
                    <a:pt x="234048" y="70904"/>
                  </a:lnTo>
                  <a:lnTo>
                    <a:pt x="235356" y="73190"/>
                  </a:lnTo>
                  <a:lnTo>
                    <a:pt x="236575" y="75526"/>
                  </a:lnTo>
                  <a:lnTo>
                    <a:pt x="238048" y="76047"/>
                  </a:lnTo>
                  <a:lnTo>
                    <a:pt x="237731" y="77216"/>
                  </a:lnTo>
                  <a:lnTo>
                    <a:pt x="238874" y="79438"/>
                  </a:lnTo>
                  <a:lnTo>
                    <a:pt x="239915" y="81711"/>
                  </a:lnTo>
                  <a:lnTo>
                    <a:pt x="241528" y="82372"/>
                  </a:lnTo>
                  <a:lnTo>
                    <a:pt x="241109" y="83680"/>
                  </a:lnTo>
                  <a:lnTo>
                    <a:pt x="242087" y="85839"/>
                  </a:lnTo>
                  <a:lnTo>
                    <a:pt x="242976" y="88036"/>
                  </a:lnTo>
                  <a:lnTo>
                    <a:pt x="244729" y="88849"/>
                  </a:lnTo>
                  <a:lnTo>
                    <a:pt x="244157" y="90335"/>
                  </a:lnTo>
                  <a:lnTo>
                    <a:pt x="244995" y="92405"/>
                  </a:lnTo>
                  <a:lnTo>
                    <a:pt x="245732" y="94526"/>
                  </a:lnTo>
                  <a:lnTo>
                    <a:pt x="247599" y="95504"/>
                  </a:lnTo>
                  <a:lnTo>
                    <a:pt x="246875" y="97142"/>
                  </a:lnTo>
                  <a:lnTo>
                    <a:pt x="247573" y="99123"/>
                  </a:lnTo>
                  <a:lnTo>
                    <a:pt x="247700" y="99529"/>
                  </a:lnTo>
                  <a:lnTo>
                    <a:pt x="254850" y="99529"/>
                  </a:lnTo>
                  <a:lnTo>
                    <a:pt x="255092" y="9904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-520" y="6734378"/>
              <a:ext cx="281305" cy="123825"/>
            </a:xfrm>
            <a:custGeom>
              <a:avLst/>
              <a:gdLst/>
              <a:ahLst/>
              <a:cxnLst/>
              <a:rect l="l" t="t" r="r" b="b"/>
              <a:pathLst>
                <a:path w="281305" h="123825">
                  <a:moveTo>
                    <a:pt x="5715" y="53594"/>
                  </a:moveTo>
                  <a:lnTo>
                    <a:pt x="4851" y="52565"/>
                  </a:lnTo>
                  <a:lnTo>
                    <a:pt x="3987" y="51536"/>
                  </a:lnTo>
                  <a:lnTo>
                    <a:pt x="2374" y="51511"/>
                  </a:lnTo>
                  <a:lnTo>
                    <a:pt x="165" y="53492"/>
                  </a:lnTo>
                  <a:lnTo>
                    <a:pt x="0" y="55092"/>
                  </a:lnTo>
                  <a:lnTo>
                    <a:pt x="1816" y="57073"/>
                  </a:lnTo>
                  <a:lnTo>
                    <a:pt x="3416" y="57099"/>
                  </a:lnTo>
                  <a:lnTo>
                    <a:pt x="5549" y="55194"/>
                  </a:lnTo>
                  <a:lnTo>
                    <a:pt x="5715" y="53594"/>
                  </a:lnTo>
                  <a:close/>
                </a:path>
                <a:path w="281305" h="123825">
                  <a:moveTo>
                    <a:pt x="11671" y="48933"/>
                  </a:moveTo>
                  <a:lnTo>
                    <a:pt x="10782" y="47764"/>
                  </a:lnTo>
                  <a:lnTo>
                    <a:pt x="9893" y="46596"/>
                  </a:lnTo>
                  <a:lnTo>
                    <a:pt x="8128" y="46469"/>
                  </a:lnTo>
                  <a:lnTo>
                    <a:pt x="5588" y="48526"/>
                  </a:lnTo>
                  <a:lnTo>
                    <a:pt x="5321" y="50279"/>
                  </a:lnTo>
                  <a:lnTo>
                    <a:pt x="7213" y="52539"/>
                  </a:lnTo>
                  <a:lnTo>
                    <a:pt x="8966" y="52654"/>
                  </a:lnTo>
                  <a:lnTo>
                    <a:pt x="11404" y="50685"/>
                  </a:lnTo>
                  <a:lnTo>
                    <a:pt x="11671" y="48933"/>
                  </a:lnTo>
                  <a:close/>
                </a:path>
                <a:path w="281305" h="123825">
                  <a:moveTo>
                    <a:pt x="17843" y="44577"/>
                  </a:moveTo>
                  <a:lnTo>
                    <a:pt x="16941" y="43268"/>
                  </a:lnTo>
                  <a:lnTo>
                    <a:pt x="16027" y="41935"/>
                  </a:lnTo>
                  <a:lnTo>
                    <a:pt x="14122" y="41719"/>
                  </a:lnTo>
                  <a:lnTo>
                    <a:pt x="11252" y="43815"/>
                  </a:lnTo>
                  <a:lnTo>
                    <a:pt x="10871" y="45707"/>
                  </a:lnTo>
                  <a:lnTo>
                    <a:pt x="11836" y="46990"/>
                  </a:lnTo>
                  <a:lnTo>
                    <a:pt x="12814" y="48260"/>
                  </a:lnTo>
                  <a:lnTo>
                    <a:pt x="14719" y="48475"/>
                  </a:lnTo>
                  <a:lnTo>
                    <a:pt x="17462" y="46469"/>
                  </a:lnTo>
                  <a:lnTo>
                    <a:pt x="17843" y="44577"/>
                  </a:lnTo>
                  <a:close/>
                </a:path>
                <a:path w="281305" h="123825">
                  <a:moveTo>
                    <a:pt x="24206" y="40551"/>
                  </a:moveTo>
                  <a:lnTo>
                    <a:pt x="23317" y="39103"/>
                  </a:lnTo>
                  <a:lnTo>
                    <a:pt x="22402" y="37604"/>
                  </a:lnTo>
                  <a:lnTo>
                    <a:pt x="20358" y="37274"/>
                  </a:lnTo>
                  <a:lnTo>
                    <a:pt x="17132" y="39395"/>
                  </a:lnTo>
                  <a:lnTo>
                    <a:pt x="16624" y="41414"/>
                  </a:lnTo>
                  <a:lnTo>
                    <a:pt x="18592" y="44259"/>
                  </a:lnTo>
                  <a:lnTo>
                    <a:pt x="20637" y="44602"/>
                  </a:lnTo>
                  <a:lnTo>
                    <a:pt x="23710" y="42583"/>
                  </a:lnTo>
                  <a:lnTo>
                    <a:pt x="24206" y="40551"/>
                  </a:lnTo>
                  <a:close/>
                </a:path>
                <a:path w="281305" h="123825">
                  <a:moveTo>
                    <a:pt x="79146" y="6819"/>
                  </a:moveTo>
                  <a:lnTo>
                    <a:pt x="78549" y="2819"/>
                  </a:lnTo>
                  <a:lnTo>
                    <a:pt x="76492" y="1485"/>
                  </a:lnTo>
                  <a:lnTo>
                    <a:pt x="73152" y="1993"/>
                  </a:lnTo>
                  <a:lnTo>
                    <a:pt x="72237" y="2654"/>
                  </a:lnTo>
                  <a:lnTo>
                    <a:pt x="71640" y="3441"/>
                  </a:lnTo>
                  <a:lnTo>
                    <a:pt x="71056" y="4241"/>
                  </a:lnTo>
                  <a:lnTo>
                    <a:pt x="70942" y="4686"/>
                  </a:lnTo>
                  <a:lnTo>
                    <a:pt x="70815" y="4038"/>
                  </a:lnTo>
                  <a:lnTo>
                    <a:pt x="68554" y="2717"/>
                  </a:lnTo>
                  <a:lnTo>
                    <a:pt x="66179" y="3225"/>
                  </a:lnTo>
                  <a:lnTo>
                    <a:pt x="64998" y="3441"/>
                  </a:lnTo>
                  <a:lnTo>
                    <a:pt x="64058" y="4191"/>
                  </a:lnTo>
                  <a:lnTo>
                    <a:pt x="63093" y="5626"/>
                  </a:lnTo>
                  <a:lnTo>
                    <a:pt x="60667" y="4356"/>
                  </a:lnTo>
                  <a:lnTo>
                    <a:pt x="56921" y="5321"/>
                  </a:lnTo>
                  <a:lnTo>
                    <a:pt x="55943" y="6134"/>
                  </a:lnTo>
                  <a:lnTo>
                    <a:pt x="55181" y="7429"/>
                  </a:lnTo>
                  <a:lnTo>
                    <a:pt x="52857" y="6350"/>
                  </a:lnTo>
                  <a:lnTo>
                    <a:pt x="47332" y="9613"/>
                  </a:lnTo>
                  <a:lnTo>
                    <a:pt x="45148" y="8724"/>
                  </a:lnTo>
                  <a:lnTo>
                    <a:pt x="42418" y="9740"/>
                  </a:lnTo>
                  <a:lnTo>
                    <a:pt x="39687" y="10718"/>
                  </a:lnTo>
                  <a:lnTo>
                    <a:pt x="39116" y="12001"/>
                  </a:lnTo>
                  <a:lnTo>
                    <a:pt x="37528" y="11455"/>
                  </a:lnTo>
                  <a:lnTo>
                    <a:pt x="34721" y="12674"/>
                  </a:lnTo>
                  <a:lnTo>
                    <a:pt x="31877" y="13855"/>
                  </a:lnTo>
                  <a:lnTo>
                    <a:pt x="31445" y="14947"/>
                  </a:lnTo>
                  <a:lnTo>
                    <a:pt x="30048" y="14541"/>
                  </a:lnTo>
                  <a:lnTo>
                    <a:pt x="25717" y="16700"/>
                  </a:lnTo>
                  <a:lnTo>
                    <a:pt x="24663" y="17830"/>
                  </a:lnTo>
                  <a:lnTo>
                    <a:pt x="24269" y="18948"/>
                  </a:lnTo>
                  <a:lnTo>
                    <a:pt x="22656" y="18554"/>
                  </a:lnTo>
                  <a:lnTo>
                    <a:pt x="18643" y="20815"/>
                  </a:lnTo>
                  <a:lnTo>
                    <a:pt x="17716" y="21971"/>
                  </a:lnTo>
                  <a:lnTo>
                    <a:pt x="17310" y="23228"/>
                  </a:lnTo>
                  <a:lnTo>
                    <a:pt x="17145" y="23774"/>
                  </a:lnTo>
                  <a:lnTo>
                    <a:pt x="16878" y="23723"/>
                  </a:lnTo>
                  <a:lnTo>
                    <a:pt x="10439" y="28422"/>
                  </a:lnTo>
                  <a:lnTo>
                    <a:pt x="9893" y="28346"/>
                  </a:lnTo>
                  <a:lnTo>
                    <a:pt x="8724" y="28181"/>
                  </a:lnTo>
                  <a:lnTo>
                    <a:pt x="7429" y="28486"/>
                  </a:lnTo>
                  <a:lnTo>
                    <a:pt x="4051" y="30848"/>
                  </a:lnTo>
                  <a:lnTo>
                    <a:pt x="3492" y="33337"/>
                  </a:lnTo>
                  <a:lnTo>
                    <a:pt x="2057" y="33210"/>
                  </a:lnTo>
                  <a:lnTo>
                    <a:pt x="863" y="33553"/>
                  </a:lnTo>
                  <a:lnTo>
                    <a:pt x="520" y="33820"/>
                  </a:lnTo>
                  <a:lnTo>
                    <a:pt x="520" y="42227"/>
                  </a:lnTo>
                  <a:lnTo>
                    <a:pt x="3035" y="42443"/>
                  </a:lnTo>
                  <a:lnTo>
                    <a:pt x="5918" y="40195"/>
                  </a:lnTo>
                  <a:lnTo>
                    <a:pt x="6502" y="39141"/>
                  </a:lnTo>
                  <a:lnTo>
                    <a:pt x="6743" y="37680"/>
                  </a:lnTo>
                  <a:lnTo>
                    <a:pt x="9271" y="38011"/>
                  </a:lnTo>
                  <a:lnTo>
                    <a:pt x="12446" y="35788"/>
                  </a:lnTo>
                  <a:lnTo>
                    <a:pt x="13119" y="34709"/>
                  </a:lnTo>
                  <a:lnTo>
                    <a:pt x="13487" y="33020"/>
                  </a:lnTo>
                  <a:lnTo>
                    <a:pt x="15532" y="33388"/>
                  </a:lnTo>
                  <a:lnTo>
                    <a:pt x="16865" y="33172"/>
                  </a:lnTo>
                  <a:lnTo>
                    <a:pt x="19177" y="31724"/>
                  </a:lnTo>
                  <a:lnTo>
                    <a:pt x="19951" y="30619"/>
                  </a:lnTo>
                  <a:lnTo>
                    <a:pt x="20345" y="29133"/>
                  </a:lnTo>
                  <a:lnTo>
                    <a:pt x="20878" y="29235"/>
                  </a:lnTo>
                  <a:lnTo>
                    <a:pt x="22161" y="29540"/>
                  </a:lnTo>
                  <a:lnTo>
                    <a:pt x="23583" y="29387"/>
                  </a:lnTo>
                  <a:lnTo>
                    <a:pt x="27330" y="27279"/>
                  </a:lnTo>
                  <a:lnTo>
                    <a:pt x="27838" y="25717"/>
                  </a:lnTo>
                  <a:lnTo>
                    <a:pt x="28956" y="25996"/>
                  </a:lnTo>
                  <a:lnTo>
                    <a:pt x="30467" y="25946"/>
                  </a:lnTo>
                  <a:lnTo>
                    <a:pt x="34505" y="23939"/>
                  </a:lnTo>
                  <a:lnTo>
                    <a:pt x="35039" y="22517"/>
                  </a:lnTo>
                  <a:lnTo>
                    <a:pt x="36068" y="22809"/>
                  </a:lnTo>
                  <a:lnTo>
                    <a:pt x="38722" y="21717"/>
                  </a:lnTo>
                  <a:lnTo>
                    <a:pt x="41351" y="20574"/>
                  </a:lnTo>
                  <a:lnTo>
                    <a:pt x="42037" y="18986"/>
                  </a:lnTo>
                  <a:lnTo>
                    <a:pt x="43243" y="19392"/>
                  </a:lnTo>
                  <a:lnTo>
                    <a:pt x="45808" y="18478"/>
                  </a:lnTo>
                  <a:lnTo>
                    <a:pt x="48361" y="17526"/>
                  </a:lnTo>
                  <a:lnTo>
                    <a:pt x="49403" y="15430"/>
                  </a:lnTo>
                  <a:lnTo>
                    <a:pt x="50012" y="15671"/>
                  </a:lnTo>
                  <a:lnTo>
                    <a:pt x="50596" y="15798"/>
                  </a:lnTo>
                  <a:lnTo>
                    <a:pt x="51803" y="15862"/>
                  </a:lnTo>
                  <a:lnTo>
                    <a:pt x="52438" y="15786"/>
                  </a:lnTo>
                  <a:lnTo>
                    <a:pt x="55511" y="14808"/>
                  </a:lnTo>
                  <a:lnTo>
                    <a:pt x="56743" y="12611"/>
                  </a:lnTo>
                  <a:lnTo>
                    <a:pt x="58064" y="13233"/>
                  </a:lnTo>
                  <a:lnTo>
                    <a:pt x="59245" y="13335"/>
                  </a:lnTo>
                  <a:lnTo>
                    <a:pt x="60426" y="13055"/>
                  </a:lnTo>
                  <a:lnTo>
                    <a:pt x="62788" y="12433"/>
                  </a:lnTo>
                  <a:lnTo>
                    <a:pt x="64211" y="10134"/>
                  </a:lnTo>
                  <a:lnTo>
                    <a:pt x="65709" y="10960"/>
                  </a:lnTo>
                  <a:lnTo>
                    <a:pt x="66814" y="11074"/>
                  </a:lnTo>
                  <a:lnTo>
                    <a:pt x="67945" y="10871"/>
                  </a:lnTo>
                  <a:lnTo>
                    <a:pt x="70180" y="10388"/>
                  </a:lnTo>
                  <a:lnTo>
                    <a:pt x="71653" y="8293"/>
                  </a:lnTo>
                  <a:lnTo>
                    <a:pt x="71513" y="7632"/>
                  </a:lnTo>
                  <a:lnTo>
                    <a:pt x="71831" y="8026"/>
                  </a:lnTo>
                  <a:lnTo>
                    <a:pt x="72644" y="8521"/>
                  </a:lnTo>
                  <a:lnTo>
                    <a:pt x="73469" y="9055"/>
                  </a:lnTo>
                  <a:lnTo>
                    <a:pt x="74498" y="9194"/>
                  </a:lnTo>
                  <a:lnTo>
                    <a:pt x="75565" y="9055"/>
                  </a:lnTo>
                  <a:lnTo>
                    <a:pt x="77673" y="8712"/>
                  </a:lnTo>
                  <a:lnTo>
                    <a:pt x="79146" y="6819"/>
                  </a:lnTo>
                  <a:close/>
                </a:path>
                <a:path w="281305" h="123825">
                  <a:moveTo>
                    <a:pt x="86702" y="5689"/>
                  </a:moveTo>
                  <a:lnTo>
                    <a:pt x="86321" y="1943"/>
                  </a:lnTo>
                  <a:lnTo>
                    <a:pt x="84467" y="596"/>
                  </a:lnTo>
                  <a:lnTo>
                    <a:pt x="82384" y="825"/>
                  </a:lnTo>
                  <a:lnTo>
                    <a:pt x="80314" y="1104"/>
                  </a:lnTo>
                  <a:lnTo>
                    <a:pt x="78867" y="2908"/>
                  </a:lnTo>
                  <a:lnTo>
                    <a:pt x="79159" y="4762"/>
                  </a:lnTo>
                  <a:lnTo>
                    <a:pt x="79451" y="6642"/>
                  </a:lnTo>
                  <a:lnTo>
                    <a:pt x="81280" y="7848"/>
                  </a:lnTo>
                  <a:lnTo>
                    <a:pt x="83261" y="7594"/>
                  </a:lnTo>
                  <a:lnTo>
                    <a:pt x="85255" y="7378"/>
                  </a:lnTo>
                  <a:lnTo>
                    <a:pt x="86702" y="5689"/>
                  </a:lnTo>
                  <a:close/>
                </a:path>
                <a:path w="281305" h="123825">
                  <a:moveTo>
                    <a:pt x="94322" y="4914"/>
                  </a:moveTo>
                  <a:lnTo>
                    <a:pt x="94132" y="1435"/>
                  </a:lnTo>
                  <a:lnTo>
                    <a:pt x="92481" y="114"/>
                  </a:lnTo>
                  <a:lnTo>
                    <a:pt x="90551" y="228"/>
                  </a:lnTo>
                  <a:lnTo>
                    <a:pt x="88620" y="393"/>
                  </a:lnTo>
                  <a:lnTo>
                    <a:pt x="87210" y="1993"/>
                  </a:lnTo>
                  <a:lnTo>
                    <a:pt x="87388" y="3721"/>
                  </a:lnTo>
                  <a:lnTo>
                    <a:pt x="87566" y="5461"/>
                  </a:lnTo>
                  <a:lnTo>
                    <a:pt x="89204" y="6680"/>
                  </a:lnTo>
                  <a:lnTo>
                    <a:pt x="91059" y="6515"/>
                  </a:lnTo>
                  <a:lnTo>
                    <a:pt x="92900" y="6413"/>
                  </a:lnTo>
                  <a:lnTo>
                    <a:pt x="94322" y="4914"/>
                  </a:lnTo>
                  <a:close/>
                </a:path>
                <a:path w="281305" h="123825">
                  <a:moveTo>
                    <a:pt x="101955" y="4483"/>
                  </a:moveTo>
                  <a:lnTo>
                    <a:pt x="101930" y="1282"/>
                  </a:lnTo>
                  <a:lnTo>
                    <a:pt x="100469" y="0"/>
                  </a:lnTo>
                  <a:lnTo>
                    <a:pt x="98691" y="12"/>
                  </a:lnTo>
                  <a:lnTo>
                    <a:pt x="96926" y="88"/>
                  </a:lnTo>
                  <a:lnTo>
                    <a:pt x="95554" y="1498"/>
                  </a:lnTo>
                  <a:lnTo>
                    <a:pt x="95643" y="3086"/>
                  </a:lnTo>
                  <a:lnTo>
                    <a:pt x="95732" y="4686"/>
                  </a:lnTo>
                  <a:lnTo>
                    <a:pt x="97180" y="5892"/>
                  </a:lnTo>
                  <a:lnTo>
                    <a:pt x="98882" y="5816"/>
                  </a:lnTo>
                  <a:lnTo>
                    <a:pt x="100584" y="5803"/>
                  </a:lnTo>
                  <a:lnTo>
                    <a:pt x="101955" y="4483"/>
                  </a:lnTo>
                  <a:close/>
                </a:path>
                <a:path w="281305" h="123825">
                  <a:moveTo>
                    <a:pt x="109740" y="1511"/>
                  </a:moveTo>
                  <a:lnTo>
                    <a:pt x="108470" y="279"/>
                  </a:lnTo>
                  <a:lnTo>
                    <a:pt x="106857" y="203"/>
                  </a:lnTo>
                  <a:lnTo>
                    <a:pt x="105232" y="203"/>
                  </a:lnTo>
                  <a:lnTo>
                    <a:pt x="103936" y="1409"/>
                  </a:lnTo>
                  <a:lnTo>
                    <a:pt x="103936" y="2870"/>
                  </a:lnTo>
                  <a:lnTo>
                    <a:pt x="103936" y="4330"/>
                  </a:lnTo>
                  <a:lnTo>
                    <a:pt x="105206" y="5499"/>
                  </a:lnTo>
                  <a:lnTo>
                    <a:pt x="106768" y="5499"/>
                  </a:lnTo>
                  <a:lnTo>
                    <a:pt x="108318" y="5562"/>
                  </a:lnTo>
                  <a:lnTo>
                    <a:pt x="109626" y="4432"/>
                  </a:lnTo>
                  <a:lnTo>
                    <a:pt x="109677" y="2971"/>
                  </a:lnTo>
                  <a:lnTo>
                    <a:pt x="109740" y="1511"/>
                  </a:lnTo>
                  <a:close/>
                </a:path>
                <a:path w="281305" h="123825">
                  <a:moveTo>
                    <a:pt x="115277" y="14808"/>
                  </a:moveTo>
                  <a:lnTo>
                    <a:pt x="113715" y="13195"/>
                  </a:lnTo>
                  <a:lnTo>
                    <a:pt x="111645" y="13042"/>
                  </a:lnTo>
                  <a:lnTo>
                    <a:pt x="110604" y="12954"/>
                  </a:lnTo>
                  <a:lnTo>
                    <a:pt x="109651" y="13360"/>
                  </a:lnTo>
                  <a:lnTo>
                    <a:pt x="108267" y="14541"/>
                  </a:lnTo>
                  <a:lnTo>
                    <a:pt x="108064" y="14922"/>
                  </a:lnTo>
                  <a:lnTo>
                    <a:pt x="108089" y="14325"/>
                  </a:lnTo>
                  <a:lnTo>
                    <a:pt x="106337" y="12674"/>
                  </a:lnTo>
                  <a:lnTo>
                    <a:pt x="104114" y="12623"/>
                  </a:lnTo>
                  <a:lnTo>
                    <a:pt x="103009" y="12585"/>
                  </a:lnTo>
                  <a:lnTo>
                    <a:pt x="102006" y="13055"/>
                  </a:lnTo>
                  <a:lnTo>
                    <a:pt x="100850" y="14147"/>
                  </a:lnTo>
                  <a:lnTo>
                    <a:pt x="98933" y="12509"/>
                  </a:lnTo>
                  <a:lnTo>
                    <a:pt x="95377" y="12598"/>
                  </a:lnTo>
                  <a:lnTo>
                    <a:pt x="94322" y="13119"/>
                  </a:lnTo>
                  <a:lnTo>
                    <a:pt x="93611" y="13881"/>
                  </a:lnTo>
                  <a:lnTo>
                    <a:pt x="93383" y="14122"/>
                  </a:lnTo>
                  <a:lnTo>
                    <a:pt x="91516" y="12674"/>
                  </a:lnTo>
                  <a:lnTo>
                    <a:pt x="88379" y="12928"/>
                  </a:lnTo>
                  <a:lnTo>
                    <a:pt x="87795" y="13093"/>
                  </a:lnTo>
                  <a:lnTo>
                    <a:pt x="86753" y="13614"/>
                  </a:lnTo>
                  <a:lnTo>
                    <a:pt x="86309" y="13982"/>
                  </a:lnTo>
                  <a:lnTo>
                    <a:pt x="85890" y="14465"/>
                  </a:lnTo>
                  <a:lnTo>
                    <a:pt x="84112" y="13208"/>
                  </a:lnTo>
                  <a:lnTo>
                    <a:pt x="81457" y="13563"/>
                  </a:lnTo>
                  <a:lnTo>
                    <a:pt x="78803" y="13868"/>
                  </a:lnTo>
                  <a:lnTo>
                    <a:pt x="78028" y="14909"/>
                  </a:lnTo>
                  <a:lnTo>
                    <a:pt x="76720" y="14084"/>
                  </a:lnTo>
                  <a:lnTo>
                    <a:pt x="73939" y="14592"/>
                  </a:lnTo>
                  <a:lnTo>
                    <a:pt x="71158" y="15062"/>
                  </a:lnTo>
                  <a:lnTo>
                    <a:pt x="70548" y="15951"/>
                  </a:lnTo>
                  <a:lnTo>
                    <a:pt x="69380" y="15290"/>
                  </a:lnTo>
                  <a:lnTo>
                    <a:pt x="66471" y="15976"/>
                  </a:lnTo>
                  <a:lnTo>
                    <a:pt x="65036" y="16332"/>
                  </a:lnTo>
                  <a:lnTo>
                    <a:pt x="63855" y="17119"/>
                  </a:lnTo>
                  <a:lnTo>
                    <a:pt x="63258" y="18059"/>
                  </a:lnTo>
                  <a:lnTo>
                    <a:pt x="61912" y="17373"/>
                  </a:lnTo>
                  <a:lnTo>
                    <a:pt x="57848" y="18567"/>
                  </a:lnTo>
                  <a:lnTo>
                    <a:pt x="56781" y="19405"/>
                  </a:lnTo>
                  <a:lnTo>
                    <a:pt x="56159" y="20447"/>
                  </a:lnTo>
                  <a:lnTo>
                    <a:pt x="55905" y="20891"/>
                  </a:lnTo>
                  <a:lnTo>
                    <a:pt x="54610" y="20332"/>
                  </a:lnTo>
                  <a:lnTo>
                    <a:pt x="53314" y="20269"/>
                  </a:lnTo>
                  <a:lnTo>
                    <a:pt x="50800" y="21132"/>
                  </a:lnTo>
                  <a:lnTo>
                    <a:pt x="49822" y="21983"/>
                  </a:lnTo>
                  <a:lnTo>
                    <a:pt x="48920" y="23660"/>
                  </a:lnTo>
                  <a:lnTo>
                    <a:pt x="47434" y="23114"/>
                  </a:lnTo>
                  <a:lnTo>
                    <a:pt x="46215" y="23114"/>
                  </a:lnTo>
                  <a:lnTo>
                    <a:pt x="42710" y="24523"/>
                  </a:lnTo>
                  <a:lnTo>
                    <a:pt x="41694" y="26657"/>
                  </a:lnTo>
                  <a:lnTo>
                    <a:pt x="40424" y="26238"/>
                  </a:lnTo>
                  <a:lnTo>
                    <a:pt x="39268" y="26301"/>
                  </a:lnTo>
                  <a:lnTo>
                    <a:pt x="36042" y="27787"/>
                  </a:lnTo>
                  <a:lnTo>
                    <a:pt x="35077" y="30111"/>
                  </a:lnTo>
                  <a:lnTo>
                    <a:pt x="33578" y="29705"/>
                  </a:lnTo>
                  <a:lnTo>
                    <a:pt x="32512" y="29819"/>
                  </a:lnTo>
                  <a:lnTo>
                    <a:pt x="31521" y="30327"/>
                  </a:lnTo>
                  <a:lnTo>
                    <a:pt x="29552" y="31369"/>
                  </a:lnTo>
                  <a:lnTo>
                    <a:pt x="28765" y="33540"/>
                  </a:lnTo>
                  <a:lnTo>
                    <a:pt x="26822" y="33108"/>
                  </a:lnTo>
                  <a:lnTo>
                    <a:pt x="23241" y="35229"/>
                  </a:lnTo>
                  <a:lnTo>
                    <a:pt x="22593" y="37363"/>
                  </a:lnTo>
                  <a:lnTo>
                    <a:pt x="23571" y="38950"/>
                  </a:lnTo>
                  <a:lnTo>
                    <a:pt x="24561" y="40525"/>
                  </a:lnTo>
                  <a:lnTo>
                    <a:pt x="26746" y="40995"/>
                  </a:lnTo>
                  <a:lnTo>
                    <a:pt x="30137" y="38989"/>
                  </a:lnTo>
                  <a:lnTo>
                    <a:pt x="30708" y="37109"/>
                  </a:lnTo>
                  <a:lnTo>
                    <a:pt x="32994" y="37706"/>
                  </a:lnTo>
                  <a:lnTo>
                    <a:pt x="35788" y="36245"/>
                  </a:lnTo>
                  <a:lnTo>
                    <a:pt x="36449" y="35433"/>
                  </a:lnTo>
                  <a:lnTo>
                    <a:pt x="36982" y="33947"/>
                  </a:lnTo>
                  <a:lnTo>
                    <a:pt x="39382" y="34721"/>
                  </a:lnTo>
                  <a:lnTo>
                    <a:pt x="42430" y="33299"/>
                  </a:lnTo>
                  <a:lnTo>
                    <a:pt x="43180" y="32473"/>
                  </a:lnTo>
                  <a:lnTo>
                    <a:pt x="43700" y="31216"/>
                  </a:lnTo>
                  <a:lnTo>
                    <a:pt x="45897" y="32042"/>
                  </a:lnTo>
                  <a:lnTo>
                    <a:pt x="49199" y="30695"/>
                  </a:lnTo>
                  <a:lnTo>
                    <a:pt x="50038" y="29870"/>
                  </a:lnTo>
                  <a:lnTo>
                    <a:pt x="50711" y="28422"/>
                  </a:lnTo>
                  <a:lnTo>
                    <a:pt x="52463" y="29184"/>
                  </a:lnTo>
                  <a:lnTo>
                    <a:pt x="53695" y="29260"/>
                  </a:lnTo>
                  <a:lnTo>
                    <a:pt x="56070" y="28435"/>
                  </a:lnTo>
                  <a:lnTo>
                    <a:pt x="56997" y="27609"/>
                  </a:lnTo>
                  <a:lnTo>
                    <a:pt x="57645" y="26377"/>
                  </a:lnTo>
                  <a:lnTo>
                    <a:pt x="59194" y="27114"/>
                  </a:lnTo>
                  <a:lnTo>
                    <a:pt x="60502" y="27266"/>
                  </a:lnTo>
                  <a:lnTo>
                    <a:pt x="64300" y="26149"/>
                  </a:lnTo>
                  <a:lnTo>
                    <a:pt x="65074" y="24853"/>
                  </a:lnTo>
                  <a:lnTo>
                    <a:pt x="66014" y="25336"/>
                  </a:lnTo>
                  <a:lnTo>
                    <a:pt x="67386" y="25603"/>
                  </a:lnTo>
                  <a:lnTo>
                    <a:pt x="68732" y="25260"/>
                  </a:lnTo>
                  <a:lnTo>
                    <a:pt x="71424" y="24625"/>
                  </a:lnTo>
                  <a:lnTo>
                    <a:pt x="72199" y="23469"/>
                  </a:lnTo>
                  <a:lnTo>
                    <a:pt x="73063" y="23952"/>
                  </a:lnTo>
                  <a:lnTo>
                    <a:pt x="75666" y="23520"/>
                  </a:lnTo>
                  <a:lnTo>
                    <a:pt x="78257" y="23050"/>
                  </a:lnTo>
                  <a:lnTo>
                    <a:pt x="79209" y="21767"/>
                  </a:lnTo>
                  <a:lnTo>
                    <a:pt x="80200" y="22377"/>
                  </a:lnTo>
                  <a:lnTo>
                    <a:pt x="82689" y="22098"/>
                  </a:lnTo>
                  <a:lnTo>
                    <a:pt x="85166" y="21767"/>
                  </a:lnTo>
                  <a:lnTo>
                    <a:pt x="86537" y="20091"/>
                  </a:lnTo>
                  <a:lnTo>
                    <a:pt x="87045" y="20447"/>
                  </a:lnTo>
                  <a:lnTo>
                    <a:pt x="87541" y="20675"/>
                  </a:lnTo>
                  <a:lnTo>
                    <a:pt x="88074" y="20815"/>
                  </a:lnTo>
                  <a:lnTo>
                    <a:pt x="88607" y="20980"/>
                  </a:lnTo>
                  <a:lnTo>
                    <a:pt x="89179" y="21043"/>
                  </a:lnTo>
                  <a:lnTo>
                    <a:pt x="92138" y="20815"/>
                  </a:lnTo>
                  <a:lnTo>
                    <a:pt x="93700" y="19100"/>
                  </a:lnTo>
                  <a:lnTo>
                    <a:pt x="94754" y="19926"/>
                  </a:lnTo>
                  <a:lnTo>
                    <a:pt x="95796" y="20269"/>
                  </a:lnTo>
                  <a:lnTo>
                    <a:pt x="96913" y="20256"/>
                  </a:lnTo>
                  <a:lnTo>
                    <a:pt x="99148" y="20193"/>
                  </a:lnTo>
                  <a:lnTo>
                    <a:pt x="100926" y="18427"/>
                  </a:lnTo>
                  <a:lnTo>
                    <a:pt x="102095" y="19456"/>
                  </a:lnTo>
                  <a:lnTo>
                    <a:pt x="103047" y="19799"/>
                  </a:lnTo>
                  <a:lnTo>
                    <a:pt x="104101" y="19850"/>
                  </a:lnTo>
                  <a:lnTo>
                    <a:pt x="106210" y="19888"/>
                  </a:lnTo>
                  <a:lnTo>
                    <a:pt x="107975" y="18300"/>
                  </a:lnTo>
                  <a:lnTo>
                    <a:pt x="107988" y="17691"/>
                  </a:lnTo>
                  <a:lnTo>
                    <a:pt x="108178" y="18084"/>
                  </a:lnTo>
                  <a:lnTo>
                    <a:pt x="108813" y="18707"/>
                  </a:lnTo>
                  <a:lnTo>
                    <a:pt x="109435" y="19342"/>
                  </a:lnTo>
                  <a:lnTo>
                    <a:pt x="110324" y="19697"/>
                  </a:lnTo>
                  <a:lnTo>
                    <a:pt x="111302" y="19786"/>
                  </a:lnTo>
                  <a:lnTo>
                    <a:pt x="113271" y="19926"/>
                  </a:lnTo>
                  <a:lnTo>
                    <a:pt x="114985" y="18529"/>
                  </a:lnTo>
                  <a:lnTo>
                    <a:pt x="115277" y="14808"/>
                  </a:lnTo>
                  <a:close/>
                </a:path>
                <a:path w="281305" h="123825">
                  <a:moveTo>
                    <a:pt x="117513" y="2095"/>
                  </a:moveTo>
                  <a:lnTo>
                    <a:pt x="116420" y="927"/>
                  </a:lnTo>
                  <a:lnTo>
                    <a:pt x="114973" y="800"/>
                  </a:lnTo>
                  <a:lnTo>
                    <a:pt x="113512" y="736"/>
                  </a:lnTo>
                  <a:lnTo>
                    <a:pt x="112280" y="1765"/>
                  </a:lnTo>
                  <a:lnTo>
                    <a:pt x="112217" y="3073"/>
                  </a:lnTo>
                  <a:lnTo>
                    <a:pt x="112153" y="4394"/>
                  </a:lnTo>
                  <a:lnTo>
                    <a:pt x="113245" y="5499"/>
                  </a:lnTo>
                  <a:lnTo>
                    <a:pt x="114655" y="5562"/>
                  </a:lnTo>
                  <a:lnTo>
                    <a:pt x="116065" y="5689"/>
                  </a:lnTo>
                  <a:lnTo>
                    <a:pt x="117284" y="4724"/>
                  </a:lnTo>
                  <a:lnTo>
                    <a:pt x="117513" y="2095"/>
                  </a:lnTo>
                  <a:close/>
                </a:path>
                <a:path w="281305" h="123825">
                  <a:moveTo>
                    <a:pt x="122428" y="15646"/>
                  </a:moveTo>
                  <a:lnTo>
                    <a:pt x="121056" y="14071"/>
                  </a:lnTo>
                  <a:lnTo>
                    <a:pt x="119138" y="13843"/>
                  </a:lnTo>
                  <a:lnTo>
                    <a:pt x="117221" y="13652"/>
                  </a:lnTo>
                  <a:lnTo>
                    <a:pt x="115557" y="14986"/>
                  </a:lnTo>
                  <a:lnTo>
                    <a:pt x="115430" y="16700"/>
                  </a:lnTo>
                  <a:lnTo>
                    <a:pt x="115303" y="18440"/>
                  </a:lnTo>
                  <a:lnTo>
                    <a:pt x="116700" y="19913"/>
                  </a:lnTo>
                  <a:lnTo>
                    <a:pt x="118516" y="20091"/>
                  </a:lnTo>
                  <a:lnTo>
                    <a:pt x="120345" y="20307"/>
                  </a:lnTo>
                  <a:lnTo>
                    <a:pt x="121996" y="19088"/>
                  </a:lnTo>
                  <a:lnTo>
                    <a:pt x="122428" y="15646"/>
                  </a:lnTo>
                  <a:close/>
                </a:path>
                <a:path w="281305" h="123825">
                  <a:moveTo>
                    <a:pt x="129527" y="16802"/>
                  </a:moveTo>
                  <a:lnTo>
                    <a:pt x="128320" y="15290"/>
                  </a:lnTo>
                  <a:lnTo>
                    <a:pt x="126568" y="14986"/>
                  </a:lnTo>
                  <a:lnTo>
                    <a:pt x="124802" y="14732"/>
                  </a:lnTo>
                  <a:lnTo>
                    <a:pt x="123202" y="15875"/>
                  </a:lnTo>
                  <a:lnTo>
                    <a:pt x="123012" y="17462"/>
                  </a:lnTo>
                  <a:lnTo>
                    <a:pt x="122809" y="19062"/>
                  </a:lnTo>
                  <a:lnTo>
                    <a:pt x="124028" y="20485"/>
                  </a:lnTo>
                  <a:lnTo>
                    <a:pt x="125717" y="20726"/>
                  </a:lnTo>
                  <a:lnTo>
                    <a:pt x="127393" y="21018"/>
                  </a:lnTo>
                  <a:lnTo>
                    <a:pt x="128981" y="19964"/>
                  </a:lnTo>
                  <a:lnTo>
                    <a:pt x="129260" y="18389"/>
                  </a:lnTo>
                  <a:lnTo>
                    <a:pt x="129527" y="16802"/>
                  </a:lnTo>
                  <a:close/>
                </a:path>
                <a:path w="281305" h="123825">
                  <a:moveTo>
                    <a:pt x="136550" y="18288"/>
                  </a:moveTo>
                  <a:lnTo>
                    <a:pt x="135509" y="16840"/>
                  </a:lnTo>
                  <a:lnTo>
                    <a:pt x="133921" y="16484"/>
                  </a:lnTo>
                  <a:lnTo>
                    <a:pt x="132308" y="16192"/>
                  </a:lnTo>
                  <a:lnTo>
                    <a:pt x="130797" y="17157"/>
                  </a:lnTo>
                  <a:lnTo>
                    <a:pt x="130543" y="18605"/>
                  </a:lnTo>
                  <a:lnTo>
                    <a:pt x="130289" y="20066"/>
                  </a:lnTo>
                  <a:lnTo>
                    <a:pt x="131343" y="21437"/>
                  </a:lnTo>
                  <a:lnTo>
                    <a:pt x="132880" y="21717"/>
                  </a:lnTo>
                  <a:lnTo>
                    <a:pt x="134416" y="22059"/>
                  </a:lnTo>
                  <a:lnTo>
                    <a:pt x="135915" y="21170"/>
                  </a:lnTo>
                  <a:lnTo>
                    <a:pt x="136550" y="18288"/>
                  </a:lnTo>
                  <a:close/>
                </a:path>
                <a:path w="281305" h="123825">
                  <a:moveTo>
                    <a:pt x="143510" y="20116"/>
                  </a:moveTo>
                  <a:lnTo>
                    <a:pt x="142633" y="18745"/>
                  </a:lnTo>
                  <a:lnTo>
                    <a:pt x="141185" y="18351"/>
                  </a:lnTo>
                  <a:lnTo>
                    <a:pt x="139738" y="18008"/>
                  </a:lnTo>
                  <a:lnTo>
                    <a:pt x="138315" y="18821"/>
                  </a:lnTo>
                  <a:lnTo>
                    <a:pt x="138023" y="20129"/>
                  </a:lnTo>
                  <a:lnTo>
                    <a:pt x="137718" y="21437"/>
                  </a:lnTo>
                  <a:lnTo>
                    <a:pt x="138620" y="22745"/>
                  </a:lnTo>
                  <a:lnTo>
                    <a:pt x="140017" y="23075"/>
                  </a:lnTo>
                  <a:lnTo>
                    <a:pt x="141401" y="23444"/>
                  </a:lnTo>
                  <a:lnTo>
                    <a:pt x="142798" y="22707"/>
                  </a:lnTo>
                  <a:lnTo>
                    <a:pt x="143510" y="20116"/>
                  </a:lnTo>
                  <a:close/>
                </a:path>
                <a:path w="281305" h="123825">
                  <a:moveTo>
                    <a:pt x="149606" y="7912"/>
                  </a:moveTo>
                  <a:lnTo>
                    <a:pt x="148767" y="6553"/>
                  </a:lnTo>
                  <a:lnTo>
                    <a:pt x="147358" y="6146"/>
                  </a:lnTo>
                  <a:lnTo>
                    <a:pt x="145948" y="5765"/>
                  </a:lnTo>
                  <a:lnTo>
                    <a:pt x="144538" y="6565"/>
                  </a:lnTo>
                  <a:lnTo>
                    <a:pt x="143903" y="9131"/>
                  </a:lnTo>
                  <a:lnTo>
                    <a:pt x="144767" y="10401"/>
                  </a:lnTo>
                  <a:lnTo>
                    <a:pt x="146126" y="10769"/>
                  </a:lnTo>
                  <a:lnTo>
                    <a:pt x="147485" y="11163"/>
                  </a:lnTo>
                  <a:lnTo>
                    <a:pt x="148869" y="10452"/>
                  </a:lnTo>
                  <a:lnTo>
                    <a:pt x="149237" y="9182"/>
                  </a:lnTo>
                  <a:lnTo>
                    <a:pt x="149606" y="7912"/>
                  </a:lnTo>
                  <a:close/>
                </a:path>
                <a:path w="281305" h="123825">
                  <a:moveTo>
                    <a:pt x="150342" y="22250"/>
                  </a:moveTo>
                  <a:lnTo>
                    <a:pt x="149618" y="20967"/>
                  </a:lnTo>
                  <a:lnTo>
                    <a:pt x="148336" y="20548"/>
                  </a:lnTo>
                  <a:lnTo>
                    <a:pt x="147040" y="20193"/>
                  </a:lnTo>
                  <a:lnTo>
                    <a:pt x="145732" y="20853"/>
                  </a:lnTo>
                  <a:lnTo>
                    <a:pt x="145402" y="22021"/>
                  </a:lnTo>
                  <a:lnTo>
                    <a:pt x="145072" y="23190"/>
                  </a:lnTo>
                  <a:lnTo>
                    <a:pt x="145821" y="24409"/>
                  </a:lnTo>
                  <a:lnTo>
                    <a:pt x="147066" y="24765"/>
                  </a:lnTo>
                  <a:lnTo>
                    <a:pt x="148310" y="25158"/>
                  </a:lnTo>
                  <a:lnTo>
                    <a:pt x="149606" y="24561"/>
                  </a:lnTo>
                  <a:lnTo>
                    <a:pt x="150342" y="22250"/>
                  </a:lnTo>
                  <a:close/>
                </a:path>
                <a:path w="281305" h="123825">
                  <a:moveTo>
                    <a:pt x="157619" y="10248"/>
                  </a:moveTo>
                  <a:lnTo>
                    <a:pt x="156756" y="8699"/>
                  </a:lnTo>
                  <a:lnTo>
                    <a:pt x="155232" y="8178"/>
                  </a:lnTo>
                  <a:lnTo>
                    <a:pt x="153695" y="7696"/>
                  </a:lnTo>
                  <a:lnTo>
                    <a:pt x="152082" y="8496"/>
                  </a:lnTo>
                  <a:lnTo>
                    <a:pt x="151257" y="11290"/>
                  </a:lnTo>
                  <a:lnTo>
                    <a:pt x="152146" y="12750"/>
                  </a:lnTo>
                  <a:lnTo>
                    <a:pt x="153631" y="13220"/>
                  </a:lnTo>
                  <a:lnTo>
                    <a:pt x="155092" y="13728"/>
                  </a:lnTo>
                  <a:lnTo>
                    <a:pt x="156679" y="13017"/>
                  </a:lnTo>
                  <a:lnTo>
                    <a:pt x="157149" y="11633"/>
                  </a:lnTo>
                  <a:lnTo>
                    <a:pt x="157619" y="10248"/>
                  </a:lnTo>
                  <a:close/>
                </a:path>
                <a:path w="281305" h="123825">
                  <a:moveTo>
                    <a:pt x="165531" y="13004"/>
                  </a:moveTo>
                  <a:lnTo>
                    <a:pt x="164668" y="11264"/>
                  </a:lnTo>
                  <a:lnTo>
                    <a:pt x="163017" y="10617"/>
                  </a:lnTo>
                  <a:lnTo>
                    <a:pt x="161353" y="9982"/>
                  </a:lnTo>
                  <a:lnTo>
                    <a:pt x="159550" y="10782"/>
                  </a:lnTo>
                  <a:lnTo>
                    <a:pt x="158508" y="13804"/>
                  </a:lnTo>
                  <a:lnTo>
                    <a:pt x="159397" y="15455"/>
                  </a:lnTo>
                  <a:lnTo>
                    <a:pt x="160997" y="16040"/>
                  </a:lnTo>
                  <a:lnTo>
                    <a:pt x="162572" y="16675"/>
                  </a:lnTo>
                  <a:lnTo>
                    <a:pt x="164338" y="15976"/>
                  </a:lnTo>
                  <a:lnTo>
                    <a:pt x="164934" y="14490"/>
                  </a:lnTo>
                  <a:lnTo>
                    <a:pt x="165531" y="13004"/>
                  </a:lnTo>
                  <a:close/>
                </a:path>
                <a:path w="281305" h="123825">
                  <a:moveTo>
                    <a:pt x="173291" y="16129"/>
                  </a:moveTo>
                  <a:lnTo>
                    <a:pt x="172453" y="14198"/>
                  </a:lnTo>
                  <a:lnTo>
                    <a:pt x="170688" y="13398"/>
                  </a:lnTo>
                  <a:lnTo>
                    <a:pt x="168910" y="12636"/>
                  </a:lnTo>
                  <a:lnTo>
                    <a:pt x="166903" y="13411"/>
                  </a:lnTo>
                  <a:lnTo>
                    <a:pt x="165608" y="16637"/>
                  </a:lnTo>
                  <a:lnTo>
                    <a:pt x="166497" y="18465"/>
                  </a:lnTo>
                  <a:lnTo>
                    <a:pt x="168198" y="19202"/>
                  </a:lnTo>
                  <a:lnTo>
                    <a:pt x="169887" y="19964"/>
                  </a:lnTo>
                  <a:lnTo>
                    <a:pt x="171843" y="19304"/>
                  </a:lnTo>
                  <a:lnTo>
                    <a:pt x="172567" y="17716"/>
                  </a:lnTo>
                  <a:lnTo>
                    <a:pt x="173291" y="16129"/>
                  </a:lnTo>
                  <a:close/>
                </a:path>
                <a:path w="281305" h="123825">
                  <a:moveTo>
                    <a:pt x="177914" y="34086"/>
                  </a:moveTo>
                  <a:lnTo>
                    <a:pt x="177444" y="32702"/>
                  </a:lnTo>
                  <a:lnTo>
                    <a:pt x="176276" y="32054"/>
                  </a:lnTo>
                  <a:lnTo>
                    <a:pt x="175094" y="31419"/>
                  </a:lnTo>
                  <a:lnTo>
                    <a:pt x="173659" y="31838"/>
                  </a:lnTo>
                  <a:lnTo>
                    <a:pt x="172554" y="33997"/>
                  </a:lnTo>
                  <a:lnTo>
                    <a:pt x="173062" y="35318"/>
                  </a:lnTo>
                  <a:lnTo>
                    <a:pt x="174218" y="35928"/>
                  </a:lnTo>
                  <a:lnTo>
                    <a:pt x="175348" y="36563"/>
                  </a:lnTo>
                  <a:lnTo>
                    <a:pt x="176745" y="36220"/>
                  </a:lnTo>
                  <a:lnTo>
                    <a:pt x="177330" y="35153"/>
                  </a:lnTo>
                  <a:lnTo>
                    <a:pt x="177914" y="34086"/>
                  </a:lnTo>
                  <a:close/>
                </a:path>
                <a:path w="281305" h="123825">
                  <a:moveTo>
                    <a:pt x="180898" y="19646"/>
                  </a:moveTo>
                  <a:lnTo>
                    <a:pt x="180098" y="17513"/>
                  </a:lnTo>
                  <a:lnTo>
                    <a:pt x="178231" y="16573"/>
                  </a:lnTo>
                  <a:lnTo>
                    <a:pt x="176339" y="15646"/>
                  </a:lnTo>
                  <a:lnTo>
                    <a:pt x="174142" y="16370"/>
                  </a:lnTo>
                  <a:lnTo>
                    <a:pt x="172580" y="19812"/>
                  </a:lnTo>
                  <a:lnTo>
                    <a:pt x="173443" y="21831"/>
                  </a:lnTo>
                  <a:lnTo>
                    <a:pt x="175247" y="22694"/>
                  </a:lnTo>
                  <a:lnTo>
                    <a:pt x="177025" y="23609"/>
                  </a:lnTo>
                  <a:lnTo>
                    <a:pt x="179171" y="22999"/>
                  </a:lnTo>
                  <a:lnTo>
                    <a:pt x="180035" y="21323"/>
                  </a:lnTo>
                  <a:lnTo>
                    <a:pt x="180898" y="19646"/>
                  </a:lnTo>
                  <a:close/>
                </a:path>
                <a:path w="281305" h="123825">
                  <a:moveTo>
                    <a:pt x="184619" y="37858"/>
                  </a:moveTo>
                  <a:lnTo>
                    <a:pt x="184175" y="36296"/>
                  </a:lnTo>
                  <a:lnTo>
                    <a:pt x="182905" y="35509"/>
                  </a:lnTo>
                  <a:lnTo>
                    <a:pt x="181622" y="34747"/>
                  </a:lnTo>
                  <a:lnTo>
                    <a:pt x="180022" y="35128"/>
                  </a:lnTo>
                  <a:lnTo>
                    <a:pt x="178701" y="37477"/>
                  </a:lnTo>
                  <a:lnTo>
                    <a:pt x="179197" y="38963"/>
                  </a:lnTo>
                  <a:lnTo>
                    <a:pt x="181635" y="40449"/>
                  </a:lnTo>
                  <a:lnTo>
                    <a:pt x="183197" y="40144"/>
                  </a:lnTo>
                  <a:lnTo>
                    <a:pt x="183908" y="39001"/>
                  </a:lnTo>
                  <a:lnTo>
                    <a:pt x="184619" y="37858"/>
                  </a:lnTo>
                  <a:close/>
                </a:path>
                <a:path w="281305" h="123825">
                  <a:moveTo>
                    <a:pt x="191135" y="41948"/>
                  </a:moveTo>
                  <a:lnTo>
                    <a:pt x="190728" y="40220"/>
                  </a:lnTo>
                  <a:lnTo>
                    <a:pt x="189382" y="39293"/>
                  </a:lnTo>
                  <a:lnTo>
                    <a:pt x="188023" y="38392"/>
                  </a:lnTo>
                  <a:lnTo>
                    <a:pt x="186245" y="38722"/>
                  </a:lnTo>
                  <a:lnTo>
                    <a:pt x="184670" y="41224"/>
                  </a:lnTo>
                  <a:lnTo>
                    <a:pt x="185127" y="42875"/>
                  </a:lnTo>
                  <a:lnTo>
                    <a:pt x="186436" y="43738"/>
                  </a:lnTo>
                  <a:lnTo>
                    <a:pt x="187731" y="44640"/>
                  </a:lnTo>
                  <a:lnTo>
                    <a:pt x="189458" y="44386"/>
                  </a:lnTo>
                  <a:lnTo>
                    <a:pt x="190296" y="43167"/>
                  </a:lnTo>
                  <a:lnTo>
                    <a:pt x="191135" y="41948"/>
                  </a:lnTo>
                  <a:close/>
                </a:path>
                <a:path w="281305" h="123825">
                  <a:moveTo>
                    <a:pt x="197446" y="46367"/>
                  </a:moveTo>
                  <a:lnTo>
                    <a:pt x="197091" y="44462"/>
                  </a:lnTo>
                  <a:lnTo>
                    <a:pt x="195681" y="43383"/>
                  </a:lnTo>
                  <a:lnTo>
                    <a:pt x="194233" y="42329"/>
                  </a:lnTo>
                  <a:lnTo>
                    <a:pt x="192290" y="42608"/>
                  </a:lnTo>
                  <a:lnTo>
                    <a:pt x="191376" y="43903"/>
                  </a:lnTo>
                  <a:lnTo>
                    <a:pt x="190461" y="45237"/>
                  </a:lnTo>
                  <a:lnTo>
                    <a:pt x="190881" y="47066"/>
                  </a:lnTo>
                  <a:lnTo>
                    <a:pt x="192252" y="48069"/>
                  </a:lnTo>
                  <a:lnTo>
                    <a:pt x="193598" y="49098"/>
                  </a:lnTo>
                  <a:lnTo>
                    <a:pt x="195491" y="48907"/>
                  </a:lnTo>
                  <a:lnTo>
                    <a:pt x="196469" y="47637"/>
                  </a:lnTo>
                  <a:lnTo>
                    <a:pt x="197446" y="46367"/>
                  </a:lnTo>
                  <a:close/>
                </a:path>
                <a:path w="281305" h="123825">
                  <a:moveTo>
                    <a:pt x="239344" y="42633"/>
                  </a:moveTo>
                  <a:lnTo>
                    <a:pt x="237553" y="40716"/>
                  </a:lnTo>
                  <a:lnTo>
                    <a:pt x="235686" y="38862"/>
                  </a:lnTo>
                  <a:lnTo>
                    <a:pt x="233553" y="38760"/>
                  </a:lnTo>
                  <a:lnTo>
                    <a:pt x="233426" y="36195"/>
                  </a:lnTo>
                  <a:lnTo>
                    <a:pt x="231419" y="34213"/>
                  </a:lnTo>
                  <a:lnTo>
                    <a:pt x="229336" y="32334"/>
                  </a:lnTo>
                  <a:lnTo>
                    <a:pt x="227431" y="32334"/>
                  </a:lnTo>
                  <a:lnTo>
                    <a:pt x="227190" y="30035"/>
                  </a:lnTo>
                  <a:lnTo>
                    <a:pt x="224967" y="28041"/>
                  </a:lnTo>
                  <a:lnTo>
                    <a:pt x="222669" y="26149"/>
                  </a:lnTo>
                  <a:lnTo>
                    <a:pt x="220980" y="26238"/>
                  </a:lnTo>
                  <a:lnTo>
                    <a:pt x="220662" y="24168"/>
                  </a:lnTo>
                  <a:lnTo>
                    <a:pt x="218211" y="22174"/>
                  </a:lnTo>
                  <a:lnTo>
                    <a:pt x="215684" y="20269"/>
                  </a:lnTo>
                  <a:lnTo>
                    <a:pt x="214236" y="20421"/>
                  </a:lnTo>
                  <a:lnTo>
                    <a:pt x="213868" y="18592"/>
                  </a:lnTo>
                  <a:lnTo>
                    <a:pt x="211175" y="16611"/>
                  </a:lnTo>
                  <a:lnTo>
                    <a:pt x="208419" y="14732"/>
                  </a:lnTo>
                  <a:lnTo>
                    <a:pt x="207187" y="14935"/>
                  </a:lnTo>
                  <a:lnTo>
                    <a:pt x="206781" y="13360"/>
                  </a:lnTo>
                  <a:lnTo>
                    <a:pt x="203847" y="11417"/>
                  </a:lnTo>
                  <a:lnTo>
                    <a:pt x="200863" y="9563"/>
                  </a:lnTo>
                  <a:lnTo>
                    <a:pt x="197116" y="10337"/>
                  </a:lnTo>
                  <a:lnTo>
                    <a:pt x="195567" y="13030"/>
                  </a:lnTo>
                  <a:lnTo>
                    <a:pt x="194005" y="15748"/>
                  </a:lnTo>
                  <a:lnTo>
                    <a:pt x="195033" y="19253"/>
                  </a:lnTo>
                  <a:lnTo>
                    <a:pt x="197815" y="20967"/>
                  </a:lnTo>
                  <a:lnTo>
                    <a:pt x="200533" y="22771"/>
                  </a:lnTo>
                  <a:lnTo>
                    <a:pt x="202145" y="22504"/>
                  </a:lnTo>
                  <a:lnTo>
                    <a:pt x="202425" y="23647"/>
                  </a:lnTo>
                  <a:lnTo>
                    <a:pt x="204990" y="25412"/>
                  </a:lnTo>
                  <a:lnTo>
                    <a:pt x="207505" y="27254"/>
                  </a:lnTo>
                  <a:lnTo>
                    <a:pt x="209321" y="27038"/>
                  </a:lnTo>
                  <a:lnTo>
                    <a:pt x="209588" y="28435"/>
                  </a:lnTo>
                  <a:lnTo>
                    <a:pt x="211950" y="30213"/>
                  </a:lnTo>
                  <a:lnTo>
                    <a:pt x="214249" y="32080"/>
                  </a:lnTo>
                  <a:lnTo>
                    <a:pt x="216306" y="31940"/>
                  </a:lnTo>
                  <a:lnTo>
                    <a:pt x="216535" y="33578"/>
                  </a:lnTo>
                  <a:lnTo>
                    <a:pt x="218694" y="35356"/>
                  </a:lnTo>
                  <a:lnTo>
                    <a:pt x="220776" y="37236"/>
                  </a:lnTo>
                  <a:lnTo>
                    <a:pt x="223062" y="37185"/>
                  </a:lnTo>
                  <a:lnTo>
                    <a:pt x="223215" y="39039"/>
                  </a:lnTo>
                  <a:lnTo>
                    <a:pt x="225183" y="40817"/>
                  </a:lnTo>
                  <a:lnTo>
                    <a:pt x="227063" y="42672"/>
                  </a:lnTo>
                  <a:lnTo>
                    <a:pt x="229552" y="42748"/>
                  </a:lnTo>
                  <a:lnTo>
                    <a:pt x="229628" y="44869"/>
                  </a:lnTo>
                  <a:lnTo>
                    <a:pt x="231394" y="46621"/>
                  </a:lnTo>
                  <a:lnTo>
                    <a:pt x="233095" y="48437"/>
                  </a:lnTo>
                  <a:lnTo>
                    <a:pt x="235851" y="48666"/>
                  </a:lnTo>
                  <a:lnTo>
                    <a:pt x="239344" y="45516"/>
                  </a:lnTo>
                  <a:lnTo>
                    <a:pt x="239344" y="42633"/>
                  </a:lnTo>
                  <a:close/>
                </a:path>
                <a:path w="281305" h="123825">
                  <a:moveTo>
                    <a:pt x="254825" y="90957"/>
                  </a:moveTo>
                  <a:lnTo>
                    <a:pt x="253758" y="88963"/>
                  </a:lnTo>
                  <a:lnTo>
                    <a:pt x="252653" y="86995"/>
                  </a:lnTo>
                  <a:lnTo>
                    <a:pt x="250596" y="86296"/>
                  </a:lnTo>
                  <a:lnTo>
                    <a:pt x="251180" y="83794"/>
                  </a:lnTo>
                  <a:lnTo>
                    <a:pt x="249974" y="81699"/>
                  </a:lnTo>
                  <a:lnTo>
                    <a:pt x="248678" y="79654"/>
                  </a:lnTo>
                  <a:lnTo>
                    <a:pt x="246786" y="79121"/>
                  </a:lnTo>
                  <a:lnTo>
                    <a:pt x="247192" y="76796"/>
                  </a:lnTo>
                  <a:lnTo>
                    <a:pt x="245821" y="74612"/>
                  </a:lnTo>
                  <a:lnTo>
                    <a:pt x="244348" y="72491"/>
                  </a:lnTo>
                  <a:lnTo>
                    <a:pt x="242633" y="72110"/>
                  </a:lnTo>
                  <a:lnTo>
                    <a:pt x="242900" y="69977"/>
                  </a:lnTo>
                  <a:lnTo>
                    <a:pt x="241312" y="67729"/>
                  </a:lnTo>
                  <a:lnTo>
                    <a:pt x="239649" y="65544"/>
                  </a:lnTo>
                  <a:lnTo>
                    <a:pt x="238112" y="65290"/>
                  </a:lnTo>
                  <a:lnTo>
                    <a:pt x="238252" y="63373"/>
                  </a:lnTo>
                  <a:lnTo>
                    <a:pt x="236474" y="61074"/>
                  </a:lnTo>
                  <a:lnTo>
                    <a:pt x="234607" y="58851"/>
                  </a:lnTo>
                  <a:lnTo>
                    <a:pt x="233248" y="58686"/>
                  </a:lnTo>
                  <a:lnTo>
                    <a:pt x="233299" y="56972"/>
                  </a:lnTo>
                  <a:lnTo>
                    <a:pt x="231292" y="54635"/>
                  </a:lnTo>
                  <a:lnTo>
                    <a:pt x="229222" y="52374"/>
                  </a:lnTo>
                  <a:lnTo>
                    <a:pt x="228079" y="52298"/>
                  </a:lnTo>
                  <a:lnTo>
                    <a:pt x="228053" y="50812"/>
                  </a:lnTo>
                  <a:lnTo>
                    <a:pt x="225818" y="48463"/>
                  </a:lnTo>
                  <a:lnTo>
                    <a:pt x="223520" y="46177"/>
                  </a:lnTo>
                  <a:lnTo>
                    <a:pt x="221983" y="46151"/>
                  </a:lnTo>
                  <a:lnTo>
                    <a:pt x="221907" y="45046"/>
                  </a:lnTo>
                  <a:lnTo>
                    <a:pt x="219684" y="42926"/>
                  </a:lnTo>
                  <a:lnTo>
                    <a:pt x="217398" y="40868"/>
                  </a:lnTo>
                  <a:lnTo>
                    <a:pt x="215658" y="40919"/>
                  </a:lnTo>
                  <a:lnTo>
                    <a:pt x="215506" y="39585"/>
                  </a:lnTo>
                  <a:lnTo>
                    <a:pt x="213309" y="37680"/>
                  </a:lnTo>
                  <a:lnTo>
                    <a:pt x="211061" y="35839"/>
                  </a:lnTo>
                  <a:lnTo>
                    <a:pt x="209118" y="35991"/>
                  </a:lnTo>
                  <a:lnTo>
                    <a:pt x="208864" y="34467"/>
                  </a:lnTo>
                  <a:lnTo>
                    <a:pt x="206692" y="32778"/>
                  </a:lnTo>
                  <a:lnTo>
                    <a:pt x="204495" y="31140"/>
                  </a:lnTo>
                  <a:lnTo>
                    <a:pt x="202349" y="31407"/>
                  </a:lnTo>
                  <a:lnTo>
                    <a:pt x="201968" y="29705"/>
                  </a:lnTo>
                  <a:lnTo>
                    <a:pt x="199859" y="28206"/>
                  </a:lnTo>
                  <a:lnTo>
                    <a:pt x="197726" y="26758"/>
                  </a:lnTo>
                  <a:lnTo>
                    <a:pt x="195376" y="27178"/>
                  </a:lnTo>
                  <a:lnTo>
                    <a:pt x="194868" y="25273"/>
                  </a:lnTo>
                  <a:lnTo>
                    <a:pt x="192824" y="23977"/>
                  </a:lnTo>
                  <a:lnTo>
                    <a:pt x="190766" y="22720"/>
                  </a:lnTo>
                  <a:lnTo>
                    <a:pt x="188226" y="23291"/>
                  </a:lnTo>
                  <a:lnTo>
                    <a:pt x="187566" y="21209"/>
                  </a:lnTo>
                  <a:lnTo>
                    <a:pt x="185597" y="20091"/>
                  </a:lnTo>
                  <a:lnTo>
                    <a:pt x="183616" y="18999"/>
                  </a:lnTo>
                  <a:lnTo>
                    <a:pt x="181229" y="19672"/>
                  </a:lnTo>
                  <a:lnTo>
                    <a:pt x="179374" y="23279"/>
                  </a:lnTo>
                  <a:lnTo>
                    <a:pt x="180200" y="25488"/>
                  </a:lnTo>
                  <a:lnTo>
                    <a:pt x="182079" y="26517"/>
                  </a:lnTo>
                  <a:lnTo>
                    <a:pt x="183946" y="27584"/>
                  </a:lnTo>
                  <a:lnTo>
                    <a:pt x="186016" y="27101"/>
                  </a:lnTo>
                  <a:lnTo>
                    <a:pt x="186778" y="29476"/>
                  </a:lnTo>
                  <a:lnTo>
                    <a:pt x="188734" y="30670"/>
                  </a:lnTo>
                  <a:lnTo>
                    <a:pt x="190665" y="31902"/>
                  </a:lnTo>
                  <a:lnTo>
                    <a:pt x="192570" y="31559"/>
                  </a:lnTo>
                  <a:lnTo>
                    <a:pt x="193154" y="33756"/>
                  </a:lnTo>
                  <a:lnTo>
                    <a:pt x="195160" y="35115"/>
                  </a:lnTo>
                  <a:lnTo>
                    <a:pt x="197154" y="36525"/>
                  </a:lnTo>
                  <a:lnTo>
                    <a:pt x="198856" y="36296"/>
                  </a:lnTo>
                  <a:lnTo>
                    <a:pt x="199301" y="38315"/>
                  </a:lnTo>
                  <a:lnTo>
                    <a:pt x="201371" y="39865"/>
                  </a:lnTo>
                  <a:lnTo>
                    <a:pt x="203390" y="41452"/>
                  </a:lnTo>
                  <a:lnTo>
                    <a:pt x="204901" y="41325"/>
                  </a:lnTo>
                  <a:lnTo>
                    <a:pt x="205219" y="43167"/>
                  </a:lnTo>
                  <a:lnTo>
                    <a:pt x="207314" y="44894"/>
                  </a:lnTo>
                  <a:lnTo>
                    <a:pt x="209372" y="46685"/>
                  </a:lnTo>
                  <a:lnTo>
                    <a:pt x="210693" y="46634"/>
                  </a:lnTo>
                  <a:lnTo>
                    <a:pt x="210883" y="48298"/>
                  </a:lnTo>
                  <a:lnTo>
                    <a:pt x="213004" y="50215"/>
                  </a:lnTo>
                  <a:lnTo>
                    <a:pt x="215074" y="52197"/>
                  </a:lnTo>
                  <a:lnTo>
                    <a:pt x="216204" y="52209"/>
                  </a:lnTo>
                  <a:lnTo>
                    <a:pt x="216293" y="53670"/>
                  </a:lnTo>
                  <a:lnTo>
                    <a:pt x="218440" y="55778"/>
                  </a:lnTo>
                  <a:lnTo>
                    <a:pt x="220497" y="57950"/>
                  </a:lnTo>
                  <a:lnTo>
                    <a:pt x="221983" y="58051"/>
                  </a:lnTo>
                  <a:lnTo>
                    <a:pt x="222008" y="59131"/>
                  </a:lnTo>
                  <a:lnTo>
                    <a:pt x="223939" y="61239"/>
                  </a:lnTo>
                  <a:lnTo>
                    <a:pt x="225806" y="63411"/>
                  </a:lnTo>
                  <a:lnTo>
                    <a:pt x="227495" y="63601"/>
                  </a:lnTo>
                  <a:lnTo>
                    <a:pt x="227457" y="64909"/>
                  </a:lnTo>
                  <a:lnTo>
                    <a:pt x="229196" y="66992"/>
                  </a:lnTo>
                  <a:lnTo>
                    <a:pt x="230860" y="69138"/>
                  </a:lnTo>
                  <a:lnTo>
                    <a:pt x="232740" y="69443"/>
                  </a:lnTo>
                  <a:lnTo>
                    <a:pt x="232613" y="70942"/>
                  </a:lnTo>
                  <a:lnTo>
                    <a:pt x="234175" y="72986"/>
                  </a:lnTo>
                  <a:lnTo>
                    <a:pt x="235648" y="75095"/>
                  </a:lnTo>
                  <a:lnTo>
                    <a:pt x="237705" y="75539"/>
                  </a:lnTo>
                  <a:lnTo>
                    <a:pt x="237464" y="77241"/>
                  </a:lnTo>
                  <a:lnTo>
                    <a:pt x="238861" y="79235"/>
                  </a:lnTo>
                  <a:lnTo>
                    <a:pt x="240157" y="81292"/>
                  </a:lnTo>
                  <a:lnTo>
                    <a:pt x="242379" y="81876"/>
                  </a:lnTo>
                  <a:lnTo>
                    <a:pt x="242011" y="83781"/>
                  </a:lnTo>
                  <a:lnTo>
                    <a:pt x="243230" y="85712"/>
                  </a:lnTo>
                  <a:lnTo>
                    <a:pt x="244386" y="87693"/>
                  </a:lnTo>
                  <a:lnTo>
                    <a:pt x="246748" y="88468"/>
                  </a:lnTo>
                  <a:lnTo>
                    <a:pt x="246240" y="90538"/>
                  </a:lnTo>
                  <a:lnTo>
                    <a:pt x="247294" y="92417"/>
                  </a:lnTo>
                  <a:lnTo>
                    <a:pt x="248297" y="94297"/>
                  </a:lnTo>
                  <a:lnTo>
                    <a:pt x="250494" y="95148"/>
                  </a:lnTo>
                  <a:lnTo>
                    <a:pt x="254127" y="93345"/>
                  </a:lnTo>
                  <a:lnTo>
                    <a:pt x="254825" y="90957"/>
                  </a:lnTo>
                  <a:close/>
                </a:path>
                <a:path w="281305" h="123825">
                  <a:moveTo>
                    <a:pt x="257695" y="98348"/>
                  </a:moveTo>
                  <a:lnTo>
                    <a:pt x="257670" y="97320"/>
                  </a:lnTo>
                  <a:lnTo>
                    <a:pt x="257187" y="96393"/>
                  </a:lnTo>
                  <a:lnTo>
                    <a:pt x="256260" y="94513"/>
                  </a:lnTo>
                  <a:lnTo>
                    <a:pt x="254139" y="93675"/>
                  </a:lnTo>
                  <a:lnTo>
                    <a:pt x="252463" y="94526"/>
                  </a:lnTo>
                  <a:lnTo>
                    <a:pt x="250786" y="95377"/>
                  </a:lnTo>
                  <a:lnTo>
                    <a:pt x="254774" y="101612"/>
                  </a:lnTo>
                  <a:lnTo>
                    <a:pt x="256501" y="100850"/>
                  </a:lnTo>
                  <a:lnTo>
                    <a:pt x="257111" y="100114"/>
                  </a:lnTo>
                  <a:lnTo>
                    <a:pt x="257695" y="98348"/>
                  </a:lnTo>
                  <a:close/>
                </a:path>
                <a:path w="281305" h="123825">
                  <a:moveTo>
                    <a:pt x="261073" y="105727"/>
                  </a:moveTo>
                  <a:lnTo>
                    <a:pt x="260273" y="103974"/>
                  </a:lnTo>
                  <a:lnTo>
                    <a:pt x="259499" y="102196"/>
                  </a:lnTo>
                  <a:lnTo>
                    <a:pt x="257581" y="101320"/>
                  </a:lnTo>
                  <a:lnTo>
                    <a:pt x="255993" y="102031"/>
                  </a:lnTo>
                  <a:lnTo>
                    <a:pt x="254406" y="102743"/>
                  </a:lnTo>
                  <a:lnTo>
                    <a:pt x="253707" y="104686"/>
                  </a:lnTo>
                  <a:lnTo>
                    <a:pt x="254444" y="106387"/>
                  </a:lnTo>
                  <a:lnTo>
                    <a:pt x="255219" y="108077"/>
                  </a:lnTo>
                  <a:lnTo>
                    <a:pt x="257009" y="108991"/>
                  </a:lnTo>
                  <a:lnTo>
                    <a:pt x="260248" y="107734"/>
                  </a:lnTo>
                  <a:lnTo>
                    <a:pt x="261073" y="105727"/>
                  </a:lnTo>
                  <a:close/>
                </a:path>
                <a:path w="281305" h="123825">
                  <a:moveTo>
                    <a:pt x="263283" y="112496"/>
                  </a:moveTo>
                  <a:lnTo>
                    <a:pt x="262356" y="110007"/>
                  </a:lnTo>
                  <a:lnTo>
                    <a:pt x="260642" y="109131"/>
                  </a:lnTo>
                  <a:lnTo>
                    <a:pt x="259143" y="109702"/>
                  </a:lnTo>
                  <a:lnTo>
                    <a:pt x="257644" y="110274"/>
                  </a:lnTo>
                  <a:lnTo>
                    <a:pt x="260553" y="115874"/>
                  </a:lnTo>
                  <a:lnTo>
                    <a:pt x="262077" y="115366"/>
                  </a:lnTo>
                  <a:lnTo>
                    <a:pt x="262648" y="114795"/>
                  </a:lnTo>
                  <a:lnTo>
                    <a:pt x="262966" y="114071"/>
                  </a:lnTo>
                  <a:lnTo>
                    <a:pt x="263258" y="113360"/>
                  </a:lnTo>
                  <a:lnTo>
                    <a:pt x="263283" y="112496"/>
                  </a:lnTo>
                  <a:close/>
                </a:path>
                <a:path w="281305" h="123825">
                  <a:moveTo>
                    <a:pt x="265798" y="121018"/>
                  </a:moveTo>
                  <a:lnTo>
                    <a:pt x="264820" y="117932"/>
                  </a:lnTo>
                  <a:lnTo>
                    <a:pt x="263296" y="117055"/>
                  </a:lnTo>
                  <a:lnTo>
                    <a:pt x="261912" y="117513"/>
                  </a:lnTo>
                  <a:lnTo>
                    <a:pt x="260527" y="117970"/>
                  </a:lnTo>
                  <a:lnTo>
                    <a:pt x="259791" y="119545"/>
                  </a:lnTo>
                  <a:lnTo>
                    <a:pt x="260718" y="122516"/>
                  </a:lnTo>
                  <a:lnTo>
                    <a:pt x="262267" y="123393"/>
                  </a:lnTo>
                  <a:lnTo>
                    <a:pt x="265074" y="122593"/>
                  </a:lnTo>
                  <a:lnTo>
                    <a:pt x="265798" y="121018"/>
                  </a:lnTo>
                  <a:close/>
                </a:path>
                <a:path w="281305" h="123825">
                  <a:moveTo>
                    <a:pt x="280695" y="119519"/>
                  </a:moveTo>
                  <a:lnTo>
                    <a:pt x="279806" y="116471"/>
                  </a:lnTo>
                  <a:lnTo>
                    <a:pt x="278333" y="115582"/>
                  </a:lnTo>
                  <a:lnTo>
                    <a:pt x="275590" y="116433"/>
                  </a:lnTo>
                  <a:lnTo>
                    <a:pt x="274828" y="117970"/>
                  </a:lnTo>
                  <a:lnTo>
                    <a:pt x="275691" y="120904"/>
                  </a:lnTo>
                  <a:lnTo>
                    <a:pt x="277164" y="121793"/>
                  </a:lnTo>
                  <a:lnTo>
                    <a:pt x="278549" y="121424"/>
                  </a:lnTo>
                  <a:lnTo>
                    <a:pt x="279933" y="121056"/>
                  </a:lnTo>
                  <a:lnTo>
                    <a:pt x="280695" y="11951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-253" y="6702513"/>
              <a:ext cx="320040" cy="155575"/>
            </a:xfrm>
            <a:custGeom>
              <a:avLst/>
              <a:gdLst/>
              <a:ahLst/>
              <a:cxnLst/>
              <a:rect l="l" t="t" r="r" b="b"/>
              <a:pathLst>
                <a:path w="320040" h="155575">
                  <a:moveTo>
                    <a:pt x="1371" y="36029"/>
                  </a:moveTo>
                  <a:lnTo>
                    <a:pt x="254" y="34150"/>
                  </a:lnTo>
                  <a:lnTo>
                    <a:pt x="254" y="38874"/>
                  </a:lnTo>
                  <a:lnTo>
                    <a:pt x="711" y="38582"/>
                  </a:lnTo>
                  <a:lnTo>
                    <a:pt x="1371" y="36029"/>
                  </a:lnTo>
                  <a:close/>
                </a:path>
                <a:path w="320040" h="155575">
                  <a:moveTo>
                    <a:pt x="9055" y="31280"/>
                  </a:moveTo>
                  <a:lnTo>
                    <a:pt x="7048" y="27686"/>
                  </a:lnTo>
                  <a:lnTo>
                    <a:pt x="4622" y="27139"/>
                  </a:lnTo>
                  <a:lnTo>
                    <a:pt x="2628" y="28257"/>
                  </a:lnTo>
                  <a:lnTo>
                    <a:pt x="660" y="29438"/>
                  </a:lnTo>
                  <a:lnTo>
                    <a:pt x="0" y="31864"/>
                  </a:lnTo>
                  <a:lnTo>
                    <a:pt x="1079" y="33604"/>
                  </a:lnTo>
                  <a:lnTo>
                    <a:pt x="2171" y="35356"/>
                  </a:lnTo>
                  <a:lnTo>
                    <a:pt x="4546" y="35801"/>
                  </a:lnTo>
                  <a:lnTo>
                    <a:pt x="6426" y="34671"/>
                  </a:lnTo>
                  <a:lnTo>
                    <a:pt x="8331" y="33604"/>
                  </a:lnTo>
                  <a:lnTo>
                    <a:pt x="9055" y="31280"/>
                  </a:lnTo>
                  <a:close/>
                </a:path>
                <a:path w="320040" h="155575">
                  <a:moveTo>
                    <a:pt x="16954" y="26873"/>
                  </a:moveTo>
                  <a:lnTo>
                    <a:pt x="15265" y="23482"/>
                  </a:lnTo>
                  <a:lnTo>
                    <a:pt x="13055" y="22872"/>
                  </a:lnTo>
                  <a:lnTo>
                    <a:pt x="11176" y="23812"/>
                  </a:lnTo>
                  <a:lnTo>
                    <a:pt x="9334" y="24815"/>
                  </a:lnTo>
                  <a:lnTo>
                    <a:pt x="8610" y="27000"/>
                  </a:lnTo>
                  <a:lnTo>
                    <a:pt x="9525" y="28651"/>
                  </a:lnTo>
                  <a:lnTo>
                    <a:pt x="10452" y="30314"/>
                  </a:lnTo>
                  <a:lnTo>
                    <a:pt x="12611" y="30835"/>
                  </a:lnTo>
                  <a:lnTo>
                    <a:pt x="14376" y="29870"/>
                  </a:lnTo>
                  <a:lnTo>
                    <a:pt x="16179" y="28968"/>
                  </a:lnTo>
                  <a:lnTo>
                    <a:pt x="16954" y="26873"/>
                  </a:lnTo>
                  <a:close/>
                </a:path>
                <a:path w="320040" h="155575">
                  <a:moveTo>
                    <a:pt x="25069" y="22834"/>
                  </a:moveTo>
                  <a:lnTo>
                    <a:pt x="23672" y="19685"/>
                  </a:lnTo>
                  <a:lnTo>
                    <a:pt x="21678" y="19024"/>
                  </a:lnTo>
                  <a:lnTo>
                    <a:pt x="19939" y="19786"/>
                  </a:lnTo>
                  <a:lnTo>
                    <a:pt x="18211" y="20624"/>
                  </a:lnTo>
                  <a:lnTo>
                    <a:pt x="17449" y="22580"/>
                  </a:lnTo>
                  <a:lnTo>
                    <a:pt x="18211" y="24130"/>
                  </a:lnTo>
                  <a:lnTo>
                    <a:pt x="18973" y="25679"/>
                  </a:lnTo>
                  <a:lnTo>
                    <a:pt x="20929" y="26263"/>
                  </a:lnTo>
                  <a:lnTo>
                    <a:pt x="22580" y="25450"/>
                  </a:lnTo>
                  <a:lnTo>
                    <a:pt x="24269" y="24714"/>
                  </a:lnTo>
                  <a:lnTo>
                    <a:pt x="25069" y="22834"/>
                  </a:lnTo>
                  <a:close/>
                </a:path>
                <a:path w="320040" h="155575">
                  <a:moveTo>
                    <a:pt x="33362" y="19189"/>
                  </a:moveTo>
                  <a:lnTo>
                    <a:pt x="32232" y="16281"/>
                  </a:lnTo>
                  <a:lnTo>
                    <a:pt x="30467" y="15595"/>
                  </a:lnTo>
                  <a:lnTo>
                    <a:pt x="28854" y="16205"/>
                  </a:lnTo>
                  <a:lnTo>
                    <a:pt x="27279" y="16891"/>
                  </a:lnTo>
                  <a:lnTo>
                    <a:pt x="26504" y="18630"/>
                  </a:lnTo>
                  <a:lnTo>
                    <a:pt x="27114" y="20053"/>
                  </a:lnTo>
                  <a:lnTo>
                    <a:pt x="27736" y="21488"/>
                  </a:lnTo>
                  <a:lnTo>
                    <a:pt x="29464" y="22098"/>
                  </a:lnTo>
                  <a:lnTo>
                    <a:pt x="30988" y="21437"/>
                  </a:lnTo>
                  <a:lnTo>
                    <a:pt x="32550" y="20840"/>
                  </a:lnTo>
                  <a:lnTo>
                    <a:pt x="33362" y="19189"/>
                  </a:lnTo>
                  <a:close/>
                </a:path>
                <a:path w="320040" h="155575">
                  <a:moveTo>
                    <a:pt x="38061" y="35039"/>
                  </a:moveTo>
                  <a:lnTo>
                    <a:pt x="36449" y="30937"/>
                  </a:lnTo>
                  <a:lnTo>
                    <a:pt x="33947" y="30022"/>
                  </a:lnTo>
                  <a:lnTo>
                    <a:pt x="31661" y="30949"/>
                  </a:lnTo>
                  <a:lnTo>
                    <a:pt x="30518" y="31394"/>
                  </a:lnTo>
                  <a:lnTo>
                    <a:pt x="29718" y="32321"/>
                  </a:lnTo>
                  <a:lnTo>
                    <a:pt x="28854" y="34290"/>
                  </a:lnTo>
                  <a:lnTo>
                    <a:pt x="28841" y="34772"/>
                  </a:lnTo>
                  <a:lnTo>
                    <a:pt x="28562" y="34137"/>
                  </a:lnTo>
                  <a:lnTo>
                    <a:pt x="25844" y="33286"/>
                  </a:lnTo>
                  <a:lnTo>
                    <a:pt x="23456" y="34391"/>
                  </a:lnTo>
                  <a:lnTo>
                    <a:pt x="22263" y="34925"/>
                  </a:lnTo>
                  <a:lnTo>
                    <a:pt x="21437" y="35941"/>
                  </a:lnTo>
                  <a:lnTo>
                    <a:pt x="20777" y="37693"/>
                  </a:lnTo>
                  <a:lnTo>
                    <a:pt x="17894" y="36957"/>
                  </a:lnTo>
                  <a:lnTo>
                    <a:pt x="15417" y="38265"/>
                  </a:lnTo>
                  <a:lnTo>
                    <a:pt x="14160" y="38887"/>
                  </a:lnTo>
                  <a:lnTo>
                    <a:pt x="13335" y="39992"/>
                  </a:lnTo>
                  <a:lnTo>
                    <a:pt x="12839" y="41541"/>
                  </a:lnTo>
                  <a:lnTo>
                    <a:pt x="10109" y="40982"/>
                  </a:lnTo>
                  <a:lnTo>
                    <a:pt x="6908" y="42875"/>
                  </a:lnTo>
                  <a:lnTo>
                    <a:pt x="5054" y="45783"/>
                  </a:lnTo>
                  <a:lnTo>
                    <a:pt x="2514" y="45377"/>
                  </a:lnTo>
                  <a:lnTo>
                    <a:pt x="254" y="46875"/>
                  </a:lnTo>
                  <a:lnTo>
                    <a:pt x="254" y="52920"/>
                  </a:lnTo>
                  <a:lnTo>
                    <a:pt x="254" y="56845"/>
                  </a:lnTo>
                  <a:lnTo>
                    <a:pt x="254" y="59702"/>
                  </a:lnTo>
                  <a:lnTo>
                    <a:pt x="1397" y="58839"/>
                  </a:lnTo>
                  <a:lnTo>
                    <a:pt x="1739" y="57010"/>
                  </a:lnTo>
                  <a:lnTo>
                    <a:pt x="3098" y="57137"/>
                  </a:lnTo>
                  <a:lnTo>
                    <a:pt x="5600" y="55549"/>
                  </a:lnTo>
                  <a:lnTo>
                    <a:pt x="8064" y="53924"/>
                  </a:lnTo>
                  <a:lnTo>
                    <a:pt x="8661" y="51435"/>
                  </a:lnTo>
                  <a:lnTo>
                    <a:pt x="9372" y="51549"/>
                  </a:lnTo>
                  <a:lnTo>
                    <a:pt x="10020" y="51536"/>
                  </a:lnTo>
                  <a:lnTo>
                    <a:pt x="10668" y="51409"/>
                  </a:lnTo>
                  <a:lnTo>
                    <a:pt x="11315" y="51308"/>
                  </a:lnTo>
                  <a:lnTo>
                    <a:pt x="11963" y="51079"/>
                  </a:lnTo>
                  <a:lnTo>
                    <a:pt x="14986" y="49288"/>
                  </a:lnTo>
                  <a:lnTo>
                    <a:pt x="15748" y="46647"/>
                  </a:lnTo>
                  <a:lnTo>
                    <a:pt x="17310" y="47002"/>
                  </a:lnTo>
                  <a:lnTo>
                    <a:pt x="18592" y="46824"/>
                  </a:lnTo>
                  <a:lnTo>
                    <a:pt x="19773" y="46228"/>
                  </a:lnTo>
                  <a:lnTo>
                    <a:pt x="22110" y="44996"/>
                  </a:lnTo>
                  <a:lnTo>
                    <a:pt x="23088" y="42214"/>
                  </a:lnTo>
                  <a:lnTo>
                    <a:pt x="24853" y="42697"/>
                  </a:lnTo>
                  <a:lnTo>
                    <a:pt x="26035" y="42557"/>
                  </a:lnTo>
                  <a:lnTo>
                    <a:pt x="27190" y="42062"/>
                  </a:lnTo>
                  <a:lnTo>
                    <a:pt x="29438" y="41021"/>
                  </a:lnTo>
                  <a:lnTo>
                    <a:pt x="30492" y="38430"/>
                  </a:lnTo>
                  <a:lnTo>
                    <a:pt x="30187" y="37782"/>
                  </a:lnTo>
                  <a:lnTo>
                    <a:pt x="30594" y="38100"/>
                  </a:lnTo>
                  <a:lnTo>
                    <a:pt x="32588" y="38785"/>
                  </a:lnTo>
                  <a:lnTo>
                    <a:pt x="33705" y="38696"/>
                  </a:lnTo>
                  <a:lnTo>
                    <a:pt x="34798" y="38277"/>
                  </a:lnTo>
                  <a:lnTo>
                    <a:pt x="36957" y="37401"/>
                  </a:lnTo>
                  <a:lnTo>
                    <a:pt x="38061" y="35039"/>
                  </a:lnTo>
                  <a:close/>
                </a:path>
                <a:path w="320040" h="155575">
                  <a:moveTo>
                    <a:pt x="45796" y="31991"/>
                  </a:moveTo>
                  <a:lnTo>
                    <a:pt x="44475" y="28117"/>
                  </a:lnTo>
                  <a:lnTo>
                    <a:pt x="42189" y="27152"/>
                  </a:lnTo>
                  <a:lnTo>
                    <a:pt x="40030" y="27901"/>
                  </a:lnTo>
                  <a:lnTo>
                    <a:pt x="37896" y="28702"/>
                  </a:lnTo>
                  <a:lnTo>
                    <a:pt x="36817" y="30962"/>
                  </a:lnTo>
                  <a:lnTo>
                    <a:pt x="37579" y="32854"/>
                  </a:lnTo>
                  <a:lnTo>
                    <a:pt x="38341" y="34772"/>
                  </a:lnTo>
                  <a:lnTo>
                    <a:pt x="40576" y="35610"/>
                  </a:lnTo>
                  <a:lnTo>
                    <a:pt x="42621" y="34848"/>
                  </a:lnTo>
                  <a:lnTo>
                    <a:pt x="44665" y="34137"/>
                  </a:lnTo>
                  <a:lnTo>
                    <a:pt x="45796" y="31991"/>
                  </a:lnTo>
                  <a:close/>
                </a:path>
                <a:path w="320040" h="155575">
                  <a:moveTo>
                    <a:pt x="53657" y="29311"/>
                  </a:moveTo>
                  <a:lnTo>
                    <a:pt x="52603" y="25679"/>
                  </a:lnTo>
                  <a:lnTo>
                    <a:pt x="50533" y="24676"/>
                  </a:lnTo>
                  <a:lnTo>
                    <a:pt x="48514" y="25273"/>
                  </a:lnTo>
                  <a:lnTo>
                    <a:pt x="46507" y="25920"/>
                  </a:lnTo>
                  <a:lnTo>
                    <a:pt x="45415" y="27965"/>
                  </a:lnTo>
                  <a:lnTo>
                    <a:pt x="46024" y="29743"/>
                  </a:lnTo>
                  <a:lnTo>
                    <a:pt x="46647" y="31546"/>
                  </a:lnTo>
                  <a:lnTo>
                    <a:pt x="48679" y="32435"/>
                  </a:lnTo>
                  <a:lnTo>
                    <a:pt x="50596" y="31813"/>
                  </a:lnTo>
                  <a:lnTo>
                    <a:pt x="52514" y="31242"/>
                  </a:lnTo>
                  <a:lnTo>
                    <a:pt x="53657" y="29311"/>
                  </a:lnTo>
                  <a:close/>
                </a:path>
                <a:path w="320040" h="155575">
                  <a:moveTo>
                    <a:pt x="61658" y="27000"/>
                  </a:moveTo>
                  <a:lnTo>
                    <a:pt x="60845" y="23609"/>
                  </a:lnTo>
                  <a:lnTo>
                    <a:pt x="58991" y="22606"/>
                  </a:lnTo>
                  <a:lnTo>
                    <a:pt x="57111" y="23050"/>
                  </a:lnTo>
                  <a:lnTo>
                    <a:pt x="55245" y="23571"/>
                  </a:lnTo>
                  <a:lnTo>
                    <a:pt x="54140" y="25387"/>
                  </a:lnTo>
                  <a:lnTo>
                    <a:pt x="54622" y="27051"/>
                  </a:lnTo>
                  <a:lnTo>
                    <a:pt x="55105" y="28727"/>
                  </a:lnTo>
                  <a:lnTo>
                    <a:pt x="56934" y="29641"/>
                  </a:lnTo>
                  <a:lnTo>
                    <a:pt x="58724" y="29146"/>
                  </a:lnTo>
                  <a:lnTo>
                    <a:pt x="60528" y="28714"/>
                  </a:lnTo>
                  <a:lnTo>
                    <a:pt x="61658" y="27000"/>
                  </a:lnTo>
                  <a:close/>
                </a:path>
                <a:path w="320040" h="155575">
                  <a:moveTo>
                    <a:pt x="69761" y="25057"/>
                  </a:moveTo>
                  <a:lnTo>
                    <a:pt x="69456" y="23507"/>
                  </a:lnTo>
                  <a:lnTo>
                    <a:pt x="69164" y="21945"/>
                  </a:lnTo>
                  <a:lnTo>
                    <a:pt x="67513" y="20942"/>
                  </a:lnTo>
                  <a:lnTo>
                    <a:pt x="65786" y="21272"/>
                  </a:lnTo>
                  <a:lnTo>
                    <a:pt x="64071" y="21666"/>
                  </a:lnTo>
                  <a:lnTo>
                    <a:pt x="62979" y="23266"/>
                  </a:lnTo>
                  <a:lnTo>
                    <a:pt x="63347" y="24803"/>
                  </a:lnTo>
                  <a:lnTo>
                    <a:pt x="63715" y="26352"/>
                  </a:lnTo>
                  <a:lnTo>
                    <a:pt x="65341" y="27279"/>
                  </a:lnTo>
                  <a:lnTo>
                    <a:pt x="66992" y="26898"/>
                  </a:lnTo>
                  <a:lnTo>
                    <a:pt x="68656" y="26581"/>
                  </a:lnTo>
                  <a:lnTo>
                    <a:pt x="69761" y="25057"/>
                  </a:lnTo>
                  <a:close/>
                </a:path>
                <a:path w="320040" h="155575">
                  <a:moveTo>
                    <a:pt x="69862" y="8902"/>
                  </a:moveTo>
                  <a:lnTo>
                    <a:pt x="69596" y="7366"/>
                  </a:lnTo>
                  <a:lnTo>
                    <a:pt x="69329" y="5829"/>
                  </a:lnTo>
                  <a:lnTo>
                    <a:pt x="67729" y="4826"/>
                  </a:lnTo>
                  <a:lnTo>
                    <a:pt x="66027" y="5118"/>
                  </a:lnTo>
                  <a:lnTo>
                    <a:pt x="64338" y="5448"/>
                  </a:lnTo>
                  <a:lnTo>
                    <a:pt x="63246" y="7023"/>
                  </a:lnTo>
                  <a:lnTo>
                    <a:pt x="63906" y="10071"/>
                  </a:lnTo>
                  <a:lnTo>
                    <a:pt x="65481" y="10972"/>
                  </a:lnTo>
                  <a:lnTo>
                    <a:pt x="67119" y="10655"/>
                  </a:lnTo>
                  <a:lnTo>
                    <a:pt x="68757" y="10375"/>
                  </a:lnTo>
                  <a:lnTo>
                    <a:pt x="69862" y="8902"/>
                  </a:lnTo>
                  <a:close/>
                </a:path>
                <a:path w="320040" h="155575">
                  <a:moveTo>
                    <a:pt x="77952" y="23495"/>
                  </a:moveTo>
                  <a:lnTo>
                    <a:pt x="77546" y="20662"/>
                  </a:lnTo>
                  <a:lnTo>
                    <a:pt x="76098" y="19685"/>
                  </a:lnTo>
                  <a:lnTo>
                    <a:pt x="74536" y="19900"/>
                  </a:lnTo>
                  <a:lnTo>
                    <a:pt x="72974" y="20193"/>
                  </a:lnTo>
                  <a:lnTo>
                    <a:pt x="71920" y="21577"/>
                  </a:lnTo>
                  <a:lnTo>
                    <a:pt x="72174" y="22987"/>
                  </a:lnTo>
                  <a:lnTo>
                    <a:pt x="72428" y="24396"/>
                  </a:lnTo>
                  <a:lnTo>
                    <a:pt x="73863" y="25311"/>
                  </a:lnTo>
                  <a:lnTo>
                    <a:pt x="75361" y="25031"/>
                  </a:lnTo>
                  <a:lnTo>
                    <a:pt x="76885" y="24828"/>
                  </a:lnTo>
                  <a:lnTo>
                    <a:pt x="77952" y="23495"/>
                  </a:lnTo>
                  <a:close/>
                </a:path>
                <a:path w="320040" h="155575">
                  <a:moveTo>
                    <a:pt x="79489" y="7581"/>
                  </a:moveTo>
                  <a:lnTo>
                    <a:pt x="79273" y="5867"/>
                  </a:lnTo>
                  <a:lnTo>
                    <a:pt x="79057" y="4152"/>
                  </a:lnTo>
                  <a:lnTo>
                    <a:pt x="77343" y="2959"/>
                  </a:lnTo>
                  <a:lnTo>
                    <a:pt x="75450" y="3200"/>
                  </a:lnTo>
                  <a:lnTo>
                    <a:pt x="73558" y="3467"/>
                  </a:lnTo>
                  <a:lnTo>
                    <a:pt x="72263" y="5156"/>
                  </a:lnTo>
                  <a:lnTo>
                    <a:pt x="72555" y="6845"/>
                  </a:lnTo>
                  <a:lnTo>
                    <a:pt x="72834" y="8559"/>
                  </a:lnTo>
                  <a:lnTo>
                    <a:pt x="74536" y="9639"/>
                  </a:lnTo>
                  <a:lnTo>
                    <a:pt x="76352" y="9385"/>
                  </a:lnTo>
                  <a:lnTo>
                    <a:pt x="78181" y="9156"/>
                  </a:lnTo>
                  <a:lnTo>
                    <a:pt x="79489" y="7581"/>
                  </a:lnTo>
                  <a:close/>
                </a:path>
                <a:path w="320040" h="155575">
                  <a:moveTo>
                    <a:pt x="89154" y="6756"/>
                  </a:moveTo>
                  <a:lnTo>
                    <a:pt x="89014" y="4864"/>
                  </a:lnTo>
                  <a:lnTo>
                    <a:pt x="88874" y="2971"/>
                  </a:lnTo>
                  <a:lnTo>
                    <a:pt x="87058" y="1574"/>
                  </a:lnTo>
                  <a:lnTo>
                    <a:pt x="84975" y="1739"/>
                  </a:lnTo>
                  <a:lnTo>
                    <a:pt x="82880" y="1943"/>
                  </a:lnTo>
                  <a:lnTo>
                    <a:pt x="81381" y="3708"/>
                  </a:lnTo>
                  <a:lnTo>
                    <a:pt x="81826" y="7467"/>
                  </a:lnTo>
                  <a:lnTo>
                    <a:pt x="83629" y="8750"/>
                  </a:lnTo>
                  <a:lnTo>
                    <a:pt x="85636" y="8559"/>
                  </a:lnTo>
                  <a:lnTo>
                    <a:pt x="87642" y="8407"/>
                  </a:lnTo>
                  <a:lnTo>
                    <a:pt x="89154" y="6756"/>
                  </a:lnTo>
                  <a:close/>
                </a:path>
                <a:path w="320040" h="155575">
                  <a:moveTo>
                    <a:pt x="98844" y="6400"/>
                  </a:moveTo>
                  <a:lnTo>
                    <a:pt x="98793" y="4343"/>
                  </a:lnTo>
                  <a:lnTo>
                    <a:pt x="98742" y="2286"/>
                  </a:lnTo>
                  <a:lnTo>
                    <a:pt x="96850" y="673"/>
                  </a:lnTo>
                  <a:lnTo>
                    <a:pt x="94564" y="736"/>
                  </a:lnTo>
                  <a:lnTo>
                    <a:pt x="92278" y="850"/>
                  </a:lnTo>
                  <a:lnTo>
                    <a:pt x="90551" y="2692"/>
                  </a:lnTo>
                  <a:lnTo>
                    <a:pt x="90855" y="6807"/>
                  </a:lnTo>
                  <a:lnTo>
                    <a:pt x="92735" y="8293"/>
                  </a:lnTo>
                  <a:lnTo>
                    <a:pt x="94932" y="8178"/>
                  </a:lnTo>
                  <a:lnTo>
                    <a:pt x="97116" y="8128"/>
                  </a:lnTo>
                  <a:lnTo>
                    <a:pt x="98844" y="6400"/>
                  </a:lnTo>
                  <a:close/>
                </a:path>
                <a:path w="320040" h="155575">
                  <a:moveTo>
                    <a:pt x="108635" y="2082"/>
                  </a:moveTo>
                  <a:lnTo>
                    <a:pt x="106680" y="241"/>
                  </a:lnTo>
                  <a:lnTo>
                    <a:pt x="104203" y="190"/>
                  </a:lnTo>
                  <a:lnTo>
                    <a:pt x="101727" y="190"/>
                  </a:lnTo>
                  <a:lnTo>
                    <a:pt x="99758" y="2108"/>
                  </a:lnTo>
                  <a:lnTo>
                    <a:pt x="99885" y="6553"/>
                  </a:lnTo>
                  <a:lnTo>
                    <a:pt x="101854" y="8255"/>
                  </a:lnTo>
                  <a:lnTo>
                    <a:pt x="104203" y="8255"/>
                  </a:lnTo>
                  <a:lnTo>
                    <a:pt x="106565" y="8293"/>
                  </a:lnTo>
                  <a:lnTo>
                    <a:pt x="108534" y="6527"/>
                  </a:lnTo>
                  <a:lnTo>
                    <a:pt x="108585" y="4305"/>
                  </a:lnTo>
                  <a:lnTo>
                    <a:pt x="108635" y="2082"/>
                  </a:lnTo>
                  <a:close/>
                </a:path>
                <a:path w="320040" h="155575">
                  <a:moveTo>
                    <a:pt x="112953" y="18961"/>
                  </a:moveTo>
                  <a:lnTo>
                    <a:pt x="111734" y="17729"/>
                  </a:lnTo>
                  <a:lnTo>
                    <a:pt x="110147" y="17640"/>
                  </a:lnTo>
                  <a:lnTo>
                    <a:pt x="108559" y="17589"/>
                  </a:lnTo>
                  <a:lnTo>
                    <a:pt x="107264" y="18770"/>
                  </a:lnTo>
                  <a:lnTo>
                    <a:pt x="107213" y="21640"/>
                  </a:lnTo>
                  <a:lnTo>
                    <a:pt x="108432" y="22783"/>
                  </a:lnTo>
                  <a:lnTo>
                    <a:pt x="109969" y="22834"/>
                  </a:lnTo>
                  <a:lnTo>
                    <a:pt x="111506" y="22923"/>
                  </a:lnTo>
                  <a:lnTo>
                    <a:pt x="112801" y="21831"/>
                  </a:lnTo>
                  <a:lnTo>
                    <a:pt x="112877" y="20396"/>
                  </a:lnTo>
                  <a:lnTo>
                    <a:pt x="112953" y="18961"/>
                  </a:lnTo>
                  <a:close/>
                </a:path>
                <a:path w="320040" h="155575">
                  <a:moveTo>
                    <a:pt x="122021" y="19494"/>
                  </a:moveTo>
                  <a:lnTo>
                    <a:pt x="120726" y="18059"/>
                  </a:lnTo>
                  <a:lnTo>
                    <a:pt x="118986" y="17881"/>
                  </a:lnTo>
                  <a:lnTo>
                    <a:pt x="117233" y="17741"/>
                  </a:lnTo>
                  <a:lnTo>
                    <a:pt x="115722" y="18973"/>
                  </a:lnTo>
                  <a:lnTo>
                    <a:pt x="115531" y="22148"/>
                  </a:lnTo>
                  <a:lnTo>
                    <a:pt x="116827" y="23469"/>
                  </a:lnTo>
                  <a:lnTo>
                    <a:pt x="118516" y="23609"/>
                  </a:lnTo>
                  <a:lnTo>
                    <a:pt x="120192" y="23787"/>
                  </a:lnTo>
                  <a:lnTo>
                    <a:pt x="121691" y="22644"/>
                  </a:lnTo>
                  <a:lnTo>
                    <a:pt x="121856" y="21069"/>
                  </a:lnTo>
                  <a:lnTo>
                    <a:pt x="122021" y="19494"/>
                  </a:lnTo>
                  <a:close/>
                </a:path>
                <a:path w="320040" h="155575">
                  <a:moveTo>
                    <a:pt x="131064" y="20459"/>
                  </a:moveTo>
                  <a:lnTo>
                    <a:pt x="129730" y="18834"/>
                  </a:lnTo>
                  <a:lnTo>
                    <a:pt x="127825" y="18542"/>
                  </a:lnTo>
                  <a:lnTo>
                    <a:pt x="125907" y="18300"/>
                  </a:lnTo>
                  <a:lnTo>
                    <a:pt x="124193" y="19570"/>
                  </a:lnTo>
                  <a:lnTo>
                    <a:pt x="123812" y="23037"/>
                  </a:lnTo>
                  <a:lnTo>
                    <a:pt x="125171" y="24561"/>
                  </a:lnTo>
                  <a:lnTo>
                    <a:pt x="127000" y="24803"/>
                  </a:lnTo>
                  <a:lnTo>
                    <a:pt x="128828" y="25082"/>
                  </a:lnTo>
                  <a:lnTo>
                    <a:pt x="130530" y="23914"/>
                  </a:lnTo>
                  <a:lnTo>
                    <a:pt x="130797" y="22186"/>
                  </a:lnTo>
                  <a:lnTo>
                    <a:pt x="131064" y="20459"/>
                  </a:lnTo>
                  <a:close/>
                </a:path>
                <a:path w="320040" h="155575">
                  <a:moveTo>
                    <a:pt x="140055" y="21882"/>
                  </a:moveTo>
                  <a:lnTo>
                    <a:pt x="138684" y="20040"/>
                  </a:lnTo>
                  <a:lnTo>
                    <a:pt x="136626" y="19621"/>
                  </a:lnTo>
                  <a:lnTo>
                    <a:pt x="134556" y="19253"/>
                  </a:lnTo>
                  <a:lnTo>
                    <a:pt x="132626" y="20561"/>
                  </a:lnTo>
                  <a:lnTo>
                    <a:pt x="132041" y="24295"/>
                  </a:lnTo>
                  <a:lnTo>
                    <a:pt x="133426" y="26022"/>
                  </a:lnTo>
                  <a:lnTo>
                    <a:pt x="135407" y="26377"/>
                  </a:lnTo>
                  <a:lnTo>
                    <a:pt x="137388" y="26771"/>
                  </a:lnTo>
                  <a:lnTo>
                    <a:pt x="139293" y="25590"/>
                  </a:lnTo>
                  <a:lnTo>
                    <a:pt x="139674" y="23736"/>
                  </a:lnTo>
                  <a:lnTo>
                    <a:pt x="140055" y="21882"/>
                  </a:lnTo>
                  <a:close/>
                </a:path>
                <a:path w="320040" h="155575">
                  <a:moveTo>
                    <a:pt x="148958" y="23749"/>
                  </a:moveTo>
                  <a:lnTo>
                    <a:pt x="147586" y="21691"/>
                  </a:lnTo>
                  <a:lnTo>
                    <a:pt x="145376" y="21132"/>
                  </a:lnTo>
                  <a:lnTo>
                    <a:pt x="143154" y="20624"/>
                  </a:lnTo>
                  <a:lnTo>
                    <a:pt x="140995" y="21932"/>
                  </a:lnTo>
                  <a:lnTo>
                    <a:pt x="140195" y="25946"/>
                  </a:lnTo>
                  <a:lnTo>
                    <a:pt x="141592" y="27876"/>
                  </a:lnTo>
                  <a:lnTo>
                    <a:pt x="143713" y="28359"/>
                  </a:lnTo>
                  <a:lnTo>
                    <a:pt x="145821" y="28892"/>
                  </a:lnTo>
                  <a:lnTo>
                    <a:pt x="147942" y="27711"/>
                  </a:lnTo>
                  <a:lnTo>
                    <a:pt x="148450" y="25730"/>
                  </a:lnTo>
                  <a:lnTo>
                    <a:pt x="148958" y="23749"/>
                  </a:lnTo>
                  <a:close/>
                </a:path>
                <a:path w="320040" h="155575">
                  <a:moveTo>
                    <a:pt x="199682" y="44030"/>
                  </a:moveTo>
                  <a:lnTo>
                    <a:pt x="198615" y="40601"/>
                  </a:lnTo>
                  <a:lnTo>
                    <a:pt x="195745" y="38900"/>
                  </a:lnTo>
                  <a:lnTo>
                    <a:pt x="192824" y="37274"/>
                  </a:lnTo>
                  <a:lnTo>
                    <a:pt x="190982" y="37757"/>
                  </a:lnTo>
                  <a:lnTo>
                    <a:pt x="190500" y="36410"/>
                  </a:lnTo>
                  <a:lnTo>
                    <a:pt x="187706" y="34937"/>
                  </a:lnTo>
                  <a:lnTo>
                    <a:pt x="184873" y="33528"/>
                  </a:lnTo>
                  <a:lnTo>
                    <a:pt x="182841" y="34163"/>
                  </a:lnTo>
                  <a:lnTo>
                    <a:pt x="182194" y="32613"/>
                  </a:lnTo>
                  <a:lnTo>
                    <a:pt x="179501" y="31343"/>
                  </a:lnTo>
                  <a:lnTo>
                    <a:pt x="176771" y="30149"/>
                  </a:lnTo>
                  <a:lnTo>
                    <a:pt x="174548" y="30975"/>
                  </a:lnTo>
                  <a:lnTo>
                    <a:pt x="173736" y="29248"/>
                  </a:lnTo>
                  <a:lnTo>
                    <a:pt x="171145" y="28181"/>
                  </a:lnTo>
                  <a:lnTo>
                    <a:pt x="168529" y="27165"/>
                  </a:lnTo>
                  <a:lnTo>
                    <a:pt x="166141" y="28181"/>
                  </a:lnTo>
                  <a:lnTo>
                    <a:pt x="165138" y="26289"/>
                  </a:lnTo>
                  <a:lnTo>
                    <a:pt x="162661" y="25412"/>
                  </a:lnTo>
                  <a:lnTo>
                    <a:pt x="160159" y="24587"/>
                  </a:lnTo>
                  <a:lnTo>
                    <a:pt x="157619" y="25819"/>
                  </a:lnTo>
                  <a:lnTo>
                    <a:pt x="156400" y="23774"/>
                  </a:lnTo>
                  <a:lnTo>
                    <a:pt x="154063" y="23063"/>
                  </a:lnTo>
                  <a:lnTo>
                    <a:pt x="151688" y="22402"/>
                  </a:lnTo>
                  <a:lnTo>
                    <a:pt x="149313" y="23698"/>
                  </a:lnTo>
                  <a:lnTo>
                    <a:pt x="148247" y="27965"/>
                  </a:lnTo>
                  <a:lnTo>
                    <a:pt x="149656" y="30111"/>
                  </a:lnTo>
                  <a:lnTo>
                    <a:pt x="151904" y="30734"/>
                  </a:lnTo>
                  <a:lnTo>
                    <a:pt x="154127" y="31407"/>
                  </a:lnTo>
                  <a:lnTo>
                    <a:pt x="156210" y="30391"/>
                  </a:lnTo>
                  <a:lnTo>
                    <a:pt x="157594" y="32715"/>
                  </a:lnTo>
                  <a:lnTo>
                    <a:pt x="159956" y="33502"/>
                  </a:lnTo>
                  <a:lnTo>
                    <a:pt x="162306" y="34340"/>
                  </a:lnTo>
                  <a:lnTo>
                    <a:pt x="164223" y="33502"/>
                  </a:lnTo>
                  <a:lnTo>
                    <a:pt x="165392" y="35699"/>
                  </a:lnTo>
                  <a:lnTo>
                    <a:pt x="167855" y="36652"/>
                  </a:lnTo>
                  <a:lnTo>
                    <a:pt x="170307" y="37655"/>
                  </a:lnTo>
                  <a:lnTo>
                    <a:pt x="172059" y="36995"/>
                  </a:lnTo>
                  <a:lnTo>
                    <a:pt x="173024" y="39027"/>
                  </a:lnTo>
                  <a:lnTo>
                    <a:pt x="175590" y="40157"/>
                  </a:lnTo>
                  <a:lnTo>
                    <a:pt x="178117" y="41338"/>
                  </a:lnTo>
                  <a:lnTo>
                    <a:pt x="179692" y="40830"/>
                  </a:lnTo>
                  <a:lnTo>
                    <a:pt x="180479" y="42722"/>
                  </a:lnTo>
                  <a:lnTo>
                    <a:pt x="183121" y="44030"/>
                  </a:lnTo>
                  <a:lnTo>
                    <a:pt x="185737" y="45415"/>
                  </a:lnTo>
                  <a:lnTo>
                    <a:pt x="187121" y="45046"/>
                  </a:lnTo>
                  <a:lnTo>
                    <a:pt x="187731" y="46748"/>
                  </a:lnTo>
                  <a:lnTo>
                    <a:pt x="190449" y="48260"/>
                  </a:lnTo>
                  <a:lnTo>
                    <a:pt x="193128" y="49847"/>
                  </a:lnTo>
                  <a:lnTo>
                    <a:pt x="196557" y="49085"/>
                  </a:lnTo>
                  <a:lnTo>
                    <a:pt x="198120" y="46558"/>
                  </a:lnTo>
                  <a:lnTo>
                    <a:pt x="199682" y="44030"/>
                  </a:lnTo>
                  <a:close/>
                </a:path>
                <a:path w="320040" h="155575">
                  <a:moveTo>
                    <a:pt x="224561" y="42418"/>
                  </a:moveTo>
                  <a:lnTo>
                    <a:pt x="224066" y="39509"/>
                  </a:lnTo>
                  <a:lnTo>
                    <a:pt x="221907" y="37947"/>
                  </a:lnTo>
                  <a:lnTo>
                    <a:pt x="219710" y="36436"/>
                  </a:lnTo>
                  <a:lnTo>
                    <a:pt x="217157" y="36753"/>
                  </a:lnTo>
                  <a:lnTo>
                    <a:pt x="216484" y="33807"/>
                  </a:lnTo>
                  <a:lnTo>
                    <a:pt x="214109" y="32207"/>
                  </a:lnTo>
                  <a:lnTo>
                    <a:pt x="211683" y="30695"/>
                  </a:lnTo>
                  <a:lnTo>
                    <a:pt x="209397" y="31115"/>
                  </a:lnTo>
                  <a:lnTo>
                    <a:pt x="208635" y="28435"/>
                  </a:lnTo>
                  <a:lnTo>
                    <a:pt x="206032" y="26835"/>
                  </a:lnTo>
                  <a:lnTo>
                    <a:pt x="203365" y="25349"/>
                  </a:lnTo>
                  <a:lnTo>
                    <a:pt x="201345" y="25819"/>
                  </a:lnTo>
                  <a:lnTo>
                    <a:pt x="200533" y="23431"/>
                  </a:lnTo>
                  <a:lnTo>
                    <a:pt x="197688" y="21856"/>
                  </a:lnTo>
                  <a:lnTo>
                    <a:pt x="194792" y="20408"/>
                  </a:lnTo>
                  <a:lnTo>
                    <a:pt x="193027" y="20916"/>
                  </a:lnTo>
                  <a:lnTo>
                    <a:pt x="192189" y="18796"/>
                  </a:lnTo>
                  <a:lnTo>
                    <a:pt x="189103" y="17284"/>
                  </a:lnTo>
                  <a:lnTo>
                    <a:pt x="185966" y="15887"/>
                  </a:lnTo>
                  <a:lnTo>
                    <a:pt x="184454" y="16408"/>
                  </a:lnTo>
                  <a:lnTo>
                    <a:pt x="183616" y="14566"/>
                  </a:lnTo>
                  <a:lnTo>
                    <a:pt x="180276" y="13131"/>
                  </a:lnTo>
                  <a:lnTo>
                    <a:pt x="176898" y="11798"/>
                  </a:lnTo>
                  <a:lnTo>
                    <a:pt x="175641" y="12306"/>
                  </a:lnTo>
                  <a:lnTo>
                    <a:pt x="174840" y="10744"/>
                  </a:lnTo>
                  <a:lnTo>
                    <a:pt x="171259" y="9410"/>
                  </a:lnTo>
                  <a:lnTo>
                    <a:pt x="167627" y="8178"/>
                  </a:lnTo>
                  <a:lnTo>
                    <a:pt x="165989" y="8940"/>
                  </a:lnTo>
                  <a:lnTo>
                    <a:pt x="165341" y="7797"/>
                  </a:lnTo>
                  <a:lnTo>
                    <a:pt x="161874" y="6692"/>
                  </a:lnTo>
                  <a:lnTo>
                    <a:pt x="158394" y="5689"/>
                  </a:lnTo>
                  <a:lnTo>
                    <a:pt x="156565" y="6654"/>
                  </a:lnTo>
                  <a:lnTo>
                    <a:pt x="155714" y="5334"/>
                  </a:lnTo>
                  <a:lnTo>
                    <a:pt x="152387" y="4457"/>
                  </a:lnTo>
                  <a:lnTo>
                    <a:pt x="149047" y="3657"/>
                  </a:lnTo>
                  <a:lnTo>
                    <a:pt x="147053" y="4826"/>
                  </a:lnTo>
                  <a:lnTo>
                    <a:pt x="145999" y="3352"/>
                  </a:lnTo>
                  <a:lnTo>
                    <a:pt x="142824" y="2667"/>
                  </a:lnTo>
                  <a:lnTo>
                    <a:pt x="139636" y="2057"/>
                  </a:lnTo>
                  <a:lnTo>
                    <a:pt x="137490" y="3479"/>
                  </a:lnTo>
                  <a:lnTo>
                    <a:pt x="136220" y="1854"/>
                  </a:lnTo>
                  <a:lnTo>
                    <a:pt x="133197" y="1358"/>
                  </a:lnTo>
                  <a:lnTo>
                    <a:pt x="130187" y="927"/>
                  </a:lnTo>
                  <a:lnTo>
                    <a:pt x="127914" y="2578"/>
                  </a:lnTo>
                  <a:lnTo>
                    <a:pt x="126377" y="825"/>
                  </a:lnTo>
                  <a:lnTo>
                    <a:pt x="123532" y="495"/>
                  </a:lnTo>
                  <a:lnTo>
                    <a:pt x="120700" y="228"/>
                  </a:lnTo>
                  <a:lnTo>
                    <a:pt x="118313" y="2146"/>
                  </a:lnTo>
                  <a:lnTo>
                    <a:pt x="116535" y="292"/>
                  </a:lnTo>
                  <a:lnTo>
                    <a:pt x="113868" y="114"/>
                  </a:lnTo>
                  <a:lnTo>
                    <a:pt x="111201" y="0"/>
                  </a:lnTo>
                  <a:lnTo>
                    <a:pt x="109004" y="1943"/>
                  </a:lnTo>
                  <a:lnTo>
                    <a:pt x="108915" y="6731"/>
                  </a:lnTo>
                  <a:lnTo>
                    <a:pt x="110934" y="8648"/>
                  </a:lnTo>
                  <a:lnTo>
                    <a:pt x="113461" y="8775"/>
                  </a:lnTo>
                  <a:lnTo>
                    <a:pt x="115989" y="8940"/>
                  </a:lnTo>
                  <a:lnTo>
                    <a:pt x="117944" y="7353"/>
                  </a:lnTo>
                  <a:lnTo>
                    <a:pt x="119976" y="9474"/>
                  </a:lnTo>
                  <a:lnTo>
                    <a:pt x="122656" y="9728"/>
                  </a:lnTo>
                  <a:lnTo>
                    <a:pt x="125349" y="10033"/>
                  </a:lnTo>
                  <a:lnTo>
                    <a:pt x="127177" y="8686"/>
                  </a:lnTo>
                  <a:lnTo>
                    <a:pt x="128955" y="10718"/>
                  </a:lnTo>
                  <a:lnTo>
                    <a:pt x="131800" y="11125"/>
                  </a:lnTo>
                  <a:lnTo>
                    <a:pt x="134632" y="11595"/>
                  </a:lnTo>
                  <a:lnTo>
                    <a:pt x="136334" y="10464"/>
                  </a:lnTo>
                  <a:lnTo>
                    <a:pt x="137845" y="12382"/>
                  </a:lnTo>
                  <a:lnTo>
                    <a:pt x="140830" y="12954"/>
                  </a:lnTo>
                  <a:lnTo>
                    <a:pt x="143814" y="13589"/>
                  </a:lnTo>
                  <a:lnTo>
                    <a:pt x="145351" y="12661"/>
                  </a:lnTo>
                  <a:lnTo>
                    <a:pt x="146634" y="14465"/>
                  </a:lnTo>
                  <a:lnTo>
                    <a:pt x="149758" y="15214"/>
                  </a:lnTo>
                  <a:lnTo>
                    <a:pt x="152869" y="16040"/>
                  </a:lnTo>
                  <a:lnTo>
                    <a:pt x="154254" y="15303"/>
                  </a:lnTo>
                  <a:lnTo>
                    <a:pt x="155308" y="16954"/>
                  </a:lnTo>
                  <a:lnTo>
                    <a:pt x="158559" y="17894"/>
                  </a:lnTo>
                  <a:lnTo>
                    <a:pt x="161785" y="18923"/>
                  </a:lnTo>
                  <a:lnTo>
                    <a:pt x="162979" y="18351"/>
                  </a:lnTo>
                  <a:lnTo>
                    <a:pt x="163842" y="19862"/>
                  </a:lnTo>
                  <a:lnTo>
                    <a:pt x="167195" y="21005"/>
                  </a:lnTo>
                  <a:lnTo>
                    <a:pt x="170522" y="22250"/>
                  </a:lnTo>
                  <a:lnTo>
                    <a:pt x="172148" y="21564"/>
                  </a:lnTo>
                  <a:lnTo>
                    <a:pt x="172745" y="22720"/>
                  </a:lnTo>
                  <a:lnTo>
                    <a:pt x="175895" y="23952"/>
                  </a:lnTo>
                  <a:lnTo>
                    <a:pt x="178993" y="25298"/>
                  </a:lnTo>
                  <a:lnTo>
                    <a:pt x="180873" y="24612"/>
                  </a:lnTo>
                  <a:lnTo>
                    <a:pt x="181508" y="26035"/>
                  </a:lnTo>
                  <a:lnTo>
                    <a:pt x="184442" y="27343"/>
                  </a:lnTo>
                  <a:lnTo>
                    <a:pt x="187325" y="28765"/>
                  </a:lnTo>
                  <a:lnTo>
                    <a:pt x="189471" y="28105"/>
                  </a:lnTo>
                  <a:lnTo>
                    <a:pt x="190106" y="29781"/>
                  </a:lnTo>
                  <a:lnTo>
                    <a:pt x="192836" y="31140"/>
                  </a:lnTo>
                  <a:lnTo>
                    <a:pt x="195491" y="32613"/>
                  </a:lnTo>
                  <a:lnTo>
                    <a:pt x="197904" y="32004"/>
                  </a:lnTo>
                  <a:lnTo>
                    <a:pt x="198526" y="33947"/>
                  </a:lnTo>
                  <a:lnTo>
                    <a:pt x="201041" y="35344"/>
                  </a:lnTo>
                  <a:lnTo>
                    <a:pt x="203479" y="36855"/>
                  </a:lnTo>
                  <a:lnTo>
                    <a:pt x="206146" y="36322"/>
                  </a:lnTo>
                  <a:lnTo>
                    <a:pt x="206743" y="38531"/>
                  </a:lnTo>
                  <a:lnTo>
                    <a:pt x="209042" y="39966"/>
                  </a:lnTo>
                  <a:lnTo>
                    <a:pt x="211277" y="41478"/>
                  </a:lnTo>
                  <a:lnTo>
                    <a:pt x="214198" y="41059"/>
                  </a:lnTo>
                  <a:lnTo>
                    <a:pt x="214731" y="43522"/>
                  </a:lnTo>
                  <a:lnTo>
                    <a:pt x="216814" y="44970"/>
                  </a:lnTo>
                  <a:lnTo>
                    <a:pt x="218871" y="46443"/>
                  </a:lnTo>
                  <a:lnTo>
                    <a:pt x="221640" y="46215"/>
                  </a:lnTo>
                  <a:lnTo>
                    <a:pt x="224561" y="42418"/>
                  </a:lnTo>
                  <a:close/>
                </a:path>
                <a:path w="320040" h="155575">
                  <a:moveTo>
                    <a:pt x="231241" y="48069"/>
                  </a:moveTo>
                  <a:lnTo>
                    <a:pt x="230949" y="45897"/>
                  </a:lnTo>
                  <a:lnTo>
                    <a:pt x="230403" y="44805"/>
                  </a:lnTo>
                  <a:lnTo>
                    <a:pt x="229412" y="44069"/>
                  </a:lnTo>
                  <a:lnTo>
                    <a:pt x="227444" y="42557"/>
                  </a:lnTo>
                  <a:lnTo>
                    <a:pt x="224764" y="42760"/>
                  </a:lnTo>
                  <a:lnTo>
                    <a:pt x="223418" y="44538"/>
                  </a:lnTo>
                  <a:lnTo>
                    <a:pt x="222072" y="46316"/>
                  </a:lnTo>
                  <a:lnTo>
                    <a:pt x="222491" y="48920"/>
                  </a:lnTo>
                  <a:lnTo>
                    <a:pt x="225323" y="51066"/>
                  </a:lnTo>
                  <a:lnTo>
                    <a:pt x="226415" y="51422"/>
                  </a:lnTo>
                  <a:lnTo>
                    <a:pt x="228523" y="51320"/>
                  </a:lnTo>
                  <a:lnTo>
                    <a:pt x="229539" y="50863"/>
                  </a:lnTo>
                  <a:lnTo>
                    <a:pt x="230974" y="49161"/>
                  </a:lnTo>
                  <a:lnTo>
                    <a:pt x="231241" y="48069"/>
                  </a:lnTo>
                  <a:close/>
                </a:path>
                <a:path w="320040" h="155575">
                  <a:moveTo>
                    <a:pt x="238518" y="54521"/>
                  </a:moveTo>
                  <a:lnTo>
                    <a:pt x="238353" y="51968"/>
                  </a:lnTo>
                  <a:lnTo>
                    <a:pt x="236588" y="50507"/>
                  </a:lnTo>
                  <a:lnTo>
                    <a:pt x="234848" y="49022"/>
                  </a:lnTo>
                  <a:lnTo>
                    <a:pt x="232359" y="49098"/>
                  </a:lnTo>
                  <a:lnTo>
                    <a:pt x="231038" y="50673"/>
                  </a:lnTo>
                  <a:lnTo>
                    <a:pt x="229717" y="52247"/>
                  </a:lnTo>
                  <a:lnTo>
                    <a:pt x="229984" y="54673"/>
                  </a:lnTo>
                  <a:lnTo>
                    <a:pt x="231648" y="56108"/>
                  </a:lnTo>
                  <a:lnTo>
                    <a:pt x="233337" y="57492"/>
                  </a:lnTo>
                  <a:lnTo>
                    <a:pt x="235724" y="57543"/>
                  </a:lnTo>
                  <a:lnTo>
                    <a:pt x="238518" y="54521"/>
                  </a:lnTo>
                  <a:close/>
                </a:path>
                <a:path w="320040" h="155575">
                  <a:moveTo>
                    <a:pt x="244690" y="81191"/>
                  </a:moveTo>
                  <a:lnTo>
                    <a:pt x="243078" y="79336"/>
                  </a:lnTo>
                  <a:lnTo>
                    <a:pt x="241427" y="77520"/>
                  </a:lnTo>
                  <a:lnTo>
                    <a:pt x="239077" y="77304"/>
                  </a:lnTo>
                  <a:lnTo>
                    <a:pt x="239077" y="74498"/>
                  </a:lnTo>
                  <a:lnTo>
                    <a:pt x="237286" y="72580"/>
                  </a:lnTo>
                  <a:lnTo>
                    <a:pt x="235419" y="70726"/>
                  </a:lnTo>
                  <a:lnTo>
                    <a:pt x="232575" y="70586"/>
                  </a:lnTo>
                  <a:lnTo>
                    <a:pt x="230924" y="72263"/>
                  </a:lnTo>
                  <a:lnTo>
                    <a:pt x="229273" y="73939"/>
                  </a:lnTo>
                  <a:lnTo>
                    <a:pt x="229362" y="76733"/>
                  </a:lnTo>
                  <a:lnTo>
                    <a:pt x="231127" y="78486"/>
                  </a:lnTo>
                  <a:lnTo>
                    <a:pt x="232829" y="80302"/>
                  </a:lnTo>
                  <a:lnTo>
                    <a:pt x="235534" y="80530"/>
                  </a:lnTo>
                  <a:lnTo>
                    <a:pt x="235496" y="82854"/>
                  </a:lnTo>
                  <a:lnTo>
                    <a:pt x="237070" y="84569"/>
                  </a:lnTo>
                  <a:lnTo>
                    <a:pt x="238594" y="86334"/>
                  </a:lnTo>
                  <a:lnTo>
                    <a:pt x="241134" y="86690"/>
                  </a:lnTo>
                  <a:lnTo>
                    <a:pt x="244538" y="83896"/>
                  </a:lnTo>
                  <a:lnTo>
                    <a:pt x="244690" y="81191"/>
                  </a:lnTo>
                  <a:close/>
                </a:path>
                <a:path w="320040" h="155575">
                  <a:moveTo>
                    <a:pt x="244716" y="60782"/>
                  </a:moveTo>
                  <a:lnTo>
                    <a:pt x="244627" y="58940"/>
                  </a:lnTo>
                  <a:lnTo>
                    <a:pt x="244208" y="58013"/>
                  </a:lnTo>
                  <a:lnTo>
                    <a:pt x="241922" y="55854"/>
                  </a:lnTo>
                  <a:lnTo>
                    <a:pt x="239649" y="55803"/>
                  </a:lnTo>
                  <a:lnTo>
                    <a:pt x="238353" y="57188"/>
                  </a:lnTo>
                  <a:lnTo>
                    <a:pt x="237070" y="58572"/>
                  </a:lnTo>
                  <a:lnTo>
                    <a:pt x="237210" y="60820"/>
                  </a:lnTo>
                  <a:lnTo>
                    <a:pt x="239407" y="62903"/>
                  </a:lnTo>
                  <a:lnTo>
                    <a:pt x="240334" y="63258"/>
                  </a:lnTo>
                  <a:lnTo>
                    <a:pt x="241261" y="63271"/>
                  </a:lnTo>
                  <a:lnTo>
                    <a:pt x="242163" y="63322"/>
                  </a:lnTo>
                  <a:lnTo>
                    <a:pt x="243052" y="63017"/>
                  </a:lnTo>
                  <a:lnTo>
                    <a:pt x="244398" y="61683"/>
                  </a:lnTo>
                  <a:lnTo>
                    <a:pt x="244716" y="60782"/>
                  </a:lnTo>
                  <a:close/>
                </a:path>
                <a:path w="320040" h="155575">
                  <a:moveTo>
                    <a:pt x="249555" y="88341"/>
                  </a:moveTo>
                  <a:lnTo>
                    <a:pt x="249275" y="87249"/>
                  </a:lnTo>
                  <a:lnTo>
                    <a:pt x="247091" y="84620"/>
                  </a:lnTo>
                  <a:lnTo>
                    <a:pt x="244652" y="84251"/>
                  </a:lnTo>
                  <a:lnTo>
                    <a:pt x="243078" y="85559"/>
                  </a:lnTo>
                  <a:lnTo>
                    <a:pt x="241503" y="86868"/>
                  </a:lnTo>
                  <a:lnTo>
                    <a:pt x="246253" y="92697"/>
                  </a:lnTo>
                  <a:lnTo>
                    <a:pt x="247256" y="92494"/>
                  </a:lnTo>
                  <a:lnTo>
                    <a:pt x="248081" y="91884"/>
                  </a:lnTo>
                  <a:lnTo>
                    <a:pt x="248894" y="91262"/>
                  </a:lnTo>
                  <a:lnTo>
                    <a:pt x="249364" y="90335"/>
                  </a:lnTo>
                  <a:lnTo>
                    <a:pt x="249555" y="88341"/>
                  </a:lnTo>
                  <a:close/>
                </a:path>
                <a:path w="320040" h="155575">
                  <a:moveTo>
                    <a:pt x="251333" y="67805"/>
                  </a:moveTo>
                  <a:lnTo>
                    <a:pt x="251294" y="65760"/>
                  </a:lnTo>
                  <a:lnTo>
                    <a:pt x="248653" y="62979"/>
                  </a:lnTo>
                  <a:lnTo>
                    <a:pt x="246583" y="62839"/>
                  </a:lnTo>
                  <a:lnTo>
                    <a:pt x="245351" y="64046"/>
                  </a:lnTo>
                  <a:lnTo>
                    <a:pt x="244119" y="65252"/>
                  </a:lnTo>
                  <a:lnTo>
                    <a:pt x="244144" y="67310"/>
                  </a:lnTo>
                  <a:lnTo>
                    <a:pt x="246684" y="69977"/>
                  </a:lnTo>
                  <a:lnTo>
                    <a:pt x="248767" y="70104"/>
                  </a:lnTo>
                  <a:lnTo>
                    <a:pt x="251333" y="67805"/>
                  </a:lnTo>
                  <a:close/>
                </a:path>
                <a:path w="320040" h="155575">
                  <a:moveTo>
                    <a:pt x="254927" y="95313"/>
                  </a:moveTo>
                  <a:lnTo>
                    <a:pt x="253644" y="93637"/>
                  </a:lnTo>
                  <a:lnTo>
                    <a:pt x="252399" y="91948"/>
                  </a:lnTo>
                  <a:lnTo>
                    <a:pt x="250151" y="91490"/>
                  </a:lnTo>
                  <a:lnTo>
                    <a:pt x="248640" y="92633"/>
                  </a:lnTo>
                  <a:lnTo>
                    <a:pt x="247129" y="93776"/>
                  </a:lnTo>
                  <a:lnTo>
                    <a:pt x="246862" y="96012"/>
                  </a:lnTo>
                  <a:lnTo>
                    <a:pt x="248069" y="97624"/>
                  </a:lnTo>
                  <a:lnTo>
                    <a:pt x="249288" y="99225"/>
                  </a:lnTo>
                  <a:lnTo>
                    <a:pt x="251409" y="99758"/>
                  </a:lnTo>
                  <a:lnTo>
                    <a:pt x="252996" y="98691"/>
                  </a:lnTo>
                  <a:lnTo>
                    <a:pt x="254546" y="97624"/>
                  </a:lnTo>
                  <a:lnTo>
                    <a:pt x="254927" y="95313"/>
                  </a:lnTo>
                  <a:close/>
                </a:path>
                <a:path w="320040" h="155575">
                  <a:moveTo>
                    <a:pt x="257263" y="73037"/>
                  </a:moveTo>
                  <a:lnTo>
                    <a:pt x="255016" y="70421"/>
                  </a:lnTo>
                  <a:lnTo>
                    <a:pt x="253149" y="70205"/>
                  </a:lnTo>
                  <a:lnTo>
                    <a:pt x="251980" y="71234"/>
                  </a:lnTo>
                  <a:lnTo>
                    <a:pt x="250812" y="72263"/>
                  </a:lnTo>
                  <a:lnTo>
                    <a:pt x="250748" y="74129"/>
                  </a:lnTo>
                  <a:lnTo>
                    <a:pt x="252920" y="76644"/>
                  </a:lnTo>
                  <a:lnTo>
                    <a:pt x="254787" y="76873"/>
                  </a:lnTo>
                  <a:lnTo>
                    <a:pt x="255981" y="75882"/>
                  </a:lnTo>
                  <a:lnTo>
                    <a:pt x="257200" y="74891"/>
                  </a:lnTo>
                  <a:lnTo>
                    <a:pt x="257263" y="73037"/>
                  </a:lnTo>
                  <a:close/>
                </a:path>
                <a:path w="320040" h="155575">
                  <a:moveTo>
                    <a:pt x="259105" y="102857"/>
                  </a:moveTo>
                  <a:lnTo>
                    <a:pt x="258914" y="101942"/>
                  </a:lnTo>
                  <a:lnTo>
                    <a:pt x="258394" y="101130"/>
                  </a:lnTo>
                  <a:lnTo>
                    <a:pt x="257327" y="99529"/>
                  </a:lnTo>
                  <a:lnTo>
                    <a:pt x="255282" y="99009"/>
                  </a:lnTo>
                  <a:lnTo>
                    <a:pt x="253847" y="99987"/>
                  </a:lnTo>
                  <a:lnTo>
                    <a:pt x="252412" y="100965"/>
                  </a:lnTo>
                  <a:lnTo>
                    <a:pt x="252069" y="103009"/>
                  </a:lnTo>
                  <a:lnTo>
                    <a:pt x="253606" y="105333"/>
                  </a:lnTo>
                  <a:lnTo>
                    <a:pt x="254368" y="105841"/>
                  </a:lnTo>
                  <a:lnTo>
                    <a:pt x="255193" y="106045"/>
                  </a:lnTo>
                  <a:lnTo>
                    <a:pt x="255993" y="106273"/>
                  </a:lnTo>
                  <a:lnTo>
                    <a:pt x="256844" y="106184"/>
                  </a:lnTo>
                  <a:lnTo>
                    <a:pt x="258330" y="105270"/>
                  </a:lnTo>
                  <a:lnTo>
                    <a:pt x="258800" y="104521"/>
                  </a:lnTo>
                  <a:lnTo>
                    <a:pt x="258965" y="103682"/>
                  </a:lnTo>
                  <a:lnTo>
                    <a:pt x="259105" y="102857"/>
                  </a:lnTo>
                  <a:close/>
                </a:path>
                <a:path w="320040" h="155575">
                  <a:moveTo>
                    <a:pt x="263652" y="110350"/>
                  </a:moveTo>
                  <a:lnTo>
                    <a:pt x="261874" y="107315"/>
                  </a:lnTo>
                  <a:lnTo>
                    <a:pt x="260045" y="106756"/>
                  </a:lnTo>
                  <a:lnTo>
                    <a:pt x="258686" y="107581"/>
                  </a:lnTo>
                  <a:lnTo>
                    <a:pt x="257327" y="108407"/>
                  </a:lnTo>
                  <a:lnTo>
                    <a:pt x="256933" y="110261"/>
                  </a:lnTo>
                  <a:lnTo>
                    <a:pt x="257797" y="111709"/>
                  </a:lnTo>
                  <a:lnTo>
                    <a:pt x="258648" y="113169"/>
                  </a:lnTo>
                  <a:lnTo>
                    <a:pt x="260489" y="113728"/>
                  </a:lnTo>
                  <a:lnTo>
                    <a:pt x="263271" y="112191"/>
                  </a:lnTo>
                  <a:lnTo>
                    <a:pt x="263652" y="110350"/>
                  </a:lnTo>
                  <a:close/>
                </a:path>
                <a:path w="320040" h="155575">
                  <a:moveTo>
                    <a:pt x="267512" y="118110"/>
                  </a:moveTo>
                  <a:lnTo>
                    <a:pt x="266039" y="115303"/>
                  </a:lnTo>
                  <a:lnTo>
                    <a:pt x="264414" y="114719"/>
                  </a:lnTo>
                  <a:lnTo>
                    <a:pt x="263156" y="115404"/>
                  </a:lnTo>
                  <a:lnTo>
                    <a:pt x="261899" y="116090"/>
                  </a:lnTo>
                  <a:lnTo>
                    <a:pt x="261454" y="117741"/>
                  </a:lnTo>
                  <a:lnTo>
                    <a:pt x="262877" y="120446"/>
                  </a:lnTo>
                  <a:lnTo>
                    <a:pt x="264502" y="121031"/>
                  </a:lnTo>
                  <a:lnTo>
                    <a:pt x="267068" y="119761"/>
                  </a:lnTo>
                  <a:lnTo>
                    <a:pt x="267512" y="118110"/>
                  </a:lnTo>
                  <a:close/>
                </a:path>
                <a:path w="320040" h="155575">
                  <a:moveTo>
                    <a:pt x="279082" y="105117"/>
                  </a:moveTo>
                  <a:lnTo>
                    <a:pt x="277406" y="102108"/>
                  </a:lnTo>
                  <a:lnTo>
                    <a:pt x="275628" y="101523"/>
                  </a:lnTo>
                  <a:lnTo>
                    <a:pt x="272923" y="103085"/>
                  </a:lnTo>
                  <a:lnTo>
                    <a:pt x="272491" y="104902"/>
                  </a:lnTo>
                  <a:lnTo>
                    <a:pt x="274129" y="107810"/>
                  </a:lnTo>
                  <a:lnTo>
                    <a:pt x="275907" y="108394"/>
                  </a:lnTo>
                  <a:lnTo>
                    <a:pt x="277279" y="107657"/>
                  </a:lnTo>
                  <a:lnTo>
                    <a:pt x="278650" y="106921"/>
                  </a:lnTo>
                  <a:lnTo>
                    <a:pt x="279082" y="105117"/>
                  </a:lnTo>
                  <a:close/>
                </a:path>
                <a:path w="320040" h="155575">
                  <a:moveTo>
                    <a:pt x="283832" y="113677"/>
                  </a:moveTo>
                  <a:lnTo>
                    <a:pt x="282117" y="110261"/>
                  </a:lnTo>
                  <a:lnTo>
                    <a:pt x="280187" y="109512"/>
                  </a:lnTo>
                  <a:lnTo>
                    <a:pt x="277126" y="111112"/>
                  </a:lnTo>
                  <a:lnTo>
                    <a:pt x="276555" y="113093"/>
                  </a:lnTo>
                  <a:lnTo>
                    <a:pt x="277368" y="114744"/>
                  </a:lnTo>
                  <a:lnTo>
                    <a:pt x="278193" y="116382"/>
                  </a:lnTo>
                  <a:lnTo>
                    <a:pt x="280123" y="117132"/>
                  </a:lnTo>
                  <a:lnTo>
                    <a:pt x="281686" y="116395"/>
                  </a:lnTo>
                  <a:lnTo>
                    <a:pt x="283248" y="115658"/>
                  </a:lnTo>
                  <a:lnTo>
                    <a:pt x="283832" y="113677"/>
                  </a:lnTo>
                  <a:close/>
                </a:path>
                <a:path w="320040" h="155575">
                  <a:moveTo>
                    <a:pt x="288150" y="122491"/>
                  </a:moveTo>
                  <a:lnTo>
                    <a:pt x="286461" y="118643"/>
                  </a:lnTo>
                  <a:lnTo>
                    <a:pt x="284391" y="117729"/>
                  </a:lnTo>
                  <a:lnTo>
                    <a:pt x="282676" y="118529"/>
                  </a:lnTo>
                  <a:lnTo>
                    <a:pt x="280949" y="119316"/>
                  </a:lnTo>
                  <a:lnTo>
                    <a:pt x="280212" y="121462"/>
                  </a:lnTo>
                  <a:lnTo>
                    <a:pt x="281838" y="125145"/>
                  </a:lnTo>
                  <a:lnTo>
                    <a:pt x="283908" y="126060"/>
                  </a:lnTo>
                  <a:lnTo>
                    <a:pt x="285661" y="125349"/>
                  </a:lnTo>
                  <a:lnTo>
                    <a:pt x="287413" y="124637"/>
                  </a:lnTo>
                  <a:lnTo>
                    <a:pt x="288150" y="122491"/>
                  </a:lnTo>
                  <a:close/>
                </a:path>
                <a:path w="320040" h="155575">
                  <a:moveTo>
                    <a:pt x="292036" y="131508"/>
                  </a:moveTo>
                  <a:lnTo>
                    <a:pt x="290410" y="127228"/>
                  </a:lnTo>
                  <a:lnTo>
                    <a:pt x="288201" y="126136"/>
                  </a:lnTo>
                  <a:lnTo>
                    <a:pt x="284391" y="127685"/>
                  </a:lnTo>
                  <a:lnTo>
                    <a:pt x="283464" y="129971"/>
                  </a:lnTo>
                  <a:lnTo>
                    <a:pt x="285026" y="134061"/>
                  </a:lnTo>
                  <a:lnTo>
                    <a:pt x="287235" y="135166"/>
                  </a:lnTo>
                  <a:lnTo>
                    <a:pt x="289179" y="134480"/>
                  </a:lnTo>
                  <a:lnTo>
                    <a:pt x="291122" y="133794"/>
                  </a:lnTo>
                  <a:lnTo>
                    <a:pt x="292036" y="131508"/>
                  </a:lnTo>
                  <a:close/>
                </a:path>
                <a:path w="320040" h="155575">
                  <a:moveTo>
                    <a:pt x="295465" y="140741"/>
                  </a:moveTo>
                  <a:lnTo>
                    <a:pt x="293928" y="136029"/>
                  </a:lnTo>
                  <a:lnTo>
                    <a:pt x="291604" y="134721"/>
                  </a:lnTo>
                  <a:lnTo>
                    <a:pt x="287413" y="136207"/>
                  </a:lnTo>
                  <a:lnTo>
                    <a:pt x="286296" y="138620"/>
                  </a:lnTo>
                  <a:lnTo>
                    <a:pt x="287769" y="143116"/>
                  </a:lnTo>
                  <a:lnTo>
                    <a:pt x="290093" y="144424"/>
                  </a:lnTo>
                  <a:lnTo>
                    <a:pt x="292227" y="143789"/>
                  </a:lnTo>
                  <a:lnTo>
                    <a:pt x="294360" y="143154"/>
                  </a:lnTo>
                  <a:lnTo>
                    <a:pt x="295465" y="140741"/>
                  </a:lnTo>
                  <a:close/>
                </a:path>
                <a:path w="320040" h="155575">
                  <a:moveTo>
                    <a:pt x="300050" y="155486"/>
                  </a:moveTo>
                  <a:lnTo>
                    <a:pt x="299732" y="154089"/>
                  </a:lnTo>
                  <a:lnTo>
                    <a:pt x="297294" y="152400"/>
                  </a:lnTo>
                  <a:lnTo>
                    <a:pt x="298450" y="150126"/>
                  </a:lnTo>
                  <a:lnTo>
                    <a:pt x="297053" y="144983"/>
                  </a:lnTo>
                  <a:lnTo>
                    <a:pt x="294614" y="143459"/>
                  </a:lnTo>
                  <a:lnTo>
                    <a:pt x="290042" y="144843"/>
                  </a:lnTo>
                  <a:lnTo>
                    <a:pt x="288721" y="147383"/>
                  </a:lnTo>
                  <a:lnTo>
                    <a:pt x="290055" y="152273"/>
                  </a:lnTo>
                  <a:lnTo>
                    <a:pt x="292227" y="153631"/>
                  </a:lnTo>
                  <a:lnTo>
                    <a:pt x="291172" y="155486"/>
                  </a:lnTo>
                  <a:lnTo>
                    <a:pt x="300050" y="155486"/>
                  </a:lnTo>
                  <a:close/>
                </a:path>
                <a:path w="320040" h="155575">
                  <a:moveTo>
                    <a:pt x="319887" y="155486"/>
                  </a:moveTo>
                  <a:lnTo>
                    <a:pt x="319455" y="153492"/>
                  </a:lnTo>
                  <a:lnTo>
                    <a:pt x="318338" y="151815"/>
                  </a:lnTo>
                  <a:lnTo>
                    <a:pt x="316585" y="150571"/>
                  </a:lnTo>
                  <a:lnTo>
                    <a:pt x="317436" y="149047"/>
                  </a:lnTo>
                  <a:lnTo>
                    <a:pt x="317652" y="147167"/>
                  </a:lnTo>
                  <a:lnTo>
                    <a:pt x="316661" y="143370"/>
                  </a:lnTo>
                  <a:lnTo>
                    <a:pt x="315531" y="141833"/>
                  </a:lnTo>
                  <a:lnTo>
                    <a:pt x="313512" y="140525"/>
                  </a:lnTo>
                  <a:lnTo>
                    <a:pt x="313677" y="140208"/>
                  </a:lnTo>
                  <a:lnTo>
                    <a:pt x="314375" y="138747"/>
                  </a:lnTo>
                  <a:lnTo>
                    <a:pt x="314515" y="136944"/>
                  </a:lnTo>
                  <a:lnTo>
                    <a:pt x="312851" y="131610"/>
                  </a:lnTo>
                  <a:lnTo>
                    <a:pt x="310210" y="130098"/>
                  </a:lnTo>
                  <a:lnTo>
                    <a:pt x="310832" y="128600"/>
                  </a:lnTo>
                  <a:lnTo>
                    <a:pt x="310883" y="126898"/>
                  </a:lnTo>
                  <a:lnTo>
                    <a:pt x="309067" y="121945"/>
                  </a:lnTo>
                  <a:lnTo>
                    <a:pt x="306158" y="120434"/>
                  </a:lnTo>
                  <a:lnTo>
                    <a:pt x="306806" y="118668"/>
                  </a:lnTo>
                  <a:lnTo>
                    <a:pt x="306781" y="117068"/>
                  </a:lnTo>
                  <a:lnTo>
                    <a:pt x="304850" y="112496"/>
                  </a:lnTo>
                  <a:lnTo>
                    <a:pt x="302145" y="111252"/>
                  </a:lnTo>
                  <a:lnTo>
                    <a:pt x="302895" y="108864"/>
                  </a:lnTo>
                  <a:lnTo>
                    <a:pt x="300202" y="103263"/>
                  </a:lnTo>
                  <a:lnTo>
                    <a:pt x="297192" y="102057"/>
                  </a:lnTo>
                  <a:lnTo>
                    <a:pt x="297853" y="99390"/>
                  </a:lnTo>
                  <a:lnTo>
                    <a:pt x="296494" y="96824"/>
                  </a:lnTo>
                  <a:lnTo>
                    <a:pt x="295109" y="94272"/>
                  </a:lnTo>
                  <a:lnTo>
                    <a:pt x="292163" y="93256"/>
                  </a:lnTo>
                  <a:lnTo>
                    <a:pt x="287655" y="95846"/>
                  </a:lnTo>
                  <a:lnTo>
                    <a:pt x="286880" y="98856"/>
                  </a:lnTo>
                  <a:lnTo>
                    <a:pt x="289496" y="103708"/>
                  </a:lnTo>
                  <a:lnTo>
                    <a:pt x="292125" y="104622"/>
                  </a:lnTo>
                  <a:lnTo>
                    <a:pt x="291185" y="107746"/>
                  </a:lnTo>
                  <a:lnTo>
                    <a:pt x="293725" y="113042"/>
                  </a:lnTo>
                  <a:lnTo>
                    <a:pt x="296049" y="113982"/>
                  </a:lnTo>
                  <a:lnTo>
                    <a:pt x="295021" y="116814"/>
                  </a:lnTo>
                  <a:lnTo>
                    <a:pt x="296849" y="121132"/>
                  </a:lnTo>
                  <a:lnTo>
                    <a:pt x="297954" y="122212"/>
                  </a:lnTo>
                  <a:lnTo>
                    <a:pt x="299694" y="123024"/>
                  </a:lnTo>
                  <a:lnTo>
                    <a:pt x="298437" y="126034"/>
                  </a:lnTo>
                  <a:lnTo>
                    <a:pt x="300151" y="130708"/>
                  </a:lnTo>
                  <a:lnTo>
                    <a:pt x="301269" y="131902"/>
                  </a:lnTo>
                  <a:lnTo>
                    <a:pt x="302628" y="132600"/>
                  </a:lnTo>
                  <a:lnTo>
                    <a:pt x="301421" y="135407"/>
                  </a:lnTo>
                  <a:lnTo>
                    <a:pt x="302983" y="140411"/>
                  </a:lnTo>
                  <a:lnTo>
                    <a:pt x="304101" y="141744"/>
                  </a:lnTo>
                  <a:lnTo>
                    <a:pt x="305498" y="142544"/>
                  </a:lnTo>
                  <a:lnTo>
                    <a:pt x="305803" y="142748"/>
                  </a:lnTo>
                  <a:lnTo>
                    <a:pt x="304660" y="144843"/>
                  </a:lnTo>
                  <a:lnTo>
                    <a:pt x="304406" y="146646"/>
                  </a:lnTo>
                  <a:lnTo>
                    <a:pt x="305333" y="150228"/>
                  </a:lnTo>
                  <a:lnTo>
                    <a:pt x="306463" y="151663"/>
                  </a:lnTo>
                  <a:lnTo>
                    <a:pt x="307873" y="152615"/>
                  </a:lnTo>
                  <a:lnTo>
                    <a:pt x="306781" y="154444"/>
                  </a:lnTo>
                  <a:lnTo>
                    <a:pt x="306578" y="155486"/>
                  </a:lnTo>
                  <a:lnTo>
                    <a:pt x="319887" y="15548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0" y="6663829"/>
              <a:ext cx="341630" cy="194310"/>
            </a:xfrm>
            <a:custGeom>
              <a:avLst/>
              <a:gdLst/>
              <a:ahLst/>
              <a:cxnLst/>
              <a:rect l="l" t="t" r="r" b="b"/>
              <a:pathLst>
                <a:path w="341630" h="194309">
                  <a:moveTo>
                    <a:pt x="8509" y="30353"/>
                  </a:moveTo>
                  <a:lnTo>
                    <a:pt x="6324" y="25577"/>
                  </a:lnTo>
                  <a:lnTo>
                    <a:pt x="3289" y="24638"/>
                  </a:lnTo>
                  <a:lnTo>
                    <a:pt x="635" y="25869"/>
                  </a:lnTo>
                  <a:lnTo>
                    <a:pt x="0" y="26174"/>
                  </a:lnTo>
                  <a:lnTo>
                    <a:pt x="0" y="35026"/>
                  </a:lnTo>
                  <a:lnTo>
                    <a:pt x="2311" y="35648"/>
                  </a:lnTo>
                  <a:lnTo>
                    <a:pt x="4813" y="34417"/>
                  </a:lnTo>
                  <a:lnTo>
                    <a:pt x="7340" y="33248"/>
                  </a:lnTo>
                  <a:lnTo>
                    <a:pt x="8509" y="30353"/>
                  </a:lnTo>
                  <a:close/>
                </a:path>
                <a:path w="341630" h="194309">
                  <a:moveTo>
                    <a:pt x="20967" y="44373"/>
                  </a:moveTo>
                  <a:lnTo>
                    <a:pt x="20307" y="42811"/>
                  </a:lnTo>
                  <a:lnTo>
                    <a:pt x="19646" y="41249"/>
                  </a:lnTo>
                  <a:lnTo>
                    <a:pt x="17703" y="40576"/>
                  </a:lnTo>
                  <a:lnTo>
                    <a:pt x="15976" y="41300"/>
                  </a:lnTo>
                  <a:lnTo>
                    <a:pt x="14274" y="42062"/>
                  </a:lnTo>
                  <a:lnTo>
                    <a:pt x="13500" y="44005"/>
                  </a:lnTo>
                  <a:lnTo>
                    <a:pt x="14935" y="47066"/>
                  </a:lnTo>
                  <a:lnTo>
                    <a:pt x="16827" y="47637"/>
                  </a:lnTo>
                  <a:lnTo>
                    <a:pt x="18478" y="46901"/>
                  </a:lnTo>
                  <a:lnTo>
                    <a:pt x="20154" y="46202"/>
                  </a:lnTo>
                  <a:lnTo>
                    <a:pt x="20967" y="44373"/>
                  </a:lnTo>
                  <a:close/>
                </a:path>
                <a:path w="341630" h="194309">
                  <a:moveTo>
                    <a:pt x="30848" y="40640"/>
                  </a:moveTo>
                  <a:lnTo>
                    <a:pt x="30200" y="38874"/>
                  </a:lnTo>
                  <a:lnTo>
                    <a:pt x="29552" y="37109"/>
                  </a:lnTo>
                  <a:lnTo>
                    <a:pt x="27444" y="36258"/>
                  </a:lnTo>
                  <a:lnTo>
                    <a:pt x="25501" y="36982"/>
                  </a:lnTo>
                  <a:lnTo>
                    <a:pt x="23558" y="37731"/>
                  </a:lnTo>
                  <a:lnTo>
                    <a:pt x="22606" y="39827"/>
                  </a:lnTo>
                  <a:lnTo>
                    <a:pt x="24041" y="43294"/>
                  </a:lnTo>
                  <a:lnTo>
                    <a:pt x="26098" y="44030"/>
                  </a:lnTo>
                  <a:lnTo>
                    <a:pt x="27965" y="43307"/>
                  </a:lnTo>
                  <a:lnTo>
                    <a:pt x="29845" y="42621"/>
                  </a:lnTo>
                  <a:lnTo>
                    <a:pt x="30848" y="40640"/>
                  </a:lnTo>
                  <a:close/>
                </a:path>
                <a:path w="341630" h="194309">
                  <a:moveTo>
                    <a:pt x="40881" y="37401"/>
                  </a:moveTo>
                  <a:lnTo>
                    <a:pt x="40271" y="35433"/>
                  </a:lnTo>
                  <a:lnTo>
                    <a:pt x="39662" y="33464"/>
                  </a:lnTo>
                  <a:lnTo>
                    <a:pt x="37401" y="32435"/>
                  </a:lnTo>
                  <a:lnTo>
                    <a:pt x="35217" y="33108"/>
                  </a:lnTo>
                  <a:lnTo>
                    <a:pt x="33058" y="33832"/>
                  </a:lnTo>
                  <a:lnTo>
                    <a:pt x="31902" y="36080"/>
                  </a:lnTo>
                  <a:lnTo>
                    <a:pt x="33299" y="39954"/>
                  </a:lnTo>
                  <a:lnTo>
                    <a:pt x="35521" y="40868"/>
                  </a:lnTo>
                  <a:lnTo>
                    <a:pt x="37592" y="40170"/>
                  </a:lnTo>
                  <a:lnTo>
                    <a:pt x="39687" y="39522"/>
                  </a:lnTo>
                  <a:lnTo>
                    <a:pt x="40881" y="37401"/>
                  </a:lnTo>
                  <a:close/>
                </a:path>
                <a:path w="341630" h="194309">
                  <a:moveTo>
                    <a:pt x="51054" y="34645"/>
                  </a:moveTo>
                  <a:lnTo>
                    <a:pt x="50495" y="32486"/>
                  </a:lnTo>
                  <a:lnTo>
                    <a:pt x="49936" y="30314"/>
                  </a:lnTo>
                  <a:lnTo>
                    <a:pt x="47536" y="29070"/>
                  </a:lnTo>
                  <a:lnTo>
                    <a:pt x="45123" y="29705"/>
                  </a:lnTo>
                  <a:lnTo>
                    <a:pt x="42735" y="30378"/>
                  </a:lnTo>
                  <a:lnTo>
                    <a:pt x="41363" y="32766"/>
                  </a:lnTo>
                  <a:lnTo>
                    <a:pt x="42684" y="37033"/>
                  </a:lnTo>
                  <a:lnTo>
                    <a:pt x="45046" y="38138"/>
                  </a:lnTo>
                  <a:lnTo>
                    <a:pt x="47332" y="37503"/>
                  </a:lnTo>
                  <a:lnTo>
                    <a:pt x="49644" y="36893"/>
                  </a:lnTo>
                  <a:lnTo>
                    <a:pt x="51054" y="34645"/>
                  </a:lnTo>
                  <a:close/>
                </a:path>
                <a:path w="341630" h="194309">
                  <a:moveTo>
                    <a:pt x="61341" y="32423"/>
                  </a:moveTo>
                  <a:lnTo>
                    <a:pt x="60858" y="30048"/>
                  </a:lnTo>
                  <a:lnTo>
                    <a:pt x="60375" y="27673"/>
                  </a:lnTo>
                  <a:lnTo>
                    <a:pt x="57848" y="26200"/>
                  </a:lnTo>
                  <a:lnTo>
                    <a:pt x="55206" y="26758"/>
                  </a:lnTo>
                  <a:lnTo>
                    <a:pt x="52590" y="27368"/>
                  </a:lnTo>
                  <a:lnTo>
                    <a:pt x="50977" y="29870"/>
                  </a:lnTo>
                  <a:lnTo>
                    <a:pt x="52197" y="34556"/>
                  </a:lnTo>
                  <a:lnTo>
                    <a:pt x="54686" y="35877"/>
                  </a:lnTo>
                  <a:lnTo>
                    <a:pt x="57188" y="35293"/>
                  </a:lnTo>
                  <a:lnTo>
                    <a:pt x="59702" y="34772"/>
                  </a:lnTo>
                  <a:lnTo>
                    <a:pt x="61341" y="32423"/>
                  </a:lnTo>
                  <a:close/>
                </a:path>
                <a:path w="341630" h="194309">
                  <a:moveTo>
                    <a:pt x="150329" y="8356"/>
                  </a:moveTo>
                  <a:lnTo>
                    <a:pt x="148297" y="5524"/>
                  </a:lnTo>
                  <a:lnTo>
                    <a:pt x="145199" y="4991"/>
                  </a:lnTo>
                  <a:lnTo>
                    <a:pt x="142074" y="4508"/>
                  </a:lnTo>
                  <a:lnTo>
                    <a:pt x="139522" y="6184"/>
                  </a:lnTo>
                  <a:lnTo>
                    <a:pt x="137274" y="3390"/>
                  </a:lnTo>
                  <a:lnTo>
                    <a:pt x="133934" y="2921"/>
                  </a:lnTo>
                  <a:lnTo>
                    <a:pt x="130568" y="2578"/>
                  </a:lnTo>
                  <a:lnTo>
                    <a:pt x="128371" y="4191"/>
                  </a:lnTo>
                  <a:lnTo>
                    <a:pt x="126161" y="1752"/>
                  </a:lnTo>
                  <a:lnTo>
                    <a:pt x="122580" y="1384"/>
                  </a:lnTo>
                  <a:lnTo>
                    <a:pt x="118973" y="1206"/>
                  </a:lnTo>
                  <a:lnTo>
                    <a:pt x="117055" y="2755"/>
                  </a:lnTo>
                  <a:lnTo>
                    <a:pt x="114960" y="635"/>
                  </a:lnTo>
                  <a:lnTo>
                    <a:pt x="111137" y="431"/>
                  </a:lnTo>
                  <a:lnTo>
                    <a:pt x="107302" y="393"/>
                  </a:lnTo>
                  <a:lnTo>
                    <a:pt x="105689" y="1841"/>
                  </a:lnTo>
                  <a:lnTo>
                    <a:pt x="103708" y="38"/>
                  </a:lnTo>
                  <a:lnTo>
                    <a:pt x="99644" y="38"/>
                  </a:lnTo>
                  <a:lnTo>
                    <a:pt x="95592" y="165"/>
                  </a:lnTo>
                  <a:lnTo>
                    <a:pt x="94246" y="1511"/>
                  </a:lnTo>
                  <a:lnTo>
                    <a:pt x="92405" y="0"/>
                  </a:lnTo>
                  <a:lnTo>
                    <a:pt x="88125" y="203"/>
                  </a:lnTo>
                  <a:lnTo>
                    <a:pt x="83845" y="546"/>
                  </a:lnTo>
                  <a:lnTo>
                    <a:pt x="82778" y="1714"/>
                  </a:lnTo>
                  <a:lnTo>
                    <a:pt x="81114" y="469"/>
                  </a:lnTo>
                  <a:lnTo>
                    <a:pt x="76619" y="914"/>
                  </a:lnTo>
                  <a:lnTo>
                    <a:pt x="72136" y="1485"/>
                  </a:lnTo>
                  <a:lnTo>
                    <a:pt x="70789" y="3136"/>
                  </a:lnTo>
                  <a:lnTo>
                    <a:pt x="69494" y="2260"/>
                  </a:lnTo>
                  <a:lnTo>
                    <a:pt x="65252" y="2895"/>
                  </a:lnTo>
                  <a:lnTo>
                    <a:pt x="61023" y="3632"/>
                  </a:lnTo>
                  <a:lnTo>
                    <a:pt x="59575" y="5588"/>
                  </a:lnTo>
                  <a:lnTo>
                    <a:pt x="58000" y="4635"/>
                  </a:lnTo>
                  <a:lnTo>
                    <a:pt x="54025" y="5422"/>
                  </a:lnTo>
                  <a:lnTo>
                    <a:pt x="50063" y="6299"/>
                  </a:lnTo>
                  <a:lnTo>
                    <a:pt x="48552" y="8585"/>
                  </a:lnTo>
                  <a:lnTo>
                    <a:pt x="46659" y="7556"/>
                  </a:lnTo>
                  <a:lnTo>
                    <a:pt x="42951" y="8483"/>
                  </a:lnTo>
                  <a:lnTo>
                    <a:pt x="39255" y="9486"/>
                  </a:lnTo>
                  <a:lnTo>
                    <a:pt x="37693" y="12090"/>
                  </a:lnTo>
                  <a:lnTo>
                    <a:pt x="35483" y="11036"/>
                  </a:lnTo>
                  <a:lnTo>
                    <a:pt x="32029" y="12065"/>
                  </a:lnTo>
                  <a:lnTo>
                    <a:pt x="28600" y="13169"/>
                  </a:lnTo>
                  <a:lnTo>
                    <a:pt x="27038" y="16116"/>
                  </a:lnTo>
                  <a:lnTo>
                    <a:pt x="24523" y="15049"/>
                  </a:lnTo>
                  <a:lnTo>
                    <a:pt x="21336" y="16167"/>
                  </a:lnTo>
                  <a:lnTo>
                    <a:pt x="18173" y="17360"/>
                  </a:lnTo>
                  <a:lnTo>
                    <a:pt x="16624" y="20612"/>
                  </a:lnTo>
                  <a:lnTo>
                    <a:pt x="13779" y="19570"/>
                  </a:lnTo>
                  <a:lnTo>
                    <a:pt x="10858" y="20764"/>
                  </a:lnTo>
                  <a:lnTo>
                    <a:pt x="7962" y="22021"/>
                  </a:lnTo>
                  <a:lnTo>
                    <a:pt x="6629" y="25222"/>
                  </a:lnTo>
                  <a:lnTo>
                    <a:pt x="9017" y="30353"/>
                  </a:lnTo>
                  <a:lnTo>
                    <a:pt x="12166" y="31356"/>
                  </a:lnTo>
                  <a:lnTo>
                    <a:pt x="14909" y="30162"/>
                  </a:lnTo>
                  <a:lnTo>
                    <a:pt x="17678" y="29032"/>
                  </a:lnTo>
                  <a:lnTo>
                    <a:pt x="18910" y="26339"/>
                  </a:lnTo>
                  <a:lnTo>
                    <a:pt x="22186" y="27546"/>
                  </a:lnTo>
                  <a:lnTo>
                    <a:pt x="25171" y="26416"/>
                  </a:lnTo>
                  <a:lnTo>
                    <a:pt x="28194" y="25361"/>
                  </a:lnTo>
                  <a:lnTo>
                    <a:pt x="29438" y="22961"/>
                  </a:lnTo>
                  <a:lnTo>
                    <a:pt x="32372" y="24206"/>
                  </a:lnTo>
                  <a:lnTo>
                    <a:pt x="35598" y="23164"/>
                  </a:lnTo>
                  <a:lnTo>
                    <a:pt x="38849" y="22186"/>
                  </a:lnTo>
                  <a:lnTo>
                    <a:pt x="40068" y="20104"/>
                  </a:lnTo>
                  <a:lnTo>
                    <a:pt x="42684" y="21374"/>
                  </a:lnTo>
                  <a:lnTo>
                    <a:pt x="46151" y="20434"/>
                  </a:lnTo>
                  <a:lnTo>
                    <a:pt x="49644" y="19570"/>
                  </a:lnTo>
                  <a:lnTo>
                    <a:pt x="50812" y="17780"/>
                  </a:lnTo>
                  <a:lnTo>
                    <a:pt x="53098" y="19024"/>
                  </a:lnTo>
                  <a:lnTo>
                    <a:pt x="56807" y="18199"/>
                  </a:lnTo>
                  <a:lnTo>
                    <a:pt x="60528" y="17475"/>
                  </a:lnTo>
                  <a:lnTo>
                    <a:pt x="61607" y="15976"/>
                  </a:lnTo>
                  <a:lnTo>
                    <a:pt x="63588" y="17183"/>
                  </a:lnTo>
                  <a:lnTo>
                    <a:pt x="67525" y="16497"/>
                  </a:lnTo>
                  <a:lnTo>
                    <a:pt x="71488" y="15925"/>
                  </a:lnTo>
                  <a:lnTo>
                    <a:pt x="72466" y="14693"/>
                  </a:lnTo>
                  <a:lnTo>
                    <a:pt x="74155" y="15849"/>
                  </a:lnTo>
                  <a:lnTo>
                    <a:pt x="78320" y="15328"/>
                  </a:lnTo>
                  <a:lnTo>
                    <a:pt x="82499" y="14922"/>
                  </a:lnTo>
                  <a:lnTo>
                    <a:pt x="83870" y="13360"/>
                  </a:lnTo>
                  <a:lnTo>
                    <a:pt x="85090" y="14287"/>
                  </a:lnTo>
                  <a:lnTo>
                    <a:pt x="89065" y="13970"/>
                  </a:lnTo>
                  <a:lnTo>
                    <a:pt x="93065" y="13779"/>
                  </a:lnTo>
                  <a:lnTo>
                    <a:pt x="94716" y="12077"/>
                  </a:lnTo>
                  <a:lnTo>
                    <a:pt x="96113" y="13246"/>
                  </a:lnTo>
                  <a:lnTo>
                    <a:pt x="99910" y="13119"/>
                  </a:lnTo>
                  <a:lnTo>
                    <a:pt x="103708" y="13131"/>
                  </a:lnTo>
                  <a:lnTo>
                    <a:pt x="105638" y="11328"/>
                  </a:lnTo>
                  <a:lnTo>
                    <a:pt x="107188" y="12776"/>
                  </a:lnTo>
                  <a:lnTo>
                    <a:pt x="110782" y="12801"/>
                  </a:lnTo>
                  <a:lnTo>
                    <a:pt x="114363" y="12992"/>
                  </a:lnTo>
                  <a:lnTo>
                    <a:pt x="116611" y="11099"/>
                  </a:lnTo>
                  <a:lnTo>
                    <a:pt x="118287" y="12839"/>
                  </a:lnTo>
                  <a:lnTo>
                    <a:pt x="121678" y="13017"/>
                  </a:lnTo>
                  <a:lnTo>
                    <a:pt x="125056" y="13360"/>
                  </a:lnTo>
                  <a:lnTo>
                    <a:pt x="127596" y="11417"/>
                  </a:lnTo>
                  <a:lnTo>
                    <a:pt x="129387" y="13462"/>
                  </a:lnTo>
                  <a:lnTo>
                    <a:pt x="132562" y="13792"/>
                  </a:lnTo>
                  <a:lnTo>
                    <a:pt x="135724" y="14224"/>
                  </a:lnTo>
                  <a:lnTo>
                    <a:pt x="138620" y="12268"/>
                  </a:lnTo>
                  <a:lnTo>
                    <a:pt x="140462" y="14617"/>
                  </a:lnTo>
                  <a:lnTo>
                    <a:pt x="143421" y="15074"/>
                  </a:lnTo>
                  <a:lnTo>
                    <a:pt x="146367" y="15570"/>
                  </a:lnTo>
                  <a:lnTo>
                    <a:pt x="149199" y="13893"/>
                  </a:lnTo>
                  <a:lnTo>
                    <a:pt x="150329" y="8356"/>
                  </a:lnTo>
                  <a:close/>
                </a:path>
                <a:path w="341630" h="194309">
                  <a:moveTo>
                    <a:pt x="160616" y="12179"/>
                  </a:moveTo>
                  <a:lnTo>
                    <a:pt x="160337" y="10871"/>
                  </a:lnTo>
                  <a:lnTo>
                    <a:pt x="158902" y="8724"/>
                  </a:lnTo>
                  <a:lnTo>
                    <a:pt x="157759" y="7861"/>
                  </a:lnTo>
                  <a:lnTo>
                    <a:pt x="156324" y="7594"/>
                  </a:lnTo>
                  <a:lnTo>
                    <a:pt x="153454" y="6997"/>
                  </a:lnTo>
                  <a:lnTo>
                    <a:pt x="150710" y="8610"/>
                  </a:lnTo>
                  <a:lnTo>
                    <a:pt x="150202" y="11188"/>
                  </a:lnTo>
                  <a:lnTo>
                    <a:pt x="149694" y="13766"/>
                  </a:lnTo>
                  <a:lnTo>
                    <a:pt x="151498" y="16319"/>
                  </a:lnTo>
                  <a:lnTo>
                    <a:pt x="154228" y="16878"/>
                  </a:lnTo>
                  <a:lnTo>
                    <a:pt x="155600" y="17132"/>
                  </a:lnTo>
                  <a:lnTo>
                    <a:pt x="156946" y="16954"/>
                  </a:lnTo>
                  <a:lnTo>
                    <a:pt x="159143" y="15748"/>
                  </a:lnTo>
                  <a:lnTo>
                    <a:pt x="159981" y="14732"/>
                  </a:lnTo>
                  <a:lnTo>
                    <a:pt x="160616" y="12179"/>
                  </a:lnTo>
                  <a:close/>
                </a:path>
                <a:path w="341630" h="194309">
                  <a:moveTo>
                    <a:pt x="171411" y="13982"/>
                  </a:moveTo>
                  <a:lnTo>
                    <a:pt x="169913" y="11353"/>
                  </a:lnTo>
                  <a:lnTo>
                    <a:pt x="167284" y="10731"/>
                  </a:lnTo>
                  <a:lnTo>
                    <a:pt x="164668" y="10045"/>
                  </a:lnTo>
                  <a:lnTo>
                    <a:pt x="162064" y="11404"/>
                  </a:lnTo>
                  <a:lnTo>
                    <a:pt x="161480" y="13766"/>
                  </a:lnTo>
                  <a:lnTo>
                    <a:pt x="160896" y="16129"/>
                  </a:lnTo>
                  <a:lnTo>
                    <a:pt x="162445" y="18567"/>
                  </a:lnTo>
                  <a:lnTo>
                    <a:pt x="164947" y="19215"/>
                  </a:lnTo>
                  <a:lnTo>
                    <a:pt x="167462" y="19812"/>
                  </a:lnTo>
                  <a:lnTo>
                    <a:pt x="170002" y="18643"/>
                  </a:lnTo>
                  <a:lnTo>
                    <a:pt x="171411" y="13982"/>
                  </a:lnTo>
                  <a:close/>
                </a:path>
                <a:path w="341630" h="194309">
                  <a:moveTo>
                    <a:pt x="181368" y="18542"/>
                  </a:moveTo>
                  <a:lnTo>
                    <a:pt x="175704" y="13614"/>
                  </a:lnTo>
                  <a:lnTo>
                    <a:pt x="173266" y="14744"/>
                  </a:lnTo>
                  <a:lnTo>
                    <a:pt x="172618" y="16891"/>
                  </a:lnTo>
                  <a:lnTo>
                    <a:pt x="171970" y="19024"/>
                  </a:lnTo>
                  <a:lnTo>
                    <a:pt x="173278" y="21348"/>
                  </a:lnTo>
                  <a:lnTo>
                    <a:pt x="176695" y="22415"/>
                  </a:lnTo>
                  <a:lnTo>
                    <a:pt x="177876" y="22313"/>
                  </a:lnTo>
                  <a:lnTo>
                    <a:pt x="178854" y="21856"/>
                  </a:lnTo>
                  <a:lnTo>
                    <a:pt x="179832" y="21437"/>
                  </a:lnTo>
                  <a:lnTo>
                    <a:pt x="180632" y="20650"/>
                  </a:lnTo>
                  <a:lnTo>
                    <a:pt x="180987" y="19596"/>
                  </a:lnTo>
                  <a:lnTo>
                    <a:pt x="181368" y="18542"/>
                  </a:lnTo>
                  <a:close/>
                </a:path>
                <a:path w="341630" h="194309">
                  <a:moveTo>
                    <a:pt x="191884" y="21450"/>
                  </a:moveTo>
                  <a:lnTo>
                    <a:pt x="190792" y="19291"/>
                  </a:lnTo>
                  <a:lnTo>
                    <a:pt x="186550" y="17716"/>
                  </a:lnTo>
                  <a:lnTo>
                    <a:pt x="184277" y="18643"/>
                  </a:lnTo>
                  <a:lnTo>
                    <a:pt x="183591" y="20561"/>
                  </a:lnTo>
                  <a:lnTo>
                    <a:pt x="182905" y="22479"/>
                  </a:lnTo>
                  <a:lnTo>
                    <a:pt x="183997" y="24650"/>
                  </a:lnTo>
                  <a:lnTo>
                    <a:pt x="188074" y="26162"/>
                  </a:lnTo>
                  <a:lnTo>
                    <a:pt x="190360" y="25234"/>
                  </a:lnTo>
                  <a:lnTo>
                    <a:pt x="191884" y="21450"/>
                  </a:lnTo>
                  <a:close/>
                </a:path>
                <a:path w="341630" h="194309">
                  <a:moveTo>
                    <a:pt x="193027" y="42049"/>
                  </a:moveTo>
                  <a:lnTo>
                    <a:pt x="191782" y="39090"/>
                  </a:lnTo>
                  <a:lnTo>
                    <a:pt x="189115" y="37973"/>
                  </a:lnTo>
                  <a:lnTo>
                    <a:pt x="186423" y="36893"/>
                  </a:lnTo>
                  <a:lnTo>
                    <a:pt x="183781" y="37871"/>
                  </a:lnTo>
                  <a:lnTo>
                    <a:pt x="182346" y="34912"/>
                  </a:lnTo>
                  <a:lnTo>
                    <a:pt x="179451" y="33794"/>
                  </a:lnTo>
                  <a:lnTo>
                    <a:pt x="176504" y="32791"/>
                  </a:lnTo>
                  <a:lnTo>
                    <a:pt x="174180" y="33782"/>
                  </a:lnTo>
                  <a:lnTo>
                    <a:pt x="172720" y="31153"/>
                  </a:lnTo>
                  <a:lnTo>
                    <a:pt x="169583" y="30086"/>
                  </a:lnTo>
                  <a:lnTo>
                    <a:pt x="166395" y="29159"/>
                  </a:lnTo>
                  <a:lnTo>
                    <a:pt x="164363" y="30149"/>
                  </a:lnTo>
                  <a:lnTo>
                    <a:pt x="162915" y="27825"/>
                  </a:lnTo>
                  <a:lnTo>
                    <a:pt x="159524" y="26847"/>
                  </a:lnTo>
                  <a:lnTo>
                    <a:pt x="156108" y="26022"/>
                  </a:lnTo>
                  <a:lnTo>
                    <a:pt x="154343" y="27000"/>
                  </a:lnTo>
                  <a:lnTo>
                    <a:pt x="152946" y="24968"/>
                  </a:lnTo>
                  <a:lnTo>
                    <a:pt x="149301" y="24117"/>
                  </a:lnTo>
                  <a:lnTo>
                    <a:pt x="145630" y="23406"/>
                  </a:lnTo>
                  <a:lnTo>
                    <a:pt x="144170" y="24320"/>
                  </a:lnTo>
                  <a:lnTo>
                    <a:pt x="142836" y="22580"/>
                  </a:lnTo>
                  <a:lnTo>
                    <a:pt x="138950" y="21882"/>
                  </a:lnTo>
                  <a:lnTo>
                    <a:pt x="135051" y="21297"/>
                  </a:lnTo>
                  <a:lnTo>
                    <a:pt x="133845" y="22136"/>
                  </a:lnTo>
                  <a:lnTo>
                    <a:pt x="132600" y="20662"/>
                  </a:lnTo>
                  <a:lnTo>
                    <a:pt x="128485" y="20129"/>
                  </a:lnTo>
                  <a:lnTo>
                    <a:pt x="124345" y="19710"/>
                  </a:lnTo>
                  <a:lnTo>
                    <a:pt x="122796" y="20916"/>
                  </a:lnTo>
                  <a:lnTo>
                    <a:pt x="121831" y="19875"/>
                  </a:lnTo>
                  <a:lnTo>
                    <a:pt x="117894" y="19558"/>
                  </a:lnTo>
                  <a:lnTo>
                    <a:pt x="113957" y="19342"/>
                  </a:lnTo>
                  <a:lnTo>
                    <a:pt x="112255" y="20802"/>
                  </a:lnTo>
                  <a:lnTo>
                    <a:pt x="111036" y="19621"/>
                  </a:lnTo>
                  <a:lnTo>
                    <a:pt x="107302" y="19494"/>
                  </a:lnTo>
                  <a:lnTo>
                    <a:pt x="103568" y="19469"/>
                  </a:lnTo>
                  <a:lnTo>
                    <a:pt x="101739" y="21196"/>
                  </a:lnTo>
                  <a:lnTo>
                    <a:pt x="100253" y="19888"/>
                  </a:lnTo>
                  <a:lnTo>
                    <a:pt x="96735" y="19951"/>
                  </a:lnTo>
                  <a:lnTo>
                    <a:pt x="93218" y="20078"/>
                  </a:lnTo>
                  <a:lnTo>
                    <a:pt x="91287" y="22098"/>
                  </a:lnTo>
                  <a:lnTo>
                    <a:pt x="89522" y="20688"/>
                  </a:lnTo>
                  <a:lnTo>
                    <a:pt x="86207" y="20904"/>
                  </a:lnTo>
                  <a:lnTo>
                    <a:pt x="82905" y="21183"/>
                  </a:lnTo>
                  <a:lnTo>
                    <a:pt x="80899" y="23482"/>
                  </a:lnTo>
                  <a:lnTo>
                    <a:pt x="78867" y="22021"/>
                  </a:lnTo>
                  <a:lnTo>
                    <a:pt x="75768" y="22364"/>
                  </a:lnTo>
                  <a:lnTo>
                    <a:pt x="72694" y="22783"/>
                  </a:lnTo>
                  <a:lnTo>
                    <a:pt x="70624" y="25387"/>
                  </a:lnTo>
                  <a:lnTo>
                    <a:pt x="68287" y="23863"/>
                  </a:lnTo>
                  <a:lnTo>
                    <a:pt x="65430" y="24320"/>
                  </a:lnTo>
                  <a:lnTo>
                    <a:pt x="62572" y="24841"/>
                  </a:lnTo>
                  <a:lnTo>
                    <a:pt x="60718" y="27444"/>
                  </a:lnTo>
                  <a:lnTo>
                    <a:pt x="61798" y="32537"/>
                  </a:lnTo>
                  <a:lnTo>
                    <a:pt x="64401" y="34086"/>
                  </a:lnTo>
                  <a:lnTo>
                    <a:pt x="67119" y="33591"/>
                  </a:lnTo>
                  <a:lnTo>
                    <a:pt x="69837" y="33147"/>
                  </a:lnTo>
                  <a:lnTo>
                    <a:pt x="71501" y="30975"/>
                  </a:lnTo>
                  <a:lnTo>
                    <a:pt x="74180" y="32740"/>
                  </a:lnTo>
                  <a:lnTo>
                    <a:pt x="77101" y="32346"/>
                  </a:lnTo>
                  <a:lnTo>
                    <a:pt x="80022" y="32029"/>
                  </a:lnTo>
                  <a:lnTo>
                    <a:pt x="81635" y="30137"/>
                  </a:lnTo>
                  <a:lnTo>
                    <a:pt x="83997" y="31851"/>
                  </a:lnTo>
                  <a:lnTo>
                    <a:pt x="87109" y="31584"/>
                  </a:lnTo>
                  <a:lnTo>
                    <a:pt x="90233" y="31381"/>
                  </a:lnTo>
                  <a:lnTo>
                    <a:pt x="91744" y="29768"/>
                  </a:lnTo>
                  <a:lnTo>
                    <a:pt x="93840" y="31457"/>
                  </a:lnTo>
                  <a:lnTo>
                    <a:pt x="97142" y="31318"/>
                  </a:lnTo>
                  <a:lnTo>
                    <a:pt x="100444" y="31280"/>
                  </a:lnTo>
                  <a:lnTo>
                    <a:pt x="101854" y="29908"/>
                  </a:lnTo>
                  <a:lnTo>
                    <a:pt x="103657" y="31508"/>
                  </a:lnTo>
                  <a:lnTo>
                    <a:pt x="107149" y="31534"/>
                  </a:lnTo>
                  <a:lnTo>
                    <a:pt x="110642" y="31648"/>
                  </a:lnTo>
                  <a:lnTo>
                    <a:pt x="111912" y="30530"/>
                  </a:lnTo>
                  <a:lnTo>
                    <a:pt x="113449" y="32029"/>
                  </a:lnTo>
                  <a:lnTo>
                    <a:pt x="117119" y="32232"/>
                  </a:lnTo>
                  <a:lnTo>
                    <a:pt x="120777" y="32524"/>
                  </a:lnTo>
                  <a:lnTo>
                    <a:pt x="121907" y="31635"/>
                  </a:lnTo>
                  <a:lnTo>
                    <a:pt x="123177" y="33020"/>
                  </a:lnTo>
                  <a:lnTo>
                    <a:pt x="127025" y="33401"/>
                  </a:lnTo>
                  <a:lnTo>
                    <a:pt x="130848" y="33909"/>
                  </a:lnTo>
                  <a:lnTo>
                    <a:pt x="132410" y="32791"/>
                  </a:lnTo>
                  <a:lnTo>
                    <a:pt x="133311" y="33870"/>
                  </a:lnTo>
                  <a:lnTo>
                    <a:pt x="136956" y="34417"/>
                  </a:lnTo>
                  <a:lnTo>
                    <a:pt x="140563" y="35077"/>
                  </a:lnTo>
                  <a:lnTo>
                    <a:pt x="142392" y="33896"/>
                  </a:lnTo>
                  <a:lnTo>
                    <a:pt x="143395" y="35229"/>
                  </a:lnTo>
                  <a:lnTo>
                    <a:pt x="146824" y="35902"/>
                  </a:lnTo>
                  <a:lnTo>
                    <a:pt x="150228" y="36703"/>
                  </a:lnTo>
                  <a:lnTo>
                    <a:pt x="152349" y="35471"/>
                  </a:lnTo>
                  <a:lnTo>
                    <a:pt x="153441" y="37096"/>
                  </a:lnTo>
                  <a:lnTo>
                    <a:pt x="156654" y="37858"/>
                  </a:lnTo>
                  <a:lnTo>
                    <a:pt x="159829" y="38773"/>
                  </a:lnTo>
                  <a:lnTo>
                    <a:pt x="162217" y="37553"/>
                  </a:lnTo>
                  <a:lnTo>
                    <a:pt x="163360" y="39458"/>
                  </a:lnTo>
                  <a:lnTo>
                    <a:pt x="166370" y="40322"/>
                  </a:lnTo>
                  <a:lnTo>
                    <a:pt x="169329" y="41325"/>
                  </a:lnTo>
                  <a:lnTo>
                    <a:pt x="172021" y="40106"/>
                  </a:lnTo>
                  <a:lnTo>
                    <a:pt x="173189" y="42303"/>
                  </a:lnTo>
                  <a:lnTo>
                    <a:pt x="175971" y="43243"/>
                  </a:lnTo>
                  <a:lnTo>
                    <a:pt x="178714" y="44297"/>
                  </a:lnTo>
                  <a:lnTo>
                    <a:pt x="181711" y="43141"/>
                  </a:lnTo>
                  <a:lnTo>
                    <a:pt x="182880" y="45618"/>
                  </a:lnTo>
                  <a:lnTo>
                    <a:pt x="185445" y="46647"/>
                  </a:lnTo>
                  <a:lnTo>
                    <a:pt x="187985" y="47713"/>
                  </a:lnTo>
                  <a:lnTo>
                    <a:pt x="190855" y="46786"/>
                  </a:lnTo>
                  <a:lnTo>
                    <a:pt x="193027" y="42049"/>
                  </a:lnTo>
                  <a:close/>
                </a:path>
                <a:path w="341630" h="194309">
                  <a:moveTo>
                    <a:pt x="201472" y="46393"/>
                  </a:moveTo>
                  <a:lnTo>
                    <a:pt x="200634" y="44170"/>
                  </a:lnTo>
                  <a:lnTo>
                    <a:pt x="199771" y="43154"/>
                  </a:lnTo>
                  <a:lnTo>
                    <a:pt x="198539" y="42608"/>
                  </a:lnTo>
                  <a:lnTo>
                    <a:pt x="196100" y="41490"/>
                  </a:lnTo>
                  <a:lnTo>
                    <a:pt x="193306" y="42367"/>
                  </a:lnTo>
                  <a:lnTo>
                    <a:pt x="192316" y="44577"/>
                  </a:lnTo>
                  <a:lnTo>
                    <a:pt x="191325" y="46786"/>
                  </a:lnTo>
                  <a:lnTo>
                    <a:pt x="192405" y="49441"/>
                  </a:lnTo>
                  <a:lnTo>
                    <a:pt x="194741" y="50507"/>
                  </a:lnTo>
                  <a:lnTo>
                    <a:pt x="195922" y="51015"/>
                  </a:lnTo>
                  <a:lnTo>
                    <a:pt x="197167" y="51130"/>
                  </a:lnTo>
                  <a:lnTo>
                    <a:pt x="199377" y="50507"/>
                  </a:lnTo>
                  <a:lnTo>
                    <a:pt x="200355" y="49771"/>
                  </a:lnTo>
                  <a:lnTo>
                    <a:pt x="201447" y="47625"/>
                  </a:lnTo>
                  <a:lnTo>
                    <a:pt x="201472" y="46393"/>
                  </a:lnTo>
                  <a:close/>
                </a:path>
                <a:path w="341630" h="194309">
                  <a:moveTo>
                    <a:pt x="201790" y="25958"/>
                  </a:moveTo>
                  <a:lnTo>
                    <a:pt x="200901" y="23939"/>
                  </a:lnTo>
                  <a:lnTo>
                    <a:pt x="197154" y="22339"/>
                  </a:lnTo>
                  <a:lnTo>
                    <a:pt x="195072" y="23063"/>
                  </a:lnTo>
                  <a:lnTo>
                    <a:pt x="194360" y="24765"/>
                  </a:lnTo>
                  <a:lnTo>
                    <a:pt x="193649" y="26466"/>
                  </a:lnTo>
                  <a:lnTo>
                    <a:pt x="194551" y="28473"/>
                  </a:lnTo>
                  <a:lnTo>
                    <a:pt x="198170" y="30022"/>
                  </a:lnTo>
                  <a:lnTo>
                    <a:pt x="200253" y="29298"/>
                  </a:lnTo>
                  <a:lnTo>
                    <a:pt x="201790" y="25958"/>
                  </a:lnTo>
                  <a:close/>
                </a:path>
                <a:path w="341630" h="194309">
                  <a:moveTo>
                    <a:pt x="210756" y="51460"/>
                  </a:moveTo>
                  <a:lnTo>
                    <a:pt x="209956" y="48793"/>
                  </a:lnTo>
                  <a:lnTo>
                    <a:pt x="207721" y="47688"/>
                  </a:lnTo>
                  <a:lnTo>
                    <a:pt x="205524" y="46532"/>
                  </a:lnTo>
                  <a:lnTo>
                    <a:pt x="202907" y="47218"/>
                  </a:lnTo>
                  <a:lnTo>
                    <a:pt x="201891" y="49212"/>
                  </a:lnTo>
                  <a:lnTo>
                    <a:pt x="200875" y="51206"/>
                  </a:lnTo>
                  <a:lnTo>
                    <a:pt x="201752" y="53721"/>
                  </a:lnTo>
                  <a:lnTo>
                    <a:pt x="203873" y="54813"/>
                  </a:lnTo>
                  <a:lnTo>
                    <a:pt x="205994" y="55867"/>
                  </a:lnTo>
                  <a:lnTo>
                    <a:pt x="208521" y="55346"/>
                  </a:lnTo>
                  <a:lnTo>
                    <a:pt x="210756" y="51460"/>
                  </a:lnTo>
                  <a:close/>
                </a:path>
                <a:path w="341630" h="194309">
                  <a:moveTo>
                    <a:pt x="218846" y="56565"/>
                  </a:moveTo>
                  <a:lnTo>
                    <a:pt x="214693" y="52031"/>
                  </a:lnTo>
                  <a:lnTo>
                    <a:pt x="212267" y="52539"/>
                  </a:lnTo>
                  <a:lnTo>
                    <a:pt x="211239" y="54317"/>
                  </a:lnTo>
                  <a:lnTo>
                    <a:pt x="210210" y="56095"/>
                  </a:lnTo>
                  <a:lnTo>
                    <a:pt x="210908" y="58445"/>
                  </a:lnTo>
                  <a:lnTo>
                    <a:pt x="212801" y="59563"/>
                  </a:lnTo>
                  <a:lnTo>
                    <a:pt x="213753" y="60109"/>
                  </a:lnTo>
                  <a:lnTo>
                    <a:pt x="214820" y="60261"/>
                  </a:lnTo>
                  <a:lnTo>
                    <a:pt x="215811" y="60058"/>
                  </a:lnTo>
                  <a:lnTo>
                    <a:pt x="216763" y="59880"/>
                  </a:lnTo>
                  <a:lnTo>
                    <a:pt x="217639" y="59347"/>
                  </a:lnTo>
                  <a:lnTo>
                    <a:pt x="218732" y="57607"/>
                  </a:lnTo>
                  <a:lnTo>
                    <a:pt x="218846" y="56565"/>
                  </a:lnTo>
                  <a:close/>
                </a:path>
                <a:path w="341630" h="194309">
                  <a:moveTo>
                    <a:pt x="227558" y="62395"/>
                  </a:moveTo>
                  <a:lnTo>
                    <a:pt x="227012" y="60236"/>
                  </a:lnTo>
                  <a:lnTo>
                    <a:pt x="223545" y="57950"/>
                  </a:lnTo>
                  <a:lnTo>
                    <a:pt x="221322" y="58305"/>
                  </a:lnTo>
                  <a:lnTo>
                    <a:pt x="220306" y="59880"/>
                  </a:lnTo>
                  <a:lnTo>
                    <a:pt x="219290" y="61455"/>
                  </a:lnTo>
                  <a:lnTo>
                    <a:pt x="219824" y="63627"/>
                  </a:lnTo>
                  <a:lnTo>
                    <a:pt x="223164" y="65836"/>
                  </a:lnTo>
                  <a:lnTo>
                    <a:pt x="225399" y="65468"/>
                  </a:lnTo>
                  <a:lnTo>
                    <a:pt x="227558" y="62395"/>
                  </a:lnTo>
                  <a:close/>
                </a:path>
                <a:path w="341630" h="194309">
                  <a:moveTo>
                    <a:pt x="235521" y="68478"/>
                  </a:moveTo>
                  <a:lnTo>
                    <a:pt x="235140" y="66497"/>
                  </a:lnTo>
                  <a:lnTo>
                    <a:pt x="232117" y="64274"/>
                  </a:lnTo>
                  <a:lnTo>
                    <a:pt x="230098" y="64503"/>
                  </a:lnTo>
                  <a:lnTo>
                    <a:pt x="229108" y="65874"/>
                  </a:lnTo>
                  <a:lnTo>
                    <a:pt x="228117" y="67246"/>
                  </a:lnTo>
                  <a:lnTo>
                    <a:pt x="228511" y="69240"/>
                  </a:lnTo>
                  <a:lnTo>
                    <a:pt x="231432" y="71374"/>
                  </a:lnTo>
                  <a:lnTo>
                    <a:pt x="233451" y="71158"/>
                  </a:lnTo>
                  <a:lnTo>
                    <a:pt x="235521" y="68478"/>
                  </a:lnTo>
                  <a:close/>
                </a:path>
                <a:path w="341630" h="194309">
                  <a:moveTo>
                    <a:pt x="241160" y="48844"/>
                  </a:moveTo>
                  <a:lnTo>
                    <a:pt x="240677" y="46685"/>
                  </a:lnTo>
                  <a:lnTo>
                    <a:pt x="237337" y="44373"/>
                  </a:lnTo>
                  <a:lnTo>
                    <a:pt x="235140" y="44678"/>
                  </a:lnTo>
                  <a:lnTo>
                    <a:pt x="233095" y="47726"/>
                  </a:lnTo>
                  <a:lnTo>
                    <a:pt x="233578" y="49885"/>
                  </a:lnTo>
                  <a:lnTo>
                    <a:pt x="236816" y="52120"/>
                  </a:lnTo>
                  <a:lnTo>
                    <a:pt x="239001" y="51816"/>
                  </a:lnTo>
                  <a:lnTo>
                    <a:pt x="240080" y="50330"/>
                  </a:lnTo>
                  <a:lnTo>
                    <a:pt x="241160" y="48844"/>
                  </a:lnTo>
                  <a:close/>
                </a:path>
                <a:path w="341630" h="194309">
                  <a:moveTo>
                    <a:pt x="250583" y="55740"/>
                  </a:moveTo>
                  <a:lnTo>
                    <a:pt x="250164" y="53340"/>
                  </a:lnTo>
                  <a:lnTo>
                    <a:pt x="246583" y="50584"/>
                  </a:lnTo>
                  <a:lnTo>
                    <a:pt x="244144" y="50800"/>
                  </a:lnTo>
                  <a:lnTo>
                    <a:pt x="241719" y="54076"/>
                  </a:lnTo>
                  <a:lnTo>
                    <a:pt x="242138" y="56476"/>
                  </a:lnTo>
                  <a:lnTo>
                    <a:pt x="243865" y="57797"/>
                  </a:lnTo>
                  <a:lnTo>
                    <a:pt x="245579" y="59131"/>
                  </a:lnTo>
                  <a:lnTo>
                    <a:pt x="248018" y="58915"/>
                  </a:lnTo>
                  <a:lnTo>
                    <a:pt x="249301" y="57327"/>
                  </a:lnTo>
                  <a:lnTo>
                    <a:pt x="250583" y="55740"/>
                  </a:lnTo>
                  <a:close/>
                </a:path>
                <a:path w="341630" h="194309">
                  <a:moveTo>
                    <a:pt x="259638" y="63106"/>
                  </a:moveTo>
                  <a:lnTo>
                    <a:pt x="259321" y="60452"/>
                  </a:lnTo>
                  <a:lnTo>
                    <a:pt x="255536" y="57238"/>
                  </a:lnTo>
                  <a:lnTo>
                    <a:pt x="252857" y="57340"/>
                  </a:lnTo>
                  <a:lnTo>
                    <a:pt x="250037" y="60807"/>
                  </a:lnTo>
                  <a:lnTo>
                    <a:pt x="250355" y="63461"/>
                  </a:lnTo>
                  <a:lnTo>
                    <a:pt x="253987" y="66548"/>
                  </a:lnTo>
                  <a:lnTo>
                    <a:pt x="256667" y="66433"/>
                  </a:lnTo>
                  <a:lnTo>
                    <a:pt x="258152" y="64770"/>
                  </a:lnTo>
                  <a:lnTo>
                    <a:pt x="259638" y="63106"/>
                  </a:lnTo>
                  <a:close/>
                </a:path>
                <a:path w="341630" h="194309">
                  <a:moveTo>
                    <a:pt x="266090" y="95123"/>
                  </a:moveTo>
                  <a:lnTo>
                    <a:pt x="263563" y="92354"/>
                  </a:lnTo>
                  <a:lnTo>
                    <a:pt x="261543" y="92163"/>
                  </a:lnTo>
                  <a:lnTo>
                    <a:pt x="259067" y="94488"/>
                  </a:lnTo>
                  <a:lnTo>
                    <a:pt x="259054" y="96507"/>
                  </a:lnTo>
                  <a:lnTo>
                    <a:pt x="261493" y="99187"/>
                  </a:lnTo>
                  <a:lnTo>
                    <a:pt x="263525" y="99377"/>
                  </a:lnTo>
                  <a:lnTo>
                    <a:pt x="264795" y="98259"/>
                  </a:lnTo>
                  <a:lnTo>
                    <a:pt x="266077" y="97142"/>
                  </a:lnTo>
                  <a:lnTo>
                    <a:pt x="266090" y="95123"/>
                  </a:lnTo>
                  <a:close/>
                </a:path>
                <a:path w="341630" h="194309">
                  <a:moveTo>
                    <a:pt x="268325" y="70929"/>
                  </a:moveTo>
                  <a:lnTo>
                    <a:pt x="268109" y="68021"/>
                  </a:lnTo>
                  <a:lnTo>
                    <a:pt x="264160" y="64325"/>
                  </a:lnTo>
                  <a:lnTo>
                    <a:pt x="261239" y="64300"/>
                  </a:lnTo>
                  <a:lnTo>
                    <a:pt x="258000" y="67919"/>
                  </a:lnTo>
                  <a:lnTo>
                    <a:pt x="258216" y="70827"/>
                  </a:lnTo>
                  <a:lnTo>
                    <a:pt x="261988" y="74358"/>
                  </a:lnTo>
                  <a:lnTo>
                    <a:pt x="264896" y="74383"/>
                  </a:lnTo>
                  <a:lnTo>
                    <a:pt x="266611" y="72656"/>
                  </a:lnTo>
                  <a:lnTo>
                    <a:pt x="268325" y="70929"/>
                  </a:lnTo>
                  <a:close/>
                </a:path>
                <a:path w="341630" h="194309">
                  <a:moveTo>
                    <a:pt x="273202" y="103035"/>
                  </a:moveTo>
                  <a:lnTo>
                    <a:pt x="270560" y="99834"/>
                  </a:lnTo>
                  <a:lnTo>
                    <a:pt x="268338" y="99517"/>
                  </a:lnTo>
                  <a:lnTo>
                    <a:pt x="265480" y="101955"/>
                  </a:lnTo>
                  <a:lnTo>
                    <a:pt x="265353" y="104203"/>
                  </a:lnTo>
                  <a:lnTo>
                    <a:pt x="267893" y="107289"/>
                  </a:lnTo>
                  <a:lnTo>
                    <a:pt x="270129" y="107594"/>
                  </a:lnTo>
                  <a:lnTo>
                    <a:pt x="271602" y="106438"/>
                  </a:lnTo>
                  <a:lnTo>
                    <a:pt x="273075" y="105283"/>
                  </a:lnTo>
                  <a:lnTo>
                    <a:pt x="273202" y="103035"/>
                  </a:lnTo>
                  <a:close/>
                </a:path>
                <a:path w="341630" h="194309">
                  <a:moveTo>
                    <a:pt x="276631" y="79184"/>
                  </a:moveTo>
                  <a:lnTo>
                    <a:pt x="276555" y="76047"/>
                  </a:lnTo>
                  <a:lnTo>
                    <a:pt x="272478" y="71831"/>
                  </a:lnTo>
                  <a:lnTo>
                    <a:pt x="269328" y="71653"/>
                  </a:lnTo>
                  <a:lnTo>
                    <a:pt x="265645" y="75412"/>
                  </a:lnTo>
                  <a:lnTo>
                    <a:pt x="265722" y="78549"/>
                  </a:lnTo>
                  <a:lnTo>
                    <a:pt x="269608" y="82550"/>
                  </a:lnTo>
                  <a:lnTo>
                    <a:pt x="272745" y="82740"/>
                  </a:lnTo>
                  <a:lnTo>
                    <a:pt x="274688" y="80962"/>
                  </a:lnTo>
                  <a:lnTo>
                    <a:pt x="276631" y="79184"/>
                  </a:lnTo>
                  <a:close/>
                </a:path>
                <a:path w="341630" h="194309">
                  <a:moveTo>
                    <a:pt x="279933" y="111315"/>
                  </a:moveTo>
                  <a:lnTo>
                    <a:pt x="277202" y="107657"/>
                  </a:lnTo>
                  <a:lnTo>
                    <a:pt x="274777" y="107188"/>
                  </a:lnTo>
                  <a:lnTo>
                    <a:pt x="271526" y="109715"/>
                  </a:lnTo>
                  <a:lnTo>
                    <a:pt x="271272" y="112166"/>
                  </a:lnTo>
                  <a:lnTo>
                    <a:pt x="273888" y="115671"/>
                  </a:lnTo>
                  <a:lnTo>
                    <a:pt x="276313" y="116141"/>
                  </a:lnTo>
                  <a:lnTo>
                    <a:pt x="277990" y="114947"/>
                  </a:lnTo>
                  <a:lnTo>
                    <a:pt x="279666" y="113753"/>
                  </a:lnTo>
                  <a:lnTo>
                    <a:pt x="279933" y="111315"/>
                  </a:lnTo>
                  <a:close/>
                </a:path>
                <a:path w="341630" h="194309">
                  <a:moveTo>
                    <a:pt x="286258" y="119913"/>
                  </a:moveTo>
                  <a:lnTo>
                    <a:pt x="283489" y="115785"/>
                  </a:lnTo>
                  <a:lnTo>
                    <a:pt x="280873" y="115163"/>
                  </a:lnTo>
                  <a:lnTo>
                    <a:pt x="277215" y="117741"/>
                  </a:lnTo>
                  <a:lnTo>
                    <a:pt x="276809" y="120383"/>
                  </a:lnTo>
                  <a:lnTo>
                    <a:pt x="279463" y="124333"/>
                  </a:lnTo>
                  <a:lnTo>
                    <a:pt x="282067" y="124955"/>
                  </a:lnTo>
                  <a:lnTo>
                    <a:pt x="283959" y="123761"/>
                  </a:lnTo>
                  <a:lnTo>
                    <a:pt x="285851" y="122567"/>
                  </a:lnTo>
                  <a:lnTo>
                    <a:pt x="286258" y="119913"/>
                  </a:lnTo>
                  <a:close/>
                </a:path>
                <a:path w="341630" h="194309">
                  <a:moveTo>
                    <a:pt x="292163" y="128854"/>
                  </a:moveTo>
                  <a:lnTo>
                    <a:pt x="289369" y="124244"/>
                  </a:lnTo>
                  <a:lnTo>
                    <a:pt x="286588" y="123431"/>
                  </a:lnTo>
                  <a:lnTo>
                    <a:pt x="282511" y="126022"/>
                  </a:lnTo>
                  <a:lnTo>
                    <a:pt x="281927" y="128866"/>
                  </a:lnTo>
                  <a:lnTo>
                    <a:pt x="284581" y="133261"/>
                  </a:lnTo>
                  <a:lnTo>
                    <a:pt x="287362" y="134073"/>
                  </a:lnTo>
                  <a:lnTo>
                    <a:pt x="289471" y="132880"/>
                  </a:lnTo>
                  <a:lnTo>
                    <a:pt x="291579" y="131686"/>
                  </a:lnTo>
                  <a:lnTo>
                    <a:pt x="292163" y="128854"/>
                  </a:lnTo>
                  <a:close/>
                </a:path>
                <a:path w="341630" h="194309">
                  <a:moveTo>
                    <a:pt x="297599" y="138074"/>
                  </a:moveTo>
                  <a:lnTo>
                    <a:pt x="296240" y="135509"/>
                  </a:lnTo>
                  <a:lnTo>
                    <a:pt x="294855" y="132956"/>
                  </a:lnTo>
                  <a:lnTo>
                    <a:pt x="291909" y="131940"/>
                  </a:lnTo>
                  <a:lnTo>
                    <a:pt x="287401" y="134531"/>
                  </a:lnTo>
                  <a:lnTo>
                    <a:pt x="286626" y="137541"/>
                  </a:lnTo>
                  <a:lnTo>
                    <a:pt x="289242" y="142392"/>
                  </a:lnTo>
                  <a:lnTo>
                    <a:pt x="292214" y="143408"/>
                  </a:lnTo>
                  <a:lnTo>
                    <a:pt x="294500" y="142252"/>
                  </a:lnTo>
                  <a:lnTo>
                    <a:pt x="296862" y="141071"/>
                  </a:lnTo>
                  <a:lnTo>
                    <a:pt x="297599" y="138074"/>
                  </a:lnTo>
                  <a:close/>
                </a:path>
                <a:path w="341630" h="194309">
                  <a:moveTo>
                    <a:pt x="337591" y="194170"/>
                  </a:moveTo>
                  <a:lnTo>
                    <a:pt x="336829" y="190296"/>
                  </a:lnTo>
                  <a:lnTo>
                    <a:pt x="334162" y="188353"/>
                  </a:lnTo>
                  <a:lnTo>
                    <a:pt x="335572" y="185826"/>
                  </a:lnTo>
                  <a:lnTo>
                    <a:pt x="335826" y="184099"/>
                  </a:lnTo>
                  <a:lnTo>
                    <a:pt x="334530" y="178854"/>
                  </a:lnTo>
                  <a:lnTo>
                    <a:pt x="331965" y="177165"/>
                  </a:lnTo>
                  <a:lnTo>
                    <a:pt x="333133" y="174853"/>
                  </a:lnTo>
                  <a:lnTo>
                    <a:pt x="333298" y="173012"/>
                  </a:lnTo>
                  <a:lnTo>
                    <a:pt x="331647" y="167513"/>
                  </a:lnTo>
                  <a:lnTo>
                    <a:pt x="329247" y="166077"/>
                  </a:lnTo>
                  <a:lnTo>
                    <a:pt x="329463" y="165620"/>
                  </a:lnTo>
                  <a:lnTo>
                    <a:pt x="330174" y="164007"/>
                  </a:lnTo>
                  <a:lnTo>
                    <a:pt x="330250" y="162052"/>
                  </a:lnTo>
                  <a:lnTo>
                    <a:pt x="328231" y="156311"/>
                  </a:lnTo>
                  <a:lnTo>
                    <a:pt x="325970" y="155105"/>
                  </a:lnTo>
                  <a:lnTo>
                    <a:pt x="326694" y="153289"/>
                  </a:lnTo>
                  <a:lnTo>
                    <a:pt x="326656" y="151231"/>
                  </a:lnTo>
                  <a:lnTo>
                    <a:pt x="325056" y="147269"/>
                  </a:lnTo>
                  <a:lnTo>
                    <a:pt x="323621" y="145783"/>
                  </a:lnTo>
                  <a:lnTo>
                    <a:pt x="321932" y="144983"/>
                  </a:lnTo>
                  <a:lnTo>
                    <a:pt x="322719" y="142735"/>
                  </a:lnTo>
                  <a:lnTo>
                    <a:pt x="322554" y="140576"/>
                  </a:lnTo>
                  <a:lnTo>
                    <a:pt x="320675" y="136486"/>
                  </a:lnTo>
                  <a:lnTo>
                    <a:pt x="319087" y="134988"/>
                  </a:lnTo>
                  <a:lnTo>
                    <a:pt x="316915" y="134099"/>
                  </a:lnTo>
                  <a:lnTo>
                    <a:pt x="317449" y="132270"/>
                  </a:lnTo>
                  <a:lnTo>
                    <a:pt x="317220" y="130225"/>
                  </a:lnTo>
                  <a:lnTo>
                    <a:pt x="315252" y="126441"/>
                  </a:lnTo>
                  <a:lnTo>
                    <a:pt x="313677" y="125095"/>
                  </a:lnTo>
                  <a:lnTo>
                    <a:pt x="311937" y="124472"/>
                  </a:lnTo>
                  <a:lnTo>
                    <a:pt x="311213" y="124206"/>
                  </a:lnTo>
                  <a:lnTo>
                    <a:pt x="311315" y="123825"/>
                  </a:lnTo>
                  <a:lnTo>
                    <a:pt x="311696" y="122123"/>
                  </a:lnTo>
                  <a:lnTo>
                    <a:pt x="311391" y="120180"/>
                  </a:lnTo>
                  <a:lnTo>
                    <a:pt x="308330" y="114935"/>
                  </a:lnTo>
                  <a:lnTo>
                    <a:pt x="305155" y="113969"/>
                  </a:lnTo>
                  <a:lnTo>
                    <a:pt x="305447" y="112255"/>
                  </a:lnTo>
                  <a:lnTo>
                    <a:pt x="305092" y="110439"/>
                  </a:lnTo>
                  <a:lnTo>
                    <a:pt x="301955" y="105625"/>
                  </a:lnTo>
                  <a:lnTo>
                    <a:pt x="298500" y="104749"/>
                  </a:lnTo>
                  <a:lnTo>
                    <a:pt x="298754" y="102717"/>
                  </a:lnTo>
                  <a:lnTo>
                    <a:pt x="298335" y="101015"/>
                  </a:lnTo>
                  <a:lnTo>
                    <a:pt x="295173" y="96647"/>
                  </a:lnTo>
                  <a:lnTo>
                    <a:pt x="292011" y="95999"/>
                  </a:lnTo>
                  <a:lnTo>
                    <a:pt x="292214" y="93281"/>
                  </a:lnTo>
                  <a:lnTo>
                    <a:pt x="287997" y="88011"/>
                  </a:lnTo>
                  <a:lnTo>
                    <a:pt x="284518" y="87477"/>
                  </a:lnTo>
                  <a:lnTo>
                    <a:pt x="284568" y="84467"/>
                  </a:lnTo>
                  <a:lnTo>
                    <a:pt x="280416" y="79730"/>
                  </a:lnTo>
                  <a:lnTo>
                    <a:pt x="277050" y="79375"/>
                  </a:lnTo>
                  <a:lnTo>
                    <a:pt x="272897" y="83223"/>
                  </a:lnTo>
                  <a:lnTo>
                    <a:pt x="272821" y="86601"/>
                  </a:lnTo>
                  <a:lnTo>
                    <a:pt x="276771" y="91097"/>
                  </a:lnTo>
                  <a:lnTo>
                    <a:pt x="279781" y="91414"/>
                  </a:lnTo>
                  <a:lnTo>
                    <a:pt x="279539" y="94957"/>
                  </a:lnTo>
                  <a:lnTo>
                    <a:pt x="283527" y="99949"/>
                  </a:lnTo>
                  <a:lnTo>
                    <a:pt x="286219" y="100380"/>
                  </a:lnTo>
                  <a:lnTo>
                    <a:pt x="285826" y="103619"/>
                  </a:lnTo>
                  <a:lnTo>
                    <a:pt x="288823" y="107746"/>
                  </a:lnTo>
                  <a:lnTo>
                    <a:pt x="290258" y="108623"/>
                  </a:lnTo>
                  <a:lnTo>
                    <a:pt x="292303" y="109054"/>
                  </a:lnTo>
                  <a:lnTo>
                    <a:pt x="291693" y="112560"/>
                  </a:lnTo>
                  <a:lnTo>
                    <a:pt x="294652" y="117081"/>
                  </a:lnTo>
                  <a:lnTo>
                    <a:pt x="296125" y="118084"/>
                  </a:lnTo>
                  <a:lnTo>
                    <a:pt x="297738" y="118491"/>
                  </a:lnTo>
                  <a:lnTo>
                    <a:pt x="297154" y="121742"/>
                  </a:lnTo>
                  <a:lnTo>
                    <a:pt x="300037" y="126669"/>
                  </a:lnTo>
                  <a:lnTo>
                    <a:pt x="301548" y="127787"/>
                  </a:lnTo>
                  <a:lnTo>
                    <a:pt x="303212" y="128308"/>
                  </a:lnTo>
                  <a:lnTo>
                    <a:pt x="303580" y="128435"/>
                  </a:lnTo>
                  <a:lnTo>
                    <a:pt x="303377" y="129171"/>
                  </a:lnTo>
                  <a:lnTo>
                    <a:pt x="302907" y="130949"/>
                  </a:lnTo>
                  <a:lnTo>
                    <a:pt x="303060" y="132918"/>
                  </a:lnTo>
                  <a:lnTo>
                    <a:pt x="304927" y="136474"/>
                  </a:lnTo>
                  <a:lnTo>
                    <a:pt x="306476" y="137731"/>
                  </a:lnTo>
                  <a:lnTo>
                    <a:pt x="308190" y="138404"/>
                  </a:lnTo>
                  <a:lnTo>
                    <a:pt x="307492" y="140601"/>
                  </a:lnTo>
                  <a:lnTo>
                    <a:pt x="307555" y="142684"/>
                  </a:lnTo>
                  <a:lnTo>
                    <a:pt x="309321" y="146519"/>
                  </a:lnTo>
                  <a:lnTo>
                    <a:pt x="310908" y="147891"/>
                  </a:lnTo>
                  <a:lnTo>
                    <a:pt x="312978" y="148831"/>
                  </a:lnTo>
                  <a:lnTo>
                    <a:pt x="312343" y="150571"/>
                  </a:lnTo>
                  <a:lnTo>
                    <a:pt x="312305" y="152552"/>
                  </a:lnTo>
                  <a:lnTo>
                    <a:pt x="313817" y="156273"/>
                  </a:lnTo>
                  <a:lnTo>
                    <a:pt x="315252" y="157670"/>
                  </a:lnTo>
                  <a:lnTo>
                    <a:pt x="316966" y="158534"/>
                  </a:lnTo>
                  <a:lnTo>
                    <a:pt x="315950" y="160870"/>
                  </a:lnTo>
                  <a:lnTo>
                    <a:pt x="317855" y="166243"/>
                  </a:lnTo>
                  <a:lnTo>
                    <a:pt x="319138" y="167640"/>
                  </a:lnTo>
                  <a:lnTo>
                    <a:pt x="321081" y="168732"/>
                  </a:lnTo>
                  <a:lnTo>
                    <a:pt x="319849" y="171246"/>
                  </a:lnTo>
                  <a:lnTo>
                    <a:pt x="321398" y="176415"/>
                  </a:lnTo>
                  <a:lnTo>
                    <a:pt x="322541" y="177800"/>
                  </a:lnTo>
                  <a:lnTo>
                    <a:pt x="323964" y="178650"/>
                  </a:lnTo>
                  <a:lnTo>
                    <a:pt x="324726" y="179133"/>
                  </a:lnTo>
                  <a:lnTo>
                    <a:pt x="323253" y="181813"/>
                  </a:lnTo>
                  <a:lnTo>
                    <a:pt x="324472" y="186766"/>
                  </a:lnTo>
                  <a:lnTo>
                    <a:pt x="325475" y="188125"/>
                  </a:lnTo>
                  <a:lnTo>
                    <a:pt x="327850" y="189725"/>
                  </a:lnTo>
                  <a:lnTo>
                    <a:pt x="326123" y="192557"/>
                  </a:lnTo>
                  <a:lnTo>
                    <a:pt x="326440" y="194170"/>
                  </a:lnTo>
                  <a:lnTo>
                    <a:pt x="337591" y="194170"/>
                  </a:lnTo>
                  <a:close/>
                </a:path>
                <a:path w="341630" h="194309">
                  <a:moveTo>
                    <a:pt x="341210" y="136994"/>
                  </a:moveTo>
                  <a:lnTo>
                    <a:pt x="341134" y="135216"/>
                  </a:lnTo>
                  <a:lnTo>
                    <a:pt x="338886" y="130200"/>
                  </a:lnTo>
                  <a:lnTo>
                    <a:pt x="335584" y="128790"/>
                  </a:lnTo>
                  <a:lnTo>
                    <a:pt x="336461" y="125755"/>
                  </a:lnTo>
                  <a:lnTo>
                    <a:pt x="336308" y="123875"/>
                  </a:lnTo>
                  <a:lnTo>
                    <a:pt x="333654" y="118630"/>
                  </a:lnTo>
                  <a:lnTo>
                    <a:pt x="330530" y="117475"/>
                  </a:lnTo>
                  <a:lnTo>
                    <a:pt x="330784" y="116497"/>
                  </a:lnTo>
                  <a:lnTo>
                    <a:pt x="331190" y="114744"/>
                  </a:lnTo>
                  <a:lnTo>
                    <a:pt x="330923" y="112750"/>
                  </a:lnTo>
                  <a:lnTo>
                    <a:pt x="327825" y="107340"/>
                  </a:lnTo>
                  <a:lnTo>
                    <a:pt x="324916" y="106387"/>
                  </a:lnTo>
                  <a:lnTo>
                    <a:pt x="325412" y="103962"/>
                  </a:lnTo>
                  <a:lnTo>
                    <a:pt x="325005" y="101879"/>
                  </a:lnTo>
                  <a:lnTo>
                    <a:pt x="321462" y="96304"/>
                  </a:lnTo>
                  <a:lnTo>
                    <a:pt x="318757" y="95567"/>
                  </a:lnTo>
                  <a:lnTo>
                    <a:pt x="319100" y="93459"/>
                  </a:lnTo>
                  <a:lnTo>
                    <a:pt x="318554" y="91287"/>
                  </a:lnTo>
                  <a:lnTo>
                    <a:pt x="315887" y="87490"/>
                  </a:lnTo>
                  <a:lnTo>
                    <a:pt x="313994" y="86258"/>
                  </a:lnTo>
                  <a:lnTo>
                    <a:pt x="312013" y="85826"/>
                  </a:lnTo>
                  <a:lnTo>
                    <a:pt x="312305" y="83261"/>
                  </a:lnTo>
                  <a:lnTo>
                    <a:pt x="311607" y="81013"/>
                  </a:lnTo>
                  <a:lnTo>
                    <a:pt x="308622" y="77152"/>
                  </a:lnTo>
                  <a:lnTo>
                    <a:pt x="306565" y="75946"/>
                  </a:lnTo>
                  <a:lnTo>
                    <a:pt x="302399" y="75247"/>
                  </a:lnTo>
                  <a:lnTo>
                    <a:pt x="300215" y="75806"/>
                  </a:lnTo>
                  <a:lnTo>
                    <a:pt x="298551" y="77190"/>
                  </a:lnTo>
                  <a:lnTo>
                    <a:pt x="296862" y="78587"/>
                  </a:lnTo>
                  <a:lnTo>
                    <a:pt x="296011" y="80543"/>
                  </a:lnTo>
                  <a:lnTo>
                    <a:pt x="295656" y="84734"/>
                  </a:lnTo>
                  <a:lnTo>
                    <a:pt x="296240" y="86918"/>
                  </a:lnTo>
                  <a:lnTo>
                    <a:pt x="297649" y="88722"/>
                  </a:lnTo>
                  <a:lnTo>
                    <a:pt x="299034" y="90551"/>
                  </a:lnTo>
                  <a:lnTo>
                    <a:pt x="301066" y="91617"/>
                  </a:lnTo>
                  <a:lnTo>
                    <a:pt x="303479" y="92100"/>
                  </a:lnTo>
                  <a:lnTo>
                    <a:pt x="310083" y="101396"/>
                  </a:lnTo>
                  <a:lnTo>
                    <a:pt x="309575" y="104127"/>
                  </a:lnTo>
                  <a:lnTo>
                    <a:pt x="312902" y="109359"/>
                  </a:lnTo>
                  <a:lnTo>
                    <a:pt x="314604" y="110515"/>
                  </a:lnTo>
                  <a:lnTo>
                    <a:pt x="316420" y="111023"/>
                  </a:lnTo>
                  <a:lnTo>
                    <a:pt x="316941" y="111188"/>
                  </a:lnTo>
                  <a:lnTo>
                    <a:pt x="316242" y="114173"/>
                  </a:lnTo>
                  <a:lnTo>
                    <a:pt x="319151" y="119265"/>
                  </a:lnTo>
                  <a:lnTo>
                    <a:pt x="320700" y="120446"/>
                  </a:lnTo>
                  <a:lnTo>
                    <a:pt x="322414" y="121005"/>
                  </a:lnTo>
                  <a:lnTo>
                    <a:pt x="323329" y="121335"/>
                  </a:lnTo>
                  <a:lnTo>
                    <a:pt x="322427" y="124536"/>
                  </a:lnTo>
                  <a:lnTo>
                    <a:pt x="324942" y="129476"/>
                  </a:lnTo>
                  <a:lnTo>
                    <a:pt x="326326" y="130657"/>
                  </a:lnTo>
                  <a:lnTo>
                    <a:pt x="329247" y="131775"/>
                  </a:lnTo>
                  <a:lnTo>
                    <a:pt x="328091" y="135204"/>
                  </a:lnTo>
                  <a:lnTo>
                    <a:pt x="330225" y="139966"/>
                  </a:lnTo>
                  <a:lnTo>
                    <a:pt x="331482" y="141135"/>
                  </a:lnTo>
                  <a:lnTo>
                    <a:pt x="334416" y="142405"/>
                  </a:lnTo>
                  <a:lnTo>
                    <a:pt x="336003" y="142519"/>
                  </a:lnTo>
                  <a:lnTo>
                    <a:pt x="339039" y="141274"/>
                  </a:lnTo>
                  <a:lnTo>
                    <a:pt x="340194" y="140004"/>
                  </a:lnTo>
                  <a:lnTo>
                    <a:pt x="341210" y="13699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-863" y="6623608"/>
              <a:ext cx="379730" cy="234950"/>
            </a:xfrm>
            <a:custGeom>
              <a:avLst/>
              <a:gdLst/>
              <a:ahLst/>
              <a:cxnLst/>
              <a:rect l="l" t="t" r="r" b="b"/>
              <a:pathLst>
                <a:path w="379730" h="234950">
                  <a:moveTo>
                    <a:pt x="36601" y="16103"/>
                  </a:moveTo>
                  <a:lnTo>
                    <a:pt x="34937" y="9639"/>
                  </a:lnTo>
                  <a:lnTo>
                    <a:pt x="31318" y="7683"/>
                  </a:lnTo>
                  <a:lnTo>
                    <a:pt x="27749" y="8724"/>
                  </a:lnTo>
                  <a:lnTo>
                    <a:pt x="24193" y="9829"/>
                  </a:lnTo>
                  <a:lnTo>
                    <a:pt x="22352" y="12915"/>
                  </a:lnTo>
                  <a:lnTo>
                    <a:pt x="18516" y="11125"/>
                  </a:lnTo>
                  <a:lnTo>
                    <a:pt x="14732" y="12357"/>
                  </a:lnTo>
                  <a:lnTo>
                    <a:pt x="10972" y="13728"/>
                  </a:lnTo>
                  <a:lnTo>
                    <a:pt x="9448" y="16611"/>
                  </a:lnTo>
                  <a:lnTo>
                    <a:pt x="5867" y="15151"/>
                  </a:lnTo>
                  <a:lnTo>
                    <a:pt x="1866" y="16624"/>
                  </a:lnTo>
                  <a:lnTo>
                    <a:pt x="863" y="17056"/>
                  </a:lnTo>
                  <a:lnTo>
                    <a:pt x="863" y="28244"/>
                  </a:lnTo>
                  <a:lnTo>
                    <a:pt x="863" y="29362"/>
                  </a:lnTo>
                  <a:lnTo>
                    <a:pt x="863" y="30124"/>
                  </a:lnTo>
                  <a:lnTo>
                    <a:pt x="3238" y="31013"/>
                  </a:lnTo>
                  <a:lnTo>
                    <a:pt x="6934" y="29438"/>
                  </a:lnTo>
                  <a:lnTo>
                    <a:pt x="10706" y="28054"/>
                  </a:lnTo>
                  <a:lnTo>
                    <a:pt x="12407" y="24650"/>
                  </a:lnTo>
                  <a:lnTo>
                    <a:pt x="15354" y="25908"/>
                  </a:lnTo>
                  <a:lnTo>
                    <a:pt x="18897" y="24612"/>
                  </a:lnTo>
                  <a:lnTo>
                    <a:pt x="22491" y="23444"/>
                  </a:lnTo>
                  <a:lnTo>
                    <a:pt x="24536" y="19862"/>
                  </a:lnTo>
                  <a:lnTo>
                    <a:pt x="27711" y="21399"/>
                  </a:lnTo>
                  <a:lnTo>
                    <a:pt x="31089" y="20345"/>
                  </a:lnTo>
                  <a:lnTo>
                    <a:pt x="34480" y="19367"/>
                  </a:lnTo>
                  <a:lnTo>
                    <a:pt x="36601" y="16103"/>
                  </a:lnTo>
                  <a:close/>
                </a:path>
                <a:path w="379730" h="234950">
                  <a:moveTo>
                    <a:pt x="48501" y="11430"/>
                  </a:moveTo>
                  <a:lnTo>
                    <a:pt x="47853" y="8382"/>
                  </a:lnTo>
                  <a:lnTo>
                    <a:pt x="46888" y="7150"/>
                  </a:lnTo>
                  <a:lnTo>
                    <a:pt x="44246" y="5600"/>
                  </a:lnTo>
                  <a:lnTo>
                    <a:pt x="42583" y="5283"/>
                  </a:lnTo>
                  <a:lnTo>
                    <a:pt x="40919" y="5740"/>
                  </a:lnTo>
                  <a:lnTo>
                    <a:pt x="37566" y="6591"/>
                  </a:lnTo>
                  <a:lnTo>
                    <a:pt x="35496" y="9728"/>
                  </a:lnTo>
                  <a:lnTo>
                    <a:pt x="36283" y="12725"/>
                  </a:lnTo>
                  <a:lnTo>
                    <a:pt x="37071" y="15722"/>
                  </a:lnTo>
                  <a:lnTo>
                    <a:pt x="40309" y="17500"/>
                  </a:lnTo>
                  <a:lnTo>
                    <a:pt x="43497" y="16687"/>
                  </a:lnTo>
                  <a:lnTo>
                    <a:pt x="45097" y="16243"/>
                  </a:lnTo>
                  <a:lnTo>
                    <a:pt x="46431" y="15354"/>
                  </a:lnTo>
                  <a:lnTo>
                    <a:pt x="48133" y="12928"/>
                  </a:lnTo>
                  <a:lnTo>
                    <a:pt x="48501" y="11430"/>
                  </a:lnTo>
                  <a:close/>
                </a:path>
                <a:path w="379730" h="234950">
                  <a:moveTo>
                    <a:pt x="61163" y="10375"/>
                  </a:moveTo>
                  <a:lnTo>
                    <a:pt x="60248" y="4699"/>
                  </a:lnTo>
                  <a:lnTo>
                    <a:pt x="57302" y="2679"/>
                  </a:lnTo>
                  <a:lnTo>
                    <a:pt x="54190" y="3378"/>
                  </a:lnTo>
                  <a:lnTo>
                    <a:pt x="51054" y="4013"/>
                  </a:lnTo>
                  <a:lnTo>
                    <a:pt x="48996" y="6807"/>
                  </a:lnTo>
                  <a:lnTo>
                    <a:pt x="49593" y="9613"/>
                  </a:lnTo>
                  <a:lnTo>
                    <a:pt x="50190" y="12420"/>
                  </a:lnTo>
                  <a:lnTo>
                    <a:pt x="53098" y="14211"/>
                  </a:lnTo>
                  <a:lnTo>
                    <a:pt x="56095" y="13601"/>
                  </a:lnTo>
                  <a:lnTo>
                    <a:pt x="59080" y="12941"/>
                  </a:lnTo>
                  <a:lnTo>
                    <a:pt x="61163" y="10375"/>
                  </a:lnTo>
                  <a:close/>
                </a:path>
                <a:path w="379730" h="234950">
                  <a:moveTo>
                    <a:pt x="73482" y="7010"/>
                  </a:moveTo>
                  <a:lnTo>
                    <a:pt x="68961" y="1435"/>
                  </a:lnTo>
                  <a:lnTo>
                    <a:pt x="64617" y="2082"/>
                  </a:lnTo>
                  <a:lnTo>
                    <a:pt x="62611" y="4559"/>
                  </a:lnTo>
                  <a:lnTo>
                    <a:pt x="63030" y="7162"/>
                  </a:lnTo>
                  <a:lnTo>
                    <a:pt x="63449" y="9766"/>
                  </a:lnTo>
                  <a:lnTo>
                    <a:pt x="66040" y="11544"/>
                  </a:lnTo>
                  <a:lnTo>
                    <a:pt x="70218" y="10922"/>
                  </a:lnTo>
                  <a:lnTo>
                    <a:pt x="71412" y="10198"/>
                  </a:lnTo>
                  <a:lnTo>
                    <a:pt x="72224" y="9207"/>
                  </a:lnTo>
                  <a:lnTo>
                    <a:pt x="73037" y="8255"/>
                  </a:lnTo>
                  <a:lnTo>
                    <a:pt x="73482" y="7010"/>
                  </a:lnTo>
                  <a:close/>
                </a:path>
                <a:path w="379730" h="234950">
                  <a:moveTo>
                    <a:pt x="86182" y="6819"/>
                  </a:moveTo>
                  <a:lnTo>
                    <a:pt x="85852" y="2019"/>
                  </a:lnTo>
                  <a:lnTo>
                    <a:pt x="83566" y="304"/>
                  </a:lnTo>
                  <a:lnTo>
                    <a:pt x="78257" y="825"/>
                  </a:lnTo>
                  <a:lnTo>
                    <a:pt x="76314" y="2984"/>
                  </a:lnTo>
                  <a:lnTo>
                    <a:pt x="76581" y="5372"/>
                  </a:lnTo>
                  <a:lnTo>
                    <a:pt x="76847" y="7759"/>
                  </a:lnTo>
                  <a:lnTo>
                    <a:pt x="79133" y="9499"/>
                  </a:lnTo>
                  <a:lnTo>
                    <a:pt x="84251" y="9004"/>
                  </a:lnTo>
                  <a:lnTo>
                    <a:pt x="86182" y="6819"/>
                  </a:lnTo>
                  <a:close/>
                </a:path>
                <a:path w="379730" h="234950">
                  <a:moveTo>
                    <a:pt x="97891" y="29464"/>
                  </a:moveTo>
                  <a:lnTo>
                    <a:pt x="97739" y="23317"/>
                  </a:lnTo>
                  <a:lnTo>
                    <a:pt x="94894" y="20815"/>
                  </a:lnTo>
                  <a:lnTo>
                    <a:pt x="91478" y="21005"/>
                  </a:lnTo>
                  <a:lnTo>
                    <a:pt x="88049" y="21259"/>
                  </a:lnTo>
                  <a:lnTo>
                    <a:pt x="85763" y="23660"/>
                  </a:lnTo>
                  <a:lnTo>
                    <a:pt x="82702" y="21247"/>
                  </a:lnTo>
                  <a:lnTo>
                    <a:pt x="79044" y="21577"/>
                  </a:lnTo>
                  <a:lnTo>
                    <a:pt x="75399" y="22021"/>
                  </a:lnTo>
                  <a:lnTo>
                    <a:pt x="73444" y="24282"/>
                  </a:lnTo>
                  <a:lnTo>
                    <a:pt x="70535" y="22237"/>
                  </a:lnTo>
                  <a:lnTo>
                    <a:pt x="66649" y="22733"/>
                  </a:lnTo>
                  <a:lnTo>
                    <a:pt x="62788" y="23418"/>
                  </a:lnTo>
                  <a:lnTo>
                    <a:pt x="61137" y="25527"/>
                  </a:lnTo>
                  <a:lnTo>
                    <a:pt x="58394" y="23799"/>
                  </a:lnTo>
                  <a:lnTo>
                    <a:pt x="54292" y="24523"/>
                  </a:lnTo>
                  <a:lnTo>
                    <a:pt x="50228" y="25425"/>
                  </a:lnTo>
                  <a:lnTo>
                    <a:pt x="48869" y="27355"/>
                  </a:lnTo>
                  <a:lnTo>
                    <a:pt x="46316" y="25920"/>
                  </a:lnTo>
                  <a:lnTo>
                    <a:pt x="42024" y="26898"/>
                  </a:lnTo>
                  <a:lnTo>
                    <a:pt x="37757" y="28041"/>
                  </a:lnTo>
                  <a:lnTo>
                    <a:pt x="36664" y="29781"/>
                  </a:lnTo>
                  <a:lnTo>
                    <a:pt x="34353" y="28625"/>
                  </a:lnTo>
                  <a:lnTo>
                    <a:pt x="29857" y="29883"/>
                  </a:lnTo>
                  <a:lnTo>
                    <a:pt x="25425" y="31292"/>
                  </a:lnTo>
                  <a:lnTo>
                    <a:pt x="24574" y="32816"/>
                  </a:lnTo>
                  <a:lnTo>
                    <a:pt x="22504" y="31902"/>
                  </a:lnTo>
                  <a:lnTo>
                    <a:pt x="17856" y="33464"/>
                  </a:lnTo>
                  <a:lnTo>
                    <a:pt x="13246" y="35166"/>
                  </a:lnTo>
                  <a:lnTo>
                    <a:pt x="12217" y="37249"/>
                  </a:lnTo>
                  <a:lnTo>
                    <a:pt x="10642" y="36639"/>
                  </a:lnTo>
                  <a:lnTo>
                    <a:pt x="6299" y="38341"/>
                  </a:lnTo>
                  <a:lnTo>
                    <a:pt x="2006" y="40144"/>
                  </a:lnTo>
                  <a:lnTo>
                    <a:pt x="952" y="42583"/>
                  </a:lnTo>
                  <a:lnTo>
                    <a:pt x="863" y="42811"/>
                  </a:lnTo>
                  <a:lnTo>
                    <a:pt x="0" y="44818"/>
                  </a:lnTo>
                  <a:lnTo>
                    <a:pt x="863" y="46697"/>
                  </a:lnTo>
                  <a:lnTo>
                    <a:pt x="863" y="56730"/>
                  </a:lnTo>
                  <a:lnTo>
                    <a:pt x="4864" y="54940"/>
                  </a:lnTo>
                  <a:lnTo>
                    <a:pt x="5638" y="53086"/>
                  </a:lnTo>
                  <a:lnTo>
                    <a:pt x="8039" y="53886"/>
                  </a:lnTo>
                  <a:lnTo>
                    <a:pt x="12039" y="52197"/>
                  </a:lnTo>
                  <a:lnTo>
                    <a:pt x="16090" y="50622"/>
                  </a:lnTo>
                  <a:lnTo>
                    <a:pt x="16814" y="49085"/>
                  </a:lnTo>
                  <a:lnTo>
                    <a:pt x="18897" y="49898"/>
                  </a:lnTo>
                  <a:lnTo>
                    <a:pt x="23177" y="48310"/>
                  </a:lnTo>
                  <a:lnTo>
                    <a:pt x="27495" y="46875"/>
                  </a:lnTo>
                  <a:lnTo>
                    <a:pt x="28575" y="44856"/>
                  </a:lnTo>
                  <a:lnTo>
                    <a:pt x="30099" y="45542"/>
                  </a:lnTo>
                  <a:lnTo>
                    <a:pt x="34226" y="44234"/>
                  </a:lnTo>
                  <a:lnTo>
                    <a:pt x="38417" y="43065"/>
                  </a:lnTo>
                  <a:lnTo>
                    <a:pt x="39751" y="40855"/>
                  </a:lnTo>
                  <a:lnTo>
                    <a:pt x="41516" y="41757"/>
                  </a:lnTo>
                  <a:lnTo>
                    <a:pt x="45491" y="40690"/>
                  </a:lnTo>
                  <a:lnTo>
                    <a:pt x="49530" y="39776"/>
                  </a:lnTo>
                  <a:lnTo>
                    <a:pt x="51130" y="37401"/>
                  </a:lnTo>
                  <a:lnTo>
                    <a:pt x="53124" y="38557"/>
                  </a:lnTo>
                  <a:lnTo>
                    <a:pt x="56946" y="37706"/>
                  </a:lnTo>
                  <a:lnTo>
                    <a:pt x="60794" y="37033"/>
                  </a:lnTo>
                  <a:lnTo>
                    <a:pt x="62699" y="34480"/>
                  </a:lnTo>
                  <a:lnTo>
                    <a:pt x="64897" y="35915"/>
                  </a:lnTo>
                  <a:lnTo>
                    <a:pt x="68541" y="35267"/>
                  </a:lnTo>
                  <a:lnTo>
                    <a:pt x="72199" y="34810"/>
                  </a:lnTo>
                  <a:lnTo>
                    <a:pt x="74434" y="32118"/>
                  </a:lnTo>
                  <a:lnTo>
                    <a:pt x="76809" y="33845"/>
                  </a:lnTo>
                  <a:lnTo>
                    <a:pt x="80251" y="33413"/>
                  </a:lnTo>
                  <a:lnTo>
                    <a:pt x="83705" y="33108"/>
                  </a:lnTo>
                  <a:lnTo>
                    <a:pt x="86283" y="30327"/>
                  </a:lnTo>
                  <a:lnTo>
                    <a:pt x="88823" y="32359"/>
                  </a:lnTo>
                  <a:lnTo>
                    <a:pt x="92062" y="32118"/>
                  </a:lnTo>
                  <a:lnTo>
                    <a:pt x="95313" y="31940"/>
                  </a:lnTo>
                  <a:lnTo>
                    <a:pt x="97891" y="29464"/>
                  </a:lnTo>
                  <a:close/>
                </a:path>
                <a:path w="379730" h="234950">
                  <a:moveTo>
                    <a:pt x="98818" y="6019"/>
                  </a:moveTo>
                  <a:lnTo>
                    <a:pt x="98717" y="1663"/>
                  </a:lnTo>
                  <a:lnTo>
                    <a:pt x="96723" y="0"/>
                  </a:lnTo>
                  <a:lnTo>
                    <a:pt x="91922" y="228"/>
                  </a:lnTo>
                  <a:lnTo>
                    <a:pt x="90081" y="2082"/>
                  </a:lnTo>
                  <a:lnTo>
                    <a:pt x="90208" y="4254"/>
                  </a:lnTo>
                  <a:lnTo>
                    <a:pt x="90335" y="6426"/>
                  </a:lnTo>
                  <a:lnTo>
                    <a:pt x="92329" y="8089"/>
                  </a:lnTo>
                  <a:lnTo>
                    <a:pt x="96977" y="7874"/>
                  </a:lnTo>
                  <a:lnTo>
                    <a:pt x="98818" y="6019"/>
                  </a:lnTo>
                  <a:close/>
                </a:path>
                <a:path w="379730" h="234950">
                  <a:moveTo>
                    <a:pt x="109575" y="24853"/>
                  </a:moveTo>
                  <a:lnTo>
                    <a:pt x="108953" y="23545"/>
                  </a:lnTo>
                  <a:lnTo>
                    <a:pt x="106921" y="21615"/>
                  </a:lnTo>
                  <a:lnTo>
                    <a:pt x="105486" y="20980"/>
                  </a:lnTo>
                  <a:lnTo>
                    <a:pt x="103898" y="21043"/>
                  </a:lnTo>
                  <a:lnTo>
                    <a:pt x="100711" y="21120"/>
                  </a:lnTo>
                  <a:lnTo>
                    <a:pt x="98209" y="23495"/>
                  </a:lnTo>
                  <a:lnTo>
                    <a:pt x="98298" y="26352"/>
                  </a:lnTo>
                  <a:lnTo>
                    <a:pt x="98386" y="29210"/>
                  </a:lnTo>
                  <a:lnTo>
                    <a:pt x="100914" y="31470"/>
                  </a:lnTo>
                  <a:lnTo>
                    <a:pt x="103949" y="31394"/>
                  </a:lnTo>
                  <a:lnTo>
                    <a:pt x="105473" y="31330"/>
                  </a:lnTo>
                  <a:lnTo>
                    <a:pt x="106845" y="30810"/>
                  </a:lnTo>
                  <a:lnTo>
                    <a:pt x="108877" y="28994"/>
                  </a:lnTo>
                  <a:lnTo>
                    <a:pt x="109524" y="27711"/>
                  </a:lnTo>
                  <a:lnTo>
                    <a:pt x="109575" y="24853"/>
                  </a:lnTo>
                  <a:close/>
                </a:path>
                <a:path w="379730" h="234950">
                  <a:moveTo>
                    <a:pt x="121450" y="24130"/>
                  </a:moveTo>
                  <a:lnTo>
                    <a:pt x="119214" y="21704"/>
                  </a:lnTo>
                  <a:lnTo>
                    <a:pt x="116281" y="21678"/>
                  </a:lnTo>
                  <a:lnTo>
                    <a:pt x="113334" y="21602"/>
                  </a:lnTo>
                  <a:lnTo>
                    <a:pt x="110921" y="23685"/>
                  </a:lnTo>
                  <a:lnTo>
                    <a:pt x="110871" y="26327"/>
                  </a:lnTo>
                  <a:lnTo>
                    <a:pt x="110820" y="28968"/>
                  </a:lnTo>
                  <a:lnTo>
                    <a:pt x="113055" y="31178"/>
                  </a:lnTo>
                  <a:lnTo>
                    <a:pt x="115874" y="31254"/>
                  </a:lnTo>
                  <a:lnTo>
                    <a:pt x="118681" y="31267"/>
                  </a:lnTo>
                  <a:lnTo>
                    <a:pt x="121094" y="29400"/>
                  </a:lnTo>
                  <a:lnTo>
                    <a:pt x="121450" y="24130"/>
                  </a:lnTo>
                  <a:close/>
                </a:path>
                <a:path w="379730" h="234950">
                  <a:moveTo>
                    <a:pt x="133096" y="26517"/>
                  </a:moveTo>
                  <a:lnTo>
                    <a:pt x="125907" y="22694"/>
                  </a:lnTo>
                  <a:lnTo>
                    <a:pt x="123596" y="24485"/>
                  </a:lnTo>
                  <a:lnTo>
                    <a:pt x="123431" y="26911"/>
                  </a:lnTo>
                  <a:lnTo>
                    <a:pt x="123266" y="29337"/>
                  </a:lnTo>
                  <a:lnTo>
                    <a:pt x="125222" y="31470"/>
                  </a:lnTo>
                  <a:lnTo>
                    <a:pt x="129095" y="31762"/>
                  </a:lnTo>
                  <a:lnTo>
                    <a:pt x="130314" y="31369"/>
                  </a:lnTo>
                  <a:lnTo>
                    <a:pt x="131254" y="30645"/>
                  </a:lnTo>
                  <a:lnTo>
                    <a:pt x="132181" y="29959"/>
                  </a:lnTo>
                  <a:lnTo>
                    <a:pt x="132829" y="28930"/>
                  </a:lnTo>
                  <a:lnTo>
                    <a:pt x="133096" y="26517"/>
                  </a:lnTo>
                  <a:close/>
                </a:path>
                <a:path w="379730" h="234950">
                  <a:moveTo>
                    <a:pt x="144945" y="27012"/>
                  </a:moveTo>
                  <a:lnTo>
                    <a:pt x="143243" y="25006"/>
                  </a:lnTo>
                  <a:lnTo>
                    <a:pt x="138379" y="24371"/>
                  </a:lnTo>
                  <a:lnTo>
                    <a:pt x="136207" y="25908"/>
                  </a:lnTo>
                  <a:lnTo>
                    <a:pt x="135940" y="28105"/>
                  </a:lnTo>
                  <a:lnTo>
                    <a:pt x="135674" y="30302"/>
                  </a:lnTo>
                  <a:lnTo>
                    <a:pt x="137375" y="32334"/>
                  </a:lnTo>
                  <a:lnTo>
                    <a:pt x="142062" y="32943"/>
                  </a:lnTo>
                  <a:lnTo>
                    <a:pt x="144246" y="31394"/>
                  </a:lnTo>
                  <a:lnTo>
                    <a:pt x="144945" y="27012"/>
                  </a:lnTo>
                  <a:close/>
                </a:path>
                <a:path w="379730" h="234950">
                  <a:moveTo>
                    <a:pt x="152374" y="5588"/>
                  </a:moveTo>
                  <a:lnTo>
                    <a:pt x="150749" y="3556"/>
                  </a:lnTo>
                  <a:lnTo>
                    <a:pt x="145986" y="2832"/>
                  </a:lnTo>
                  <a:lnTo>
                    <a:pt x="143827" y="4279"/>
                  </a:lnTo>
                  <a:lnTo>
                    <a:pt x="143230" y="8597"/>
                  </a:lnTo>
                  <a:lnTo>
                    <a:pt x="144856" y="10629"/>
                  </a:lnTo>
                  <a:lnTo>
                    <a:pt x="149453" y="11328"/>
                  </a:lnTo>
                  <a:lnTo>
                    <a:pt x="151612" y="9880"/>
                  </a:lnTo>
                  <a:lnTo>
                    <a:pt x="151993" y="7734"/>
                  </a:lnTo>
                  <a:lnTo>
                    <a:pt x="152374" y="5588"/>
                  </a:lnTo>
                  <a:close/>
                </a:path>
                <a:path w="379730" h="234950">
                  <a:moveTo>
                    <a:pt x="156552" y="29362"/>
                  </a:moveTo>
                  <a:lnTo>
                    <a:pt x="155117" y="27457"/>
                  </a:lnTo>
                  <a:lnTo>
                    <a:pt x="150749" y="26670"/>
                  </a:lnTo>
                  <a:lnTo>
                    <a:pt x="148717" y="27940"/>
                  </a:lnTo>
                  <a:lnTo>
                    <a:pt x="148386" y="29921"/>
                  </a:lnTo>
                  <a:lnTo>
                    <a:pt x="148056" y="31902"/>
                  </a:lnTo>
                  <a:lnTo>
                    <a:pt x="149491" y="33807"/>
                  </a:lnTo>
                  <a:lnTo>
                    <a:pt x="153708" y="34569"/>
                  </a:lnTo>
                  <a:lnTo>
                    <a:pt x="155740" y="33286"/>
                  </a:lnTo>
                  <a:lnTo>
                    <a:pt x="156552" y="29362"/>
                  </a:lnTo>
                  <a:close/>
                </a:path>
                <a:path w="379730" h="234950">
                  <a:moveTo>
                    <a:pt x="165938" y="8039"/>
                  </a:moveTo>
                  <a:lnTo>
                    <a:pt x="164249" y="5702"/>
                  </a:lnTo>
                  <a:lnTo>
                    <a:pt x="159029" y="4635"/>
                  </a:lnTo>
                  <a:lnTo>
                    <a:pt x="156552" y="6121"/>
                  </a:lnTo>
                  <a:lnTo>
                    <a:pt x="155676" y="10858"/>
                  </a:lnTo>
                  <a:lnTo>
                    <a:pt x="157353" y="13195"/>
                  </a:lnTo>
                  <a:lnTo>
                    <a:pt x="162394" y="14224"/>
                  </a:lnTo>
                  <a:lnTo>
                    <a:pt x="164871" y="12738"/>
                  </a:lnTo>
                  <a:lnTo>
                    <a:pt x="165404" y="10388"/>
                  </a:lnTo>
                  <a:lnTo>
                    <a:pt x="165938" y="8039"/>
                  </a:lnTo>
                  <a:close/>
                </a:path>
                <a:path w="379730" h="234950">
                  <a:moveTo>
                    <a:pt x="179374" y="11176"/>
                  </a:moveTo>
                  <a:lnTo>
                    <a:pt x="177660" y="8521"/>
                  </a:lnTo>
                  <a:lnTo>
                    <a:pt x="171983" y="7073"/>
                  </a:lnTo>
                  <a:lnTo>
                    <a:pt x="169189" y="8572"/>
                  </a:lnTo>
                  <a:lnTo>
                    <a:pt x="167982" y="13716"/>
                  </a:lnTo>
                  <a:lnTo>
                    <a:pt x="169710" y="16370"/>
                  </a:lnTo>
                  <a:lnTo>
                    <a:pt x="175158" y="17754"/>
                  </a:lnTo>
                  <a:lnTo>
                    <a:pt x="177952" y="16256"/>
                  </a:lnTo>
                  <a:lnTo>
                    <a:pt x="178663" y="13716"/>
                  </a:lnTo>
                  <a:lnTo>
                    <a:pt x="179374" y="11176"/>
                  </a:lnTo>
                  <a:close/>
                </a:path>
                <a:path w="379730" h="234950">
                  <a:moveTo>
                    <a:pt x="192646" y="14986"/>
                  </a:moveTo>
                  <a:lnTo>
                    <a:pt x="190919" y="12014"/>
                  </a:lnTo>
                  <a:lnTo>
                    <a:pt x="184810" y="10121"/>
                  </a:lnTo>
                  <a:lnTo>
                    <a:pt x="181698" y="11607"/>
                  </a:lnTo>
                  <a:lnTo>
                    <a:pt x="180136" y="17145"/>
                  </a:lnTo>
                  <a:lnTo>
                    <a:pt x="181864" y="20104"/>
                  </a:lnTo>
                  <a:lnTo>
                    <a:pt x="187706" y="21907"/>
                  </a:lnTo>
                  <a:lnTo>
                    <a:pt x="190817" y="20421"/>
                  </a:lnTo>
                  <a:lnTo>
                    <a:pt x="191731" y="17703"/>
                  </a:lnTo>
                  <a:lnTo>
                    <a:pt x="192646" y="14986"/>
                  </a:lnTo>
                  <a:close/>
                </a:path>
                <a:path w="379730" h="234950">
                  <a:moveTo>
                    <a:pt x="203835" y="43992"/>
                  </a:moveTo>
                  <a:lnTo>
                    <a:pt x="202806" y="41833"/>
                  </a:lnTo>
                  <a:lnTo>
                    <a:pt x="198691" y="40195"/>
                  </a:lnTo>
                  <a:lnTo>
                    <a:pt x="196443" y="41046"/>
                  </a:lnTo>
                  <a:lnTo>
                    <a:pt x="195021" y="44792"/>
                  </a:lnTo>
                  <a:lnTo>
                    <a:pt x="196062" y="46951"/>
                  </a:lnTo>
                  <a:lnTo>
                    <a:pt x="200037" y="48526"/>
                  </a:lnTo>
                  <a:lnTo>
                    <a:pt x="202285" y="47675"/>
                  </a:lnTo>
                  <a:lnTo>
                    <a:pt x="203060" y="45834"/>
                  </a:lnTo>
                  <a:lnTo>
                    <a:pt x="203835" y="43992"/>
                  </a:lnTo>
                  <a:close/>
                </a:path>
                <a:path w="379730" h="234950">
                  <a:moveTo>
                    <a:pt x="205740" y="19431"/>
                  </a:moveTo>
                  <a:lnTo>
                    <a:pt x="204025" y="16141"/>
                  </a:lnTo>
                  <a:lnTo>
                    <a:pt x="197523" y="13779"/>
                  </a:lnTo>
                  <a:lnTo>
                    <a:pt x="194081" y="15214"/>
                  </a:lnTo>
                  <a:lnTo>
                    <a:pt x="192112" y="21107"/>
                  </a:lnTo>
                  <a:lnTo>
                    <a:pt x="193827" y="24409"/>
                  </a:lnTo>
                  <a:lnTo>
                    <a:pt x="200025" y="26657"/>
                  </a:lnTo>
                  <a:lnTo>
                    <a:pt x="203454" y="25222"/>
                  </a:lnTo>
                  <a:lnTo>
                    <a:pt x="204597" y="22326"/>
                  </a:lnTo>
                  <a:lnTo>
                    <a:pt x="205740" y="19431"/>
                  </a:lnTo>
                  <a:close/>
                </a:path>
                <a:path w="379730" h="234950">
                  <a:moveTo>
                    <a:pt x="215493" y="48996"/>
                  </a:moveTo>
                  <a:lnTo>
                    <a:pt x="214464" y="46558"/>
                  </a:lnTo>
                  <a:lnTo>
                    <a:pt x="212242" y="45529"/>
                  </a:lnTo>
                  <a:lnTo>
                    <a:pt x="209994" y="44513"/>
                  </a:lnTo>
                  <a:lnTo>
                    <a:pt x="207479" y="45339"/>
                  </a:lnTo>
                  <a:lnTo>
                    <a:pt x="205701" y="49403"/>
                  </a:lnTo>
                  <a:lnTo>
                    <a:pt x="206730" y="51841"/>
                  </a:lnTo>
                  <a:lnTo>
                    <a:pt x="211035" y="53809"/>
                  </a:lnTo>
                  <a:lnTo>
                    <a:pt x="213563" y="52984"/>
                  </a:lnTo>
                  <a:lnTo>
                    <a:pt x="214528" y="50990"/>
                  </a:lnTo>
                  <a:lnTo>
                    <a:pt x="215493" y="48996"/>
                  </a:lnTo>
                  <a:close/>
                </a:path>
                <a:path w="379730" h="234950">
                  <a:moveTo>
                    <a:pt x="226885" y="54571"/>
                  </a:moveTo>
                  <a:lnTo>
                    <a:pt x="225894" y="51841"/>
                  </a:lnTo>
                  <a:lnTo>
                    <a:pt x="221094" y="49364"/>
                  </a:lnTo>
                  <a:lnTo>
                    <a:pt x="218287" y="50139"/>
                  </a:lnTo>
                  <a:lnTo>
                    <a:pt x="216141" y="54495"/>
                  </a:lnTo>
                  <a:lnTo>
                    <a:pt x="217144" y="57226"/>
                  </a:lnTo>
                  <a:lnTo>
                    <a:pt x="221742" y="59601"/>
                  </a:lnTo>
                  <a:lnTo>
                    <a:pt x="224548" y="58839"/>
                  </a:lnTo>
                  <a:lnTo>
                    <a:pt x="225717" y="56705"/>
                  </a:lnTo>
                  <a:lnTo>
                    <a:pt x="226885" y="54571"/>
                  </a:lnTo>
                  <a:close/>
                </a:path>
                <a:path w="379730" h="234950">
                  <a:moveTo>
                    <a:pt x="238010" y="60744"/>
                  </a:moveTo>
                  <a:lnTo>
                    <a:pt x="237083" y="57721"/>
                  </a:lnTo>
                  <a:lnTo>
                    <a:pt x="231990" y="54775"/>
                  </a:lnTo>
                  <a:lnTo>
                    <a:pt x="228892" y="55448"/>
                  </a:lnTo>
                  <a:lnTo>
                    <a:pt x="226352" y="60083"/>
                  </a:lnTo>
                  <a:lnTo>
                    <a:pt x="227279" y="63106"/>
                  </a:lnTo>
                  <a:lnTo>
                    <a:pt x="232143" y="65925"/>
                  </a:lnTo>
                  <a:lnTo>
                    <a:pt x="235242" y="65239"/>
                  </a:lnTo>
                  <a:lnTo>
                    <a:pt x="236626" y="62992"/>
                  </a:lnTo>
                  <a:lnTo>
                    <a:pt x="238010" y="60744"/>
                  </a:lnTo>
                  <a:close/>
                </a:path>
                <a:path w="379730" h="234950">
                  <a:moveTo>
                    <a:pt x="248818" y="67462"/>
                  </a:moveTo>
                  <a:lnTo>
                    <a:pt x="247954" y="64147"/>
                  </a:lnTo>
                  <a:lnTo>
                    <a:pt x="242620" y="60693"/>
                  </a:lnTo>
                  <a:lnTo>
                    <a:pt x="239242" y="61264"/>
                  </a:lnTo>
                  <a:lnTo>
                    <a:pt x="236258" y="66141"/>
                  </a:lnTo>
                  <a:lnTo>
                    <a:pt x="237109" y="69443"/>
                  </a:lnTo>
                  <a:lnTo>
                    <a:pt x="242201" y="72745"/>
                  </a:lnTo>
                  <a:lnTo>
                    <a:pt x="245579" y="72161"/>
                  </a:lnTo>
                  <a:lnTo>
                    <a:pt x="247192" y="69811"/>
                  </a:lnTo>
                  <a:lnTo>
                    <a:pt x="248818" y="67462"/>
                  </a:lnTo>
                  <a:close/>
                </a:path>
                <a:path w="379730" h="234950">
                  <a:moveTo>
                    <a:pt x="305041" y="113703"/>
                  </a:moveTo>
                  <a:lnTo>
                    <a:pt x="304292" y="111594"/>
                  </a:lnTo>
                  <a:lnTo>
                    <a:pt x="301269" y="108064"/>
                  </a:lnTo>
                  <a:lnTo>
                    <a:pt x="299275" y="107022"/>
                  </a:lnTo>
                  <a:lnTo>
                    <a:pt x="297281" y="106794"/>
                  </a:lnTo>
                  <a:lnTo>
                    <a:pt x="296443" y="106692"/>
                  </a:lnTo>
                  <a:lnTo>
                    <a:pt x="296456" y="106248"/>
                  </a:lnTo>
                  <a:lnTo>
                    <a:pt x="296443" y="104343"/>
                  </a:lnTo>
                  <a:lnTo>
                    <a:pt x="295656" y="102362"/>
                  </a:lnTo>
                  <a:lnTo>
                    <a:pt x="291134" y="97548"/>
                  </a:lnTo>
                  <a:lnTo>
                    <a:pt x="287528" y="97307"/>
                  </a:lnTo>
                  <a:lnTo>
                    <a:pt x="287439" y="95427"/>
                  </a:lnTo>
                  <a:lnTo>
                    <a:pt x="286613" y="93586"/>
                  </a:lnTo>
                  <a:lnTo>
                    <a:pt x="282117" y="89268"/>
                  </a:lnTo>
                  <a:lnTo>
                    <a:pt x="278231" y="89166"/>
                  </a:lnTo>
                  <a:lnTo>
                    <a:pt x="278003" y="86956"/>
                  </a:lnTo>
                  <a:lnTo>
                    <a:pt x="277152" y="85267"/>
                  </a:lnTo>
                  <a:lnTo>
                    <a:pt x="272732" y="81419"/>
                  </a:lnTo>
                  <a:lnTo>
                    <a:pt x="269214" y="81495"/>
                  </a:lnTo>
                  <a:lnTo>
                    <a:pt x="268770" y="78574"/>
                  </a:lnTo>
                  <a:lnTo>
                    <a:pt x="263004" y="74015"/>
                  </a:lnTo>
                  <a:lnTo>
                    <a:pt x="259194" y="74295"/>
                  </a:lnTo>
                  <a:lnTo>
                    <a:pt x="258521" y="71107"/>
                  </a:lnTo>
                  <a:lnTo>
                    <a:pt x="252958" y="67094"/>
                  </a:lnTo>
                  <a:lnTo>
                    <a:pt x="249301" y="67538"/>
                  </a:lnTo>
                  <a:lnTo>
                    <a:pt x="245859" y="72631"/>
                  </a:lnTo>
                  <a:lnTo>
                    <a:pt x="246595" y="76225"/>
                  </a:lnTo>
                  <a:lnTo>
                    <a:pt x="251879" y="80022"/>
                  </a:lnTo>
                  <a:lnTo>
                    <a:pt x="255143" y="79616"/>
                  </a:lnTo>
                  <a:lnTo>
                    <a:pt x="255752" y="83451"/>
                  </a:lnTo>
                  <a:lnTo>
                    <a:pt x="261200" y="87757"/>
                  </a:lnTo>
                  <a:lnTo>
                    <a:pt x="264160" y="87553"/>
                  </a:lnTo>
                  <a:lnTo>
                    <a:pt x="264541" y="91084"/>
                  </a:lnTo>
                  <a:lnTo>
                    <a:pt x="268719" y="94729"/>
                  </a:lnTo>
                  <a:lnTo>
                    <a:pt x="270446" y="95313"/>
                  </a:lnTo>
                  <a:lnTo>
                    <a:pt x="272732" y="95262"/>
                  </a:lnTo>
                  <a:lnTo>
                    <a:pt x="272948" y="99123"/>
                  </a:lnTo>
                  <a:lnTo>
                    <a:pt x="277190" y="103187"/>
                  </a:lnTo>
                  <a:lnTo>
                    <a:pt x="278993" y="103886"/>
                  </a:lnTo>
                  <a:lnTo>
                    <a:pt x="280911" y="103949"/>
                  </a:lnTo>
                  <a:lnTo>
                    <a:pt x="280962" y="107492"/>
                  </a:lnTo>
                  <a:lnTo>
                    <a:pt x="285216" y="112014"/>
                  </a:lnTo>
                  <a:lnTo>
                    <a:pt x="287083" y="112826"/>
                  </a:lnTo>
                  <a:lnTo>
                    <a:pt x="289407" y="113042"/>
                  </a:lnTo>
                  <a:lnTo>
                    <a:pt x="289306" y="115849"/>
                  </a:lnTo>
                  <a:lnTo>
                    <a:pt x="289953" y="117906"/>
                  </a:lnTo>
                  <a:lnTo>
                    <a:pt x="292785" y="121221"/>
                  </a:lnTo>
                  <a:lnTo>
                    <a:pt x="294741" y="122161"/>
                  </a:lnTo>
                  <a:lnTo>
                    <a:pt x="298640" y="122720"/>
                  </a:lnTo>
                  <a:lnTo>
                    <a:pt x="300672" y="122262"/>
                  </a:lnTo>
                  <a:lnTo>
                    <a:pt x="302285" y="120967"/>
                  </a:lnTo>
                  <a:lnTo>
                    <a:pt x="303898" y="119672"/>
                  </a:lnTo>
                  <a:lnTo>
                    <a:pt x="304800" y="117779"/>
                  </a:lnTo>
                  <a:lnTo>
                    <a:pt x="305041" y="113703"/>
                  </a:lnTo>
                  <a:close/>
                </a:path>
                <a:path w="379730" h="234950">
                  <a:moveTo>
                    <a:pt x="315645" y="61277"/>
                  </a:moveTo>
                  <a:lnTo>
                    <a:pt x="315290" y="56959"/>
                  </a:lnTo>
                  <a:lnTo>
                    <a:pt x="309333" y="51473"/>
                  </a:lnTo>
                  <a:lnTo>
                    <a:pt x="304977" y="51460"/>
                  </a:lnTo>
                  <a:lnTo>
                    <a:pt x="304469" y="52044"/>
                  </a:lnTo>
                  <a:lnTo>
                    <a:pt x="304749" y="51104"/>
                  </a:lnTo>
                  <a:lnTo>
                    <a:pt x="304266" y="47383"/>
                  </a:lnTo>
                  <a:lnTo>
                    <a:pt x="303276" y="45529"/>
                  </a:lnTo>
                  <a:lnTo>
                    <a:pt x="298284" y="41363"/>
                  </a:lnTo>
                  <a:lnTo>
                    <a:pt x="294030" y="41567"/>
                  </a:lnTo>
                  <a:lnTo>
                    <a:pt x="293408" y="37896"/>
                  </a:lnTo>
                  <a:lnTo>
                    <a:pt x="292252" y="35979"/>
                  </a:lnTo>
                  <a:lnTo>
                    <a:pt x="286727" y="31800"/>
                  </a:lnTo>
                  <a:lnTo>
                    <a:pt x="282816" y="32181"/>
                  </a:lnTo>
                  <a:lnTo>
                    <a:pt x="282587" y="31013"/>
                  </a:lnTo>
                  <a:lnTo>
                    <a:pt x="282105" y="28943"/>
                  </a:lnTo>
                  <a:lnTo>
                    <a:pt x="280784" y="26962"/>
                  </a:lnTo>
                  <a:lnTo>
                    <a:pt x="274701" y="22809"/>
                  </a:lnTo>
                  <a:lnTo>
                    <a:pt x="271119" y="23317"/>
                  </a:lnTo>
                  <a:lnTo>
                    <a:pt x="270383" y="20497"/>
                  </a:lnTo>
                  <a:lnTo>
                    <a:pt x="268871" y="18491"/>
                  </a:lnTo>
                  <a:lnTo>
                    <a:pt x="262216" y="14401"/>
                  </a:lnTo>
                  <a:lnTo>
                    <a:pt x="258978" y="15011"/>
                  </a:lnTo>
                  <a:lnTo>
                    <a:pt x="258241" y="12611"/>
                  </a:lnTo>
                  <a:lnTo>
                    <a:pt x="256540" y="10591"/>
                  </a:lnTo>
                  <a:lnTo>
                    <a:pt x="251752" y="7937"/>
                  </a:lnTo>
                  <a:lnTo>
                    <a:pt x="249097" y="7607"/>
                  </a:lnTo>
                  <a:lnTo>
                    <a:pt x="246773" y="8166"/>
                  </a:lnTo>
                  <a:lnTo>
                    <a:pt x="245757" y="5295"/>
                  </a:lnTo>
                  <a:lnTo>
                    <a:pt x="243852" y="3263"/>
                  </a:lnTo>
                  <a:lnTo>
                    <a:pt x="238671" y="711"/>
                  </a:lnTo>
                  <a:lnTo>
                    <a:pt x="235877" y="495"/>
                  </a:lnTo>
                  <a:lnTo>
                    <a:pt x="231089" y="1917"/>
                  </a:lnTo>
                  <a:lnTo>
                    <a:pt x="229057" y="3644"/>
                  </a:lnTo>
                  <a:lnTo>
                    <a:pt x="228003" y="5969"/>
                  </a:lnTo>
                  <a:lnTo>
                    <a:pt x="226936" y="8331"/>
                  </a:lnTo>
                  <a:lnTo>
                    <a:pt x="227037" y="10845"/>
                  </a:lnTo>
                  <a:lnTo>
                    <a:pt x="228828" y="15481"/>
                  </a:lnTo>
                  <a:lnTo>
                    <a:pt x="230581" y="17500"/>
                  </a:lnTo>
                  <a:lnTo>
                    <a:pt x="235432" y="19900"/>
                  </a:lnTo>
                  <a:lnTo>
                    <a:pt x="238137" y="19989"/>
                  </a:lnTo>
                  <a:lnTo>
                    <a:pt x="240969" y="19240"/>
                  </a:lnTo>
                  <a:lnTo>
                    <a:pt x="241719" y="21501"/>
                  </a:lnTo>
                  <a:lnTo>
                    <a:pt x="243293" y="23507"/>
                  </a:lnTo>
                  <a:lnTo>
                    <a:pt x="247802" y="26009"/>
                  </a:lnTo>
                  <a:lnTo>
                    <a:pt x="250355" y="26225"/>
                  </a:lnTo>
                  <a:lnTo>
                    <a:pt x="252780" y="25704"/>
                  </a:lnTo>
                  <a:lnTo>
                    <a:pt x="253657" y="28854"/>
                  </a:lnTo>
                  <a:lnTo>
                    <a:pt x="259892" y="32702"/>
                  </a:lnTo>
                  <a:lnTo>
                    <a:pt x="262293" y="33045"/>
                  </a:lnTo>
                  <a:lnTo>
                    <a:pt x="265137" y="32550"/>
                  </a:lnTo>
                  <a:lnTo>
                    <a:pt x="265938" y="36068"/>
                  </a:lnTo>
                  <a:lnTo>
                    <a:pt x="271678" y="39979"/>
                  </a:lnTo>
                  <a:lnTo>
                    <a:pt x="273913" y="40436"/>
                  </a:lnTo>
                  <a:lnTo>
                    <a:pt x="276021" y="40132"/>
                  </a:lnTo>
                  <a:lnTo>
                    <a:pt x="277164" y="40005"/>
                  </a:lnTo>
                  <a:lnTo>
                    <a:pt x="277863" y="43865"/>
                  </a:lnTo>
                  <a:lnTo>
                    <a:pt x="283083" y="47828"/>
                  </a:lnTo>
                  <a:lnTo>
                    <a:pt x="285178" y="48348"/>
                  </a:lnTo>
                  <a:lnTo>
                    <a:pt x="287185" y="48158"/>
                  </a:lnTo>
                  <a:lnTo>
                    <a:pt x="288848" y="48031"/>
                  </a:lnTo>
                  <a:lnTo>
                    <a:pt x="289407" y="52273"/>
                  </a:lnTo>
                  <a:lnTo>
                    <a:pt x="294144" y="56222"/>
                  </a:lnTo>
                  <a:lnTo>
                    <a:pt x="296087" y="56819"/>
                  </a:lnTo>
                  <a:lnTo>
                    <a:pt x="299847" y="56642"/>
                  </a:lnTo>
                  <a:lnTo>
                    <a:pt x="300761" y="56286"/>
                  </a:lnTo>
                  <a:lnTo>
                    <a:pt x="300202" y="56921"/>
                  </a:lnTo>
                  <a:lnTo>
                    <a:pt x="300545" y="61252"/>
                  </a:lnTo>
                  <a:lnTo>
                    <a:pt x="306197" y="66459"/>
                  </a:lnTo>
                  <a:lnTo>
                    <a:pt x="310553" y="66459"/>
                  </a:lnTo>
                  <a:lnTo>
                    <a:pt x="315645" y="61277"/>
                  </a:lnTo>
                  <a:close/>
                </a:path>
                <a:path w="379730" h="234950">
                  <a:moveTo>
                    <a:pt x="339255" y="123748"/>
                  </a:moveTo>
                  <a:lnTo>
                    <a:pt x="335051" y="117602"/>
                  </a:lnTo>
                  <a:lnTo>
                    <a:pt x="331152" y="116687"/>
                  </a:lnTo>
                  <a:lnTo>
                    <a:pt x="330568" y="117106"/>
                  </a:lnTo>
                  <a:lnTo>
                    <a:pt x="331012" y="116332"/>
                  </a:lnTo>
                  <a:lnTo>
                    <a:pt x="331343" y="112890"/>
                  </a:lnTo>
                  <a:lnTo>
                    <a:pt x="330847" y="111023"/>
                  </a:lnTo>
                  <a:lnTo>
                    <a:pt x="327240" y="106260"/>
                  </a:lnTo>
                  <a:lnTo>
                    <a:pt x="323380" y="105562"/>
                  </a:lnTo>
                  <a:lnTo>
                    <a:pt x="323583" y="102146"/>
                  </a:lnTo>
                  <a:lnTo>
                    <a:pt x="322948" y="100190"/>
                  </a:lnTo>
                  <a:lnTo>
                    <a:pt x="318846" y="95300"/>
                  </a:lnTo>
                  <a:lnTo>
                    <a:pt x="315264" y="94830"/>
                  </a:lnTo>
                  <a:lnTo>
                    <a:pt x="315302" y="93726"/>
                  </a:lnTo>
                  <a:lnTo>
                    <a:pt x="315302" y="91782"/>
                  </a:lnTo>
                  <a:lnTo>
                    <a:pt x="314528" y="89725"/>
                  </a:lnTo>
                  <a:lnTo>
                    <a:pt x="309930" y="84747"/>
                  </a:lnTo>
                  <a:lnTo>
                    <a:pt x="306603" y="84467"/>
                  </a:lnTo>
                  <a:lnTo>
                    <a:pt x="306539" y="81775"/>
                  </a:lnTo>
                  <a:lnTo>
                    <a:pt x="305600" y="79667"/>
                  </a:lnTo>
                  <a:lnTo>
                    <a:pt x="300482" y="74612"/>
                  </a:lnTo>
                  <a:lnTo>
                    <a:pt x="297472" y="74510"/>
                  </a:lnTo>
                  <a:lnTo>
                    <a:pt x="297307" y="72199"/>
                  </a:lnTo>
                  <a:lnTo>
                    <a:pt x="296189" y="70027"/>
                  </a:lnTo>
                  <a:lnTo>
                    <a:pt x="292442" y="66649"/>
                  </a:lnTo>
                  <a:lnTo>
                    <a:pt x="290144" y="65811"/>
                  </a:lnTo>
                  <a:lnTo>
                    <a:pt x="287921" y="65836"/>
                  </a:lnTo>
                  <a:lnTo>
                    <a:pt x="287604" y="63042"/>
                  </a:lnTo>
                  <a:lnTo>
                    <a:pt x="286321" y="60845"/>
                  </a:lnTo>
                  <a:lnTo>
                    <a:pt x="282206" y="57480"/>
                  </a:lnTo>
                  <a:lnTo>
                    <a:pt x="279742" y="56705"/>
                  </a:lnTo>
                  <a:lnTo>
                    <a:pt x="276974" y="56883"/>
                  </a:lnTo>
                  <a:lnTo>
                    <a:pt x="276606" y="54686"/>
                  </a:lnTo>
                  <a:lnTo>
                    <a:pt x="275297" y="52628"/>
                  </a:lnTo>
                  <a:lnTo>
                    <a:pt x="271233" y="49631"/>
                  </a:lnTo>
                  <a:lnTo>
                    <a:pt x="268871" y="49009"/>
                  </a:lnTo>
                  <a:lnTo>
                    <a:pt x="265785" y="49339"/>
                  </a:lnTo>
                  <a:lnTo>
                    <a:pt x="265696" y="48895"/>
                  </a:lnTo>
                  <a:lnTo>
                    <a:pt x="265214" y="46875"/>
                  </a:lnTo>
                  <a:lnTo>
                    <a:pt x="263906" y="44970"/>
                  </a:lnTo>
                  <a:lnTo>
                    <a:pt x="257924" y="40982"/>
                  </a:lnTo>
                  <a:lnTo>
                    <a:pt x="254063" y="41605"/>
                  </a:lnTo>
                  <a:lnTo>
                    <a:pt x="253479" y="39624"/>
                  </a:lnTo>
                  <a:lnTo>
                    <a:pt x="252158" y="37871"/>
                  </a:lnTo>
                  <a:lnTo>
                    <a:pt x="246341" y="34404"/>
                  </a:lnTo>
                  <a:lnTo>
                    <a:pt x="242227" y="35242"/>
                  </a:lnTo>
                  <a:lnTo>
                    <a:pt x="241439" y="32969"/>
                  </a:lnTo>
                  <a:lnTo>
                    <a:pt x="240118" y="31381"/>
                  </a:lnTo>
                  <a:lnTo>
                    <a:pt x="234492" y="28384"/>
                  </a:lnTo>
                  <a:lnTo>
                    <a:pt x="230784" y="29324"/>
                  </a:lnTo>
                  <a:lnTo>
                    <a:pt x="229590" y="26339"/>
                  </a:lnTo>
                  <a:lnTo>
                    <a:pt x="222377" y="22923"/>
                  </a:lnTo>
                  <a:lnTo>
                    <a:pt x="218414" y="24142"/>
                  </a:lnTo>
                  <a:lnTo>
                    <a:pt x="216928" y="20942"/>
                  </a:lnTo>
                  <a:lnTo>
                    <a:pt x="210058" y="18059"/>
                  </a:lnTo>
                  <a:lnTo>
                    <a:pt x="206298" y="19418"/>
                  </a:lnTo>
                  <a:lnTo>
                    <a:pt x="203885" y="25654"/>
                  </a:lnTo>
                  <a:lnTo>
                    <a:pt x="205549" y="29286"/>
                  </a:lnTo>
                  <a:lnTo>
                    <a:pt x="212064" y="32016"/>
                  </a:lnTo>
                  <a:lnTo>
                    <a:pt x="215417" y="30784"/>
                  </a:lnTo>
                  <a:lnTo>
                    <a:pt x="217004" y="34683"/>
                  </a:lnTo>
                  <a:lnTo>
                    <a:pt x="223824" y="37922"/>
                  </a:lnTo>
                  <a:lnTo>
                    <a:pt x="226910" y="36969"/>
                  </a:lnTo>
                  <a:lnTo>
                    <a:pt x="228180" y="40627"/>
                  </a:lnTo>
                  <a:lnTo>
                    <a:pt x="233502" y="43459"/>
                  </a:lnTo>
                  <a:lnTo>
                    <a:pt x="235483" y="43649"/>
                  </a:lnTo>
                  <a:lnTo>
                    <a:pt x="237871" y="43040"/>
                  </a:lnTo>
                  <a:lnTo>
                    <a:pt x="239039" y="47066"/>
                  </a:lnTo>
                  <a:lnTo>
                    <a:pt x="244525" y="50342"/>
                  </a:lnTo>
                  <a:lnTo>
                    <a:pt x="246608" y="50634"/>
                  </a:lnTo>
                  <a:lnTo>
                    <a:pt x="248653" y="50228"/>
                  </a:lnTo>
                  <a:lnTo>
                    <a:pt x="249580" y="54013"/>
                  </a:lnTo>
                  <a:lnTo>
                    <a:pt x="255193" y="57746"/>
                  </a:lnTo>
                  <a:lnTo>
                    <a:pt x="257378" y="58153"/>
                  </a:lnTo>
                  <a:lnTo>
                    <a:pt x="259422" y="57835"/>
                  </a:lnTo>
                  <a:lnTo>
                    <a:pt x="259880" y="57785"/>
                  </a:lnTo>
                  <a:lnTo>
                    <a:pt x="260464" y="60807"/>
                  </a:lnTo>
                  <a:lnTo>
                    <a:pt x="261658" y="62814"/>
                  </a:lnTo>
                  <a:lnTo>
                    <a:pt x="265468" y="65633"/>
                  </a:lnTo>
                  <a:lnTo>
                    <a:pt x="267766" y="66154"/>
                  </a:lnTo>
                  <a:lnTo>
                    <a:pt x="269925" y="65976"/>
                  </a:lnTo>
                  <a:lnTo>
                    <a:pt x="270332" y="68681"/>
                  </a:lnTo>
                  <a:lnTo>
                    <a:pt x="271475" y="70853"/>
                  </a:lnTo>
                  <a:lnTo>
                    <a:pt x="275336" y="74015"/>
                  </a:lnTo>
                  <a:lnTo>
                    <a:pt x="277736" y="74650"/>
                  </a:lnTo>
                  <a:lnTo>
                    <a:pt x="280428" y="74561"/>
                  </a:lnTo>
                  <a:lnTo>
                    <a:pt x="280644" y="76746"/>
                  </a:lnTo>
                  <a:lnTo>
                    <a:pt x="281635" y="78867"/>
                  </a:lnTo>
                  <a:lnTo>
                    <a:pt x="283413" y="80441"/>
                  </a:lnTo>
                  <a:lnTo>
                    <a:pt x="285165" y="82042"/>
                  </a:lnTo>
                  <a:lnTo>
                    <a:pt x="287413" y="82765"/>
                  </a:lnTo>
                  <a:lnTo>
                    <a:pt x="289674" y="82804"/>
                  </a:lnTo>
                  <a:lnTo>
                    <a:pt x="289814" y="85801"/>
                  </a:lnTo>
                  <a:lnTo>
                    <a:pt x="294614" y="90538"/>
                  </a:lnTo>
                  <a:lnTo>
                    <a:pt x="296697" y="91351"/>
                  </a:lnTo>
                  <a:lnTo>
                    <a:pt x="298742" y="91440"/>
                  </a:lnTo>
                  <a:lnTo>
                    <a:pt x="299339" y="91478"/>
                  </a:lnTo>
                  <a:lnTo>
                    <a:pt x="299326" y="94818"/>
                  </a:lnTo>
                  <a:lnTo>
                    <a:pt x="303657" y="99504"/>
                  </a:lnTo>
                  <a:lnTo>
                    <a:pt x="305574" y="100380"/>
                  </a:lnTo>
                  <a:lnTo>
                    <a:pt x="307530" y="100545"/>
                  </a:lnTo>
                  <a:lnTo>
                    <a:pt x="308584" y="100660"/>
                  </a:lnTo>
                  <a:lnTo>
                    <a:pt x="308406" y="104279"/>
                  </a:lnTo>
                  <a:lnTo>
                    <a:pt x="312280" y="108902"/>
                  </a:lnTo>
                  <a:lnTo>
                    <a:pt x="314045" y="109816"/>
                  </a:lnTo>
                  <a:lnTo>
                    <a:pt x="317398" y="110286"/>
                  </a:lnTo>
                  <a:lnTo>
                    <a:pt x="317030" y="114198"/>
                  </a:lnTo>
                  <a:lnTo>
                    <a:pt x="320446" y="118719"/>
                  </a:lnTo>
                  <a:lnTo>
                    <a:pt x="322059" y="119659"/>
                  </a:lnTo>
                  <a:lnTo>
                    <a:pt x="325475" y="120281"/>
                  </a:lnTo>
                  <a:lnTo>
                    <a:pt x="326364" y="120142"/>
                  </a:lnTo>
                  <a:lnTo>
                    <a:pt x="325742" y="120599"/>
                  </a:lnTo>
                  <a:lnTo>
                    <a:pt x="325158" y="124548"/>
                  </a:lnTo>
                  <a:lnTo>
                    <a:pt x="329145" y="130378"/>
                  </a:lnTo>
                  <a:lnTo>
                    <a:pt x="333057" y="131292"/>
                  </a:lnTo>
                  <a:lnTo>
                    <a:pt x="338683" y="127698"/>
                  </a:lnTo>
                  <a:lnTo>
                    <a:pt x="339255" y="123748"/>
                  </a:lnTo>
                  <a:close/>
                </a:path>
                <a:path w="379730" h="234950">
                  <a:moveTo>
                    <a:pt x="345897" y="135204"/>
                  </a:moveTo>
                  <a:lnTo>
                    <a:pt x="342290" y="129311"/>
                  </a:lnTo>
                  <a:lnTo>
                    <a:pt x="338696" y="128282"/>
                  </a:lnTo>
                  <a:lnTo>
                    <a:pt x="336092" y="129971"/>
                  </a:lnTo>
                  <a:lnTo>
                    <a:pt x="333489" y="131660"/>
                  </a:lnTo>
                  <a:lnTo>
                    <a:pt x="332765" y="135305"/>
                  </a:lnTo>
                  <a:lnTo>
                    <a:pt x="336207" y="140919"/>
                  </a:lnTo>
                  <a:lnTo>
                    <a:pt x="339801" y="141935"/>
                  </a:lnTo>
                  <a:lnTo>
                    <a:pt x="345186" y="138849"/>
                  </a:lnTo>
                  <a:lnTo>
                    <a:pt x="345897" y="135204"/>
                  </a:lnTo>
                  <a:close/>
                </a:path>
                <a:path w="379730" h="234950">
                  <a:moveTo>
                    <a:pt x="346913" y="188595"/>
                  </a:moveTo>
                  <a:lnTo>
                    <a:pt x="344424" y="182206"/>
                  </a:lnTo>
                  <a:lnTo>
                    <a:pt x="341109" y="180581"/>
                  </a:lnTo>
                  <a:lnTo>
                    <a:pt x="340499" y="180848"/>
                  </a:lnTo>
                  <a:lnTo>
                    <a:pt x="341058" y="180225"/>
                  </a:lnTo>
                  <a:lnTo>
                    <a:pt x="342074" y="177215"/>
                  </a:lnTo>
                  <a:lnTo>
                    <a:pt x="341998" y="175437"/>
                  </a:lnTo>
                  <a:lnTo>
                    <a:pt x="339750" y="170421"/>
                  </a:lnTo>
                  <a:lnTo>
                    <a:pt x="336130" y="168859"/>
                  </a:lnTo>
                  <a:lnTo>
                    <a:pt x="333171" y="170281"/>
                  </a:lnTo>
                  <a:lnTo>
                    <a:pt x="330212" y="171704"/>
                  </a:lnTo>
                  <a:lnTo>
                    <a:pt x="336105" y="182689"/>
                  </a:lnTo>
                  <a:lnTo>
                    <a:pt x="335445" y="182968"/>
                  </a:lnTo>
                  <a:lnTo>
                    <a:pt x="334111" y="186385"/>
                  </a:lnTo>
                  <a:lnTo>
                    <a:pt x="336473" y="192443"/>
                  </a:lnTo>
                  <a:lnTo>
                    <a:pt x="339788" y="194068"/>
                  </a:lnTo>
                  <a:lnTo>
                    <a:pt x="345579" y="192011"/>
                  </a:lnTo>
                  <a:lnTo>
                    <a:pt x="346913" y="188595"/>
                  </a:lnTo>
                  <a:close/>
                </a:path>
                <a:path w="379730" h="234950">
                  <a:moveTo>
                    <a:pt x="350494" y="200228"/>
                  </a:moveTo>
                  <a:lnTo>
                    <a:pt x="348475" y="194195"/>
                  </a:lnTo>
                  <a:lnTo>
                    <a:pt x="345478" y="192532"/>
                  </a:lnTo>
                  <a:lnTo>
                    <a:pt x="342785" y="193509"/>
                  </a:lnTo>
                  <a:lnTo>
                    <a:pt x="340093" y="194487"/>
                  </a:lnTo>
                  <a:lnTo>
                    <a:pt x="338696" y="197599"/>
                  </a:lnTo>
                  <a:lnTo>
                    <a:pt x="340626" y="203352"/>
                  </a:lnTo>
                  <a:lnTo>
                    <a:pt x="343636" y="205003"/>
                  </a:lnTo>
                  <a:lnTo>
                    <a:pt x="349110" y="203352"/>
                  </a:lnTo>
                  <a:lnTo>
                    <a:pt x="350494" y="200228"/>
                  </a:lnTo>
                  <a:close/>
                </a:path>
                <a:path w="379730" h="234950">
                  <a:moveTo>
                    <a:pt x="352005" y="146951"/>
                  </a:moveTo>
                  <a:lnTo>
                    <a:pt x="348932" y="141338"/>
                  </a:lnTo>
                  <a:lnTo>
                    <a:pt x="345668" y="140233"/>
                  </a:lnTo>
                  <a:lnTo>
                    <a:pt x="343179" y="141668"/>
                  </a:lnTo>
                  <a:lnTo>
                    <a:pt x="340690" y="143103"/>
                  </a:lnTo>
                  <a:lnTo>
                    <a:pt x="339864" y="146443"/>
                  </a:lnTo>
                  <a:lnTo>
                    <a:pt x="342785" y="151803"/>
                  </a:lnTo>
                  <a:lnTo>
                    <a:pt x="346062" y="152908"/>
                  </a:lnTo>
                  <a:lnTo>
                    <a:pt x="351167" y="150279"/>
                  </a:lnTo>
                  <a:lnTo>
                    <a:pt x="352005" y="146951"/>
                  </a:lnTo>
                  <a:close/>
                </a:path>
                <a:path w="379730" h="234950">
                  <a:moveTo>
                    <a:pt x="353529" y="212013"/>
                  </a:moveTo>
                  <a:lnTo>
                    <a:pt x="351929" y="206362"/>
                  </a:lnTo>
                  <a:lnTo>
                    <a:pt x="349237" y="204685"/>
                  </a:lnTo>
                  <a:lnTo>
                    <a:pt x="346710" y="205460"/>
                  </a:lnTo>
                  <a:lnTo>
                    <a:pt x="344182" y="206235"/>
                  </a:lnTo>
                  <a:lnTo>
                    <a:pt x="342747" y="209054"/>
                  </a:lnTo>
                  <a:lnTo>
                    <a:pt x="344271" y="214464"/>
                  </a:lnTo>
                  <a:lnTo>
                    <a:pt x="346964" y="216128"/>
                  </a:lnTo>
                  <a:lnTo>
                    <a:pt x="352094" y="214833"/>
                  </a:lnTo>
                  <a:lnTo>
                    <a:pt x="353529" y="212013"/>
                  </a:lnTo>
                  <a:close/>
                </a:path>
                <a:path w="379730" h="234950">
                  <a:moveTo>
                    <a:pt x="355993" y="223913"/>
                  </a:moveTo>
                  <a:lnTo>
                    <a:pt x="354787" y="218655"/>
                  </a:lnTo>
                  <a:lnTo>
                    <a:pt x="352399" y="217004"/>
                  </a:lnTo>
                  <a:lnTo>
                    <a:pt x="350037" y="217589"/>
                  </a:lnTo>
                  <a:lnTo>
                    <a:pt x="347687" y="218173"/>
                  </a:lnTo>
                  <a:lnTo>
                    <a:pt x="346240" y="220700"/>
                  </a:lnTo>
                  <a:lnTo>
                    <a:pt x="347383" y="225742"/>
                  </a:lnTo>
                  <a:lnTo>
                    <a:pt x="349783" y="227393"/>
                  </a:lnTo>
                  <a:lnTo>
                    <a:pt x="354545" y="226428"/>
                  </a:lnTo>
                  <a:lnTo>
                    <a:pt x="355993" y="223913"/>
                  </a:lnTo>
                  <a:close/>
                </a:path>
                <a:path w="379730" h="234950">
                  <a:moveTo>
                    <a:pt x="357505" y="158940"/>
                  </a:moveTo>
                  <a:lnTo>
                    <a:pt x="354952" y="153670"/>
                  </a:lnTo>
                  <a:lnTo>
                    <a:pt x="352005" y="152501"/>
                  </a:lnTo>
                  <a:lnTo>
                    <a:pt x="349656" y="153708"/>
                  </a:lnTo>
                  <a:lnTo>
                    <a:pt x="347306" y="154914"/>
                  </a:lnTo>
                  <a:lnTo>
                    <a:pt x="346392" y="157937"/>
                  </a:lnTo>
                  <a:lnTo>
                    <a:pt x="348843" y="162991"/>
                  </a:lnTo>
                  <a:lnTo>
                    <a:pt x="351790" y="164160"/>
                  </a:lnTo>
                  <a:lnTo>
                    <a:pt x="356590" y="161963"/>
                  </a:lnTo>
                  <a:lnTo>
                    <a:pt x="357505" y="158940"/>
                  </a:lnTo>
                  <a:close/>
                </a:path>
                <a:path w="379730" h="234950">
                  <a:moveTo>
                    <a:pt x="357606" y="234391"/>
                  </a:moveTo>
                  <a:lnTo>
                    <a:pt x="357022" y="231051"/>
                  </a:lnTo>
                  <a:lnTo>
                    <a:pt x="354914" y="229438"/>
                  </a:lnTo>
                  <a:lnTo>
                    <a:pt x="350570" y="230301"/>
                  </a:lnTo>
                  <a:lnTo>
                    <a:pt x="349135" y="232537"/>
                  </a:lnTo>
                  <a:lnTo>
                    <a:pt x="349465" y="234391"/>
                  </a:lnTo>
                  <a:lnTo>
                    <a:pt x="357606" y="234391"/>
                  </a:lnTo>
                  <a:close/>
                </a:path>
                <a:path w="379730" h="234950">
                  <a:moveTo>
                    <a:pt x="362432" y="171170"/>
                  </a:moveTo>
                  <a:lnTo>
                    <a:pt x="360349" y="166255"/>
                  </a:lnTo>
                  <a:lnTo>
                    <a:pt x="357720" y="165061"/>
                  </a:lnTo>
                  <a:lnTo>
                    <a:pt x="355523" y="166052"/>
                  </a:lnTo>
                  <a:lnTo>
                    <a:pt x="353326" y="167043"/>
                  </a:lnTo>
                  <a:lnTo>
                    <a:pt x="352361" y="169760"/>
                  </a:lnTo>
                  <a:lnTo>
                    <a:pt x="354368" y="174485"/>
                  </a:lnTo>
                  <a:lnTo>
                    <a:pt x="356997" y="175679"/>
                  </a:lnTo>
                  <a:lnTo>
                    <a:pt x="361467" y="173888"/>
                  </a:lnTo>
                  <a:lnTo>
                    <a:pt x="362432" y="171170"/>
                  </a:lnTo>
                  <a:close/>
                </a:path>
                <a:path w="379730" h="234950">
                  <a:moveTo>
                    <a:pt x="366763" y="183591"/>
                  </a:moveTo>
                  <a:lnTo>
                    <a:pt x="365112" y="179070"/>
                  </a:lnTo>
                  <a:lnTo>
                    <a:pt x="362800" y="177888"/>
                  </a:lnTo>
                  <a:lnTo>
                    <a:pt x="360768" y="178676"/>
                  </a:lnTo>
                  <a:lnTo>
                    <a:pt x="358736" y="179463"/>
                  </a:lnTo>
                  <a:lnTo>
                    <a:pt x="357746" y="181876"/>
                  </a:lnTo>
                  <a:lnTo>
                    <a:pt x="359346" y="186245"/>
                  </a:lnTo>
                  <a:lnTo>
                    <a:pt x="361657" y="187439"/>
                  </a:lnTo>
                  <a:lnTo>
                    <a:pt x="365772" y="186004"/>
                  </a:lnTo>
                  <a:lnTo>
                    <a:pt x="366763" y="183591"/>
                  </a:lnTo>
                  <a:close/>
                </a:path>
                <a:path w="379730" h="234950">
                  <a:moveTo>
                    <a:pt x="379730" y="234391"/>
                  </a:moveTo>
                  <a:lnTo>
                    <a:pt x="379272" y="231317"/>
                  </a:lnTo>
                  <a:lnTo>
                    <a:pt x="377240" y="229704"/>
                  </a:lnTo>
                  <a:lnTo>
                    <a:pt x="372960" y="230466"/>
                  </a:lnTo>
                  <a:lnTo>
                    <a:pt x="371500" y="232651"/>
                  </a:lnTo>
                  <a:lnTo>
                    <a:pt x="371767" y="234391"/>
                  </a:lnTo>
                  <a:lnTo>
                    <a:pt x="379730" y="2343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0" y="6537121"/>
              <a:ext cx="434975" cy="321310"/>
            </a:xfrm>
            <a:custGeom>
              <a:avLst/>
              <a:gdLst/>
              <a:ahLst/>
              <a:cxnLst/>
              <a:rect l="l" t="t" r="r" b="b"/>
              <a:pathLst>
                <a:path w="434975" h="321309">
                  <a:moveTo>
                    <a:pt x="4406" y="84785"/>
                  </a:moveTo>
                  <a:lnTo>
                    <a:pt x="3441" y="82080"/>
                  </a:lnTo>
                  <a:lnTo>
                    <a:pt x="2400" y="81064"/>
                  </a:lnTo>
                  <a:lnTo>
                    <a:pt x="1092" y="80505"/>
                  </a:lnTo>
                  <a:lnTo>
                    <a:pt x="0" y="80073"/>
                  </a:lnTo>
                  <a:lnTo>
                    <a:pt x="0" y="90474"/>
                  </a:lnTo>
                  <a:lnTo>
                    <a:pt x="1917" y="89725"/>
                  </a:lnTo>
                  <a:lnTo>
                    <a:pt x="2997" y="88671"/>
                  </a:lnTo>
                  <a:lnTo>
                    <a:pt x="3619" y="87414"/>
                  </a:lnTo>
                  <a:lnTo>
                    <a:pt x="4254" y="86207"/>
                  </a:lnTo>
                  <a:lnTo>
                    <a:pt x="4406" y="84785"/>
                  </a:lnTo>
                  <a:close/>
                </a:path>
                <a:path w="434975" h="321309">
                  <a:moveTo>
                    <a:pt x="14490" y="54813"/>
                  </a:moveTo>
                  <a:lnTo>
                    <a:pt x="13779" y="52336"/>
                  </a:lnTo>
                  <a:lnTo>
                    <a:pt x="13068" y="49860"/>
                  </a:lnTo>
                  <a:lnTo>
                    <a:pt x="10287" y="48539"/>
                  </a:lnTo>
                  <a:lnTo>
                    <a:pt x="4864" y="50241"/>
                  </a:lnTo>
                  <a:lnTo>
                    <a:pt x="3314" y="52908"/>
                  </a:lnTo>
                  <a:lnTo>
                    <a:pt x="4914" y="57797"/>
                  </a:lnTo>
                  <a:lnTo>
                    <a:pt x="7696" y="59105"/>
                  </a:lnTo>
                  <a:lnTo>
                    <a:pt x="12941" y="57480"/>
                  </a:lnTo>
                  <a:lnTo>
                    <a:pt x="14490" y="54813"/>
                  </a:lnTo>
                  <a:close/>
                </a:path>
                <a:path w="434975" h="321309">
                  <a:moveTo>
                    <a:pt x="17818" y="81483"/>
                  </a:moveTo>
                  <a:lnTo>
                    <a:pt x="16281" y="76479"/>
                  </a:lnTo>
                  <a:lnTo>
                    <a:pt x="13449" y="75222"/>
                  </a:lnTo>
                  <a:lnTo>
                    <a:pt x="7950" y="77063"/>
                  </a:lnTo>
                  <a:lnTo>
                    <a:pt x="6426" y="79819"/>
                  </a:lnTo>
                  <a:lnTo>
                    <a:pt x="7289" y="82296"/>
                  </a:lnTo>
                  <a:lnTo>
                    <a:pt x="8153" y="84772"/>
                  </a:lnTo>
                  <a:lnTo>
                    <a:pt x="10998" y="86055"/>
                  </a:lnTo>
                  <a:lnTo>
                    <a:pt x="16294" y="84264"/>
                  </a:lnTo>
                  <a:lnTo>
                    <a:pt x="17818" y="81483"/>
                  </a:lnTo>
                  <a:close/>
                </a:path>
                <a:path w="434975" h="321309">
                  <a:moveTo>
                    <a:pt x="30035" y="50990"/>
                  </a:moveTo>
                  <a:lnTo>
                    <a:pt x="29387" y="48221"/>
                  </a:lnTo>
                  <a:lnTo>
                    <a:pt x="28740" y="45453"/>
                  </a:lnTo>
                  <a:lnTo>
                    <a:pt x="25742" y="43840"/>
                  </a:lnTo>
                  <a:lnTo>
                    <a:pt x="19634" y="45415"/>
                  </a:lnTo>
                  <a:lnTo>
                    <a:pt x="17780" y="48285"/>
                  </a:lnTo>
                  <a:lnTo>
                    <a:pt x="19304" y="53759"/>
                  </a:lnTo>
                  <a:lnTo>
                    <a:pt x="22301" y="55372"/>
                  </a:lnTo>
                  <a:lnTo>
                    <a:pt x="28181" y="53860"/>
                  </a:lnTo>
                  <a:lnTo>
                    <a:pt x="30035" y="50990"/>
                  </a:lnTo>
                  <a:close/>
                </a:path>
                <a:path w="434975" h="321309">
                  <a:moveTo>
                    <a:pt x="31000" y="77533"/>
                  </a:moveTo>
                  <a:lnTo>
                    <a:pt x="29832" y="72948"/>
                  </a:lnTo>
                  <a:lnTo>
                    <a:pt x="27317" y="71666"/>
                  </a:lnTo>
                  <a:lnTo>
                    <a:pt x="22275" y="73088"/>
                  </a:lnTo>
                  <a:lnTo>
                    <a:pt x="20777" y="75501"/>
                  </a:lnTo>
                  <a:lnTo>
                    <a:pt x="21450" y="77774"/>
                  </a:lnTo>
                  <a:lnTo>
                    <a:pt x="22123" y="80048"/>
                  </a:lnTo>
                  <a:lnTo>
                    <a:pt x="24625" y="81330"/>
                  </a:lnTo>
                  <a:lnTo>
                    <a:pt x="29502" y="79946"/>
                  </a:lnTo>
                  <a:lnTo>
                    <a:pt x="31000" y="77533"/>
                  </a:lnTo>
                  <a:close/>
                </a:path>
                <a:path w="434975" h="321309">
                  <a:moveTo>
                    <a:pt x="45758" y="47955"/>
                  </a:moveTo>
                  <a:lnTo>
                    <a:pt x="45199" y="44881"/>
                  </a:lnTo>
                  <a:lnTo>
                    <a:pt x="44640" y="41808"/>
                  </a:lnTo>
                  <a:lnTo>
                    <a:pt x="41440" y="39890"/>
                  </a:lnTo>
                  <a:lnTo>
                    <a:pt x="34658" y="41287"/>
                  </a:lnTo>
                  <a:lnTo>
                    <a:pt x="32473" y="44323"/>
                  </a:lnTo>
                  <a:lnTo>
                    <a:pt x="33858" y="50406"/>
                  </a:lnTo>
                  <a:lnTo>
                    <a:pt x="37058" y="52336"/>
                  </a:lnTo>
                  <a:lnTo>
                    <a:pt x="43573" y="50990"/>
                  </a:lnTo>
                  <a:lnTo>
                    <a:pt x="45758" y="47955"/>
                  </a:lnTo>
                  <a:close/>
                </a:path>
                <a:path w="434975" h="321309">
                  <a:moveTo>
                    <a:pt x="61582" y="45707"/>
                  </a:moveTo>
                  <a:lnTo>
                    <a:pt x="61150" y="42341"/>
                  </a:lnTo>
                  <a:lnTo>
                    <a:pt x="60718" y="38976"/>
                  </a:lnTo>
                  <a:lnTo>
                    <a:pt x="57340" y="36715"/>
                  </a:lnTo>
                  <a:lnTo>
                    <a:pt x="49885" y="37884"/>
                  </a:lnTo>
                  <a:lnTo>
                    <a:pt x="47345" y="41059"/>
                  </a:lnTo>
                  <a:lnTo>
                    <a:pt x="48539" y="47752"/>
                  </a:lnTo>
                  <a:lnTo>
                    <a:pt x="51917" y="50012"/>
                  </a:lnTo>
                  <a:lnTo>
                    <a:pt x="59055" y="48895"/>
                  </a:lnTo>
                  <a:lnTo>
                    <a:pt x="61582" y="45707"/>
                  </a:lnTo>
                  <a:close/>
                </a:path>
                <a:path w="434975" h="321309">
                  <a:moveTo>
                    <a:pt x="77495" y="44259"/>
                  </a:moveTo>
                  <a:lnTo>
                    <a:pt x="77203" y="40601"/>
                  </a:lnTo>
                  <a:lnTo>
                    <a:pt x="76911" y="36944"/>
                  </a:lnTo>
                  <a:lnTo>
                    <a:pt x="73393" y="34328"/>
                  </a:lnTo>
                  <a:lnTo>
                    <a:pt x="65265" y="35191"/>
                  </a:lnTo>
                  <a:lnTo>
                    <a:pt x="62357" y="38493"/>
                  </a:lnTo>
                  <a:lnTo>
                    <a:pt x="63309" y="45770"/>
                  </a:lnTo>
                  <a:lnTo>
                    <a:pt x="66840" y="48387"/>
                  </a:lnTo>
                  <a:lnTo>
                    <a:pt x="74587" y="47561"/>
                  </a:lnTo>
                  <a:lnTo>
                    <a:pt x="77495" y="44259"/>
                  </a:lnTo>
                  <a:close/>
                </a:path>
                <a:path w="434975" h="321309">
                  <a:moveTo>
                    <a:pt x="87858" y="68707"/>
                  </a:moveTo>
                  <a:lnTo>
                    <a:pt x="87731" y="66344"/>
                  </a:lnTo>
                  <a:lnTo>
                    <a:pt x="87604" y="63982"/>
                  </a:lnTo>
                  <a:lnTo>
                    <a:pt x="85394" y="62230"/>
                  </a:lnTo>
                  <a:lnTo>
                    <a:pt x="80175" y="62611"/>
                  </a:lnTo>
                  <a:lnTo>
                    <a:pt x="78232" y="64693"/>
                  </a:lnTo>
                  <a:lnTo>
                    <a:pt x="78663" y="69392"/>
                  </a:lnTo>
                  <a:lnTo>
                    <a:pt x="80873" y="71158"/>
                  </a:lnTo>
                  <a:lnTo>
                    <a:pt x="85915" y="70777"/>
                  </a:lnTo>
                  <a:lnTo>
                    <a:pt x="87858" y="68707"/>
                  </a:lnTo>
                  <a:close/>
                </a:path>
                <a:path w="434975" h="321309">
                  <a:moveTo>
                    <a:pt x="102590" y="68503"/>
                  </a:moveTo>
                  <a:lnTo>
                    <a:pt x="102577" y="65887"/>
                  </a:lnTo>
                  <a:lnTo>
                    <a:pt x="102565" y="63271"/>
                  </a:lnTo>
                  <a:lnTo>
                    <a:pt x="100215" y="61214"/>
                  </a:lnTo>
                  <a:lnTo>
                    <a:pt x="94424" y="61353"/>
                  </a:lnTo>
                  <a:lnTo>
                    <a:pt x="92163" y="63538"/>
                  </a:lnTo>
                  <a:lnTo>
                    <a:pt x="92392" y="68770"/>
                  </a:lnTo>
                  <a:lnTo>
                    <a:pt x="94742" y="70827"/>
                  </a:lnTo>
                  <a:lnTo>
                    <a:pt x="100330" y="70688"/>
                  </a:lnTo>
                  <a:lnTo>
                    <a:pt x="102590" y="68503"/>
                  </a:lnTo>
                  <a:close/>
                </a:path>
                <a:path w="434975" h="321309">
                  <a:moveTo>
                    <a:pt x="117576" y="63296"/>
                  </a:moveTo>
                  <a:lnTo>
                    <a:pt x="115100" y="60909"/>
                  </a:lnTo>
                  <a:lnTo>
                    <a:pt x="108737" y="60769"/>
                  </a:lnTo>
                  <a:lnTo>
                    <a:pt x="106146" y="63030"/>
                  </a:lnTo>
                  <a:lnTo>
                    <a:pt x="106133" y="68770"/>
                  </a:lnTo>
                  <a:lnTo>
                    <a:pt x="108597" y="71158"/>
                  </a:lnTo>
                  <a:lnTo>
                    <a:pt x="114706" y="71297"/>
                  </a:lnTo>
                  <a:lnTo>
                    <a:pt x="117297" y="69037"/>
                  </a:lnTo>
                  <a:lnTo>
                    <a:pt x="117436" y="66167"/>
                  </a:lnTo>
                  <a:lnTo>
                    <a:pt x="117576" y="63296"/>
                  </a:lnTo>
                  <a:close/>
                </a:path>
                <a:path w="434975" h="321309">
                  <a:moveTo>
                    <a:pt x="132575" y="64084"/>
                  </a:moveTo>
                  <a:lnTo>
                    <a:pt x="130022" y="61366"/>
                  </a:lnTo>
                  <a:lnTo>
                    <a:pt x="123088" y="60858"/>
                  </a:lnTo>
                  <a:lnTo>
                    <a:pt x="120154" y="63195"/>
                  </a:lnTo>
                  <a:lnTo>
                    <a:pt x="119849" y="69430"/>
                  </a:lnTo>
                  <a:lnTo>
                    <a:pt x="122415" y="72161"/>
                  </a:lnTo>
                  <a:lnTo>
                    <a:pt x="129032" y="72631"/>
                  </a:lnTo>
                  <a:lnTo>
                    <a:pt x="131965" y="70307"/>
                  </a:lnTo>
                  <a:lnTo>
                    <a:pt x="132270" y="67195"/>
                  </a:lnTo>
                  <a:lnTo>
                    <a:pt x="132575" y="64084"/>
                  </a:lnTo>
                  <a:close/>
                </a:path>
                <a:path w="434975" h="321309">
                  <a:moveTo>
                    <a:pt x="147510" y="65608"/>
                  </a:moveTo>
                  <a:lnTo>
                    <a:pt x="144894" y="62534"/>
                  </a:lnTo>
                  <a:lnTo>
                    <a:pt x="137426" y="61633"/>
                  </a:lnTo>
                  <a:lnTo>
                    <a:pt x="134137" y="63995"/>
                  </a:lnTo>
                  <a:lnTo>
                    <a:pt x="133502" y="70713"/>
                  </a:lnTo>
                  <a:lnTo>
                    <a:pt x="136118" y="73787"/>
                  </a:lnTo>
                  <a:lnTo>
                    <a:pt x="143230" y="74650"/>
                  </a:lnTo>
                  <a:lnTo>
                    <a:pt x="146519" y="72288"/>
                  </a:lnTo>
                  <a:lnTo>
                    <a:pt x="147015" y="68948"/>
                  </a:lnTo>
                  <a:lnTo>
                    <a:pt x="147510" y="65608"/>
                  </a:lnTo>
                  <a:close/>
                </a:path>
                <a:path w="434975" h="321309">
                  <a:moveTo>
                    <a:pt x="215303" y="24447"/>
                  </a:moveTo>
                  <a:lnTo>
                    <a:pt x="212686" y="20040"/>
                  </a:lnTo>
                  <a:lnTo>
                    <a:pt x="203517" y="17297"/>
                  </a:lnTo>
                  <a:lnTo>
                    <a:pt x="198894" y="19545"/>
                  </a:lnTo>
                  <a:lnTo>
                    <a:pt x="198640" y="20447"/>
                  </a:lnTo>
                  <a:lnTo>
                    <a:pt x="198450" y="19278"/>
                  </a:lnTo>
                  <a:lnTo>
                    <a:pt x="196011" y="15582"/>
                  </a:lnTo>
                  <a:lnTo>
                    <a:pt x="193992" y="14122"/>
                  </a:lnTo>
                  <a:lnTo>
                    <a:pt x="186537" y="12280"/>
                  </a:lnTo>
                  <a:lnTo>
                    <a:pt x="182130" y="14693"/>
                  </a:lnTo>
                  <a:lnTo>
                    <a:pt x="180975" y="13042"/>
                  </a:lnTo>
                  <a:lnTo>
                    <a:pt x="179578" y="11137"/>
                  </a:lnTo>
                  <a:lnTo>
                    <a:pt x="177355" y="9690"/>
                  </a:lnTo>
                  <a:lnTo>
                    <a:pt x="169316" y="8115"/>
                  </a:lnTo>
                  <a:lnTo>
                    <a:pt x="165354" y="10541"/>
                  </a:lnTo>
                  <a:lnTo>
                    <a:pt x="164503" y="9423"/>
                  </a:lnTo>
                  <a:lnTo>
                    <a:pt x="162928" y="7480"/>
                  </a:lnTo>
                  <a:lnTo>
                    <a:pt x="160489" y="6057"/>
                  </a:lnTo>
                  <a:lnTo>
                    <a:pt x="151879" y="4800"/>
                  </a:lnTo>
                  <a:lnTo>
                    <a:pt x="148323" y="7200"/>
                  </a:lnTo>
                  <a:lnTo>
                    <a:pt x="146100" y="4584"/>
                  </a:lnTo>
                  <a:lnTo>
                    <a:pt x="143459" y="3238"/>
                  </a:lnTo>
                  <a:lnTo>
                    <a:pt x="134277" y="2336"/>
                  </a:lnTo>
                  <a:lnTo>
                    <a:pt x="131165" y="4673"/>
                  </a:lnTo>
                  <a:lnTo>
                    <a:pt x="129133" y="2489"/>
                  </a:lnTo>
                  <a:lnTo>
                    <a:pt x="126276" y="1219"/>
                  </a:lnTo>
                  <a:lnTo>
                    <a:pt x="119811" y="889"/>
                  </a:lnTo>
                  <a:lnTo>
                    <a:pt x="116827" y="1917"/>
                  </a:lnTo>
                  <a:lnTo>
                    <a:pt x="114642" y="3721"/>
                  </a:lnTo>
                  <a:lnTo>
                    <a:pt x="112077" y="1206"/>
                  </a:lnTo>
                  <a:lnTo>
                    <a:pt x="109004" y="38"/>
                  </a:lnTo>
                  <a:lnTo>
                    <a:pt x="102184" y="0"/>
                  </a:lnTo>
                  <a:lnTo>
                    <a:pt x="99098" y="1231"/>
                  </a:lnTo>
                  <a:lnTo>
                    <a:pt x="94754" y="5207"/>
                  </a:lnTo>
                  <a:lnTo>
                    <a:pt x="93484" y="8102"/>
                  </a:lnTo>
                  <a:lnTo>
                    <a:pt x="93573" y="11112"/>
                  </a:lnTo>
                  <a:lnTo>
                    <a:pt x="93662" y="14173"/>
                  </a:lnTo>
                  <a:lnTo>
                    <a:pt x="95072" y="16789"/>
                  </a:lnTo>
                  <a:lnTo>
                    <a:pt x="99377" y="20789"/>
                  </a:lnTo>
                  <a:lnTo>
                    <a:pt x="102285" y="22021"/>
                  </a:lnTo>
                  <a:lnTo>
                    <a:pt x="108686" y="22059"/>
                  </a:lnTo>
                  <a:lnTo>
                    <a:pt x="111607" y="20751"/>
                  </a:lnTo>
                  <a:lnTo>
                    <a:pt x="114223" y="18491"/>
                  </a:lnTo>
                  <a:lnTo>
                    <a:pt x="116192" y="20497"/>
                  </a:lnTo>
                  <a:lnTo>
                    <a:pt x="118897" y="21805"/>
                  </a:lnTo>
                  <a:lnTo>
                    <a:pt x="124980" y="22123"/>
                  </a:lnTo>
                  <a:lnTo>
                    <a:pt x="127812" y="21031"/>
                  </a:lnTo>
                  <a:lnTo>
                    <a:pt x="130086" y="19227"/>
                  </a:lnTo>
                  <a:lnTo>
                    <a:pt x="132676" y="22136"/>
                  </a:lnTo>
                  <a:lnTo>
                    <a:pt x="141287" y="22974"/>
                  </a:lnTo>
                  <a:lnTo>
                    <a:pt x="144018" y="22098"/>
                  </a:lnTo>
                  <a:lnTo>
                    <a:pt x="146138" y="20535"/>
                  </a:lnTo>
                  <a:lnTo>
                    <a:pt x="146761" y="20091"/>
                  </a:lnTo>
                  <a:lnTo>
                    <a:pt x="149440" y="23418"/>
                  </a:lnTo>
                  <a:lnTo>
                    <a:pt x="157556" y="24599"/>
                  </a:lnTo>
                  <a:lnTo>
                    <a:pt x="160172" y="23926"/>
                  </a:lnTo>
                  <a:lnTo>
                    <a:pt x="162255" y="22504"/>
                  </a:lnTo>
                  <a:lnTo>
                    <a:pt x="163410" y="21767"/>
                  </a:lnTo>
                  <a:lnTo>
                    <a:pt x="166154" y="25527"/>
                  </a:lnTo>
                  <a:lnTo>
                    <a:pt x="173748" y="27012"/>
                  </a:lnTo>
                  <a:lnTo>
                    <a:pt x="176250" y="26492"/>
                  </a:lnTo>
                  <a:lnTo>
                    <a:pt x="179984" y="24257"/>
                  </a:lnTo>
                  <a:lnTo>
                    <a:pt x="182778" y="28460"/>
                  </a:lnTo>
                  <a:lnTo>
                    <a:pt x="189839" y="30213"/>
                  </a:lnTo>
                  <a:lnTo>
                    <a:pt x="192214" y="29845"/>
                  </a:lnTo>
                  <a:lnTo>
                    <a:pt x="196113" y="27698"/>
                  </a:lnTo>
                  <a:lnTo>
                    <a:pt x="196900" y="26835"/>
                  </a:lnTo>
                  <a:lnTo>
                    <a:pt x="196634" y="27825"/>
                  </a:lnTo>
                  <a:lnTo>
                    <a:pt x="199250" y="32232"/>
                  </a:lnTo>
                  <a:lnTo>
                    <a:pt x="207949" y="34836"/>
                  </a:lnTo>
                  <a:lnTo>
                    <a:pt x="212585" y="32588"/>
                  </a:lnTo>
                  <a:lnTo>
                    <a:pt x="215303" y="24447"/>
                  </a:lnTo>
                  <a:close/>
                </a:path>
                <a:path w="434975" h="321309">
                  <a:moveTo>
                    <a:pt x="230809" y="30302"/>
                  </a:moveTo>
                  <a:lnTo>
                    <a:pt x="228574" y="26098"/>
                  </a:lnTo>
                  <a:lnTo>
                    <a:pt x="220192" y="23126"/>
                  </a:lnTo>
                  <a:lnTo>
                    <a:pt x="215798" y="24993"/>
                  </a:lnTo>
                  <a:lnTo>
                    <a:pt x="214553" y="28790"/>
                  </a:lnTo>
                  <a:lnTo>
                    <a:pt x="213309" y="32588"/>
                  </a:lnTo>
                  <a:lnTo>
                    <a:pt x="215544" y="36804"/>
                  </a:lnTo>
                  <a:lnTo>
                    <a:pt x="223520" y="39624"/>
                  </a:lnTo>
                  <a:lnTo>
                    <a:pt x="227926" y="37731"/>
                  </a:lnTo>
                  <a:lnTo>
                    <a:pt x="230809" y="30302"/>
                  </a:lnTo>
                  <a:close/>
                </a:path>
                <a:path w="434975" h="321309">
                  <a:moveTo>
                    <a:pt x="233083" y="92532"/>
                  </a:moveTo>
                  <a:lnTo>
                    <a:pt x="221615" y="81495"/>
                  </a:lnTo>
                  <a:lnTo>
                    <a:pt x="218427" y="82588"/>
                  </a:lnTo>
                  <a:lnTo>
                    <a:pt x="218224" y="82143"/>
                  </a:lnTo>
                  <a:lnTo>
                    <a:pt x="217220" y="80124"/>
                  </a:lnTo>
                  <a:lnTo>
                    <a:pt x="215366" y="78422"/>
                  </a:lnTo>
                  <a:lnTo>
                    <a:pt x="208064" y="75666"/>
                  </a:lnTo>
                  <a:lnTo>
                    <a:pt x="204101" y="77266"/>
                  </a:lnTo>
                  <a:lnTo>
                    <a:pt x="203034" y="75323"/>
                  </a:lnTo>
                  <a:lnTo>
                    <a:pt x="201206" y="73799"/>
                  </a:lnTo>
                  <a:lnTo>
                    <a:pt x="194183" y="71539"/>
                  </a:lnTo>
                  <a:lnTo>
                    <a:pt x="190030" y="73431"/>
                  </a:lnTo>
                  <a:lnTo>
                    <a:pt x="188633" y="71208"/>
                  </a:lnTo>
                  <a:lnTo>
                    <a:pt x="186855" y="69850"/>
                  </a:lnTo>
                  <a:lnTo>
                    <a:pt x="180162" y="68046"/>
                  </a:lnTo>
                  <a:lnTo>
                    <a:pt x="176453" y="69951"/>
                  </a:lnTo>
                  <a:lnTo>
                    <a:pt x="174472" y="67081"/>
                  </a:lnTo>
                  <a:lnTo>
                    <a:pt x="166001" y="65227"/>
                  </a:lnTo>
                  <a:lnTo>
                    <a:pt x="162090" y="67500"/>
                  </a:lnTo>
                  <a:lnTo>
                    <a:pt x="159727" y="64465"/>
                  </a:lnTo>
                  <a:lnTo>
                    <a:pt x="151752" y="63093"/>
                  </a:lnTo>
                  <a:lnTo>
                    <a:pt x="148094" y="65455"/>
                  </a:lnTo>
                  <a:lnTo>
                    <a:pt x="147066" y="72644"/>
                  </a:lnTo>
                  <a:lnTo>
                    <a:pt x="149720" y="76085"/>
                  </a:lnTo>
                  <a:lnTo>
                    <a:pt x="157289" y="77381"/>
                  </a:lnTo>
                  <a:lnTo>
                    <a:pt x="160553" y="75247"/>
                  </a:lnTo>
                  <a:lnTo>
                    <a:pt x="163182" y="79006"/>
                  </a:lnTo>
                  <a:lnTo>
                    <a:pt x="171196" y="80759"/>
                  </a:lnTo>
                  <a:lnTo>
                    <a:pt x="174231" y="78994"/>
                  </a:lnTo>
                  <a:lnTo>
                    <a:pt x="176466" y="82562"/>
                  </a:lnTo>
                  <a:lnTo>
                    <a:pt x="182791" y="84264"/>
                  </a:lnTo>
                  <a:lnTo>
                    <a:pt x="184937" y="83985"/>
                  </a:lnTo>
                  <a:lnTo>
                    <a:pt x="187312" y="82753"/>
                  </a:lnTo>
                  <a:lnTo>
                    <a:pt x="189560" y="86741"/>
                  </a:lnTo>
                  <a:lnTo>
                    <a:pt x="196164" y="88861"/>
                  </a:lnTo>
                  <a:lnTo>
                    <a:pt x="198437" y="88671"/>
                  </a:lnTo>
                  <a:lnTo>
                    <a:pt x="200520" y="87744"/>
                  </a:lnTo>
                  <a:lnTo>
                    <a:pt x="202412" y="91503"/>
                  </a:lnTo>
                  <a:lnTo>
                    <a:pt x="209270" y="94094"/>
                  </a:lnTo>
                  <a:lnTo>
                    <a:pt x="211683" y="93992"/>
                  </a:lnTo>
                  <a:lnTo>
                    <a:pt x="213766" y="93154"/>
                  </a:lnTo>
                  <a:lnTo>
                    <a:pt x="214249" y="92976"/>
                  </a:lnTo>
                  <a:lnTo>
                    <a:pt x="215595" y="96037"/>
                  </a:lnTo>
                  <a:lnTo>
                    <a:pt x="217347" y="97878"/>
                  </a:lnTo>
                  <a:lnTo>
                    <a:pt x="222084" y="99936"/>
                  </a:lnTo>
                  <a:lnTo>
                    <a:pt x="224650" y="99923"/>
                  </a:lnTo>
                  <a:lnTo>
                    <a:pt x="229069" y="98488"/>
                  </a:lnTo>
                  <a:lnTo>
                    <a:pt x="230974" y="96951"/>
                  </a:lnTo>
                  <a:lnTo>
                    <a:pt x="232029" y="94742"/>
                  </a:lnTo>
                  <a:lnTo>
                    <a:pt x="233083" y="92532"/>
                  </a:lnTo>
                  <a:close/>
                </a:path>
                <a:path w="434975" h="321309">
                  <a:moveTo>
                    <a:pt x="246011" y="36880"/>
                  </a:moveTo>
                  <a:lnTo>
                    <a:pt x="244144" y="32880"/>
                  </a:lnTo>
                  <a:lnTo>
                    <a:pt x="236550" y="29768"/>
                  </a:lnTo>
                  <a:lnTo>
                    <a:pt x="232397" y="31305"/>
                  </a:lnTo>
                  <a:lnTo>
                    <a:pt x="231076" y="34747"/>
                  </a:lnTo>
                  <a:lnTo>
                    <a:pt x="229755" y="38188"/>
                  </a:lnTo>
                  <a:lnTo>
                    <a:pt x="231622" y="42189"/>
                  </a:lnTo>
                  <a:lnTo>
                    <a:pt x="238874" y="45173"/>
                  </a:lnTo>
                  <a:lnTo>
                    <a:pt x="243027" y="43637"/>
                  </a:lnTo>
                  <a:lnTo>
                    <a:pt x="246011" y="36880"/>
                  </a:lnTo>
                  <a:close/>
                </a:path>
                <a:path w="434975" h="321309">
                  <a:moveTo>
                    <a:pt x="260870" y="44157"/>
                  </a:moveTo>
                  <a:lnTo>
                    <a:pt x="259334" y="40398"/>
                  </a:lnTo>
                  <a:lnTo>
                    <a:pt x="252526" y="37198"/>
                  </a:lnTo>
                  <a:lnTo>
                    <a:pt x="248640" y="38417"/>
                  </a:lnTo>
                  <a:lnTo>
                    <a:pt x="247269" y="41516"/>
                  </a:lnTo>
                  <a:lnTo>
                    <a:pt x="245897" y="44615"/>
                  </a:lnTo>
                  <a:lnTo>
                    <a:pt x="247434" y="48374"/>
                  </a:lnTo>
                  <a:lnTo>
                    <a:pt x="253961" y="51447"/>
                  </a:lnTo>
                  <a:lnTo>
                    <a:pt x="257848" y="50228"/>
                  </a:lnTo>
                  <a:lnTo>
                    <a:pt x="260870" y="44157"/>
                  </a:lnTo>
                  <a:close/>
                </a:path>
                <a:path w="434975" h="321309">
                  <a:moveTo>
                    <a:pt x="274154" y="83058"/>
                  </a:moveTo>
                  <a:lnTo>
                    <a:pt x="272719" y="78562"/>
                  </a:lnTo>
                  <a:lnTo>
                    <a:pt x="265074" y="74206"/>
                  </a:lnTo>
                  <a:lnTo>
                    <a:pt x="260464" y="75260"/>
                  </a:lnTo>
                  <a:lnTo>
                    <a:pt x="260070" y="75996"/>
                  </a:lnTo>
                  <a:lnTo>
                    <a:pt x="260134" y="74942"/>
                  </a:lnTo>
                  <a:lnTo>
                    <a:pt x="258711" y="71120"/>
                  </a:lnTo>
                  <a:lnTo>
                    <a:pt x="257200" y="69405"/>
                  </a:lnTo>
                  <a:lnTo>
                    <a:pt x="250901" y="66205"/>
                  </a:lnTo>
                  <a:lnTo>
                    <a:pt x="246456" y="67462"/>
                  </a:lnTo>
                  <a:lnTo>
                    <a:pt x="244894" y="63728"/>
                  </a:lnTo>
                  <a:lnTo>
                    <a:pt x="243205" y="61976"/>
                  </a:lnTo>
                  <a:lnTo>
                    <a:pt x="236321" y="58902"/>
                  </a:lnTo>
                  <a:lnTo>
                    <a:pt x="232270" y="60248"/>
                  </a:lnTo>
                  <a:lnTo>
                    <a:pt x="231736" y="59067"/>
                  </a:lnTo>
                  <a:lnTo>
                    <a:pt x="230720" y="56997"/>
                  </a:lnTo>
                  <a:lnTo>
                    <a:pt x="228841" y="55219"/>
                  </a:lnTo>
                  <a:lnTo>
                    <a:pt x="221373" y="52324"/>
                  </a:lnTo>
                  <a:lnTo>
                    <a:pt x="217703" y="53733"/>
                  </a:lnTo>
                  <a:lnTo>
                    <a:pt x="216242" y="50927"/>
                  </a:lnTo>
                  <a:lnTo>
                    <a:pt x="214147" y="49174"/>
                  </a:lnTo>
                  <a:lnTo>
                    <a:pt x="206108" y="46469"/>
                  </a:lnTo>
                  <a:lnTo>
                    <a:pt x="202831" y="47904"/>
                  </a:lnTo>
                  <a:lnTo>
                    <a:pt x="201472" y="45542"/>
                  </a:lnTo>
                  <a:lnTo>
                    <a:pt x="199161" y="43827"/>
                  </a:lnTo>
                  <a:lnTo>
                    <a:pt x="193433" y="42176"/>
                  </a:lnTo>
                  <a:lnTo>
                    <a:pt x="190550" y="42481"/>
                  </a:lnTo>
                  <a:lnTo>
                    <a:pt x="188226" y="43637"/>
                  </a:lnTo>
                  <a:lnTo>
                    <a:pt x="186436" y="40843"/>
                  </a:lnTo>
                  <a:lnTo>
                    <a:pt x="183921" y="39166"/>
                  </a:lnTo>
                  <a:lnTo>
                    <a:pt x="177825" y="37719"/>
                  </a:lnTo>
                  <a:lnTo>
                    <a:pt x="174802" y="38188"/>
                  </a:lnTo>
                  <a:lnTo>
                    <a:pt x="171945" y="39801"/>
                  </a:lnTo>
                  <a:lnTo>
                    <a:pt x="170408" y="37655"/>
                  </a:lnTo>
                  <a:lnTo>
                    <a:pt x="167957" y="36156"/>
                  </a:lnTo>
                  <a:lnTo>
                    <a:pt x="162102" y="35064"/>
                  </a:lnTo>
                  <a:lnTo>
                    <a:pt x="159258" y="35648"/>
                  </a:lnTo>
                  <a:lnTo>
                    <a:pt x="156159" y="37579"/>
                  </a:lnTo>
                  <a:lnTo>
                    <a:pt x="155829" y="37147"/>
                  </a:lnTo>
                  <a:lnTo>
                    <a:pt x="154279" y="35267"/>
                  </a:lnTo>
                  <a:lnTo>
                    <a:pt x="151892" y="33921"/>
                  </a:lnTo>
                  <a:lnTo>
                    <a:pt x="143484" y="32791"/>
                  </a:lnTo>
                  <a:lnTo>
                    <a:pt x="139687" y="35445"/>
                  </a:lnTo>
                  <a:lnTo>
                    <a:pt x="138074" y="33642"/>
                  </a:lnTo>
                  <a:lnTo>
                    <a:pt x="135763" y="32486"/>
                  </a:lnTo>
                  <a:lnTo>
                    <a:pt x="127774" y="31813"/>
                  </a:lnTo>
                  <a:lnTo>
                    <a:pt x="123837" y="34823"/>
                  </a:lnTo>
                  <a:lnTo>
                    <a:pt x="121831" y="32816"/>
                  </a:lnTo>
                  <a:lnTo>
                    <a:pt x="119608" y="31813"/>
                  </a:lnTo>
                  <a:lnTo>
                    <a:pt x="112077" y="31534"/>
                  </a:lnTo>
                  <a:lnTo>
                    <a:pt x="108635" y="34455"/>
                  </a:lnTo>
                  <a:lnTo>
                    <a:pt x="105829" y="31902"/>
                  </a:lnTo>
                  <a:lnTo>
                    <a:pt x="96405" y="32004"/>
                  </a:lnTo>
                  <a:lnTo>
                    <a:pt x="92811" y="35369"/>
                  </a:lnTo>
                  <a:lnTo>
                    <a:pt x="89573" y="32740"/>
                  </a:lnTo>
                  <a:lnTo>
                    <a:pt x="80784" y="33235"/>
                  </a:lnTo>
                  <a:lnTo>
                    <a:pt x="77495" y="36639"/>
                  </a:lnTo>
                  <a:lnTo>
                    <a:pt x="78155" y="44488"/>
                  </a:lnTo>
                  <a:lnTo>
                    <a:pt x="81813" y="47485"/>
                  </a:lnTo>
                  <a:lnTo>
                    <a:pt x="90157" y="47015"/>
                  </a:lnTo>
                  <a:lnTo>
                    <a:pt x="93078" y="43954"/>
                  </a:lnTo>
                  <a:lnTo>
                    <a:pt x="96786" y="47282"/>
                  </a:lnTo>
                  <a:lnTo>
                    <a:pt x="105702" y="47193"/>
                  </a:lnTo>
                  <a:lnTo>
                    <a:pt x="108496" y="44589"/>
                  </a:lnTo>
                  <a:lnTo>
                    <a:pt x="111721" y="47815"/>
                  </a:lnTo>
                  <a:lnTo>
                    <a:pt x="118833" y="48082"/>
                  </a:lnTo>
                  <a:lnTo>
                    <a:pt x="121031" y="47244"/>
                  </a:lnTo>
                  <a:lnTo>
                    <a:pt x="123253" y="45351"/>
                  </a:lnTo>
                  <a:lnTo>
                    <a:pt x="126593" y="49034"/>
                  </a:lnTo>
                  <a:lnTo>
                    <a:pt x="134112" y="49669"/>
                  </a:lnTo>
                  <a:lnTo>
                    <a:pt x="136474" y="48907"/>
                  </a:lnTo>
                  <a:lnTo>
                    <a:pt x="138442" y="47409"/>
                  </a:lnTo>
                  <a:lnTo>
                    <a:pt x="141376" y="50939"/>
                  </a:lnTo>
                  <a:lnTo>
                    <a:pt x="149263" y="52006"/>
                  </a:lnTo>
                  <a:lnTo>
                    <a:pt x="151803" y="51295"/>
                  </a:lnTo>
                  <a:lnTo>
                    <a:pt x="153809" y="49911"/>
                  </a:lnTo>
                  <a:lnTo>
                    <a:pt x="154254" y="49618"/>
                  </a:lnTo>
                  <a:lnTo>
                    <a:pt x="156438" y="52527"/>
                  </a:lnTo>
                  <a:lnTo>
                    <a:pt x="158750" y="54038"/>
                  </a:lnTo>
                  <a:lnTo>
                    <a:pt x="164261" y="55067"/>
                  </a:lnTo>
                  <a:lnTo>
                    <a:pt x="166979" y="54419"/>
                  </a:lnTo>
                  <a:lnTo>
                    <a:pt x="169189" y="53098"/>
                  </a:lnTo>
                  <a:lnTo>
                    <a:pt x="171005" y="55765"/>
                  </a:lnTo>
                  <a:lnTo>
                    <a:pt x="173355" y="57480"/>
                  </a:lnTo>
                  <a:lnTo>
                    <a:pt x="179082" y="58839"/>
                  </a:lnTo>
                  <a:lnTo>
                    <a:pt x="181965" y="58267"/>
                  </a:lnTo>
                  <a:lnTo>
                    <a:pt x="184772" y="56781"/>
                  </a:lnTo>
                  <a:lnTo>
                    <a:pt x="186131" y="59004"/>
                  </a:lnTo>
                  <a:lnTo>
                    <a:pt x="188290" y="60744"/>
                  </a:lnTo>
                  <a:lnTo>
                    <a:pt x="193675" y="62280"/>
                  </a:lnTo>
                  <a:lnTo>
                    <a:pt x="196443" y="61899"/>
                  </a:lnTo>
                  <a:lnTo>
                    <a:pt x="198869" y="60744"/>
                  </a:lnTo>
                  <a:lnTo>
                    <a:pt x="200571" y="63881"/>
                  </a:lnTo>
                  <a:lnTo>
                    <a:pt x="208114" y="66421"/>
                  </a:lnTo>
                  <a:lnTo>
                    <a:pt x="210743" y="66192"/>
                  </a:lnTo>
                  <a:lnTo>
                    <a:pt x="213626" y="64985"/>
                  </a:lnTo>
                  <a:lnTo>
                    <a:pt x="215341" y="68503"/>
                  </a:lnTo>
                  <a:lnTo>
                    <a:pt x="222364" y="71234"/>
                  </a:lnTo>
                  <a:lnTo>
                    <a:pt x="224853" y="71170"/>
                  </a:lnTo>
                  <a:lnTo>
                    <a:pt x="227012" y="70332"/>
                  </a:lnTo>
                  <a:lnTo>
                    <a:pt x="228193" y="69913"/>
                  </a:lnTo>
                  <a:lnTo>
                    <a:pt x="229882" y="73850"/>
                  </a:lnTo>
                  <a:lnTo>
                    <a:pt x="236385" y="76758"/>
                  </a:lnTo>
                  <a:lnTo>
                    <a:pt x="238734" y="76809"/>
                  </a:lnTo>
                  <a:lnTo>
                    <a:pt x="242544" y="75565"/>
                  </a:lnTo>
                  <a:lnTo>
                    <a:pt x="244170" y="79933"/>
                  </a:lnTo>
                  <a:lnTo>
                    <a:pt x="250151" y="82956"/>
                  </a:lnTo>
                  <a:lnTo>
                    <a:pt x="252349" y="83108"/>
                  </a:lnTo>
                  <a:lnTo>
                    <a:pt x="256298" y="82003"/>
                  </a:lnTo>
                  <a:lnTo>
                    <a:pt x="257162" y="81407"/>
                  </a:lnTo>
                  <a:lnTo>
                    <a:pt x="256730" y="82219"/>
                  </a:lnTo>
                  <a:lnTo>
                    <a:pt x="258165" y="86715"/>
                  </a:lnTo>
                  <a:lnTo>
                    <a:pt x="265417" y="90843"/>
                  </a:lnTo>
                  <a:lnTo>
                    <a:pt x="270040" y="89789"/>
                  </a:lnTo>
                  <a:lnTo>
                    <a:pt x="274154" y="83058"/>
                  </a:lnTo>
                  <a:close/>
                </a:path>
                <a:path w="434975" h="321309">
                  <a:moveTo>
                    <a:pt x="275361" y="52108"/>
                  </a:moveTo>
                  <a:lnTo>
                    <a:pt x="274142" y="48628"/>
                  </a:lnTo>
                  <a:lnTo>
                    <a:pt x="268084" y="45402"/>
                  </a:lnTo>
                  <a:lnTo>
                    <a:pt x="264502" y="46342"/>
                  </a:lnTo>
                  <a:lnTo>
                    <a:pt x="263105" y="49098"/>
                  </a:lnTo>
                  <a:lnTo>
                    <a:pt x="261708" y="51854"/>
                  </a:lnTo>
                  <a:lnTo>
                    <a:pt x="262940" y="55359"/>
                  </a:lnTo>
                  <a:lnTo>
                    <a:pt x="268757" y="58445"/>
                  </a:lnTo>
                  <a:lnTo>
                    <a:pt x="272351" y="57518"/>
                  </a:lnTo>
                  <a:lnTo>
                    <a:pt x="275361" y="52108"/>
                  </a:lnTo>
                  <a:close/>
                </a:path>
                <a:path w="434975" h="321309">
                  <a:moveTo>
                    <a:pt x="286842" y="91516"/>
                  </a:moveTo>
                  <a:lnTo>
                    <a:pt x="285711" y="87287"/>
                  </a:lnTo>
                  <a:lnTo>
                    <a:pt x="278828" y="82892"/>
                  </a:lnTo>
                  <a:lnTo>
                    <a:pt x="274485" y="83667"/>
                  </a:lnTo>
                  <a:lnTo>
                    <a:pt x="272592" y="86804"/>
                  </a:lnTo>
                  <a:lnTo>
                    <a:pt x="270700" y="89941"/>
                  </a:lnTo>
                  <a:lnTo>
                    <a:pt x="271818" y="94183"/>
                  </a:lnTo>
                  <a:lnTo>
                    <a:pt x="278384" y="98374"/>
                  </a:lnTo>
                  <a:lnTo>
                    <a:pt x="282727" y="97586"/>
                  </a:lnTo>
                  <a:lnTo>
                    <a:pt x="286842" y="91516"/>
                  </a:lnTo>
                  <a:close/>
                </a:path>
                <a:path w="434975" h="321309">
                  <a:moveTo>
                    <a:pt x="299097" y="100558"/>
                  </a:moveTo>
                  <a:lnTo>
                    <a:pt x="298259" y="96596"/>
                  </a:lnTo>
                  <a:lnTo>
                    <a:pt x="292100" y="92227"/>
                  </a:lnTo>
                  <a:lnTo>
                    <a:pt x="288061" y="92735"/>
                  </a:lnTo>
                  <a:lnTo>
                    <a:pt x="286156" y="95554"/>
                  </a:lnTo>
                  <a:lnTo>
                    <a:pt x="284251" y="98374"/>
                  </a:lnTo>
                  <a:lnTo>
                    <a:pt x="285102" y="102336"/>
                  </a:lnTo>
                  <a:lnTo>
                    <a:pt x="290995" y="106514"/>
                  </a:lnTo>
                  <a:lnTo>
                    <a:pt x="295033" y="105994"/>
                  </a:lnTo>
                  <a:lnTo>
                    <a:pt x="299097" y="100558"/>
                  </a:lnTo>
                  <a:close/>
                </a:path>
                <a:path w="434975" h="321309">
                  <a:moveTo>
                    <a:pt x="310921" y="110159"/>
                  </a:moveTo>
                  <a:lnTo>
                    <a:pt x="310324" y="106476"/>
                  </a:lnTo>
                  <a:lnTo>
                    <a:pt x="304876" y="102196"/>
                  </a:lnTo>
                  <a:lnTo>
                    <a:pt x="301155" y="102489"/>
                  </a:lnTo>
                  <a:lnTo>
                    <a:pt x="299275" y="104978"/>
                  </a:lnTo>
                  <a:lnTo>
                    <a:pt x="297395" y="107467"/>
                  </a:lnTo>
                  <a:lnTo>
                    <a:pt x="298005" y="111163"/>
                  </a:lnTo>
                  <a:lnTo>
                    <a:pt x="303225" y="115265"/>
                  </a:lnTo>
                  <a:lnTo>
                    <a:pt x="306946" y="114973"/>
                  </a:lnTo>
                  <a:lnTo>
                    <a:pt x="310921" y="110159"/>
                  </a:lnTo>
                  <a:close/>
                </a:path>
                <a:path w="434975" h="321309">
                  <a:moveTo>
                    <a:pt x="314782" y="147764"/>
                  </a:moveTo>
                  <a:lnTo>
                    <a:pt x="314426" y="143446"/>
                  </a:lnTo>
                  <a:lnTo>
                    <a:pt x="308470" y="137960"/>
                  </a:lnTo>
                  <a:lnTo>
                    <a:pt x="304114" y="137947"/>
                  </a:lnTo>
                  <a:lnTo>
                    <a:pt x="301726" y="140677"/>
                  </a:lnTo>
                  <a:lnTo>
                    <a:pt x="299339" y="143408"/>
                  </a:lnTo>
                  <a:lnTo>
                    <a:pt x="299681" y="147739"/>
                  </a:lnTo>
                  <a:lnTo>
                    <a:pt x="305333" y="152946"/>
                  </a:lnTo>
                  <a:lnTo>
                    <a:pt x="309689" y="152946"/>
                  </a:lnTo>
                  <a:lnTo>
                    <a:pt x="314782" y="147764"/>
                  </a:lnTo>
                  <a:close/>
                </a:path>
                <a:path w="434975" h="321309">
                  <a:moveTo>
                    <a:pt x="322275" y="120294"/>
                  </a:moveTo>
                  <a:lnTo>
                    <a:pt x="321894" y="116903"/>
                  </a:lnTo>
                  <a:lnTo>
                    <a:pt x="317144" y="112763"/>
                  </a:lnTo>
                  <a:lnTo>
                    <a:pt x="313740" y="112864"/>
                  </a:lnTo>
                  <a:lnTo>
                    <a:pt x="311912" y="115049"/>
                  </a:lnTo>
                  <a:lnTo>
                    <a:pt x="310083" y="117233"/>
                  </a:lnTo>
                  <a:lnTo>
                    <a:pt x="310464" y="120624"/>
                  </a:lnTo>
                  <a:lnTo>
                    <a:pt x="315048" y="124612"/>
                  </a:lnTo>
                  <a:lnTo>
                    <a:pt x="318452" y="124510"/>
                  </a:lnTo>
                  <a:lnTo>
                    <a:pt x="322275" y="120294"/>
                  </a:lnTo>
                  <a:close/>
                </a:path>
                <a:path w="434975" h="321309">
                  <a:moveTo>
                    <a:pt x="324408" y="157975"/>
                  </a:moveTo>
                  <a:lnTo>
                    <a:pt x="324269" y="153949"/>
                  </a:lnTo>
                  <a:lnTo>
                    <a:pt x="318998" y="148590"/>
                  </a:lnTo>
                  <a:lnTo>
                    <a:pt x="314960" y="148374"/>
                  </a:lnTo>
                  <a:lnTo>
                    <a:pt x="312610" y="150799"/>
                  </a:lnTo>
                  <a:lnTo>
                    <a:pt x="310261" y="153225"/>
                  </a:lnTo>
                  <a:lnTo>
                    <a:pt x="310388" y="157264"/>
                  </a:lnTo>
                  <a:lnTo>
                    <a:pt x="315404" y="162369"/>
                  </a:lnTo>
                  <a:lnTo>
                    <a:pt x="319455" y="162560"/>
                  </a:lnTo>
                  <a:lnTo>
                    <a:pt x="324408" y="157975"/>
                  </a:lnTo>
                  <a:close/>
                </a:path>
                <a:path w="434975" h="321309">
                  <a:moveTo>
                    <a:pt x="333121" y="130924"/>
                  </a:moveTo>
                  <a:lnTo>
                    <a:pt x="332930" y="127838"/>
                  </a:lnTo>
                  <a:lnTo>
                    <a:pt x="328828" y="123901"/>
                  </a:lnTo>
                  <a:lnTo>
                    <a:pt x="325755" y="123837"/>
                  </a:lnTo>
                  <a:lnTo>
                    <a:pt x="324015" y="125730"/>
                  </a:lnTo>
                  <a:lnTo>
                    <a:pt x="322275" y="127622"/>
                  </a:lnTo>
                  <a:lnTo>
                    <a:pt x="322465" y="130695"/>
                  </a:lnTo>
                  <a:lnTo>
                    <a:pt x="326428" y="134505"/>
                  </a:lnTo>
                  <a:lnTo>
                    <a:pt x="329501" y="134569"/>
                  </a:lnTo>
                  <a:lnTo>
                    <a:pt x="333121" y="130924"/>
                  </a:lnTo>
                  <a:close/>
                </a:path>
                <a:path w="434975" h="321309">
                  <a:moveTo>
                    <a:pt x="333590" y="164884"/>
                  </a:moveTo>
                  <a:lnTo>
                    <a:pt x="328968" y="159702"/>
                  </a:lnTo>
                  <a:lnTo>
                    <a:pt x="325247" y="159321"/>
                  </a:lnTo>
                  <a:lnTo>
                    <a:pt x="322961" y="161455"/>
                  </a:lnTo>
                  <a:lnTo>
                    <a:pt x="320675" y="163588"/>
                  </a:lnTo>
                  <a:lnTo>
                    <a:pt x="320611" y="167322"/>
                  </a:lnTo>
                  <a:lnTo>
                    <a:pt x="325031" y="172275"/>
                  </a:lnTo>
                  <a:lnTo>
                    <a:pt x="328752" y="172656"/>
                  </a:lnTo>
                  <a:lnTo>
                    <a:pt x="333527" y="168630"/>
                  </a:lnTo>
                  <a:lnTo>
                    <a:pt x="333590" y="164884"/>
                  </a:lnTo>
                  <a:close/>
                </a:path>
                <a:path w="434975" h="321309">
                  <a:moveTo>
                    <a:pt x="342366" y="176250"/>
                  </a:moveTo>
                  <a:lnTo>
                    <a:pt x="338366" y="171284"/>
                  </a:lnTo>
                  <a:lnTo>
                    <a:pt x="334962" y="170764"/>
                  </a:lnTo>
                  <a:lnTo>
                    <a:pt x="332765" y="172618"/>
                  </a:lnTo>
                  <a:lnTo>
                    <a:pt x="330568" y="174472"/>
                  </a:lnTo>
                  <a:lnTo>
                    <a:pt x="330339" y="177901"/>
                  </a:lnTo>
                  <a:lnTo>
                    <a:pt x="334175" y="182651"/>
                  </a:lnTo>
                  <a:lnTo>
                    <a:pt x="337578" y="183172"/>
                  </a:lnTo>
                  <a:lnTo>
                    <a:pt x="342138" y="179679"/>
                  </a:lnTo>
                  <a:lnTo>
                    <a:pt x="342366" y="176250"/>
                  </a:lnTo>
                  <a:close/>
                </a:path>
                <a:path w="434975" h="321309">
                  <a:moveTo>
                    <a:pt x="350570" y="187998"/>
                  </a:moveTo>
                  <a:lnTo>
                    <a:pt x="347154" y="183299"/>
                  </a:lnTo>
                  <a:lnTo>
                    <a:pt x="344081" y="182676"/>
                  </a:lnTo>
                  <a:lnTo>
                    <a:pt x="341998" y="184264"/>
                  </a:lnTo>
                  <a:lnTo>
                    <a:pt x="339915" y="185851"/>
                  </a:lnTo>
                  <a:lnTo>
                    <a:pt x="339547" y="188963"/>
                  </a:lnTo>
                  <a:lnTo>
                    <a:pt x="342836" y="193484"/>
                  </a:lnTo>
                  <a:lnTo>
                    <a:pt x="345909" y="194094"/>
                  </a:lnTo>
                  <a:lnTo>
                    <a:pt x="350202" y="191109"/>
                  </a:lnTo>
                  <a:lnTo>
                    <a:pt x="350570" y="187998"/>
                  </a:lnTo>
                  <a:close/>
                </a:path>
                <a:path w="434975" h="321309">
                  <a:moveTo>
                    <a:pt x="358203" y="200088"/>
                  </a:moveTo>
                  <a:lnTo>
                    <a:pt x="355346" y="195707"/>
                  </a:lnTo>
                  <a:lnTo>
                    <a:pt x="352602" y="195008"/>
                  </a:lnTo>
                  <a:lnTo>
                    <a:pt x="350647" y="196342"/>
                  </a:lnTo>
                  <a:lnTo>
                    <a:pt x="348691" y="197675"/>
                  </a:lnTo>
                  <a:lnTo>
                    <a:pt x="348234" y="200469"/>
                  </a:lnTo>
                  <a:lnTo>
                    <a:pt x="350989" y="204698"/>
                  </a:lnTo>
                  <a:lnTo>
                    <a:pt x="353733" y="205397"/>
                  </a:lnTo>
                  <a:lnTo>
                    <a:pt x="357733" y="202882"/>
                  </a:lnTo>
                  <a:lnTo>
                    <a:pt x="358203" y="200088"/>
                  </a:lnTo>
                  <a:close/>
                </a:path>
                <a:path w="434975" h="321309">
                  <a:moveTo>
                    <a:pt x="374154" y="176733"/>
                  </a:moveTo>
                  <a:lnTo>
                    <a:pt x="370928" y="172059"/>
                  </a:lnTo>
                  <a:lnTo>
                    <a:pt x="367931" y="171386"/>
                  </a:lnTo>
                  <a:lnTo>
                    <a:pt x="363778" y="174421"/>
                  </a:lnTo>
                  <a:lnTo>
                    <a:pt x="363372" y="177482"/>
                  </a:lnTo>
                  <a:lnTo>
                    <a:pt x="366483" y="182016"/>
                  </a:lnTo>
                  <a:lnTo>
                    <a:pt x="369468" y="182676"/>
                  </a:lnTo>
                  <a:lnTo>
                    <a:pt x="371602" y="181241"/>
                  </a:lnTo>
                  <a:lnTo>
                    <a:pt x="373735" y="179806"/>
                  </a:lnTo>
                  <a:lnTo>
                    <a:pt x="374154" y="176733"/>
                  </a:lnTo>
                  <a:close/>
                </a:path>
                <a:path w="434975" h="321309">
                  <a:moveTo>
                    <a:pt x="383425" y="189953"/>
                  </a:moveTo>
                  <a:lnTo>
                    <a:pt x="380949" y="185940"/>
                  </a:lnTo>
                  <a:lnTo>
                    <a:pt x="379717" y="185039"/>
                  </a:lnTo>
                  <a:lnTo>
                    <a:pt x="378396" y="184670"/>
                  </a:lnTo>
                  <a:lnTo>
                    <a:pt x="377037" y="184340"/>
                  </a:lnTo>
                  <a:lnTo>
                    <a:pt x="375602" y="184531"/>
                  </a:lnTo>
                  <a:lnTo>
                    <a:pt x="373227" y="186093"/>
                  </a:lnTo>
                  <a:lnTo>
                    <a:pt x="372516" y="187312"/>
                  </a:lnTo>
                  <a:lnTo>
                    <a:pt x="372300" y="188658"/>
                  </a:lnTo>
                  <a:lnTo>
                    <a:pt x="372033" y="190017"/>
                  </a:lnTo>
                  <a:lnTo>
                    <a:pt x="372275" y="191503"/>
                  </a:lnTo>
                  <a:lnTo>
                    <a:pt x="374662" y="195376"/>
                  </a:lnTo>
                  <a:lnTo>
                    <a:pt x="377926" y="196278"/>
                  </a:lnTo>
                  <a:lnTo>
                    <a:pt x="380365" y="194805"/>
                  </a:lnTo>
                  <a:lnTo>
                    <a:pt x="382803" y="193332"/>
                  </a:lnTo>
                  <a:lnTo>
                    <a:pt x="383425" y="189953"/>
                  </a:lnTo>
                  <a:close/>
                </a:path>
                <a:path w="434975" h="321309">
                  <a:moveTo>
                    <a:pt x="385038" y="252437"/>
                  </a:moveTo>
                  <a:lnTo>
                    <a:pt x="383120" y="247586"/>
                  </a:lnTo>
                  <a:lnTo>
                    <a:pt x="380580" y="246367"/>
                  </a:lnTo>
                  <a:lnTo>
                    <a:pt x="376237" y="248221"/>
                  </a:lnTo>
                  <a:lnTo>
                    <a:pt x="375221" y="250888"/>
                  </a:lnTo>
                  <a:lnTo>
                    <a:pt x="377075" y="255587"/>
                  </a:lnTo>
                  <a:lnTo>
                    <a:pt x="379615" y="256806"/>
                  </a:lnTo>
                  <a:lnTo>
                    <a:pt x="381825" y="255955"/>
                  </a:lnTo>
                  <a:lnTo>
                    <a:pt x="384035" y="255104"/>
                  </a:lnTo>
                  <a:lnTo>
                    <a:pt x="385038" y="252437"/>
                  </a:lnTo>
                  <a:close/>
                </a:path>
                <a:path w="434975" h="321309">
                  <a:moveTo>
                    <a:pt x="390613" y="266217"/>
                  </a:moveTo>
                  <a:lnTo>
                    <a:pt x="384708" y="259727"/>
                  </a:lnTo>
                  <a:lnTo>
                    <a:pt x="382257" y="260642"/>
                  </a:lnTo>
                  <a:lnTo>
                    <a:pt x="381368" y="261594"/>
                  </a:lnTo>
                  <a:lnTo>
                    <a:pt x="380898" y="262737"/>
                  </a:lnTo>
                  <a:lnTo>
                    <a:pt x="380377" y="263906"/>
                  </a:lnTo>
                  <a:lnTo>
                    <a:pt x="380288" y="265290"/>
                  </a:lnTo>
                  <a:lnTo>
                    <a:pt x="381622" y="269265"/>
                  </a:lnTo>
                  <a:lnTo>
                    <a:pt x="384365" y="270751"/>
                  </a:lnTo>
                  <a:lnTo>
                    <a:pt x="386854" y="269925"/>
                  </a:lnTo>
                  <a:lnTo>
                    <a:pt x="389343" y="269113"/>
                  </a:lnTo>
                  <a:lnTo>
                    <a:pt x="390613" y="266217"/>
                  </a:lnTo>
                  <a:close/>
                </a:path>
                <a:path w="434975" h="321309">
                  <a:moveTo>
                    <a:pt x="392049" y="203644"/>
                  </a:moveTo>
                  <a:lnTo>
                    <a:pt x="390385" y="200609"/>
                  </a:lnTo>
                  <a:lnTo>
                    <a:pt x="388772" y="197535"/>
                  </a:lnTo>
                  <a:lnTo>
                    <a:pt x="385051" y="196494"/>
                  </a:lnTo>
                  <a:lnTo>
                    <a:pt x="379691" y="199707"/>
                  </a:lnTo>
                  <a:lnTo>
                    <a:pt x="379018" y="203250"/>
                  </a:lnTo>
                  <a:lnTo>
                    <a:pt x="380568" y="206197"/>
                  </a:lnTo>
                  <a:lnTo>
                    <a:pt x="382155" y="209118"/>
                  </a:lnTo>
                  <a:lnTo>
                    <a:pt x="385686" y="210273"/>
                  </a:lnTo>
                  <a:lnTo>
                    <a:pt x="388429" y="208788"/>
                  </a:lnTo>
                  <a:lnTo>
                    <a:pt x="391172" y="207302"/>
                  </a:lnTo>
                  <a:lnTo>
                    <a:pt x="392049" y="203644"/>
                  </a:lnTo>
                  <a:close/>
                </a:path>
                <a:path w="434975" h="321309">
                  <a:moveTo>
                    <a:pt x="395516" y="280276"/>
                  </a:moveTo>
                  <a:lnTo>
                    <a:pt x="394639" y="277202"/>
                  </a:lnTo>
                  <a:lnTo>
                    <a:pt x="393827" y="274129"/>
                  </a:lnTo>
                  <a:lnTo>
                    <a:pt x="390715" y="272427"/>
                  </a:lnTo>
                  <a:lnTo>
                    <a:pt x="385241" y="274193"/>
                  </a:lnTo>
                  <a:lnTo>
                    <a:pt x="383908" y="277228"/>
                  </a:lnTo>
                  <a:lnTo>
                    <a:pt x="384683" y="280187"/>
                  </a:lnTo>
                  <a:lnTo>
                    <a:pt x="385508" y="283133"/>
                  </a:lnTo>
                  <a:lnTo>
                    <a:pt x="388429" y="284899"/>
                  </a:lnTo>
                  <a:lnTo>
                    <a:pt x="391198" y="284137"/>
                  </a:lnTo>
                  <a:lnTo>
                    <a:pt x="393966" y="283375"/>
                  </a:lnTo>
                  <a:lnTo>
                    <a:pt x="395516" y="280276"/>
                  </a:lnTo>
                  <a:close/>
                </a:path>
                <a:path w="434975" h="321309">
                  <a:moveTo>
                    <a:pt x="399719" y="294576"/>
                  </a:moveTo>
                  <a:lnTo>
                    <a:pt x="393407" y="286194"/>
                  </a:lnTo>
                  <a:lnTo>
                    <a:pt x="390385" y="287007"/>
                  </a:lnTo>
                  <a:lnTo>
                    <a:pt x="389216" y="288036"/>
                  </a:lnTo>
                  <a:lnTo>
                    <a:pt x="388175" y="290004"/>
                  </a:lnTo>
                  <a:lnTo>
                    <a:pt x="387946" y="290741"/>
                  </a:lnTo>
                  <a:lnTo>
                    <a:pt x="387769" y="292277"/>
                  </a:lnTo>
                  <a:lnTo>
                    <a:pt x="387781" y="293090"/>
                  </a:lnTo>
                  <a:lnTo>
                    <a:pt x="388708" y="297141"/>
                  </a:lnTo>
                  <a:lnTo>
                    <a:pt x="391782" y="299212"/>
                  </a:lnTo>
                  <a:lnTo>
                    <a:pt x="394830" y="298538"/>
                  </a:lnTo>
                  <a:lnTo>
                    <a:pt x="397878" y="297865"/>
                  </a:lnTo>
                  <a:lnTo>
                    <a:pt x="399719" y="294576"/>
                  </a:lnTo>
                  <a:close/>
                </a:path>
                <a:path w="434975" h="321309">
                  <a:moveTo>
                    <a:pt x="400011" y="217766"/>
                  </a:moveTo>
                  <a:lnTo>
                    <a:pt x="392988" y="210375"/>
                  </a:lnTo>
                  <a:lnTo>
                    <a:pt x="391274" y="210439"/>
                  </a:lnTo>
                  <a:lnTo>
                    <a:pt x="388277" y="212039"/>
                  </a:lnTo>
                  <a:lnTo>
                    <a:pt x="387273" y="213410"/>
                  </a:lnTo>
                  <a:lnTo>
                    <a:pt x="386664" y="215760"/>
                  </a:lnTo>
                  <a:lnTo>
                    <a:pt x="386600" y="216585"/>
                  </a:lnTo>
                  <a:lnTo>
                    <a:pt x="386791" y="218262"/>
                  </a:lnTo>
                  <a:lnTo>
                    <a:pt x="386994" y="219113"/>
                  </a:lnTo>
                  <a:lnTo>
                    <a:pt x="388962" y="223177"/>
                  </a:lnTo>
                  <a:lnTo>
                    <a:pt x="392734" y="224624"/>
                  </a:lnTo>
                  <a:lnTo>
                    <a:pt x="395795" y="223164"/>
                  </a:lnTo>
                  <a:lnTo>
                    <a:pt x="398856" y="221703"/>
                  </a:lnTo>
                  <a:lnTo>
                    <a:pt x="400011" y="217766"/>
                  </a:lnTo>
                  <a:close/>
                </a:path>
                <a:path w="434975" h="321309">
                  <a:moveTo>
                    <a:pt x="403225" y="309092"/>
                  </a:moveTo>
                  <a:lnTo>
                    <a:pt x="402564" y="305384"/>
                  </a:lnTo>
                  <a:lnTo>
                    <a:pt x="402285" y="303530"/>
                  </a:lnTo>
                  <a:lnTo>
                    <a:pt x="401180" y="302018"/>
                  </a:lnTo>
                  <a:lnTo>
                    <a:pt x="398487" y="300101"/>
                  </a:lnTo>
                  <a:lnTo>
                    <a:pt x="396824" y="299707"/>
                  </a:lnTo>
                  <a:lnTo>
                    <a:pt x="393522" y="300431"/>
                  </a:lnTo>
                  <a:lnTo>
                    <a:pt x="392201" y="301472"/>
                  </a:lnTo>
                  <a:lnTo>
                    <a:pt x="390550" y="304253"/>
                  </a:lnTo>
                  <a:lnTo>
                    <a:pt x="390296" y="305955"/>
                  </a:lnTo>
                  <a:lnTo>
                    <a:pt x="390575" y="307733"/>
                  </a:lnTo>
                  <a:lnTo>
                    <a:pt x="391198" y="311264"/>
                  </a:lnTo>
                  <a:lnTo>
                    <a:pt x="394398" y="313664"/>
                  </a:lnTo>
                  <a:lnTo>
                    <a:pt x="397725" y="313105"/>
                  </a:lnTo>
                  <a:lnTo>
                    <a:pt x="401053" y="312547"/>
                  </a:lnTo>
                  <a:lnTo>
                    <a:pt x="403225" y="309092"/>
                  </a:lnTo>
                  <a:close/>
                </a:path>
                <a:path w="434975" h="321309">
                  <a:moveTo>
                    <a:pt x="405650" y="320878"/>
                  </a:moveTo>
                  <a:lnTo>
                    <a:pt x="404939" y="315760"/>
                  </a:lnTo>
                  <a:lnTo>
                    <a:pt x="401370" y="313055"/>
                  </a:lnTo>
                  <a:lnTo>
                    <a:pt x="394233" y="314312"/>
                  </a:lnTo>
                  <a:lnTo>
                    <a:pt x="391960" y="317868"/>
                  </a:lnTo>
                  <a:lnTo>
                    <a:pt x="392391" y="320878"/>
                  </a:lnTo>
                  <a:lnTo>
                    <a:pt x="405650" y="320878"/>
                  </a:lnTo>
                  <a:close/>
                </a:path>
                <a:path w="434975" h="321309">
                  <a:moveTo>
                    <a:pt x="407263" y="232283"/>
                  </a:moveTo>
                  <a:lnTo>
                    <a:pt x="405663" y="228523"/>
                  </a:lnTo>
                  <a:lnTo>
                    <a:pt x="404914" y="226631"/>
                  </a:lnTo>
                  <a:lnTo>
                    <a:pt x="403377" y="225298"/>
                  </a:lnTo>
                  <a:lnTo>
                    <a:pt x="400050" y="223926"/>
                  </a:lnTo>
                  <a:lnTo>
                    <a:pt x="398195" y="223901"/>
                  </a:lnTo>
                  <a:lnTo>
                    <a:pt x="394881" y="225488"/>
                  </a:lnTo>
                  <a:lnTo>
                    <a:pt x="393725" y="226923"/>
                  </a:lnTo>
                  <a:lnTo>
                    <a:pt x="392658" y="230263"/>
                  </a:lnTo>
                  <a:lnTo>
                    <a:pt x="392811" y="232130"/>
                  </a:lnTo>
                  <a:lnTo>
                    <a:pt x="393534" y="233946"/>
                  </a:lnTo>
                  <a:lnTo>
                    <a:pt x="395058" y="237528"/>
                  </a:lnTo>
                  <a:lnTo>
                    <a:pt x="399034" y="239293"/>
                  </a:lnTo>
                  <a:lnTo>
                    <a:pt x="402424" y="237883"/>
                  </a:lnTo>
                  <a:lnTo>
                    <a:pt x="405815" y="236474"/>
                  </a:lnTo>
                  <a:lnTo>
                    <a:pt x="407263" y="232283"/>
                  </a:lnTo>
                  <a:close/>
                </a:path>
                <a:path w="434975" h="321309">
                  <a:moveTo>
                    <a:pt x="434632" y="320878"/>
                  </a:moveTo>
                  <a:lnTo>
                    <a:pt x="434517" y="319824"/>
                  </a:lnTo>
                  <a:lnTo>
                    <a:pt x="433641" y="313893"/>
                  </a:lnTo>
                  <a:lnTo>
                    <a:pt x="431025" y="311785"/>
                  </a:lnTo>
                  <a:lnTo>
                    <a:pt x="432447" y="309613"/>
                  </a:lnTo>
                  <a:lnTo>
                    <a:pt x="431571" y="304012"/>
                  </a:lnTo>
                  <a:lnTo>
                    <a:pt x="430479" y="298462"/>
                  </a:lnTo>
                  <a:lnTo>
                    <a:pt x="427431" y="296240"/>
                  </a:lnTo>
                  <a:lnTo>
                    <a:pt x="428955" y="293636"/>
                  </a:lnTo>
                  <a:lnTo>
                    <a:pt x="427863" y="288404"/>
                  </a:lnTo>
                  <a:lnTo>
                    <a:pt x="426593" y="283210"/>
                  </a:lnTo>
                  <a:lnTo>
                    <a:pt x="423075" y="280911"/>
                  </a:lnTo>
                  <a:lnTo>
                    <a:pt x="424662" y="277876"/>
                  </a:lnTo>
                  <a:lnTo>
                    <a:pt x="423392" y="273011"/>
                  </a:lnTo>
                  <a:lnTo>
                    <a:pt x="421982" y="268173"/>
                  </a:lnTo>
                  <a:lnTo>
                    <a:pt x="418007" y="265861"/>
                  </a:lnTo>
                  <a:lnTo>
                    <a:pt x="419620" y="262382"/>
                  </a:lnTo>
                  <a:lnTo>
                    <a:pt x="418211" y="257873"/>
                  </a:lnTo>
                  <a:lnTo>
                    <a:pt x="416687" y="253415"/>
                  </a:lnTo>
                  <a:lnTo>
                    <a:pt x="412229" y="251117"/>
                  </a:lnTo>
                  <a:lnTo>
                    <a:pt x="413816" y="247167"/>
                  </a:lnTo>
                  <a:lnTo>
                    <a:pt x="412292" y="243039"/>
                  </a:lnTo>
                  <a:lnTo>
                    <a:pt x="410705" y="238925"/>
                  </a:lnTo>
                  <a:lnTo>
                    <a:pt x="406273" y="236931"/>
                  </a:lnTo>
                  <a:lnTo>
                    <a:pt x="399008" y="240004"/>
                  </a:lnTo>
                  <a:lnTo>
                    <a:pt x="397484" y="244335"/>
                  </a:lnTo>
                  <a:lnTo>
                    <a:pt x="398983" y="248221"/>
                  </a:lnTo>
                  <a:lnTo>
                    <a:pt x="400418" y="252145"/>
                  </a:lnTo>
                  <a:lnTo>
                    <a:pt x="404152" y="254025"/>
                  </a:lnTo>
                  <a:lnTo>
                    <a:pt x="402285" y="258521"/>
                  </a:lnTo>
                  <a:lnTo>
                    <a:pt x="403720" y="262737"/>
                  </a:lnTo>
                  <a:lnTo>
                    <a:pt x="405041" y="266992"/>
                  </a:lnTo>
                  <a:lnTo>
                    <a:pt x="408317" y="268859"/>
                  </a:lnTo>
                  <a:lnTo>
                    <a:pt x="406400" y="272884"/>
                  </a:lnTo>
                  <a:lnTo>
                    <a:pt x="407733" y="277418"/>
                  </a:lnTo>
                  <a:lnTo>
                    <a:pt x="408914" y="282016"/>
                  </a:lnTo>
                  <a:lnTo>
                    <a:pt x="411772" y="283832"/>
                  </a:lnTo>
                  <a:lnTo>
                    <a:pt x="409829" y="287401"/>
                  </a:lnTo>
                  <a:lnTo>
                    <a:pt x="411035" y="292265"/>
                  </a:lnTo>
                  <a:lnTo>
                    <a:pt x="412051" y="297192"/>
                  </a:lnTo>
                  <a:lnTo>
                    <a:pt x="414477" y="298907"/>
                  </a:lnTo>
                  <a:lnTo>
                    <a:pt x="412572" y="302056"/>
                  </a:lnTo>
                  <a:lnTo>
                    <a:pt x="413588" y="307251"/>
                  </a:lnTo>
                  <a:lnTo>
                    <a:pt x="414401" y="312483"/>
                  </a:lnTo>
                  <a:lnTo>
                    <a:pt x="416433" y="314083"/>
                  </a:lnTo>
                  <a:lnTo>
                    <a:pt x="414604" y="316788"/>
                  </a:lnTo>
                  <a:lnTo>
                    <a:pt x="415213" y="320878"/>
                  </a:lnTo>
                  <a:lnTo>
                    <a:pt x="434632" y="32087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0" y="6476161"/>
              <a:ext cx="490220" cy="382270"/>
            </a:xfrm>
            <a:custGeom>
              <a:avLst/>
              <a:gdLst/>
              <a:ahLst/>
              <a:cxnLst/>
              <a:rect l="l" t="t" r="r" b="b"/>
              <a:pathLst>
                <a:path w="490220" h="382270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23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90220" h="382270">
                  <a:moveTo>
                    <a:pt x="66090" y="13550"/>
                  </a:moveTo>
                  <a:lnTo>
                    <a:pt x="65290" y="4152"/>
                  </a:lnTo>
                  <a:lnTo>
                    <a:pt x="60744" y="850"/>
                  </a:lnTo>
                  <a:lnTo>
                    <a:pt x="50317" y="2032"/>
                  </a:lnTo>
                  <a:lnTo>
                    <a:pt x="46609" y="6299"/>
                  </a:lnTo>
                  <a:lnTo>
                    <a:pt x="47256" y="10972"/>
                  </a:lnTo>
                  <a:lnTo>
                    <a:pt x="47904" y="15646"/>
                  </a:lnTo>
                  <a:lnTo>
                    <a:pt x="52451" y="18973"/>
                  </a:lnTo>
                  <a:lnTo>
                    <a:pt x="62382" y="17843"/>
                  </a:lnTo>
                  <a:lnTo>
                    <a:pt x="66090" y="13550"/>
                  </a:lnTo>
                  <a:close/>
                </a:path>
                <a:path w="490220" h="382270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22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90220" h="382270">
                  <a:moveTo>
                    <a:pt x="99974" y="74853"/>
                  </a:moveTo>
                  <a:lnTo>
                    <a:pt x="99949" y="71958"/>
                  </a:lnTo>
                  <a:lnTo>
                    <a:pt x="99923" y="69062"/>
                  </a:lnTo>
                  <a:lnTo>
                    <a:pt x="98615" y="66446"/>
                  </a:lnTo>
                  <a:lnTo>
                    <a:pt x="94322" y="62699"/>
                  </a:lnTo>
                  <a:lnTo>
                    <a:pt x="91363" y="61696"/>
                  </a:lnTo>
                  <a:lnTo>
                    <a:pt x="84886" y="61988"/>
                  </a:lnTo>
                  <a:lnTo>
                    <a:pt x="82029" y="63284"/>
                  </a:lnTo>
                  <a:lnTo>
                    <a:pt x="79209" y="66090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69"/>
                  </a:lnTo>
                  <a:lnTo>
                    <a:pt x="41694" y="69443"/>
                  </a:lnTo>
                  <a:lnTo>
                    <a:pt x="39090" y="68935"/>
                  </a:lnTo>
                  <a:lnTo>
                    <a:pt x="31051" y="70485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32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66"/>
                  </a:lnTo>
                  <a:lnTo>
                    <a:pt x="34645" y="87807"/>
                  </a:lnTo>
                  <a:lnTo>
                    <a:pt x="42252" y="86334"/>
                  </a:lnTo>
                  <a:lnTo>
                    <a:pt x="44373" y="84924"/>
                  </a:lnTo>
                  <a:lnTo>
                    <a:pt x="46253" y="82372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51"/>
                  </a:lnTo>
                  <a:lnTo>
                    <a:pt x="85979" y="82892"/>
                  </a:lnTo>
                  <a:lnTo>
                    <a:pt x="92075" y="82626"/>
                  </a:lnTo>
                  <a:lnTo>
                    <a:pt x="94792" y="81280"/>
                  </a:lnTo>
                  <a:lnTo>
                    <a:pt x="98742" y="77457"/>
                  </a:lnTo>
                  <a:lnTo>
                    <a:pt x="99974" y="74853"/>
                  </a:lnTo>
                  <a:close/>
                </a:path>
                <a:path w="490220" h="382270">
                  <a:moveTo>
                    <a:pt x="104394" y="3302"/>
                  </a:moveTo>
                  <a:lnTo>
                    <a:pt x="100812" y="101"/>
                  </a:lnTo>
                  <a:lnTo>
                    <a:pt x="91922" y="241"/>
                  </a:lnTo>
                  <a:lnTo>
                    <a:pt x="88430" y="3543"/>
                  </a:lnTo>
                  <a:lnTo>
                    <a:pt x="88582" y="7543"/>
                  </a:lnTo>
                  <a:lnTo>
                    <a:pt x="88734" y="11544"/>
                  </a:lnTo>
                  <a:lnTo>
                    <a:pt x="92303" y="14744"/>
                  </a:lnTo>
                  <a:lnTo>
                    <a:pt x="100838" y="14617"/>
                  </a:lnTo>
                  <a:lnTo>
                    <a:pt x="104317" y="11315"/>
                  </a:lnTo>
                  <a:lnTo>
                    <a:pt x="104394" y="3302"/>
                  </a:lnTo>
                  <a:close/>
                </a:path>
                <a:path w="490220" h="382270">
                  <a:moveTo>
                    <a:pt x="123901" y="4241"/>
                  </a:moveTo>
                  <a:lnTo>
                    <a:pt x="120789" y="1168"/>
                  </a:lnTo>
                  <a:lnTo>
                    <a:pt x="112699" y="889"/>
                  </a:lnTo>
                  <a:lnTo>
                    <a:pt x="109372" y="3733"/>
                  </a:lnTo>
                  <a:lnTo>
                    <a:pt x="109321" y="7391"/>
                  </a:lnTo>
                  <a:lnTo>
                    <a:pt x="109270" y="11049"/>
                  </a:lnTo>
                  <a:lnTo>
                    <a:pt x="112382" y="14122"/>
                  </a:lnTo>
                  <a:lnTo>
                    <a:pt x="120180" y="14389"/>
                  </a:lnTo>
                  <a:lnTo>
                    <a:pt x="123494" y="11544"/>
                  </a:lnTo>
                  <a:lnTo>
                    <a:pt x="123901" y="4241"/>
                  </a:lnTo>
                  <a:close/>
                </a:path>
                <a:path w="490220" h="382270">
                  <a:moveTo>
                    <a:pt x="138633" y="37719"/>
                  </a:moveTo>
                  <a:lnTo>
                    <a:pt x="134785" y="33693"/>
                  </a:lnTo>
                  <a:lnTo>
                    <a:pt x="124409" y="33032"/>
                  </a:lnTo>
                  <a:lnTo>
                    <a:pt x="120053" y="36537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89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39"/>
                  </a:lnTo>
                  <a:lnTo>
                    <a:pt x="79032" y="32550"/>
                  </a:lnTo>
                  <a:lnTo>
                    <a:pt x="76111" y="31648"/>
                  </a:lnTo>
                  <a:lnTo>
                    <a:pt x="66675" y="32423"/>
                  </a:lnTo>
                  <a:lnTo>
                    <a:pt x="63512" y="35814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96" y="44729"/>
                  </a:lnTo>
                  <a:lnTo>
                    <a:pt x="4965" y="43256"/>
                  </a:lnTo>
                  <a:lnTo>
                    <a:pt x="1574" y="42926"/>
                  </a:lnTo>
                  <a:lnTo>
                    <a:pt x="0" y="43357"/>
                  </a:lnTo>
                  <a:lnTo>
                    <a:pt x="0" y="66548"/>
                  </a:lnTo>
                  <a:lnTo>
                    <a:pt x="1066" y="66687"/>
                  </a:lnTo>
                  <a:lnTo>
                    <a:pt x="7454" y="64909"/>
                  </a:lnTo>
                  <a:lnTo>
                    <a:pt x="9994" y="62826"/>
                  </a:lnTo>
                  <a:lnTo>
                    <a:pt x="11633" y="60286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43"/>
                  </a:lnTo>
                  <a:lnTo>
                    <a:pt x="77533" y="52006"/>
                  </a:lnTo>
                  <a:lnTo>
                    <a:pt x="80137" y="50647"/>
                  </a:lnTo>
                  <a:lnTo>
                    <a:pt x="81991" y="48641"/>
                  </a:lnTo>
                  <a:lnTo>
                    <a:pt x="83019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59"/>
                  </a:lnTo>
                  <a:lnTo>
                    <a:pt x="123545" y="49898"/>
                  </a:lnTo>
                  <a:lnTo>
                    <a:pt x="133388" y="50520"/>
                  </a:lnTo>
                  <a:lnTo>
                    <a:pt x="137744" y="47002"/>
                  </a:lnTo>
                  <a:lnTo>
                    <a:pt x="138633" y="37719"/>
                  </a:lnTo>
                  <a:close/>
                </a:path>
                <a:path w="490220" h="382270">
                  <a:moveTo>
                    <a:pt x="143319" y="6096"/>
                  </a:moveTo>
                  <a:lnTo>
                    <a:pt x="140652" y="3187"/>
                  </a:lnTo>
                  <a:lnTo>
                    <a:pt x="133375" y="2565"/>
                  </a:lnTo>
                  <a:lnTo>
                    <a:pt x="130251" y="4991"/>
                  </a:lnTo>
                  <a:lnTo>
                    <a:pt x="130035" y="8280"/>
                  </a:lnTo>
                  <a:lnTo>
                    <a:pt x="129819" y="11569"/>
                  </a:lnTo>
                  <a:lnTo>
                    <a:pt x="132499" y="14490"/>
                  </a:lnTo>
                  <a:lnTo>
                    <a:pt x="139534" y="15087"/>
                  </a:lnTo>
                  <a:lnTo>
                    <a:pt x="142646" y="12674"/>
                  </a:lnTo>
                  <a:lnTo>
                    <a:pt x="143319" y="6096"/>
                  </a:lnTo>
                  <a:close/>
                </a:path>
                <a:path w="490220" h="382270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90220" h="382270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90220" h="382270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90220" h="382270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90220" h="382270">
                  <a:moveTo>
                    <a:pt x="226060" y="58026"/>
                  </a:moveTo>
                  <a:lnTo>
                    <a:pt x="224256" y="54851"/>
                  </a:lnTo>
                  <a:lnTo>
                    <a:pt x="217868" y="52793"/>
                  </a:lnTo>
                  <a:lnTo>
                    <a:pt x="214566" y="54317"/>
                  </a:lnTo>
                  <a:lnTo>
                    <a:pt x="213690" y="57226"/>
                  </a:lnTo>
                  <a:lnTo>
                    <a:pt x="212813" y="60134"/>
                  </a:lnTo>
                  <a:lnTo>
                    <a:pt x="214617" y="63309"/>
                  </a:lnTo>
                  <a:lnTo>
                    <a:pt x="220789" y="65290"/>
                  </a:lnTo>
                  <a:lnTo>
                    <a:pt x="224091" y="63766"/>
                  </a:lnTo>
                  <a:lnTo>
                    <a:pt x="226060" y="58026"/>
                  </a:lnTo>
                  <a:close/>
                </a:path>
                <a:path w="490220" h="382270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90220" h="382270">
                  <a:moveTo>
                    <a:pt x="289458" y="121691"/>
                  </a:moveTo>
                  <a:lnTo>
                    <a:pt x="288493" y="118478"/>
                  </a:lnTo>
                  <a:lnTo>
                    <a:pt x="283197" y="115303"/>
                  </a:lnTo>
                  <a:lnTo>
                    <a:pt x="279920" y="115989"/>
                  </a:lnTo>
                  <a:lnTo>
                    <a:pt x="278536" y="118414"/>
                  </a:lnTo>
                  <a:lnTo>
                    <a:pt x="277152" y="120840"/>
                  </a:lnTo>
                  <a:lnTo>
                    <a:pt x="278104" y="124053"/>
                  </a:lnTo>
                  <a:lnTo>
                    <a:pt x="283235" y="127114"/>
                  </a:lnTo>
                  <a:lnTo>
                    <a:pt x="286512" y="126441"/>
                  </a:lnTo>
                  <a:lnTo>
                    <a:pt x="289458" y="121691"/>
                  </a:lnTo>
                  <a:close/>
                </a:path>
                <a:path w="490220" h="382270">
                  <a:moveTo>
                    <a:pt x="294487" y="88887"/>
                  </a:moveTo>
                  <a:lnTo>
                    <a:pt x="293357" y="85407"/>
                  </a:lnTo>
                  <a:lnTo>
                    <a:pt x="287502" y="82105"/>
                  </a:lnTo>
                  <a:lnTo>
                    <a:pt x="283984" y="82956"/>
                  </a:lnTo>
                  <a:lnTo>
                    <a:pt x="281139" y="88328"/>
                  </a:lnTo>
                  <a:lnTo>
                    <a:pt x="282282" y="91795"/>
                  </a:lnTo>
                  <a:lnTo>
                    <a:pt x="287947" y="94996"/>
                  </a:lnTo>
                  <a:lnTo>
                    <a:pt x="291465" y="94145"/>
                  </a:lnTo>
                  <a:lnTo>
                    <a:pt x="292976" y="91516"/>
                  </a:lnTo>
                  <a:lnTo>
                    <a:pt x="294487" y="88887"/>
                  </a:lnTo>
                  <a:close/>
                </a:path>
                <a:path w="490220" h="382270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90220" h="382270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90220" h="382270">
                  <a:moveTo>
                    <a:pt x="342874" y="120370"/>
                  </a:moveTo>
                  <a:lnTo>
                    <a:pt x="333705" y="111048"/>
                  </a:lnTo>
                  <a:lnTo>
                    <a:pt x="330758" y="111379"/>
                  </a:lnTo>
                  <a:lnTo>
                    <a:pt x="328968" y="112331"/>
                  </a:lnTo>
                  <a:lnTo>
                    <a:pt x="326618" y="115582"/>
                  </a:lnTo>
                  <a:lnTo>
                    <a:pt x="326275" y="117563"/>
                  </a:lnTo>
                  <a:lnTo>
                    <a:pt x="326834" y="120370"/>
                  </a:lnTo>
                  <a:lnTo>
                    <a:pt x="327202" y="121285"/>
                  </a:lnTo>
                  <a:lnTo>
                    <a:pt x="328256" y="122961"/>
                  </a:lnTo>
                  <a:lnTo>
                    <a:pt x="328930" y="123774"/>
                  </a:lnTo>
                  <a:lnTo>
                    <a:pt x="333133" y="127063"/>
                  </a:lnTo>
                  <a:lnTo>
                    <a:pt x="337870" y="126644"/>
                  </a:lnTo>
                  <a:lnTo>
                    <a:pt x="340372" y="123507"/>
                  </a:lnTo>
                  <a:lnTo>
                    <a:pt x="342874" y="120370"/>
                  </a:lnTo>
                  <a:close/>
                </a:path>
                <a:path w="490220" h="382270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90220" h="382270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90220" h="382270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90220" h="382270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90220" h="382270">
                  <a:moveTo>
                    <a:pt x="381533" y="197307"/>
                  </a:moveTo>
                  <a:lnTo>
                    <a:pt x="372287" y="191185"/>
                  </a:lnTo>
                  <a:lnTo>
                    <a:pt x="370471" y="191668"/>
                  </a:lnTo>
                  <a:lnTo>
                    <a:pt x="367703" y="194106"/>
                  </a:lnTo>
                  <a:lnTo>
                    <a:pt x="366979" y="195808"/>
                  </a:lnTo>
                  <a:lnTo>
                    <a:pt x="366890" y="198437"/>
                  </a:lnTo>
                  <a:lnTo>
                    <a:pt x="367042" y="199326"/>
                  </a:lnTo>
                  <a:lnTo>
                    <a:pt x="367639" y="201053"/>
                  </a:lnTo>
                  <a:lnTo>
                    <a:pt x="368071" y="201917"/>
                  </a:lnTo>
                  <a:lnTo>
                    <a:pt x="371157" y="205740"/>
                  </a:lnTo>
                  <a:lnTo>
                    <a:pt x="375488" y="206349"/>
                  </a:lnTo>
                  <a:lnTo>
                    <a:pt x="378383" y="204050"/>
                  </a:lnTo>
                  <a:lnTo>
                    <a:pt x="381279" y="201752"/>
                  </a:lnTo>
                  <a:lnTo>
                    <a:pt x="381533" y="197307"/>
                  </a:lnTo>
                  <a:close/>
                </a:path>
                <a:path w="490220" h="382270">
                  <a:moveTo>
                    <a:pt x="392772" y="210896"/>
                  </a:moveTo>
                  <a:lnTo>
                    <a:pt x="390156" y="207314"/>
                  </a:lnTo>
                  <a:lnTo>
                    <a:pt x="388886" y="205498"/>
                  </a:lnTo>
                  <a:lnTo>
                    <a:pt x="386943" y="204470"/>
                  </a:lnTo>
                  <a:lnTo>
                    <a:pt x="383082" y="203822"/>
                  </a:lnTo>
                  <a:lnTo>
                    <a:pt x="381114" y="204254"/>
                  </a:lnTo>
                  <a:lnTo>
                    <a:pt x="377990" y="206730"/>
                  </a:lnTo>
                  <a:lnTo>
                    <a:pt x="377126" y="208534"/>
                  </a:lnTo>
                  <a:lnTo>
                    <a:pt x="376809" y="212331"/>
                  </a:lnTo>
                  <a:lnTo>
                    <a:pt x="377431" y="214274"/>
                  </a:lnTo>
                  <a:lnTo>
                    <a:pt x="378637" y="216027"/>
                  </a:lnTo>
                  <a:lnTo>
                    <a:pt x="381127" y="219443"/>
                  </a:lnTo>
                  <a:lnTo>
                    <a:pt x="385775" y="220345"/>
                  </a:lnTo>
                  <a:lnTo>
                    <a:pt x="389013" y="218020"/>
                  </a:lnTo>
                  <a:lnTo>
                    <a:pt x="392252" y="215696"/>
                  </a:lnTo>
                  <a:lnTo>
                    <a:pt x="392772" y="210896"/>
                  </a:lnTo>
                  <a:close/>
                </a:path>
                <a:path w="490220" h="382270">
                  <a:moveTo>
                    <a:pt x="461772" y="381838"/>
                  </a:moveTo>
                  <a:lnTo>
                    <a:pt x="461073" y="376478"/>
                  </a:lnTo>
                  <a:lnTo>
                    <a:pt x="458177" y="374103"/>
                  </a:lnTo>
                  <a:lnTo>
                    <a:pt x="460717" y="370332"/>
                  </a:lnTo>
                  <a:lnTo>
                    <a:pt x="459892" y="364578"/>
                  </a:lnTo>
                  <a:lnTo>
                    <a:pt x="458863" y="358863"/>
                  </a:lnTo>
                  <a:lnTo>
                    <a:pt x="456209" y="356882"/>
                  </a:lnTo>
                  <a:lnTo>
                    <a:pt x="458330" y="353390"/>
                  </a:lnTo>
                  <a:lnTo>
                    <a:pt x="457174" y="347345"/>
                  </a:lnTo>
                  <a:lnTo>
                    <a:pt x="455777" y="341350"/>
                  </a:lnTo>
                  <a:lnTo>
                    <a:pt x="453428" y="339763"/>
                  </a:lnTo>
                  <a:lnTo>
                    <a:pt x="455168" y="336575"/>
                  </a:lnTo>
                  <a:lnTo>
                    <a:pt x="453631" y="330250"/>
                  </a:lnTo>
                  <a:lnTo>
                    <a:pt x="451853" y="323989"/>
                  </a:lnTo>
                  <a:lnTo>
                    <a:pt x="449808" y="322745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33" y="305282"/>
                  </a:lnTo>
                  <a:lnTo>
                    <a:pt x="445160" y="303098"/>
                  </a:lnTo>
                  <a:lnTo>
                    <a:pt x="443026" y="296951"/>
                  </a:lnTo>
                  <a:lnTo>
                    <a:pt x="440651" y="290893"/>
                  </a:lnTo>
                  <a:lnTo>
                    <a:pt x="437375" y="289306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86"/>
                  </a:lnTo>
                  <a:lnTo>
                    <a:pt x="428307" y="265303"/>
                  </a:lnTo>
                  <a:lnTo>
                    <a:pt x="425691" y="260121"/>
                  </a:lnTo>
                  <a:lnTo>
                    <a:pt x="421398" y="258546"/>
                  </a:lnTo>
                  <a:lnTo>
                    <a:pt x="422338" y="254939"/>
                  </a:lnTo>
                  <a:lnTo>
                    <a:pt x="419811" y="250088"/>
                  </a:lnTo>
                  <a:lnTo>
                    <a:pt x="417131" y="245325"/>
                  </a:lnTo>
                  <a:lnTo>
                    <a:pt x="412343" y="243840"/>
                  </a:lnTo>
                  <a:lnTo>
                    <a:pt x="413207" y="239763"/>
                  </a:lnTo>
                  <a:lnTo>
                    <a:pt x="410616" y="235331"/>
                  </a:lnTo>
                  <a:lnTo>
                    <a:pt x="407911" y="230974"/>
                  </a:lnTo>
                  <a:lnTo>
                    <a:pt x="402615" y="229641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03"/>
                  </a:lnTo>
                  <a:lnTo>
                    <a:pt x="396455" y="244017"/>
                  </a:lnTo>
                  <a:lnTo>
                    <a:pt x="398894" y="248208"/>
                  </a:lnTo>
                  <a:lnTo>
                    <a:pt x="402831" y="249377"/>
                  </a:lnTo>
                  <a:lnTo>
                    <a:pt x="401777" y="254114"/>
                  </a:lnTo>
                  <a:lnTo>
                    <a:pt x="404304" y="258597"/>
                  </a:lnTo>
                  <a:lnTo>
                    <a:pt x="406679" y="263169"/>
                  </a:lnTo>
                  <a:lnTo>
                    <a:pt x="410146" y="264401"/>
                  </a:lnTo>
                  <a:lnTo>
                    <a:pt x="408965" y="268655"/>
                  </a:lnTo>
                  <a:lnTo>
                    <a:pt x="411429" y="273519"/>
                  </a:lnTo>
                  <a:lnTo>
                    <a:pt x="413702" y="278485"/>
                  </a:lnTo>
                  <a:lnTo>
                    <a:pt x="416699" y="279704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287"/>
                  </a:lnTo>
                  <a:lnTo>
                    <a:pt x="421182" y="298615"/>
                  </a:lnTo>
                  <a:lnTo>
                    <a:pt x="423405" y="304253"/>
                  </a:lnTo>
                  <a:lnTo>
                    <a:pt x="425386" y="309981"/>
                  </a:lnTo>
                  <a:lnTo>
                    <a:pt x="427482" y="311086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77" y="327710"/>
                  </a:lnTo>
                  <a:lnTo>
                    <a:pt x="431723" y="329793"/>
                  </a:lnTo>
                  <a:lnTo>
                    <a:pt x="433400" y="335622"/>
                  </a:lnTo>
                  <a:lnTo>
                    <a:pt x="434809" y="341515"/>
                  </a:lnTo>
                  <a:lnTo>
                    <a:pt x="437819" y="343496"/>
                  </a:lnTo>
                  <a:lnTo>
                    <a:pt x="436448" y="345909"/>
                  </a:lnTo>
                  <a:lnTo>
                    <a:pt x="437756" y="351523"/>
                  </a:lnTo>
                  <a:lnTo>
                    <a:pt x="438835" y="357174"/>
                  </a:lnTo>
                  <a:lnTo>
                    <a:pt x="442099" y="359549"/>
                  </a:lnTo>
                  <a:lnTo>
                    <a:pt x="440397" y="362267"/>
                  </a:lnTo>
                  <a:lnTo>
                    <a:pt x="441375" y="367639"/>
                  </a:lnTo>
                  <a:lnTo>
                    <a:pt x="442137" y="373037"/>
                  </a:lnTo>
                  <a:lnTo>
                    <a:pt x="445604" y="375843"/>
                  </a:lnTo>
                  <a:lnTo>
                    <a:pt x="443534" y="378828"/>
                  </a:lnTo>
                  <a:lnTo>
                    <a:pt x="443928" y="381838"/>
                  </a:lnTo>
                  <a:lnTo>
                    <a:pt x="461772" y="381838"/>
                  </a:lnTo>
                  <a:close/>
                </a:path>
                <a:path w="490220" h="382270">
                  <a:moveTo>
                    <a:pt x="464439" y="198666"/>
                  </a:moveTo>
                  <a:lnTo>
                    <a:pt x="461073" y="193154"/>
                  </a:lnTo>
                  <a:lnTo>
                    <a:pt x="457517" y="187756"/>
                  </a:lnTo>
                  <a:lnTo>
                    <a:pt x="453224" y="186728"/>
                  </a:lnTo>
                  <a:lnTo>
                    <a:pt x="453961" y="181432"/>
                  </a:lnTo>
                  <a:lnTo>
                    <a:pt x="450113" y="175755"/>
                  </a:lnTo>
                  <a:lnTo>
                    <a:pt x="446062" y="170218"/>
                  </a:lnTo>
                  <a:lnTo>
                    <a:pt x="442214" y="169481"/>
                  </a:lnTo>
                  <a:lnTo>
                    <a:pt x="442658" y="164680"/>
                  </a:lnTo>
                  <a:lnTo>
                    <a:pt x="438302" y="158864"/>
                  </a:lnTo>
                  <a:lnTo>
                    <a:pt x="433705" y="153212"/>
                  </a:lnTo>
                  <a:lnTo>
                    <a:pt x="430390" y="152742"/>
                  </a:lnTo>
                  <a:lnTo>
                    <a:pt x="430580" y="148463"/>
                  </a:lnTo>
                  <a:lnTo>
                    <a:pt x="425678" y="142544"/>
                  </a:lnTo>
                  <a:lnTo>
                    <a:pt x="420547" y="136817"/>
                  </a:lnTo>
                  <a:lnTo>
                    <a:pt x="417715" y="136550"/>
                  </a:lnTo>
                  <a:lnTo>
                    <a:pt x="417703" y="132803"/>
                  </a:lnTo>
                  <a:lnTo>
                    <a:pt x="412242" y="126822"/>
                  </a:lnTo>
                  <a:lnTo>
                    <a:pt x="406552" y="121056"/>
                  </a:lnTo>
                  <a:lnTo>
                    <a:pt x="397827" y="120637"/>
                  </a:lnTo>
                  <a:lnTo>
                    <a:pt x="392836" y="125793"/>
                  </a:lnTo>
                  <a:lnTo>
                    <a:pt x="387832" y="130962"/>
                  </a:lnTo>
                  <a:lnTo>
                    <a:pt x="388124" y="139433"/>
                  </a:lnTo>
                  <a:lnTo>
                    <a:pt x="393420" y="144767"/>
                  </a:lnTo>
                  <a:lnTo>
                    <a:pt x="398475" y="150329"/>
                  </a:lnTo>
                  <a:lnTo>
                    <a:pt x="402209" y="150622"/>
                  </a:lnTo>
                  <a:lnTo>
                    <a:pt x="402183" y="153403"/>
                  </a:lnTo>
                  <a:lnTo>
                    <a:pt x="406971" y="158724"/>
                  </a:lnTo>
                  <a:lnTo>
                    <a:pt x="411530" y="164249"/>
                  </a:lnTo>
                  <a:lnTo>
                    <a:pt x="415734" y="164795"/>
                  </a:lnTo>
                  <a:lnTo>
                    <a:pt x="415544" y="168071"/>
                  </a:lnTo>
                  <a:lnTo>
                    <a:pt x="419836" y="173342"/>
                  </a:lnTo>
                  <a:lnTo>
                    <a:pt x="423926" y="178803"/>
                  </a:lnTo>
                  <a:lnTo>
                    <a:pt x="428625" y="179628"/>
                  </a:lnTo>
                  <a:lnTo>
                    <a:pt x="428218" y="183388"/>
                  </a:lnTo>
                  <a:lnTo>
                    <a:pt x="432028" y="188595"/>
                  </a:lnTo>
                  <a:lnTo>
                    <a:pt x="435635" y="193941"/>
                  </a:lnTo>
                  <a:lnTo>
                    <a:pt x="440766" y="195097"/>
                  </a:lnTo>
                  <a:lnTo>
                    <a:pt x="440118" y="199339"/>
                  </a:lnTo>
                  <a:lnTo>
                    <a:pt x="443471" y="204419"/>
                  </a:lnTo>
                  <a:lnTo>
                    <a:pt x="446633" y="209626"/>
                  </a:lnTo>
                  <a:lnTo>
                    <a:pt x="453224" y="211442"/>
                  </a:lnTo>
                  <a:lnTo>
                    <a:pt x="463143" y="205536"/>
                  </a:lnTo>
                  <a:lnTo>
                    <a:pt x="464439" y="198666"/>
                  </a:lnTo>
                  <a:close/>
                </a:path>
                <a:path w="490220" h="382270">
                  <a:moveTo>
                    <a:pt x="483158" y="332981"/>
                  </a:moveTo>
                  <a:lnTo>
                    <a:pt x="482003" y="327914"/>
                  </a:lnTo>
                  <a:lnTo>
                    <a:pt x="480682" y="322884"/>
                  </a:lnTo>
                  <a:lnTo>
                    <a:pt x="476415" y="320230"/>
                  </a:lnTo>
                  <a:lnTo>
                    <a:pt x="479031" y="314947"/>
                  </a:lnTo>
                  <a:lnTo>
                    <a:pt x="477532" y="309587"/>
                  </a:lnTo>
                  <a:lnTo>
                    <a:pt x="475856" y="304279"/>
                  </a:lnTo>
                  <a:lnTo>
                    <a:pt x="471868" y="302044"/>
                  </a:lnTo>
                  <a:lnTo>
                    <a:pt x="474052" y="297103"/>
                  </a:lnTo>
                  <a:lnTo>
                    <a:pt x="472173" y="291452"/>
                  </a:lnTo>
                  <a:lnTo>
                    <a:pt x="470103" y="285889"/>
                  </a:lnTo>
                  <a:lnTo>
                    <a:pt x="466471" y="284073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84"/>
                  </a:lnTo>
                  <a:lnTo>
                    <a:pt x="450913" y="238760"/>
                  </a:lnTo>
                  <a:lnTo>
                    <a:pt x="447497" y="232575"/>
                  </a:lnTo>
                  <a:lnTo>
                    <a:pt x="445020" y="231749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77"/>
                  </a:lnTo>
                  <a:lnTo>
                    <a:pt x="431558" y="206095"/>
                  </a:lnTo>
                  <a:lnTo>
                    <a:pt x="427558" y="200266"/>
                  </a:lnTo>
                  <a:lnTo>
                    <a:pt x="423672" y="199377"/>
                  </a:lnTo>
                  <a:lnTo>
                    <a:pt x="424065" y="196329"/>
                  </a:lnTo>
                  <a:lnTo>
                    <a:pt x="420243" y="190842"/>
                  </a:lnTo>
                  <a:lnTo>
                    <a:pt x="416191" y="185496"/>
                  </a:lnTo>
                  <a:lnTo>
                    <a:pt x="411810" y="184721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62"/>
                  </a:lnTo>
                  <a:lnTo>
                    <a:pt x="395516" y="162140"/>
                  </a:lnTo>
                  <a:lnTo>
                    <a:pt x="391502" y="157746"/>
                  </a:lnTo>
                  <a:lnTo>
                    <a:pt x="386067" y="157340"/>
                  </a:lnTo>
                  <a:lnTo>
                    <a:pt x="385978" y="152806"/>
                  </a:lnTo>
                  <a:lnTo>
                    <a:pt x="382155" y="148755"/>
                  </a:lnTo>
                  <a:lnTo>
                    <a:pt x="378218" y="144805"/>
                  </a:lnTo>
                  <a:lnTo>
                    <a:pt x="372275" y="144678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83"/>
                  </a:lnTo>
                  <a:lnTo>
                    <a:pt x="369277" y="161417"/>
                  </a:lnTo>
                  <a:lnTo>
                    <a:pt x="372897" y="165252"/>
                  </a:lnTo>
                  <a:lnTo>
                    <a:pt x="377342" y="165531"/>
                  </a:lnTo>
                  <a:lnTo>
                    <a:pt x="377393" y="170815"/>
                  </a:lnTo>
                  <a:lnTo>
                    <a:pt x="381165" y="174942"/>
                  </a:lnTo>
                  <a:lnTo>
                    <a:pt x="384797" y="179209"/>
                  </a:lnTo>
                  <a:lnTo>
                    <a:pt x="388747" y="179654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589"/>
                  </a:lnTo>
                  <a:lnTo>
                    <a:pt x="402818" y="203581"/>
                  </a:lnTo>
                  <a:lnTo>
                    <a:pt x="406400" y="208724"/>
                  </a:lnTo>
                  <a:lnTo>
                    <a:pt x="409384" y="209359"/>
                  </a:lnTo>
                  <a:lnTo>
                    <a:pt x="408838" y="213194"/>
                  </a:lnTo>
                  <a:lnTo>
                    <a:pt x="412572" y="218617"/>
                  </a:lnTo>
                  <a:lnTo>
                    <a:pt x="416064" y="224205"/>
                  </a:lnTo>
                  <a:lnTo>
                    <a:pt x="418541" y="224866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36"/>
                  </a:lnTo>
                  <a:lnTo>
                    <a:pt x="430809" y="249402"/>
                  </a:lnTo>
                  <a:lnTo>
                    <a:pt x="433743" y="255295"/>
                  </a:lnTo>
                  <a:lnTo>
                    <a:pt x="437413" y="256654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67" y="289013"/>
                  </a:lnTo>
                  <a:lnTo>
                    <a:pt x="452107" y="292671"/>
                  </a:lnTo>
                  <a:lnTo>
                    <a:pt x="454050" y="297916"/>
                  </a:lnTo>
                  <a:lnTo>
                    <a:pt x="455815" y="303237"/>
                  </a:lnTo>
                  <a:lnTo>
                    <a:pt x="460502" y="305777"/>
                  </a:lnTo>
                  <a:lnTo>
                    <a:pt x="458660" y="309803"/>
                  </a:lnTo>
                  <a:lnTo>
                    <a:pt x="460248" y="314833"/>
                  </a:lnTo>
                  <a:lnTo>
                    <a:pt x="461670" y="319900"/>
                  </a:lnTo>
                  <a:lnTo>
                    <a:pt x="466610" y="322910"/>
                  </a:lnTo>
                  <a:lnTo>
                    <a:pt x="464388" y="327266"/>
                  </a:lnTo>
                  <a:lnTo>
                    <a:pt x="465632" y="332041"/>
                  </a:lnTo>
                  <a:lnTo>
                    <a:pt x="466725" y="336854"/>
                  </a:lnTo>
                  <a:lnTo>
                    <a:pt x="471309" y="339928"/>
                  </a:lnTo>
                  <a:lnTo>
                    <a:pt x="480415" y="337908"/>
                  </a:lnTo>
                  <a:lnTo>
                    <a:pt x="483158" y="332981"/>
                  </a:lnTo>
                  <a:close/>
                </a:path>
                <a:path w="490220" h="382270">
                  <a:moveTo>
                    <a:pt x="486448" y="351180"/>
                  </a:moveTo>
                  <a:lnTo>
                    <a:pt x="485584" y="346430"/>
                  </a:lnTo>
                  <a:lnTo>
                    <a:pt x="484606" y="341706"/>
                  </a:lnTo>
                  <a:lnTo>
                    <a:pt x="480237" y="338683"/>
                  </a:lnTo>
                  <a:lnTo>
                    <a:pt x="476034" y="339648"/>
                  </a:lnTo>
                  <a:lnTo>
                    <a:pt x="471779" y="340614"/>
                  </a:lnTo>
                  <a:lnTo>
                    <a:pt x="469265" y="345020"/>
                  </a:lnTo>
                  <a:lnTo>
                    <a:pt x="470192" y="349529"/>
                  </a:lnTo>
                  <a:lnTo>
                    <a:pt x="471004" y="354050"/>
                  </a:lnTo>
                  <a:lnTo>
                    <a:pt x="475119" y="357124"/>
                  </a:lnTo>
                  <a:lnTo>
                    <a:pt x="483666" y="355638"/>
                  </a:lnTo>
                  <a:lnTo>
                    <a:pt x="486448" y="351180"/>
                  </a:lnTo>
                  <a:close/>
                </a:path>
                <a:path w="490220" h="382270">
                  <a:moveTo>
                    <a:pt x="488835" y="369468"/>
                  </a:moveTo>
                  <a:lnTo>
                    <a:pt x="488264" y="365048"/>
                  </a:lnTo>
                  <a:lnTo>
                    <a:pt x="487591" y="360641"/>
                  </a:lnTo>
                  <a:lnTo>
                    <a:pt x="483666" y="357657"/>
                  </a:lnTo>
                  <a:lnTo>
                    <a:pt x="479742" y="358355"/>
                  </a:lnTo>
                  <a:lnTo>
                    <a:pt x="475767" y="359054"/>
                  </a:lnTo>
                  <a:lnTo>
                    <a:pt x="473252" y="363016"/>
                  </a:lnTo>
                  <a:lnTo>
                    <a:pt x="473900" y="367233"/>
                  </a:lnTo>
                  <a:lnTo>
                    <a:pt x="474446" y="371449"/>
                  </a:lnTo>
                  <a:lnTo>
                    <a:pt x="478116" y="374472"/>
                  </a:lnTo>
                  <a:lnTo>
                    <a:pt x="486079" y="373456"/>
                  </a:lnTo>
                  <a:lnTo>
                    <a:pt x="488835" y="369468"/>
                  </a:lnTo>
                  <a:close/>
                </a:path>
                <a:path w="490220" h="382270">
                  <a:moveTo>
                    <a:pt x="489864" y="381838"/>
                  </a:moveTo>
                  <a:lnTo>
                    <a:pt x="489648" y="379679"/>
                  </a:lnTo>
                  <a:lnTo>
                    <a:pt x="486168" y="376770"/>
                  </a:lnTo>
                  <a:lnTo>
                    <a:pt x="478853" y="377685"/>
                  </a:lnTo>
                  <a:lnTo>
                    <a:pt x="476377" y="381203"/>
                  </a:lnTo>
                  <a:lnTo>
                    <a:pt x="476440" y="381838"/>
                  </a:lnTo>
                  <a:lnTo>
                    <a:pt x="489864" y="38183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0" y="6423037"/>
              <a:ext cx="603250" cy="434975"/>
            </a:xfrm>
            <a:custGeom>
              <a:avLst/>
              <a:gdLst/>
              <a:ahLst/>
              <a:cxnLst/>
              <a:rect l="l" t="t" r="r" b="b"/>
              <a:pathLst>
                <a:path w="603250" h="434975">
                  <a:moveTo>
                    <a:pt x="2971" y="39535"/>
                  </a:moveTo>
                  <a:lnTo>
                    <a:pt x="1092" y="31026"/>
                  </a:lnTo>
                  <a:lnTo>
                    <a:pt x="0" y="30416"/>
                  </a:lnTo>
                  <a:lnTo>
                    <a:pt x="0" y="43878"/>
                  </a:lnTo>
                  <a:lnTo>
                    <a:pt x="2971" y="39535"/>
                  </a:lnTo>
                  <a:close/>
                </a:path>
                <a:path w="603250" h="434975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603250" h="434975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603250" h="434975">
                  <a:moveTo>
                    <a:pt x="131673" y="21780"/>
                  </a:moveTo>
                  <a:lnTo>
                    <a:pt x="128663" y="18681"/>
                  </a:lnTo>
                  <a:lnTo>
                    <a:pt x="120751" y="18211"/>
                  </a:lnTo>
                  <a:lnTo>
                    <a:pt x="117436" y="20929"/>
                  </a:lnTo>
                  <a:lnTo>
                    <a:pt x="117221" y="28105"/>
                  </a:lnTo>
                  <a:lnTo>
                    <a:pt x="120218" y="31191"/>
                  </a:lnTo>
                  <a:lnTo>
                    <a:pt x="127889" y="31661"/>
                  </a:lnTo>
                  <a:lnTo>
                    <a:pt x="131191" y="28943"/>
                  </a:lnTo>
                  <a:lnTo>
                    <a:pt x="131432" y="25361"/>
                  </a:lnTo>
                  <a:lnTo>
                    <a:pt x="131673" y="21780"/>
                  </a:lnTo>
                  <a:close/>
                </a:path>
                <a:path w="603250" h="434975">
                  <a:moveTo>
                    <a:pt x="154355" y="23444"/>
                  </a:moveTo>
                  <a:lnTo>
                    <a:pt x="151193" y="19862"/>
                  </a:lnTo>
                  <a:lnTo>
                    <a:pt x="144640" y="19126"/>
                  </a:lnTo>
                  <a:lnTo>
                    <a:pt x="142582" y="19710"/>
                  </a:lnTo>
                  <a:lnTo>
                    <a:pt x="141058" y="20853"/>
                  </a:lnTo>
                  <a:lnTo>
                    <a:pt x="139522" y="22047"/>
                  </a:lnTo>
                  <a:lnTo>
                    <a:pt x="138493" y="23799"/>
                  </a:lnTo>
                  <a:lnTo>
                    <a:pt x="138176" y="27762"/>
                  </a:lnTo>
                  <a:lnTo>
                    <a:pt x="138899" y="29591"/>
                  </a:lnTo>
                  <a:lnTo>
                    <a:pt x="140182" y="30988"/>
                  </a:lnTo>
                  <a:lnTo>
                    <a:pt x="141465" y="32435"/>
                  </a:lnTo>
                  <a:lnTo>
                    <a:pt x="143294" y="33451"/>
                  </a:lnTo>
                  <a:lnTo>
                    <a:pt x="149618" y="34163"/>
                  </a:lnTo>
                  <a:lnTo>
                    <a:pt x="153416" y="31330"/>
                  </a:lnTo>
                  <a:lnTo>
                    <a:pt x="153885" y="27393"/>
                  </a:lnTo>
                  <a:lnTo>
                    <a:pt x="154355" y="23444"/>
                  </a:lnTo>
                  <a:close/>
                </a:path>
                <a:path w="603250" h="434975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603250" h="434975">
                  <a:moveTo>
                    <a:pt x="199364" y="30162"/>
                  </a:moveTo>
                  <a:lnTo>
                    <a:pt x="196024" y="25514"/>
                  </a:lnTo>
                  <a:lnTo>
                    <a:pt x="189585" y="24130"/>
                  </a:lnTo>
                  <a:lnTo>
                    <a:pt x="188315" y="24091"/>
                  </a:lnTo>
                  <a:lnTo>
                    <a:pt x="187121" y="24295"/>
                  </a:lnTo>
                  <a:lnTo>
                    <a:pt x="179628" y="33489"/>
                  </a:lnTo>
                  <a:lnTo>
                    <a:pt x="180289" y="35775"/>
                  </a:lnTo>
                  <a:lnTo>
                    <a:pt x="192481" y="42303"/>
                  </a:lnTo>
                  <a:lnTo>
                    <a:pt x="197307" y="39408"/>
                  </a:lnTo>
                  <a:lnTo>
                    <a:pt x="198335" y="34785"/>
                  </a:lnTo>
                  <a:lnTo>
                    <a:pt x="199364" y="30162"/>
                  </a:lnTo>
                  <a:close/>
                </a:path>
                <a:path w="603250" h="434975">
                  <a:moveTo>
                    <a:pt x="221589" y="35204"/>
                  </a:moveTo>
                  <a:lnTo>
                    <a:pt x="218224" y="30010"/>
                  </a:lnTo>
                  <a:lnTo>
                    <a:pt x="212712" y="28536"/>
                  </a:lnTo>
                  <a:lnTo>
                    <a:pt x="209981" y="27736"/>
                  </a:lnTo>
                  <a:lnTo>
                    <a:pt x="207200" y="28295"/>
                  </a:lnTo>
                  <a:lnTo>
                    <a:pt x="202831" y="30759"/>
                  </a:lnTo>
                  <a:lnTo>
                    <a:pt x="201218" y="32791"/>
                  </a:lnTo>
                  <a:lnTo>
                    <a:pt x="200101" y="37795"/>
                  </a:lnTo>
                  <a:lnTo>
                    <a:pt x="200698" y="40284"/>
                  </a:lnTo>
                  <a:lnTo>
                    <a:pt x="203454" y="44335"/>
                  </a:lnTo>
                  <a:lnTo>
                    <a:pt x="205638" y="45770"/>
                  </a:lnTo>
                  <a:lnTo>
                    <a:pt x="208267" y="46532"/>
                  </a:lnTo>
                  <a:lnTo>
                    <a:pt x="213512" y="47955"/>
                  </a:lnTo>
                  <a:lnTo>
                    <a:pt x="218871" y="45085"/>
                  </a:lnTo>
                  <a:lnTo>
                    <a:pt x="220230" y="40144"/>
                  </a:lnTo>
                  <a:lnTo>
                    <a:pt x="221589" y="35204"/>
                  </a:lnTo>
                  <a:close/>
                </a:path>
                <a:path w="603250" h="434975">
                  <a:moveTo>
                    <a:pt x="223354" y="75171"/>
                  </a:moveTo>
                  <a:lnTo>
                    <a:pt x="221297" y="71780"/>
                  </a:lnTo>
                  <a:lnTo>
                    <a:pt x="214287" y="69710"/>
                  </a:lnTo>
                  <a:lnTo>
                    <a:pt x="210769" y="71462"/>
                  </a:lnTo>
                  <a:lnTo>
                    <a:pt x="209080" y="77851"/>
                  </a:lnTo>
                  <a:lnTo>
                    <a:pt x="211137" y="81241"/>
                  </a:lnTo>
                  <a:lnTo>
                    <a:pt x="217906" y="83248"/>
                  </a:lnTo>
                  <a:lnTo>
                    <a:pt x="221424" y="81495"/>
                  </a:lnTo>
                  <a:lnTo>
                    <a:pt x="222389" y="78333"/>
                  </a:lnTo>
                  <a:lnTo>
                    <a:pt x="223354" y="75171"/>
                  </a:lnTo>
                  <a:close/>
                </a:path>
                <a:path w="603250" h="434975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603250" h="434975">
                  <a:moveTo>
                    <a:pt x="262991" y="88544"/>
                  </a:moveTo>
                  <a:lnTo>
                    <a:pt x="260908" y="84175"/>
                  </a:lnTo>
                  <a:lnTo>
                    <a:pt x="256794" y="82499"/>
                  </a:lnTo>
                  <a:lnTo>
                    <a:pt x="252704" y="80733"/>
                  </a:lnTo>
                  <a:lnTo>
                    <a:pt x="248145" y="82702"/>
                  </a:lnTo>
                  <a:lnTo>
                    <a:pt x="245402" y="90233"/>
                  </a:lnTo>
                  <a:lnTo>
                    <a:pt x="247586" y="94322"/>
                  </a:lnTo>
                  <a:lnTo>
                    <a:pt x="251510" y="96012"/>
                  </a:lnTo>
                  <a:lnTo>
                    <a:pt x="255460" y="97624"/>
                  </a:lnTo>
                  <a:lnTo>
                    <a:pt x="259918" y="95935"/>
                  </a:lnTo>
                  <a:lnTo>
                    <a:pt x="261454" y="92240"/>
                  </a:lnTo>
                  <a:lnTo>
                    <a:pt x="262991" y="88544"/>
                  </a:lnTo>
                  <a:close/>
                </a:path>
                <a:path w="603250" h="434975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603250" h="434975">
                  <a:moveTo>
                    <a:pt x="301180" y="105816"/>
                  </a:moveTo>
                  <a:lnTo>
                    <a:pt x="299237" y="100457"/>
                  </a:lnTo>
                  <a:lnTo>
                    <a:pt x="294601" y="97993"/>
                  </a:lnTo>
                  <a:lnTo>
                    <a:pt x="292315" y="96723"/>
                  </a:lnTo>
                  <a:lnTo>
                    <a:pt x="289712" y="96634"/>
                  </a:lnTo>
                  <a:lnTo>
                    <a:pt x="285280" y="97942"/>
                  </a:lnTo>
                  <a:lnTo>
                    <a:pt x="283413" y="99428"/>
                  </a:lnTo>
                  <a:lnTo>
                    <a:pt x="281381" y="103682"/>
                  </a:lnTo>
                  <a:lnTo>
                    <a:pt x="281393" y="106045"/>
                  </a:lnTo>
                  <a:lnTo>
                    <a:pt x="283032" y="110248"/>
                  </a:lnTo>
                  <a:lnTo>
                    <a:pt x="284695" y="111988"/>
                  </a:lnTo>
                  <a:lnTo>
                    <a:pt x="286880" y="113207"/>
                  </a:lnTo>
                  <a:lnTo>
                    <a:pt x="291287" y="115557"/>
                  </a:lnTo>
                  <a:lnTo>
                    <a:pt x="296697" y="114096"/>
                  </a:lnTo>
                  <a:lnTo>
                    <a:pt x="298932" y="109956"/>
                  </a:lnTo>
                  <a:lnTo>
                    <a:pt x="301180" y="105816"/>
                  </a:lnTo>
                  <a:close/>
                </a:path>
                <a:path w="603250" h="434975">
                  <a:moveTo>
                    <a:pt x="403072" y="179476"/>
                  </a:move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89"/>
                  </a:lnTo>
                  <a:lnTo>
                    <a:pt x="381469" y="152412"/>
                  </a:lnTo>
                  <a:lnTo>
                    <a:pt x="375881" y="147739"/>
                  </a:lnTo>
                  <a:lnTo>
                    <a:pt x="371043" y="147993"/>
                  </a:lnTo>
                  <a:lnTo>
                    <a:pt x="370471" y="144170"/>
                  </a:lnTo>
                  <a:lnTo>
                    <a:pt x="365150" y="139814"/>
                  </a:lnTo>
                  <a:lnTo>
                    <a:pt x="359676" y="135674"/>
                  </a:lnTo>
                  <a:lnTo>
                    <a:pt x="354317" y="136207"/>
                  </a:lnTo>
                  <a:lnTo>
                    <a:pt x="353453" y="131902"/>
                  </a:lnTo>
                  <a:lnTo>
                    <a:pt x="348259" y="128066"/>
                  </a:lnTo>
                  <a:lnTo>
                    <a:pt x="342938" y="124383"/>
                  </a:lnTo>
                  <a:lnTo>
                    <a:pt x="337096" y="125285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39"/>
                  </a:lnTo>
                  <a:lnTo>
                    <a:pt x="317804" y="110020"/>
                  </a:lnTo>
                  <a:lnTo>
                    <a:pt x="312953" y="107124"/>
                  </a:lnTo>
                  <a:lnTo>
                    <a:pt x="308051" y="104305"/>
                  </a:lnTo>
                  <a:lnTo>
                    <a:pt x="302006" y="105892"/>
                  </a:lnTo>
                  <a:lnTo>
                    <a:pt x="297243" y="114833"/>
                  </a:lnTo>
                  <a:lnTo>
                    <a:pt x="299212" y="120396"/>
                  </a:lnTo>
                  <a:lnTo>
                    <a:pt x="303860" y="123063"/>
                  </a:lnTo>
                  <a:lnTo>
                    <a:pt x="308470" y="125806"/>
                  </a:lnTo>
                  <a:lnTo>
                    <a:pt x="313702" y="124675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81"/>
                  </a:lnTo>
                  <a:lnTo>
                    <a:pt x="336194" y="145135"/>
                  </a:lnTo>
                  <a:lnTo>
                    <a:pt x="341083" y="148755"/>
                  </a:lnTo>
                  <a:lnTo>
                    <a:pt x="345389" y="148259"/>
                  </a:lnTo>
                  <a:lnTo>
                    <a:pt x="346341" y="153390"/>
                  </a:lnTo>
                  <a:lnTo>
                    <a:pt x="351485" y="157289"/>
                  </a:lnTo>
                  <a:lnTo>
                    <a:pt x="356463" y="161378"/>
                  </a:lnTo>
                  <a:lnTo>
                    <a:pt x="360273" y="161124"/>
                  </a:lnTo>
                  <a:lnTo>
                    <a:pt x="360908" y="165811"/>
                  </a:lnTo>
                  <a:lnTo>
                    <a:pt x="366141" y="170167"/>
                  </a:lnTo>
                  <a:lnTo>
                    <a:pt x="371182" y="174726"/>
                  </a:lnTo>
                  <a:lnTo>
                    <a:pt x="374497" y="174663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93293" y="189001"/>
                  </a:lnTo>
                  <a:lnTo>
                    <a:pt x="398183" y="184238"/>
                  </a:lnTo>
                  <a:lnTo>
                    <a:pt x="403072" y="179476"/>
                  </a:lnTo>
                  <a:close/>
                </a:path>
                <a:path w="603250" h="434975">
                  <a:moveTo>
                    <a:pt x="408343" y="85928"/>
                  </a:moveTo>
                  <a:lnTo>
                    <a:pt x="407111" y="78790"/>
                  </a:lnTo>
                  <a:lnTo>
                    <a:pt x="401853" y="74676"/>
                  </a:lnTo>
                  <a:lnTo>
                    <a:pt x="396481" y="70713"/>
                  </a:lnTo>
                  <a:lnTo>
                    <a:pt x="390042" y="71513"/>
                  </a:lnTo>
                  <a:lnTo>
                    <a:pt x="388404" y="64122"/>
                  </a:lnTo>
                  <a:lnTo>
                    <a:pt x="382574" y="59994"/>
                  </a:lnTo>
                  <a:lnTo>
                    <a:pt x="376605" y="56045"/>
                  </a:lnTo>
                  <a:lnTo>
                    <a:pt x="370840" y="57035"/>
                  </a:lnTo>
                  <a:lnTo>
                    <a:pt x="369011" y="50342"/>
                  </a:lnTo>
                  <a:lnTo>
                    <a:pt x="362585" y="46228"/>
                  </a:lnTo>
                  <a:lnTo>
                    <a:pt x="356019" y="42341"/>
                  </a:lnTo>
                  <a:lnTo>
                    <a:pt x="350901" y="43472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27"/>
                  </a:lnTo>
                  <a:lnTo>
                    <a:pt x="320636" y="21602"/>
                  </a:lnTo>
                  <a:lnTo>
                    <a:pt x="312839" y="17983"/>
                  </a:lnTo>
                  <a:lnTo>
                    <a:pt x="309054" y="19202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73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46"/>
                  </a:lnTo>
                  <a:lnTo>
                    <a:pt x="258381" y="4787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89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45" y="39573"/>
                  </a:lnTo>
                  <a:lnTo>
                    <a:pt x="301244" y="43154"/>
                  </a:lnTo>
                  <a:lnTo>
                    <a:pt x="308546" y="46545"/>
                  </a:lnTo>
                  <a:lnTo>
                    <a:pt x="315696" y="50215"/>
                  </a:lnTo>
                  <a:lnTo>
                    <a:pt x="321094" y="48666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11" y="58788"/>
                  </a:lnTo>
                  <a:lnTo>
                    <a:pt x="343522" y="63652"/>
                  </a:lnTo>
                  <a:lnTo>
                    <a:pt x="349719" y="67310"/>
                  </a:lnTo>
                  <a:lnTo>
                    <a:pt x="355777" y="71196"/>
                  </a:lnTo>
                  <a:lnTo>
                    <a:pt x="362483" y="69951"/>
                  </a:lnTo>
                  <a:lnTo>
                    <a:pt x="363918" y="75450"/>
                  </a:lnTo>
                  <a:lnTo>
                    <a:pt x="369557" y="79184"/>
                  </a:lnTo>
                  <a:lnTo>
                    <a:pt x="375081" y="83108"/>
                  </a:lnTo>
                  <a:lnTo>
                    <a:pt x="382447" y="82092"/>
                  </a:lnTo>
                  <a:lnTo>
                    <a:pt x="383743" y="88252"/>
                  </a:lnTo>
                  <a:lnTo>
                    <a:pt x="388848" y="92011"/>
                  </a:lnTo>
                  <a:lnTo>
                    <a:pt x="393827" y="95923"/>
                  </a:lnTo>
                  <a:lnTo>
                    <a:pt x="400888" y="95300"/>
                  </a:lnTo>
                  <a:lnTo>
                    <a:pt x="408343" y="85928"/>
                  </a:lnTo>
                  <a:close/>
                </a:path>
                <a:path w="603250" h="434975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603250" h="434975">
                  <a:moveTo>
                    <a:pt x="442722" y="116814"/>
                  </a:moveTo>
                  <a:lnTo>
                    <a:pt x="442252" y="110591"/>
                  </a:lnTo>
                  <a:lnTo>
                    <a:pt x="438111" y="106641"/>
                  </a:lnTo>
                  <a:lnTo>
                    <a:pt x="433870" y="102806"/>
                  </a:lnTo>
                  <a:lnTo>
                    <a:pt x="427545" y="102997"/>
                  </a:lnTo>
                  <a:lnTo>
                    <a:pt x="424192" y="106857"/>
                  </a:lnTo>
                  <a:lnTo>
                    <a:pt x="420789" y="110769"/>
                  </a:lnTo>
                  <a:lnTo>
                    <a:pt x="421474" y="116751"/>
                  </a:lnTo>
                  <a:lnTo>
                    <a:pt x="425526" y="120434"/>
                  </a:lnTo>
                  <a:lnTo>
                    <a:pt x="429501" y="124206"/>
                  </a:lnTo>
                  <a:lnTo>
                    <a:pt x="435597" y="124256"/>
                  </a:lnTo>
                  <a:lnTo>
                    <a:pt x="442722" y="116814"/>
                  </a:lnTo>
                  <a:close/>
                </a:path>
                <a:path w="603250" h="434975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68"/>
                  </a:lnTo>
                  <a:lnTo>
                    <a:pt x="440359" y="161353"/>
                  </a:lnTo>
                  <a:lnTo>
                    <a:pt x="435838" y="156578"/>
                  </a:lnTo>
                  <a:lnTo>
                    <a:pt x="430441" y="156273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200"/>
                  </a:lnTo>
                  <a:lnTo>
                    <a:pt x="409409" y="129120"/>
                  </a:lnTo>
                  <a:lnTo>
                    <a:pt x="403758" y="124244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5003"/>
                  </a:lnTo>
                  <a:lnTo>
                    <a:pt x="375412" y="99923"/>
                  </a:lnTo>
                  <a:lnTo>
                    <a:pt x="368579" y="95123"/>
                  </a:lnTo>
                  <a:lnTo>
                    <a:pt x="365531" y="95529"/>
                  </a:lnTo>
                  <a:lnTo>
                    <a:pt x="364604" y="91554"/>
                  </a:lnTo>
                  <a:lnTo>
                    <a:pt x="357365" y="86550"/>
                  </a:lnTo>
                  <a:lnTo>
                    <a:pt x="349923" y="81851"/>
                  </a:lnTo>
                  <a:lnTo>
                    <a:pt x="345859" y="82588"/>
                  </a:lnTo>
                  <a:lnTo>
                    <a:pt x="345020" y="79667"/>
                  </a:lnTo>
                  <a:lnTo>
                    <a:pt x="337934" y="75260"/>
                  </a:lnTo>
                  <a:lnTo>
                    <a:pt x="330669" y="71132"/>
                  </a:lnTo>
                  <a:lnTo>
                    <a:pt x="326085" y="72199"/>
                  </a:lnTo>
                  <a:lnTo>
                    <a:pt x="324929" y="68770"/>
                  </a:lnTo>
                  <a:lnTo>
                    <a:pt x="318020" y="64922"/>
                  </a:lnTo>
                  <a:lnTo>
                    <a:pt x="310972" y="61341"/>
                  </a:lnTo>
                  <a:lnTo>
                    <a:pt x="305892" y="62788"/>
                  </a:lnTo>
                  <a:lnTo>
                    <a:pt x="304355" y="58889"/>
                  </a:lnTo>
                  <a:lnTo>
                    <a:pt x="297662" y="55575"/>
                  </a:lnTo>
                  <a:lnTo>
                    <a:pt x="290855" y="52514"/>
                  </a:lnTo>
                  <a:lnTo>
                    <a:pt x="285318" y="54406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40"/>
                  </a:lnTo>
                  <a:lnTo>
                    <a:pt x="261950" y="42291"/>
                  </a:lnTo>
                  <a:lnTo>
                    <a:pt x="255790" y="39966"/>
                  </a:lnTo>
                  <a:lnTo>
                    <a:pt x="249567" y="37795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58" y="52120"/>
                  </a:lnTo>
                  <a:lnTo>
                    <a:pt x="242798" y="58026"/>
                  </a:lnTo>
                  <a:lnTo>
                    <a:pt x="248678" y="60071"/>
                  </a:lnTo>
                  <a:lnTo>
                    <a:pt x="254495" y="62268"/>
                  </a:lnTo>
                  <a:lnTo>
                    <a:pt x="259359" y="60274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790" y="69329"/>
                  </a:lnTo>
                  <a:lnTo>
                    <a:pt x="281063" y="74549"/>
                  </a:lnTo>
                  <a:lnTo>
                    <a:pt x="287464" y="77419"/>
                  </a:lnTo>
                  <a:lnTo>
                    <a:pt x="293738" y="80530"/>
                  </a:lnTo>
                  <a:lnTo>
                    <a:pt x="297700" y="79336"/>
                  </a:lnTo>
                  <a:lnTo>
                    <a:pt x="299516" y="84137"/>
                  </a:lnTo>
                  <a:lnTo>
                    <a:pt x="306120" y="87477"/>
                  </a:lnTo>
                  <a:lnTo>
                    <a:pt x="312585" y="91084"/>
                  </a:lnTo>
                  <a:lnTo>
                    <a:pt x="316077" y="90208"/>
                  </a:lnTo>
                  <a:lnTo>
                    <a:pt x="317474" y="94564"/>
                  </a:lnTo>
                  <a:lnTo>
                    <a:pt x="324243" y="98399"/>
                  </a:lnTo>
                  <a:lnTo>
                    <a:pt x="330860" y="102527"/>
                  </a:lnTo>
                  <a:lnTo>
                    <a:pt x="333844" y="101930"/>
                  </a:lnTo>
                  <a:lnTo>
                    <a:pt x="334899" y="105816"/>
                  </a:lnTo>
                  <a:lnTo>
                    <a:pt x="341807" y="110172"/>
                  </a:lnTo>
                  <a:lnTo>
                    <a:pt x="348526" y="114833"/>
                  </a:lnTo>
                  <a:lnTo>
                    <a:pt x="352539" y="114236"/>
                  </a:lnTo>
                  <a:lnTo>
                    <a:pt x="353187" y="117170"/>
                  </a:lnTo>
                  <a:lnTo>
                    <a:pt x="359562" y="121640"/>
                  </a:lnTo>
                  <a:lnTo>
                    <a:pt x="365747" y="126377"/>
                  </a:lnTo>
                  <a:lnTo>
                    <a:pt x="370332" y="125920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70"/>
                  </a:lnTo>
                  <a:lnTo>
                    <a:pt x="393395" y="147142"/>
                  </a:lnTo>
                  <a:lnTo>
                    <a:pt x="398526" y="151917"/>
                  </a:lnTo>
                  <a:lnTo>
                    <a:pt x="404253" y="151892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48"/>
                  </a:lnTo>
                  <a:lnTo>
                    <a:pt x="424726" y="175869"/>
                  </a:lnTo>
                  <a:lnTo>
                    <a:pt x="428866" y="180517"/>
                  </a:lnTo>
                  <a:lnTo>
                    <a:pt x="435660" y="181140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603250" h="434975">
                  <a:moveTo>
                    <a:pt x="458787" y="133400"/>
                  </a:moveTo>
                  <a:lnTo>
                    <a:pt x="458635" y="127673"/>
                  </a:lnTo>
                  <a:lnTo>
                    <a:pt x="455002" y="123875"/>
                  </a:lnTo>
                  <a:lnTo>
                    <a:pt x="451294" y="120142"/>
                  </a:lnTo>
                  <a:lnTo>
                    <a:pt x="445477" y="120053"/>
                  </a:lnTo>
                  <a:lnTo>
                    <a:pt x="442226" y="123444"/>
                  </a:lnTo>
                  <a:lnTo>
                    <a:pt x="438924" y="126885"/>
                  </a:lnTo>
                  <a:lnTo>
                    <a:pt x="439293" y="132397"/>
                  </a:lnTo>
                  <a:lnTo>
                    <a:pt x="442849" y="135966"/>
                  </a:lnTo>
                  <a:lnTo>
                    <a:pt x="446328" y="139611"/>
                  </a:lnTo>
                  <a:lnTo>
                    <a:pt x="451929" y="139928"/>
                  </a:lnTo>
                  <a:lnTo>
                    <a:pt x="458787" y="133400"/>
                  </a:lnTo>
                  <a:close/>
                </a:path>
                <a:path w="603250" h="434975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603250" h="434975">
                  <a:moveTo>
                    <a:pt x="474167" y="145478"/>
                  </a:moveTo>
                  <a:lnTo>
                    <a:pt x="471030" y="141859"/>
                  </a:lnTo>
                  <a:lnTo>
                    <a:pt x="467842" y="138303"/>
                  </a:lnTo>
                  <a:lnTo>
                    <a:pt x="462546" y="137972"/>
                  </a:lnTo>
                  <a:lnTo>
                    <a:pt x="459422" y="140906"/>
                  </a:lnTo>
                  <a:lnTo>
                    <a:pt x="456260" y="143891"/>
                  </a:lnTo>
                  <a:lnTo>
                    <a:pt x="456361" y="148920"/>
                  </a:lnTo>
                  <a:lnTo>
                    <a:pt x="459435" y="152349"/>
                  </a:lnTo>
                  <a:lnTo>
                    <a:pt x="462445" y="155829"/>
                  </a:lnTo>
                  <a:lnTo>
                    <a:pt x="467537" y="156362"/>
                  </a:lnTo>
                  <a:lnTo>
                    <a:pt x="474065" y="150698"/>
                  </a:lnTo>
                  <a:lnTo>
                    <a:pt x="474167" y="145478"/>
                  </a:lnTo>
                  <a:close/>
                </a:path>
                <a:path w="603250" h="434975">
                  <a:moveTo>
                    <a:pt x="482866" y="287578"/>
                  </a:moveTo>
                  <a:lnTo>
                    <a:pt x="480402" y="282498"/>
                  </a:lnTo>
                  <a:lnTo>
                    <a:pt x="477786" y="277482"/>
                  </a:lnTo>
                  <a:lnTo>
                    <a:pt x="472592" y="275717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0672" y="239229"/>
                  </a:lnTo>
                  <a:lnTo>
                    <a:pt x="445935" y="242481"/>
                  </a:lnTo>
                  <a:lnTo>
                    <a:pt x="441159" y="245757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105"/>
                  </a:lnTo>
                  <a:lnTo>
                    <a:pt x="464070" y="290855"/>
                  </a:lnTo>
                  <a:lnTo>
                    <a:pt x="466407" y="295681"/>
                  </a:lnTo>
                  <a:lnTo>
                    <a:pt x="472020" y="297827"/>
                  </a:lnTo>
                  <a:lnTo>
                    <a:pt x="481164" y="293471"/>
                  </a:lnTo>
                  <a:lnTo>
                    <a:pt x="482866" y="287578"/>
                  </a:lnTo>
                  <a:close/>
                </a:path>
                <a:path w="603250" h="434975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603250" h="434975">
                  <a:moveTo>
                    <a:pt x="490778" y="306031"/>
                  </a:moveTo>
                  <a:lnTo>
                    <a:pt x="488708" y="301205"/>
                  </a:lnTo>
                  <a:lnTo>
                    <a:pt x="486524" y="296443"/>
                  </a:lnTo>
                  <a:lnTo>
                    <a:pt x="481152" y="294322"/>
                  </a:lnTo>
                  <a:lnTo>
                    <a:pt x="476935" y="296367"/>
                  </a:lnTo>
                  <a:lnTo>
                    <a:pt x="472668" y="298437"/>
                  </a:lnTo>
                  <a:lnTo>
                    <a:pt x="471081" y="303720"/>
                  </a:lnTo>
                  <a:lnTo>
                    <a:pt x="473163" y="308254"/>
                  </a:lnTo>
                  <a:lnTo>
                    <a:pt x="475132" y="312851"/>
                  </a:lnTo>
                  <a:lnTo>
                    <a:pt x="480250" y="315099"/>
                  </a:lnTo>
                  <a:lnTo>
                    <a:pt x="488937" y="311429"/>
                  </a:lnTo>
                  <a:lnTo>
                    <a:pt x="490778" y="306031"/>
                  </a:lnTo>
                  <a:close/>
                </a:path>
                <a:path w="603250" h="434975">
                  <a:moveTo>
                    <a:pt x="494538" y="237769"/>
                  </a:moveTo>
                  <a:lnTo>
                    <a:pt x="492074" y="233603"/>
                  </a:lnTo>
                  <a:lnTo>
                    <a:pt x="489521" y="229501"/>
                  </a:lnTo>
                  <a:lnTo>
                    <a:pt x="484327" y="228219"/>
                  </a:lnTo>
                  <a:lnTo>
                    <a:pt x="480707" y="230581"/>
                  </a:lnTo>
                  <a:lnTo>
                    <a:pt x="477037" y="232981"/>
                  </a:lnTo>
                  <a:lnTo>
                    <a:pt x="476224" y="237998"/>
                  </a:lnTo>
                  <a:lnTo>
                    <a:pt x="478675" y="241935"/>
                  </a:lnTo>
                  <a:lnTo>
                    <a:pt x="481037" y="245922"/>
                  </a:lnTo>
                  <a:lnTo>
                    <a:pt x="485990" y="247357"/>
                  </a:lnTo>
                  <a:lnTo>
                    <a:pt x="493496" y="242925"/>
                  </a:lnTo>
                  <a:lnTo>
                    <a:pt x="494538" y="237769"/>
                  </a:lnTo>
                  <a:close/>
                </a:path>
                <a:path w="603250" h="434975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603250" h="434975">
                  <a:moveTo>
                    <a:pt x="503923" y="343877"/>
                  </a:moveTo>
                  <a:lnTo>
                    <a:pt x="502577" y="339648"/>
                  </a:lnTo>
                  <a:lnTo>
                    <a:pt x="501142" y="335445"/>
                  </a:lnTo>
                  <a:lnTo>
                    <a:pt x="496747" y="333209"/>
                  </a:lnTo>
                  <a:lnTo>
                    <a:pt x="493014" y="334581"/>
                  </a:lnTo>
                  <a:lnTo>
                    <a:pt x="489229" y="335965"/>
                  </a:lnTo>
                  <a:lnTo>
                    <a:pt x="487464" y="340296"/>
                  </a:lnTo>
                  <a:lnTo>
                    <a:pt x="488835" y="344347"/>
                  </a:lnTo>
                  <a:lnTo>
                    <a:pt x="490131" y="348411"/>
                  </a:lnTo>
                  <a:lnTo>
                    <a:pt x="494284" y="350723"/>
                  </a:lnTo>
                  <a:lnTo>
                    <a:pt x="501929" y="348297"/>
                  </a:lnTo>
                  <a:lnTo>
                    <a:pt x="503923" y="343877"/>
                  </a:lnTo>
                  <a:close/>
                </a:path>
                <a:path w="603250" h="434975">
                  <a:moveTo>
                    <a:pt x="504774" y="256946"/>
                  </a:moveTo>
                  <a:lnTo>
                    <a:pt x="502704" y="253060"/>
                  </a:lnTo>
                  <a:lnTo>
                    <a:pt x="500583" y="249212"/>
                  </a:lnTo>
                  <a:lnTo>
                    <a:pt x="495896" y="247802"/>
                  </a:lnTo>
                  <a:lnTo>
                    <a:pt x="492493" y="249796"/>
                  </a:lnTo>
                  <a:lnTo>
                    <a:pt x="489038" y="251815"/>
                  </a:lnTo>
                  <a:lnTo>
                    <a:pt x="488086" y="256336"/>
                  </a:lnTo>
                  <a:lnTo>
                    <a:pt x="490143" y="260057"/>
                  </a:lnTo>
                  <a:lnTo>
                    <a:pt x="492112" y="263804"/>
                  </a:lnTo>
                  <a:lnTo>
                    <a:pt x="496570" y="265328"/>
                  </a:lnTo>
                  <a:lnTo>
                    <a:pt x="503593" y="261607"/>
                  </a:lnTo>
                  <a:lnTo>
                    <a:pt x="504774" y="256946"/>
                  </a:lnTo>
                  <a:close/>
                </a:path>
                <a:path w="603250" h="434975">
                  <a:moveTo>
                    <a:pt x="509130" y="363181"/>
                  </a:moveTo>
                  <a:lnTo>
                    <a:pt x="508088" y="359283"/>
                  </a:lnTo>
                  <a:lnTo>
                    <a:pt x="506984" y="355384"/>
                  </a:lnTo>
                  <a:lnTo>
                    <a:pt x="503072" y="353161"/>
                  </a:lnTo>
                  <a:lnTo>
                    <a:pt x="499605" y="354241"/>
                  </a:lnTo>
                  <a:lnTo>
                    <a:pt x="496087" y="355333"/>
                  </a:lnTo>
                  <a:lnTo>
                    <a:pt x="494309" y="359194"/>
                  </a:lnTo>
                  <a:lnTo>
                    <a:pt x="495376" y="362953"/>
                  </a:lnTo>
                  <a:lnTo>
                    <a:pt x="496366" y="366712"/>
                  </a:lnTo>
                  <a:lnTo>
                    <a:pt x="500049" y="369011"/>
                  </a:lnTo>
                  <a:lnTo>
                    <a:pt x="507111" y="367118"/>
                  </a:lnTo>
                  <a:lnTo>
                    <a:pt x="509130" y="363181"/>
                  </a:lnTo>
                  <a:close/>
                </a:path>
                <a:path w="603250" h="434975">
                  <a:moveTo>
                    <a:pt x="513410" y="382689"/>
                  </a:moveTo>
                  <a:lnTo>
                    <a:pt x="512648" y="379120"/>
                  </a:lnTo>
                  <a:lnTo>
                    <a:pt x="511822" y="375564"/>
                  </a:lnTo>
                  <a:lnTo>
                    <a:pt x="508393" y="373392"/>
                  </a:lnTo>
                  <a:lnTo>
                    <a:pt x="505218" y="374205"/>
                  </a:lnTo>
                  <a:lnTo>
                    <a:pt x="501992" y="375031"/>
                  </a:lnTo>
                  <a:lnTo>
                    <a:pt x="500227" y="378447"/>
                  </a:lnTo>
                  <a:lnTo>
                    <a:pt x="501015" y="381876"/>
                  </a:lnTo>
                  <a:lnTo>
                    <a:pt x="501751" y="385330"/>
                  </a:lnTo>
                  <a:lnTo>
                    <a:pt x="504964" y="387553"/>
                  </a:lnTo>
                  <a:lnTo>
                    <a:pt x="511416" y="386156"/>
                  </a:lnTo>
                  <a:lnTo>
                    <a:pt x="513410" y="382689"/>
                  </a:lnTo>
                  <a:close/>
                </a:path>
                <a:path w="603250" h="434975">
                  <a:moveTo>
                    <a:pt x="514070" y="276555"/>
                  </a:moveTo>
                  <a:lnTo>
                    <a:pt x="512381" y="272961"/>
                  </a:lnTo>
                  <a:lnTo>
                    <a:pt x="510641" y="269392"/>
                  </a:lnTo>
                  <a:lnTo>
                    <a:pt x="506476" y="267931"/>
                  </a:lnTo>
                  <a:lnTo>
                    <a:pt x="503313" y="269570"/>
                  </a:lnTo>
                  <a:lnTo>
                    <a:pt x="500100" y="271233"/>
                  </a:lnTo>
                  <a:lnTo>
                    <a:pt x="499059" y="275272"/>
                  </a:lnTo>
                  <a:lnTo>
                    <a:pt x="500735" y="278726"/>
                  </a:lnTo>
                  <a:lnTo>
                    <a:pt x="502361" y="282194"/>
                  </a:lnTo>
                  <a:lnTo>
                    <a:pt x="506310" y="283768"/>
                  </a:lnTo>
                  <a:lnTo>
                    <a:pt x="512800" y="280708"/>
                  </a:lnTo>
                  <a:lnTo>
                    <a:pt x="514070" y="276555"/>
                  </a:lnTo>
                  <a:close/>
                </a:path>
                <a:path w="603250" h="434975">
                  <a:moveTo>
                    <a:pt x="541972" y="245173"/>
                  </a:moveTo>
                  <a:lnTo>
                    <a:pt x="540029" y="241325"/>
                  </a:lnTo>
                  <a:lnTo>
                    <a:pt x="538035" y="237490"/>
                  </a:lnTo>
                  <a:lnTo>
                    <a:pt x="533438" y="236054"/>
                  </a:lnTo>
                  <a:lnTo>
                    <a:pt x="526618" y="239852"/>
                  </a:lnTo>
                  <a:lnTo>
                    <a:pt x="525640" y="244271"/>
                  </a:lnTo>
                  <a:lnTo>
                    <a:pt x="527558" y="247967"/>
                  </a:lnTo>
                  <a:lnTo>
                    <a:pt x="529437" y="251688"/>
                  </a:lnTo>
                  <a:lnTo>
                    <a:pt x="533781" y="253276"/>
                  </a:lnTo>
                  <a:lnTo>
                    <a:pt x="537260" y="251498"/>
                  </a:lnTo>
                  <a:lnTo>
                    <a:pt x="540740" y="249720"/>
                  </a:lnTo>
                  <a:lnTo>
                    <a:pt x="541972" y="245173"/>
                  </a:lnTo>
                  <a:close/>
                </a:path>
                <a:path w="603250" h="434975">
                  <a:moveTo>
                    <a:pt x="544918" y="360337"/>
                  </a:moveTo>
                  <a:lnTo>
                    <a:pt x="543966" y="356489"/>
                  </a:lnTo>
                  <a:lnTo>
                    <a:pt x="542975" y="352640"/>
                  </a:lnTo>
                  <a:lnTo>
                    <a:pt x="539153" y="350405"/>
                  </a:lnTo>
                  <a:lnTo>
                    <a:pt x="532257" y="352399"/>
                  </a:lnTo>
                  <a:lnTo>
                    <a:pt x="530453" y="356158"/>
                  </a:lnTo>
                  <a:lnTo>
                    <a:pt x="531418" y="359867"/>
                  </a:lnTo>
                  <a:lnTo>
                    <a:pt x="532333" y="363588"/>
                  </a:lnTo>
                  <a:lnTo>
                    <a:pt x="535901" y="365899"/>
                  </a:lnTo>
                  <a:lnTo>
                    <a:pt x="539381" y="365036"/>
                  </a:lnTo>
                  <a:lnTo>
                    <a:pt x="542861" y="364172"/>
                  </a:lnTo>
                  <a:lnTo>
                    <a:pt x="544918" y="360337"/>
                  </a:lnTo>
                  <a:close/>
                </a:path>
                <a:path w="603250" h="434975">
                  <a:moveTo>
                    <a:pt x="550722" y="382130"/>
                  </a:moveTo>
                  <a:lnTo>
                    <a:pt x="549884" y="377812"/>
                  </a:lnTo>
                  <a:lnTo>
                    <a:pt x="548932" y="373519"/>
                  </a:lnTo>
                  <a:lnTo>
                    <a:pt x="544868" y="370814"/>
                  </a:lnTo>
                  <a:lnTo>
                    <a:pt x="537146" y="372668"/>
                  </a:lnTo>
                  <a:lnTo>
                    <a:pt x="534911" y="376745"/>
                  </a:lnTo>
                  <a:lnTo>
                    <a:pt x="535825" y="380873"/>
                  </a:lnTo>
                  <a:lnTo>
                    <a:pt x="536638" y="385038"/>
                  </a:lnTo>
                  <a:lnTo>
                    <a:pt x="540448" y="387781"/>
                  </a:lnTo>
                  <a:lnTo>
                    <a:pt x="544347" y="387019"/>
                  </a:lnTo>
                  <a:lnTo>
                    <a:pt x="548246" y="386257"/>
                  </a:lnTo>
                  <a:lnTo>
                    <a:pt x="550722" y="382130"/>
                  </a:lnTo>
                  <a:close/>
                </a:path>
                <a:path w="603250" h="434975">
                  <a:moveTo>
                    <a:pt x="553453" y="266839"/>
                  </a:moveTo>
                  <a:lnTo>
                    <a:pt x="551510" y="262470"/>
                  </a:lnTo>
                  <a:lnTo>
                    <a:pt x="549440" y="258152"/>
                  </a:lnTo>
                  <a:lnTo>
                    <a:pt x="544487" y="256286"/>
                  </a:lnTo>
                  <a:lnTo>
                    <a:pt x="536752" y="260134"/>
                  </a:lnTo>
                  <a:lnTo>
                    <a:pt x="535381" y="264998"/>
                  </a:lnTo>
                  <a:lnTo>
                    <a:pt x="537362" y="269151"/>
                  </a:lnTo>
                  <a:lnTo>
                    <a:pt x="539242" y="273354"/>
                  </a:lnTo>
                  <a:lnTo>
                    <a:pt x="543953" y="275336"/>
                  </a:lnTo>
                  <a:lnTo>
                    <a:pt x="547890" y="273570"/>
                  </a:lnTo>
                  <a:lnTo>
                    <a:pt x="551827" y="271805"/>
                  </a:lnTo>
                  <a:lnTo>
                    <a:pt x="553453" y="266839"/>
                  </a:lnTo>
                  <a:close/>
                </a:path>
                <a:path w="603250" h="434975">
                  <a:moveTo>
                    <a:pt x="555459" y="404215"/>
                  </a:moveTo>
                  <a:lnTo>
                    <a:pt x="554774" y="399427"/>
                  </a:ln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38365" y="397484"/>
                  </a:lnTo>
                  <a:lnTo>
                    <a:pt x="539216" y="402031"/>
                  </a:lnTo>
                  <a:lnTo>
                    <a:pt x="539877" y="406628"/>
                  </a:lnTo>
                  <a:lnTo>
                    <a:pt x="543902" y="409841"/>
                  </a:lnTo>
                  <a:lnTo>
                    <a:pt x="548208" y="409219"/>
                  </a:lnTo>
                  <a:lnTo>
                    <a:pt x="552513" y="408597"/>
                  </a:lnTo>
                  <a:lnTo>
                    <a:pt x="555459" y="404215"/>
                  </a:lnTo>
                  <a:close/>
                </a:path>
                <a:path w="603250" h="434975">
                  <a:moveTo>
                    <a:pt x="557885" y="434962"/>
                  </a:moveTo>
                  <a:lnTo>
                    <a:pt x="556272" y="433476"/>
                  </a:lnTo>
                  <a:lnTo>
                    <a:pt x="546074" y="434454"/>
                  </a:lnTo>
                  <a:lnTo>
                    <a:pt x="545668" y="434962"/>
                  </a:lnTo>
                  <a:lnTo>
                    <a:pt x="557885" y="434962"/>
                  </a:lnTo>
                  <a:close/>
                </a:path>
                <a:path w="603250" h="434975">
                  <a:moveTo>
                    <a:pt x="559130" y="426542"/>
                  </a:moveTo>
                  <a:lnTo>
                    <a:pt x="558596" y="421297"/>
                  </a:lnTo>
                  <a:lnTo>
                    <a:pt x="557860" y="416090"/>
                  </a:lnTo>
                  <a:lnTo>
                    <a:pt x="553453" y="412407"/>
                  </a:lnTo>
                  <a:lnTo>
                    <a:pt x="544068" y="413740"/>
                  </a:lnTo>
                  <a:lnTo>
                    <a:pt x="540842" y="418338"/>
                  </a:lnTo>
                  <a:lnTo>
                    <a:pt x="541553" y="423316"/>
                  </a:lnTo>
                  <a:lnTo>
                    <a:pt x="542048" y="428332"/>
                  </a:lnTo>
                  <a:lnTo>
                    <a:pt x="546227" y="432041"/>
                  </a:lnTo>
                  <a:lnTo>
                    <a:pt x="550951" y="431596"/>
                  </a:lnTo>
                  <a:lnTo>
                    <a:pt x="555663" y="431165"/>
                  </a:lnTo>
                  <a:lnTo>
                    <a:pt x="559130" y="426542"/>
                  </a:lnTo>
                  <a:close/>
                </a:path>
                <a:path w="603250" h="434975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603250" h="434975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603250" h="434975">
                  <a:moveTo>
                    <a:pt x="581456" y="335026"/>
                  </a:moveTo>
                  <a:lnTo>
                    <a:pt x="579666" y="329095"/>
                  </a:lnTo>
                  <a:lnTo>
                    <a:pt x="577723" y="323202"/>
                  </a:lnTo>
                  <a:lnTo>
                    <a:pt x="571868" y="319862"/>
                  </a:lnTo>
                  <a:lnTo>
                    <a:pt x="561314" y="323392"/>
                  </a:lnTo>
                  <a:lnTo>
                    <a:pt x="558533" y="329361"/>
                  </a:lnTo>
                  <a:lnTo>
                    <a:pt x="560374" y="334975"/>
                  </a:lnTo>
                  <a:lnTo>
                    <a:pt x="562089" y="340626"/>
                  </a:lnTo>
                  <a:lnTo>
                    <a:pt x="567601" y="344081"/>
                  </a:lnTo>
                  <a:lnTo>
                    <a:pt x="572998" y="342582"/>
                  </a:lnTo>
                  <a:lnTo>
                    <a:pt x="578332" y="341109"/>
                  </a:lnTo>
                  <a:lnTo>
                    <a:pt x="581456" y="335026"/>
                  </a:lnTo>
                  <a:close/>
                </a:path>
                <a:path w="603250" h="434975">
                  <a:moveTo>
                    <a:pt x="602907" y="431406"/>
                  </a:moveTo>
                  <a:lnTo>
                    <a:pt x="601827" y="423367"/>
                  </a:lnTo>
                  <a:lnTo>
                    <a:pt x="600887" y="415302"/>
                  </a:lnTo>
                  <a:lnTo>
                    <a:pt x="595198" y="410362"/>
                  </a:lnTo>
                  <a:lnTo>
                    <a:pt x="596760" y="408101"/>
                  </a:lnTo>
                  <a:lnTo>
                    <a:pt x="597535" y="406501"/>
                  </a:lnTo>
                  <a:lnTo>
                    <a:pt x="598233" y="403085"/>
                  </a:lnTo>
                  <a:lnTo>
                    <a:pt x="598271" y="401256"/>
                  </a:lnTo>
                  <a:lnTo>
                    <a:pt x="596696" y="391858"/>
                  </a:lnTo>
                  <a:lnTo>
                    <a:pt x="590321" y="386854"/>
                  </a:lnTo>
                  <a:lnTo>
                    <a:pt x="592201" y="383870"/>
                  </a:lnTo>
                  <a:lnTo>
                    <a:pt x="592810" y="382346"/>
                  </a:lnTo>
                  <a:lnTo>
                    <a:pt x="593420" y="379095"/>
                  </a:lnTo>
                  <a:lnTo>
                    <a:pt x="593344" y="377380"/>
                  </a:lnTo>
                  <a:lnTo>
                    <a:pt x="591426" y="368655"/>
                  </a:lnTo>
                  <a:lnTo>
                    <a:pt x="585127" y="364185"/>
                  </a:lnTo>
                  <a:lnTo>
                    <a:pt x="583234" y="364629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409"/>
                  </a:lnTo>
                  <a:lnTo>
                    <a:pt x="574636" y="366649"/>
                  </a:lnTo>
                  <a:lnTo>
                    <a:pt x="572655" y="367106"/>
                  </a:lnTo>
                  <a:lnTo>
                    <a:pt x="568782" y="373659"/>
                  </a:lnTo>
                  <a:lnTo>
                    <a:pt x="570611" y="381927"/>
                  </a:lnTo>
                  <a:lnTo>
                    <a:pt x="571309" y="383438"/>
                  </a:lnTo>
                  <a:lnTo>
                    <a:pt x="572973" y="386118"/>
                  </a:lnTo>
                  <a:lnTo>
                    <a:pt x="574027" y="387273"/>
                  </a:lnTo>
                  <a:lnTo>
                    <a:pt x="576783" y="389356"/>
                  </a:lnTo>
                  <a:lnTo>
                    <a:pt x="572363" y="396049"/>
                  </a:lnTo>
                  <a:lnTo>
                    <a:pt x="579323" y="412508"/>
                  </a:lnTo>
                  <a:lnTo>
                    <a:pt x="574890" y="418553"/>
                  </a:lnTo>
                  <a:lnTo>
                    <a:pt x="575779" y="426123"/>
                  </a:lnTo>
                  <a:lnTo>
                    <a:pt x="576795" y="433679"/>
                  </a:lnTo>
                  <a:lnTo>
                    <a:pt x="578154" y="434962"/>
                  </a:lnTo>
                  <a:lnTo>
                    <a:pt x="581367" y="434962"/>
                  </a:lnTo>
                  <a:lnTo>
                    <a:pt x="599833" y="434962"/>
                  </a:lnTo>
                  <a:lnTo>
                    <a:pt x="600049" y="434962"/>
                  </a:lnTo>
                  <a:lnTo>
                    <a:pt x="602907" y="43140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-139" y="6303289"/>
              <a:ext cx="689610" cy="554990"/>
            </a:xfrm>
            <a:custGeom>
              <a:avLst/>
              <a:gdLst/>
              <a:ahLst/>
              <a:cxnLst/>
              <a:rect l="l" t="t" r="r" b="b"/>
              <a:pathLst>
                <a:path w="689610" h="554990">
                  <a:moveTo>
                    <a:pt x="1320" y="77774"/>
                  </a:moveTo>
                  <a:lnTo>
                    <a:pt x="139" y="71818"/>
                  </a:lnTo>
                  <a:lnTo>
                    <a:pt x="139" y="79400"/>
                  </a:lnTo>
                  <a:lnTo>
                    <a:pt x="1320" y="77774"/>
                  </a:lnTo>
                  <a:close/>
                </a:path>
                <a:path w="689610" h="55499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9610" h="55499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9610" h="554990">
                  <a:moveTo>
                    <a:pt x="71234" y="110502"/>
                  </a:moveTo>
                  <a:lnTo>
                    <a:pt x="70954" y="105778"/>
                  </a:lnTo>
                  <a:lnTo>
                    <a:pt x="70675" y="101053"/>
                  </a:lnTo>
                  <a:lnTo>
                    <a:pt x="66205" y="97497"/>
                  </a:lnTo>
                  <a:lnTo>
                    <a:pt x="60960" y="97840"/>
                  </a:lnTo>
                  <a:lnTo>
                    <a:pt x="55714" y="98094"/>
                  </a:lnTo>
                  <a:lnTo>
                    <a:pt x="51892" y="102552"/>
                  </a:lnTo>
                  <a:lnTo>
                    <a:pt x="52870" y="111963"/>
                  </a:lnTo>
                  <a:lnTo>
                    <a:pt x="57315" y="115163"/>
                  </a:lnTo>
                  <a:lnTo>
                    <a:pt x="62344" y="114935"/>
                  </a:lnTo>
                  <a:lnTo>
                    <a:pt x="67373" y="114604"/>
                  </a:lnTo>
                  <a:lnTo>
                    <a:pt x="71234" y="110502"/>
                  </a:lnTo>
                  <a:close/>
                </a:path>
                <a:path w="689610" h="55499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9610" h="55499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9610" h="554990">
                  <a:moveTo>
                    <a:pt x="196926" y="17335"/>
                  </a:moveTo>
                  <a:lnTo>
                    <a:pt x="191211" y="10172"/>
                  </a:lnTo>
                  <a:lnTo>
                    <a:pt x="182867" y="8813"/>
                  </a:lnTo>
                  <a:lnTo>
                    <a:pt x="174498" y="7708"/>
                  </a:lnTo>
                  <a:lnTo>
                    <a:pt x="168871" y="11747"/>
                  </a:ln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58"/>
                  </a:lnTo>
                  <a:lnTo>
                    <a:pt x="135509" y="2298"/>
                  </a:lnTo>
                  <a:lnTo>
                    <a:pt x="125933" y="1651"/>
                  </a:lnTo>
                  <a:lnTo>
                    <a:pt x="116357" y="1358"/>
                  </a:lnTo>
                  <a:lnTo>
                    <a:pt x="112255" y="4927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46" y="4851"/>
                  </a:lnTo>
                  <a:lnTo>
                    <a:pt x="82207" y="4660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48"/>
                  </a:lnTo>
                  <a:lnTo>
                    <a:pt x="47612" y="2057"/>
                  </a:lnTo>
                  <a:lnTo>
                    <a:pt x="39585" y="1244"/>
                  </a:lnTo>
                  <a:lnTo>
                    <a:pt x="31877" y="3594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55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21" y="28625"/>
                  </a:lnTo>
                  <a:lnTo>
                    <a:pt x="115519" y="32308"/>
                  </a:lnTo>
                  <a:lnTo>
                    <a:pt x="124523" y="32575"/>
                  </a:lnTo>
                  <a:lnTo>
                    <a:pt x="133502" y="33197"/>
                  </a:lnTo>
                  <a:lnTo>
                    <a:pt x="139192" y="28536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94"/>
                  </a:lnTo>
                  <a:lnTo>
                    <a:pt x="166700" y="29781"/>
                  </a:lnTo>
                  <a:lnTo>
                    <a:pt x="171069" y="34886"/>
                  </a:lnTo>
                  <a:lnTo>
                    <a:pt x="178993" y="35928"/>
                  </a:lnTo>
                  <a:lnTo>
                    <a:pt x="186893" y="37236"/>
                  </a:lnTo>
                  <a:lnTo>
                    <a:pt x="194335" y="32245"/>
                  </a:lnTo>
                  <a:lnTo>
                    <a:pt x="196926" y="17335"/>
                  </a:lnTo>
                  <a:close/>
                </a:path>
                <a:path w="689610" h="554990">
                  <a:moveTo>
                    <a:pt x="266534" y="125069"/>
                  </a:moveTo>
                  <a:lnTo>
                    <a:pt x="261785" y="116522"/>
                  </a:lnTo>
                  <a:lnTo>
                    <a:pt x="253187" y="113588"/>
                  </a:lnTo>
                  <a:lnTo>
                    <a:pt x="244487" y="110998"/>
                  </a:lnTo>
                  <a:lnTo>
                    <a:pt x="239903" y="113245"/>
                  </a:lnTo>
                  <a:lnTo>
                    <a:pt x="237832" y="109893"/>
                  </a:lnTo>
                  <a:lnTo>
                    <a:pt x="229577" y="107518"/>
                  </a:lnTo>
                  <a:lnTo>
                    <a:pt x="221221" y="105460"/>
                  </a:lnTo>
                  <a:lnTo>
                    <a:pt x="216204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81"/>
                  </a:lnTo>
                  <a:lnTo>
                    <a:pt x="189191" y="100253"/>
                  </a:lnTo>
                  <a:lnTo>
                    <a:pt x="181686" y="98856"/>
                  </a:lnTo>
                  <a:lnTo>
                    <a:pt x="174142" y="97713"/>
                  </a:lnTo>
                  <a:lnTo>
                    <a:pt x="168376" y="101688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99" y="100203"/>
                  </a:lnTo>
                  <a:lnTo>
                    <a:pt x="139992" y="95478"/>
                  </a:lnTo>
                  <a:lnTo>
                    <a:pt x="133337" y="94919"/>
                  </a:lnTo>
                  <a:lnTo>
                    <a:pt x="126682" y="94462"/>
                  </a:lnTo>
                  <a:lnTo>
                    <a:pt x="121081" y="99288"/>
                  </a:lnTo>
                  <a:lnTo>
                    <a:pt x="120662" y="111252"/>
                  </a:lnTo>
                  <a:lnTo>
                    <a:pt x="125628" y="116116"/>
                  </a:lnTo>
                  <a:lnTo>
                    <a:pt x="131953" y="116547"/>
                  </a:lnTo>
                  <a:lnTo>
                    <a:pt x="138264" y="117094"/>
                  </a:lnTo>
                  <a:lnTo>
                    <a:pt x="143217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306" y="116928"/>
                  </a:lnTo>
                  <a:lnTo>
                    <a:pt x="170611" y="122161"/>
                  </a:lnTo>
                  <a:lnTo>
                    <a:pt x="177723" y="123240"/>
                  </a:lnTo>
                  <a:lnTo>
                    <a:pt x="184785" y="124548"/>
                  </a:lnTo>
                  <a:lnTo>
                    <a:pt x="189103" y="121793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84"/>
                  </a:lnTo>
                  <a:lnTo>
                    <a:pt x="222478" y="134302"/>
                  </a:lnTo>
                  <a:lnTo>
                    <a:pt x="230212" y="136550"/>
                  </a:lnTo>
                  <a:lnTo>
                    <a:pt x="233692" y="134772"/>
                  </a:lnTo>
                  <a:lnTo>
                    <a:pt x="236245" y="139052"/>
                  </a:lnTo>
                  <a:lnTo>
                    <a:pt x="244360" y="141452"/>
                  </a:lnTo>
                  <a:lnTo>
                    <a:pt x="252361" y="144195"/>
                  </a:lnTo>
                  <a:lnTo>
                    <a:pt x="261073" y="140258"/>
                  </a:lnTo>
                  <a:lnTo>
                    <a:pt x="263804" y="132664"/>
                  </a:lnTo>
                  <a:lnTo>
                    <a:pt x="266534" y="125069"/>
                  </a:lnTo>
                  <a:close/>
                </a:path>
                <a:path w="689610" h="554990">
                  <a:moveTo>
                    <a:pt x="330365" y="107683"/>
                  </a:moveTo>
                  <a:lnTo>
                    <a:pt x="327317" y="100418"/>
                  </a:lnTo>
                  <a:lnTo>
                    <a:pt x="320738" y="97345"/>
                  </a:lnTo>
                  <a:lnTo>
                    <a:pt x="314083" y="94462"/>
                  </a:lnTo>
                  <a:lnTo>
                    <a:pt x="307467" y="96875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14"/>
                  </a:lnTo>
                  <a:lnTo>
                    <a:pt x="188899" y="55067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76"/>
                  </a:lnTo>
                  <a:lnTo>
                    <a:pt x="162445" y="50596"/>
                  </a:lnTo>
                  <a:lnTo>
                    <a:pt x="156870" y="53225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61"/>
                  </a:lnTo>
                  <a:lnTo>
                    <a:pt x="45605" y="52476"/>
                  </a:lnTo>
                  <a:lnTo>
                    <a:pt x="37858" y="53200"/>
                  </a:lnTo>
                  <a:lnTo>
                    <a:pt x="30137" y="54127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66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21"/>
                  </a:lnTo>
                  <a:lnTo>
                    <a:pt x="40728" y="78244"/>
                  </a:lnTo>
                  <a:lnTo>
                    <a:pt x="48056" y="77558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10"/>
                  </a:lnTo>
                  <a:lnTo>
                    <a:pt x="172516" y="82943"/>
                  </a:lnTo>
                  <a:lnTo>
                    <a:pt x="177965" y="80543"/>
                  </a:lnTo>
                  <a:lnTo>
                    <a:pt x="181279" y="84747"/>
                  </a:lnTo>
                  <a:lnTo>
                    <a:pt x="190373" y="86194"/>
                  </a:lnTo>
                  <a:lnTo>
                    <a:pt x="199390" y="88023"/>
                  </a:lnTo>
                  <a:lnTo>
                    <a:pt x="204025" y="85153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2006" y="109956"/>
                  </a:lnTo>
                  <a:lnTo>
                    <a:pt x="304876" y="116154"/>
                  </a:lnTo>
                  <a:lnTo>
                    <a:pt x="311200" y="118897"/>
                  </a:lnTo>
                  <a:lnTo>
                    <a:pt x="317436" y="121818"/>
                  </a:lnTo>
                  <a:lnTo>
                    <a:pt x="324764" y="119418"/>
                  </a:lnTo>
                  <a:lnTo>
                    <a:pt x="330365" y="107683"/>
                  </a:lnTo>
                  <a:close/>
                </a:path>
                <a:path w="689610" h="55499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9610" h="55499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9610" h="55499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9610" h="554990">
                  <a:moveTo>
                    <a:pt x="415798" y="160223"/>
                  </a:moveTo>
                  <a:lnTo>
                    <a:pt x="414642" y="154660"/>
                  </a:lnTo>
                  <a:lnTo>
                    <a:pt x="410438" y="151599"/>
                  </a:lnTo>
                  <a:lnTo>
                    <a:pt x="406184" y="148615"/>
                  </a:lnTo>
                  <a:lnTo>
                    <a:pt x="400494" y="149555"/>
                  </a:lnTo>
                  <a:lnTo>
                    <a:pt x="397903" y="153428"/>
                  </a:lnTo>
                  <a:lnTo>
                    <a:pt x="395274" y="157365"/>
                  </a:lnTo>
                  <a:lnTo>
                    <a:pt x="396621" y="162661"/>
                  </a:lnTo>
                  <a:lnTo>
                    <a:pt x="400710" y="165544"/>
                  </a:lnTo>
                  <a:lnTo>
                    <a:pt x="404761" y="168490"/>
                  </a:lnTo>
                  <a:lnTo>
                    <a:pt x="410273" y="167805"/>
                  </a:lnTo>
                  <a:lnTo>
                    <a:pt x="415798" y="160223"/>
                  </a:lnTo>
                  <a:close/>
                </a:path>
                <a:path w="689610" h="554990">
                  <a:moveTo>
                    <a:pt x="435483" y="175729"/>
                  </a:moveTo>
                  <a:lnTo>
                    <a:pt x="434670" y="170662"/>
                  </a:lnTo>
                  <a:lnTo>
                    <a:pt x="431025" y="167728"/>
                  </a:lnTo>
                  <a:lnTo>
                    <a:pt x="427329" y="164833"/>
                  </a:lnTo>
                  <a:lnTo>
                    <a:pt x="422135" y="165442"/>
                  </a:lnTo>
                  <a:lnTo>
                    <a:pt x="419633" y="168821"/>
                  </a:lnTo>
                  <a:lnTo>
                    <a:pt x="417080" y="172250"/>
                  </a:lnTo>
                  <a:lnTo>
                    <a:pt x="418071" y="177088"/>
                  </a:lnTo>
                  <a:lnTo>
                    <a:pt x="421640" y="179882"/>
                  </a:lnTo>
                  <a:lnTo>
                    <a:pt x="425170" y="182727"/>
                  </a:lnTo>
                  <a:lnTo>
                    <a:pt x="430174" y="182346"/>
                  </a:lnTo>
                  <a:lnTo>
                    <a:pt x="435483" y="175729"/>
                  </a:lnTo>
                  <a:close/>
                </a:path>
                <a:path w="689610" h="55499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9610" h="55499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9610" h="554990">
                  <a:moveTo>
                    <a:pt x="474306" y="265226"/>
                  </a:moveTo>
                  <a:lnTo>
                    <a:pt x="471170" y="261607"/>
                  </a:lnTo>
                  <a:lnTo>
                    <a:pt x="467982" y="258051"/>
                  </a:lnTo>
                  <a:lnTo>
                    <a:pt x="462686" y="257721"/>
                  </a:lnTo>
                  <a:lnTo>
                    <a:pt x="459562" y="260654"/>
                  </a:lnTo>
                  <a:lnTo>
                    <a:pt x="456399" y="263639"/>
                  </a:lnTo>
                  <a:lnTo>
                    <a:pt x="456501" y="268668"/>
                  </a:lnTo>
                  <a:lnTo>
                    <a:pt x="459574" y="272097"/>
                  </a:lnTo>
                  <a:lnTo>
                    <a:pt x="462584" y="275577"/>
                  </a:lnTo>
                  <a:lnTo>
                    <a:pt x="467677" y="276110"/>
                  </a:lnTo>
                  <a:lnTo>
                    <a:pt x="474205" y="270446"/>
                  </a:lnTo>
                  <a:lnTo>
                    <a:pt x="474306" y="265226"/>
                  </a:lnTo>
                  <a:close/>
                </a:path>
                <a:path w="689610" h="554990">
                  <a:moveTo>
                    <a:pt x="488950" y="283718"/>
                  </a:moveTo>
                  <a:lnTo>
                    <a:pt x="486295" y="280327"/>
                  </a:lnTo>
                  <a:lnTo>
                    <a:pt x="483577" y="276974"/>
                  </a:lnTo>
                  <a:lnTo>
                    <a:pt x="478802" y="276453"/>
                  </a:lnTo>
                  <a:lnTo>
                    <a:pt x="475856" y="278955"/>
                  </a:lnTo>
                  <a:lnTo>
                    <a:pt x="472859" y="281508"/>
                  </a:lnTo>
                  <a:lnTo>
                    <a:pt x="472744" y="286042"/>
                  </a:lnTo>
                  <a:lnTo>
                    <a:pt x="475361" y="289280"/>
                  </a:lnTo>
                  <a:lnTo>
                    <a:pt x="477939" y="292557"/>
                  </a:lnTo>
                  <a:lnTo>
                    <a:pt x="482498" y="293255"/>
                  </a:lnTo>
                  <a:lnTo>
                    <a:pt x="488632" y="288429"/>
                  </a:lnTo>
                  <a:lnTo>
                    <a:pt x="488950" y="283718"/>
                  </a:lnTo>
                  <a:close/>
                </a:path>
                <a:path w="689610" h="554990">
                  <a:moveTo>
                    <a:pt x="494639" y="164922"/>
                  </a:moveTo>
                  <a:lnTo>
                    <a:pt x="494030" y="158165"/>
                  </a:lnTo>
                  <a:lnTo>
                    <a:pt x="489483" y="153949"/>
                  </a:lnTo>
                  <a:lnTo>
                    <a:pt x="484759" y="149910"/>
                  </a:lnTo>
                  <a:lnTo>
                    <a:pt x="477951" y="150164"/>
                  </a:lnTo>
                  <a:lnTo>
                    <a:pt x="470738" y="158711"/>
                  </a:lnTo>
                  <a:lnTo>
                    <a:pt x="471538" y="165252"/>
                  </a:lnTo>
                  <a:lnTo>
                    <a:pt x="476059" y="169125"/>
                  </a:lnTo>
                  <a:lnTo>
                    <a:pt x="480428" y="173177"/>
                  </a:lnTo>
                  <a:lnTo>
                    <a:pt x="487045" y="173126"/>
                  </a:lnTo>
                  <a:lnTo>
                    <a:pt x="490842" y="169024"/>
                  </a:lnTo>
                  <a:lnTo>
                    <a:pt x="494639" y="164922"/>
                  </a:lnTo>
                  <a:close/>
                </a:path>
                <a:path w="689610" h="55499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9610" h="55499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9610" h="554990">
                  <a:moveTo>
                    <a:pt x="528281" y="263791"/>
                  </a:moveTo>
                  <a:lnTo>
                    <a:pt x="525157" y="259638"/>
                  </a:lnTo>
                  <a:lnTo>
                    <a:pt x="521919" y="255574"/>
                  </a:lnTo>
                  <a:lnTo>
                    <a:pt x="516204" y="254812"/>
                  </a:lnTo>
                  <a:lnTo>
                    <a:pt x="508965" y="260781"/>
                  </a:lnTo>
                  <a:lnTo>
                    <a:pt x="508698" y="266255"/>
                  </a:lnTo>
                  <a:lnTo>
                    <a:pt x="511810" y="270179"/>
                  </a:lnTo>
                  <a:lnTo>
                    <a:pt x="514819" y="274180"/>
                  </a:lnTo>
                  <a:lnTo>
                    <a:pt x="520293" y="275120"/>
                  </a:lnTo>
                  <a:lnTo>
                    <a:pt x="524040" y="272288"/>
                  </a:lnTo>
                  <a:lnTo>
                    <a:pt x="527786" y="269455"/>
                  </a:lnTo>
                  <a:lnTo>
                    <a:pt x="528281" y="263791"/>
                  </a:lnTo>
                  <a:close/>
                </a:path>
                <a:path w="689610" h="554990">
                  <a:moveTo>
                    <a:pt x="536511" y="197853"/>
                  </a:moveTo>
                  <a:lnTo>
                    <a:pt x="531533" y="192481"/>
                  </a:lnTo>
                  <a:lnTo>
                    <a:pt x="526427" y="187223"/>
                  </a:lnTo>
                  <a:lnTo>
                    <a:pt x="518477" y="186715"/>
                  </a:lnTo>
                  <a:lnTo>
                    <a:pt x="509092" y="195935"/>
                  </a:lnTo>
                  <a:lnTo>
                    <a:pt x="509231" y="203720"/>
                  </a:lnTo>
                  <a:lnTo>
                    <a:pt x="514108" y="208724"/>
                  </a:lnTo>
                  <a:lnTo>
                    <a:pt x="518845" y="213842"/>
                  </a:lnTo>
                  <a:lnTo>
                    <a:pt x="526491" y="214642"/>
                  </a:lnTo>
                  <a:lnTo>
                    <a:pt x="531444" y="210261"/>
                  </a:lnTo>
                  <a:lnTo>
                    <a:pt x="536346" y="205930"/>
                  </a:lnTo>
                  <a:lnTo>
                    <a:pt x="536511" y="197853"/>
                  </a:lnTo>
                  <a:close/>
                </a:path>
                <a:path w="689610" h="55499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9610" h="55499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9610" h="554990">
                  <a:moveTo>
                    <a:pt x="574624" y="329171"/>
                  </a:moveTo>
                  <a:lnTo>
                    <a:pt x="571271" y="323329"/>
                  </a:lnTo>
                  <a:lnTo>
                    <a:pt x="567778" y="317550"/>
                  </a:lnTo>
                  <a:lnTo>
                    <a:pt x="560768" y="315455"/>
                  </a:lnTo>
                  <a:lnTo>
                    <a:pt x="550443" y="321767"/>
                  </a:lnTo>
                  <a:lnTo>
                    <a:pt x="548957" y="328790"/>
                  </a:lnTo>
                  <a:lnTo>
                    <a:pt x="552284" y="334276"/>
                  </a:lnTo>
                  <a:lnTo>
                    <a:pt x="555472" y="339839"/>
                  </a:lnTo>
                  <a:lnTo>
                    <a:pt x="562152" y="342150"/>
                  </a:lnTo>
                  <a:lnTo>
                    <a:pt x="567512" y="339242"/>
                  </a:lnTo>
                  <a:lnTo>
                    <a:pt x="572795" y="336372"/>
                  </a:lnTo>
                  <a:lnTo>
                    <a:pt x="574624" y="329171"/>
                  </a:lnTo>
                  <a:close/>
                </a:path>
                <a:path w="689610" h="554990">
                  <a:moveTo>
                    <a:pt x="646722" y="551218"/>
                  </a:moveTo>
                  <a:lnTo>
                    <a:pt x="645439" y="537273"/>
                  </a:lnTo>
                  <a:lnTo>
                    <a:pt x="641057" y="533323"/>
                  </a:lnTo>
                  <a:lnTo>
                    <a:pt x="643686" y="529666"/>
                  </a:lnTo>
                  <a:lnTo>
                    <a:pt x="644766" y="525030"/>
                  </a:lnTo>
                  <a:lnTo>
                    <a:pt x="644093" y="520166"/>
                  </a:lnTo>
                  <a:lnTo>
                    <a:pt x="641870" y="513499"/>
                  </a:lnTo>
                  <a:lnTo>
                    <a:pt x="637705" y="508469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01" y="456311"/>
                  </a:lnTo>
                  <a:lnTo>
                    <a:pt x="625640" y="455269"/>
                  </a:lnTo>
                  <a:lnTo>
                    <a:pt x="627354" y="449300"/>
                  </a:lnTo>
                  <a:lnTo>
                    <a:pt x="626605" y="442696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80" y="432269"/>
                  </a:lnTo>
                  <a:lnTo>
                    <a:pt x="620915" y="426008"/>
                  </a:lnTo>
                  <a:lnTo>
                    <a:pt x="617804" y="417753"/>
                  </a:lnTo>
                  <a:lnTo>
                    <a:pt x="614845" y="409435"/>
                  </a:lnTo>
                  <a:lnTo>
                    <a:pt x="607593" y="405599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299" y="411759"/>
                  </a:lnTo>
                  <a:lnTo>
                    <a:pt x="588098" y="419239"/>
                  </a:lnTo>
                  <a:lnTo>
                    <a:pt x="590892" y="427050"/>
                  </a:lnTo>
                  <a:lnTo>
                    <a:pt x="593826" y="434797"/>
                  </a:lnTo>
                  <a:lnTo>
                    <a:pt x="597890" y="437210"/>
                  </a:lnTo>
                  <a:lnTo>
                    <a:pt x="595172" y="442772"/>
                  </a:lnTo>
                  <a:lnTo>
                    <a:pt x="597687" y="451154"/>
                  </a:lnTo>
                  <a:lnTo>
                    <a:pt x="600367" y="459486"/>
                  </a:lnTo>
                  <a:lnTo>
                    <a:pt x="605155" y="462610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49" y="511086"/>
                  </a:lnTo>
                  <a:lnTo>
                    <a:pt x="611339" y="515454"/>
                  </a:lnTo>
                  <a:lnTo>
                    <a:pt x="613270" y="529145"/>
                  </a:lnTo>
                  <a:lnTo>
                    <a:pt x="615683" y="533044"/>
                  </a:lnTo>
                  <a:lnTo>
                    <a:pt x="619048" y="535940"/>
                  </a:lnTo>
                  <a:lnTo>
                    <a:pt x="615492" y="540588"/>
                  </a:lnTo>
                  <a:lnTo>
                    <a:pt x="616699" y="553669"/>
                  </a:lnTo>
                  <a:lnTo>
                    <a:pt x="617270" y="554710"/>
                  </a:lnTo>
                  <a:lnTo>
                    <a:pt x="645693" y="554710"/>
                  </a:lnTo>
                  <a:lnTo>
                    <a:pt x="646722" y="551218"/>
                  </a:lnTo>
                  <a:close/>
                </a:path>
                <a:path w="689610" h="554990">
                  <a:moveTo>
                    <a:pt x="688098" y="530987"/>
                  </a:moveTo>
                  <a:lnTo>
                    <a:pt x="686155" y="515327"/>
                  </a:ln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73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06"/>
                  </a:lnTo>
                  <a:lnTo>
                    <a:pt x="658698" y="388137"/>
                  </a:lnTo>
                  <a:lnTo>
                    <a:pt x="656793" y="383146"/>
                  </a:lnTo>
                  <a:lnTo>
                    <a:pt x="652818" y="376631"/>
                  </a:lnTo>
                  <a:lnTo>
                    <a:pt x="647166" y="372325"/>
                  </a:lnTo>
                  <a:lnTo>
                    <a:pt x="649236" y="366687"/>
                  </a:lnTo>
                  <a:lnTo>
                    <a:pt x="635012" y="345071"/>
                  </a:lnTo>
                  <a:lnTo>
                    <a:pt x="636549" y="340283"/>
                  </a:lnTo>
                  <a:lnTo>
                    <a:pt x="620763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088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36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295"/>
                  </a:lnTo>
                  <a:lnTo>
                    <a:pt x="588835" y="308356"/>
                  </a:lnTo>
                  <a:lnTo>
                    <a:pt x="602322" y="330034"/>
                  </a:lnTo>
                  <a:lnTo>
                    <a:pt x="601345" y="331978"/>
                  </a:lnTo>
                  <a:lnTo>
                    <a:pt x="613194" y="355269"/>
                  </a:lnTo>
                  <a:lnTo>
                    <a:pt x="612711" y="356146"/>
                  </a:lnTo>
                  <a:lnTo>
                    <a:pt x="624598" y="381520"/>
                  </a:lnTo>
                  <a:lnTo>
                    <a:pt x="623252" y="388391"/>
                  </a:lnTo>
                  <a:lnTo>
                    <a:pt x="624547" y="395503"/>
                  </a:lnTo>
                  <a:lnTo>
                    <a:pt x="626338" y="400189"/>
                  </a:lnTo>
                  <a:lnTo>
                    <a:pt x="629856" y="403733"/>
                  </a:lnTo>
                  <a:lnTo>
                    <a:pt x="635711" y="406793"/>
                  </a:lnTo>
                  <a:lnTo>
                    <a:pt x="635165" y="407581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08"/>
                  </a:lnTo>
                  <a:lnTo>
                    <a:pt x="644398" y="450926"/>
                  </a:lnTo>
                  <a:lnTo>
                    <a:pt x="647166" y="454431"/>
                  </a:lnTo>
                  <a:lnTo>
                    <a:pt x="652653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0793" y="518883"/>
                  </a:lnTo>
                  <a:lnTo>
                    <a:pt x="662635" y="533742"/>
                  </a:lnTo>
                  <a:lnTo>
                    <a:pt x="669124" y="539216"/>
                  </a:lnTo>
                  <a:lnTo>
                    <a:pt x="683209" y="537870"/>
                  </a:lnTo>
                  <a:lnTo>
                    <a:pt x="688098" y="530987"/>
                  </a:lnTo>
                  <a:close/>
                </a:path>
                <a:path w="689610" h="554990">
                  <a:moveTo>
                    <a:pt x="689305" y="554710"/>
                  </a:moveTo>
                  <a:lnTo>
                    <a:pt x="688530" y="544372"/>
                  </a:lnTo>
                  <a:lnTo>
                    <a:pt x="682764" y="539000"/>
                  </a:lnTo>
                  <a:lnTo>
                    <a:pt x="669683" y="540321"/>
                  </a:lnTo>
                  <a:lnTo>
                    <a:pt x="664794" y="546506"/>
                  </a:lnTo>
                  <a:lnTo>
                    <a:pt x="665416" y="554710"/>
                  </a:lnTo>
                  <a:lnTo>
                    <a:pt x="689305" y="55471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0" y="6206604"/>
              <a:ext cx="857885" cy="651510"/>
            </a:xfrm>
            <a:custGeom>
              <a:avLst/>
              <a:gdLst/>
              <a:ahLst/>
              <a:cxnLst/>
              <a:rect l="l" t="t" r="r" b="b"/>
              <a:pathLst>
                <a:path w="857885" h="651509">
                  <a:moveTo>
                    <a:pt x="29540" y="19888"/>
                  </a:moveTo>
                  <a:lnTo>
                    <a:pt x="28257" y="6731"/>
                  </a:lnTo>
                  <a:lnTo>
                    <a:pt x="21818" y="1981"/>
                  </a:lnTo>
                  <a:lnTo>
                    <a:pt x="14528" y="2705"/>
                  </a:lnTo>
                  <a:lnTo>
                    <a:pt x="7239" y="3581"/>
                  </a:lnTo>
                  <a:lnTo>
                    <a:pt x="2146" y="9893"/>
                  </a:lnTo>
                  <a:lnTo>
                    <a:pt x="3073" y="16395"/>
                  </a:lnTo>
                  <a:lnTo>
                    <a:pt x="4013" y="22987"/>
                  </a:lnTo>
                  <a:lnTo>
                    <a:pt x="10401" y="27305"/>
                  </a:lnTo>
                  <a:lnTo>
                    <a:pt x="17386" y="26466"/>
                  </a:lnTo>
                  <a:lnTo>
                    <a:pt x="24384" y="25781"/>
                  </a:lnTo>
                  <a:lnTo>
                    <a:pt x="29540" y="19888"/>
                  </a:lnTo>
                  <a:close/>
                </a:path>
                <a:path w="857885" h="651509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64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27"/>
                  </a:lnTo>
                  <a:lnTo>
                    <a:pt x="0" y="108165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692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77"/>
                  </a:lnTo>
                  <a:lnTo>
                    <a:pt x="28143" y="129895"/>
                  </a:lnTo>
                  <a:lnTo>
                    <a:pt x="31394" y="123952"/>
                  </a:lnTo>
                  <a:lnTo>
                    <a:pt x="32080" y="117106"/>
                  </a:lnTo>
                  <a:close/>
                </a:path>
                <a:path w="857885" h="651509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7885" h="651509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18" y="56489"/>
                  </a:lnTo>
                  <a:lnTo>
                    <a:pt x="52311" y="50444"/>
                  </a:lnTo>
                  <a:lnTo>
                    <a:pt x="43141" y="51028"/>
                  </a:lnTo>
                  <a:lnTo>
                    <a:pt x="33997" y="51904"/>
                  </a:lnTo>
                  <a:lnTo>
                    <a:pt x="29032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14"/>
                  </a:lnTo>
                  <a:lnTo>
                    <a:pt x="431" y="59956"/>
                  </a:lnTo>
                  <a:lnTo>
                    <a:pt x="0" y="60794"/>
                  </a:lnTo>
                  <a:lnTo>
                    <a:pt x="0" y="65366"/>
                  </a:lnTo>
                  <a:lnTo>
                    <a:pt x="0" y="81280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53" y="77177"/>
                  </a:lnTo>
                  <a:lnTo>
                    <a:pt x="37033" y="81534"/>
                  </a:lnTo>
                  <a:lnTo>
                    <a:pt x="45681" y="80695"/>
                  </a:lnTo>
                  <a:lnTo>
                    <a:pt x="54343" y="80149"/>
                  </a:lnTo>
                  <a:lnTo>
                    <a:pt x="60871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7885" h="651509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7885" h="651509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7885" h="651509">
                  <a:moveTo>
                    <a:pt x="149110" y="59131"/>
                  </a:moveTo>
                  <a:lnTo>
                    <a:pt x="143611" y="53301"/>
                  </a:lnTo>
                  <a:lnTo>
                    <a:pt x="136283" y="52717"/>
                  </a:lnTo>
                  <a:lnTo>
                    <a:pt x="128943" y="52298"/>
                  </a:lnTo>
                  <a:lnTo>
                    <a:pt x="122796" y="57607"/>
                  </a:lnTo>
                  <a:lnTo>
                    <a:pt x="122567" y="64173"/>
                  </a:lnTo>
                  <a:lnTo>
                    <a:pt x="122339" y="70827"/>
                  </a:lnTo>
                  <a:lnTo>
                    <a:pt x="127850" y="76238"/>
                  </a:lnTo>
                  <a:lnTo>
                    <a:pt x="134874" y="76631"/>
                  </a:lnTo>
                  <a:lnTo>
                    <a:pt x="141884" y="77203"/>
                  </a:lnTo>
                  <a:lnTo>
                    <a:pt x="148005" y="72313"/>
                  </a:lnTo>
                  <a:lnTo>
                    <a:pt x="149110" y="59131"/>
                  </a:lnTo>
                  <a:close/>
                </a:path>
                <a:path w="857885" h="651509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7885" h="651509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7885" h="651509">
                  <a:moveTo>
                    <a:pt x="223545" y="119684"/>
                  </a:moveTo>
                  <a:lnTo>
                    <a:pt x="218528" y="112737"/>
                  </a:lnTo>
                  <a:lnTo>
                    <a:pt x="210820" y="111086"/>
                  </a:lnTo>
                  <a:lnTo>
                    <a:pt x="203060" y="109677"/>
                  </a:lnTo>
                  <a:lnTo>
                    <a:pt x="196634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6852" y="109778"/>
                  </a:lnTo>
                  <a:lnTo>
                    <a:pt x="166014" y="117271"/>
                  </a:lnTo>
                  <a:lnTo>
                    <a:pt x="165163" y="124815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56" y="129032"/>
                  </a:lnTo>
                  <a:lnTo>
                    <a:pt x="198615" y="134899"/>
                  </a:lnTo>
                  <a:lnTo>
                    <a:pt x="205981" y="136245"/>
                  </a:lnTo>
                  <a:lnTo>
                    <a:pt x="213309" y="137820"/>
                  </a:lnTo>
                  <a:lnTo>
                    <a:pt x="220484" y="133489"/>
                  </a:lnTo>
                  <a:lnTo>
                    <a:pt x="223545" y="119684"/>
                  </a:lnTo>
                  <a:close/>
                </a:path>
                <a:path w="857885" h="651509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7885" h="651509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7885" h="651509">
                  <a:moveTo>
                    <a:pt x="249986" y="126568"/>
                  </a:moveTo>
                  <a:lnTo>
                    <a:pt x="245630" y="119900"/>
                  </a:lnTo>
                  <a:lnTo>
                    <a:pt x="238556" y="118033"/>
                  </a:lnTo>
                  <a:lnTo>
                    <a:pt x="231419" y="116344"/>
                  </a:lnTo>
                  <a:lnTo>
                    <a:pt x="224472" y="120421"/>
                  </a:lnTo>
                  <a:lnTo>
                    <a:pt x="223100" y="126822"/>
                  </a:lnTo>
                  <a:lnTo>
                    <a:pt x="221716" y="133286"/>
                  </a:lnTo>
                  <a:lnTo>
                    <a:pt x="226148" y="139585"/>
                  </a:lnTo>
                  <a:lnTo>
                    <a:pt x="232943" y="141185"/>
                  </a:lnTo>
                  <a:lnTo>
                    <a:pt x="239687" y="142976"/>
                  </a:lnTo>
                  <a:lnTo>
                    <a:pt x="246545" y="139280"/>
                  </a:lnTo>
                  <a:lnTo>
                    <a:pt x="249986" y="126568"/>
                  </a:lnTo>
                  <a:close/>
                </a:path>
                <a:path w="857885" h="651509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7885" h="651509">
                  <a:moveTo>
                    <a:pt x="276059" y="134670"/>
                  </a:moveTo>
                  <a:lnTo>
                    <a:pt x="272338" y="128320"/>
                  </a:lnTo>
                  <a:lnTo>
                    <a:pt x="265887" y="126276"/>
                  </a:lnTo>
                  <a:lnTo>
                    <a:pt x="259384" y="124383"/>
                  </a:lnTo>
                  <a:lnTo>
                    <a:pt x="252780" y="127863"/>
                  </a:lnTo>
                  <a:lnTo>
                    <a:pt x="251218" y="133705"/>
                  </a:lnTo>
                  <a:lnTo>
                    <a:pt x="249631" y="139623"/>
                  </a:lnTo>
                  <a:lnTo>
                    <a:pt x="253453" y="145618"/>
                  </a:lnTo>
                  <a:lnTo>
                    <a:pt x="259664" y="147421"/>
                  </a:lnTo>
                  <a:lnTo>
                    <a:pt x="265836" y="149390"/>
                  </a:lnTo>
                  <a:lnTo>
                    <a:pt x="272338" y="146265"/>
                  </a:lnTo>
                  <a:lnTo>
                    <a:pt x="276059" y="134670"/>
                  </a:lnTo>
                  <a:close/>
                </a:path>
                <a:path w="857885" h="651509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7885" h="651509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7885" h="651509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7885" h="651509">
                  <a:moveTo>
                    <a:pt x="326948" y="41935"/>
                  </a:moveTo>
                  <a:lnTo>
                    <a:pt x="322834" y="34213"/>
                  </a:lnTo>
                  <a:lnTo>
                    <a:pt x="315290" y="31572"/>
                  </a:lnTo>
                  <a:lnTo>
                    <a:pt x="307632" y="29248"/>
                  </a:lnTo>
                  <a:lnTo>
                    <a:pt x="299745" y="32943"/>
                  </a:lnTo>
                  <a:lnTo>
                    <a:pt x="295567" y="46710"/>
                  </a:lnTo>
                  <a:lnTo>
                    <a:pt x="299808" y="54089"/>
                  </a:lnTo>
                  <a:lnTo>
                    <a:pt x="307124" y="56299"/>
                  </a:lnTo>
                  <a:lnTo>
                    <a:pt x="314337" y="58826"/>
                  </a:lnTo>
                  <a:lnTo>
                    <a:pt x="322110" y="55473"/>
                  </a:lnTo>
                  <a:lnTo>
                    <a:pt x="324535" y="48691"/>
                  </a:lnTo>
                  <a:lnTo>
                    <a:pt x="326948" y="41935"/>
                  </a:lnTo>
                  <a:close/>
                </a:path>
                <a:path w="857885" h="651509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7885" h="651509">
                  <a:moveTo>
                    <a:pt x="354330" y="112560"/>
                  </a:moveTo>
                  <a:lnTo>
                    <a:pt x="351878" y="107022"/>
                  </a:lnTo>
                  <a:lnTo>
                    <a:pt x="346824" y="104762"/>
                  </a:lnTo>
                  <a:lnTo>
                    <a:pt x="341757" y="102552"/>
                  </a:lnTo>
                  <a:lnTo>
                    <a:pt x="336003" y="104825"/>
                  </a:lnTo>
                  <a:lnTo>
                    <a:pt x="332270" y="114122"/>
                  </a:lnTo>
                  <a:lnTo>
                    <a:pt x="334860" y="119329"/>
                  </a:lnTo>
                  <a:lnTo>
                    <a:pt x="339763" y="121462"/>
                  </a:lnTo>
                  <a:lnTo>
                    <a:pt x="344652" y="123659"/>
                  </a:lnTo>
                  <a:lnTo>
                    <a:pt x="350266" y="121729"/>
                  </a:lnTo>
                  <a:lnTo>
                    <a:pt x="352298" y="117144"/>
                  </a:lnTo>
                  <a:lnTo>
                    <a:pt x="354330" y="112560"/>
                  </a:lnTo>
                  <a:close/>
                </a:path>
                <a:path w="857885" h="651509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7885" h="651509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7885" h="651509">
                  <a:moveTo>
                    <a:pt x="411518" y="140131"/>
                  </a:moveTo>
                  <a:lnTo>
                    <a:pt x="409219" y="133134"/>
                  </a:lnTo>
                  <a:lnTo>
                    <a:pt x="403364" y="129768"/>
                  </a:lnTo>
                  <a:lnTo>
                    <a:pt x="397383" y="126657"/>
                  </a:lnTo>
                  <a:lnTo>
                    <a:pt x="390232" y="128600"/>
                  </a:lnTo>
                  <a:lnTo>
                    <a:pt x="384683" y="139420"/>
                  </a:lnTo>
                  <a:lnTo>
                    <a:pt x="387121" y="146151"/>
                  </a:lnTo>
                  <a:lnTo>
                    <a:pt x="392861" y="149136"/>
                  </a:lnTo>
                  <a:lnTo>
                    <a:pt x="398475" y="152361"/>
                  </a:lnTo>
                  <a:lnTo>
                    <a:pt x="405472" y="150698"/>
                  </a:lnTo>
                  <a:lnTo>
                    <a:pt x="408495" y="145415"/>
                  </a:lnTo>
                  <a:lnTo>
                    <a:pt x="411518" y="140131"/>
                  </a:lnTo>
                  <a:close/>
                </a:path>
                <a:path w="857885" h="651509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7885" h="651509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7885" h="651509">
                  <a:moveTo>
                    <a:pt x="686612" y="324815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095"/>
                  </a:lnTo>
                  <a:lnTo>
                    <a:pt x="654367" y="276555"/>
                  </a:lnTo>
                  <a:lnTo>
                    <a:pt x="648614" y="276555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80"/>
                  </a:lnTo>
                  <a:lnTo>
                    <a:pt x="609231" y="222808"/>
                  </a:lnTo>
                  <a:lnTo>
                    <a:pt x="609206" y="218922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75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692"/>
                  </a:lnTo>
                  <a:lnTo>
                    <a:pt x="505167" y="122339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24"/>
                  </a:lnTo>
                  <a:lnTo>
                    <a:pt x="470141" y="98577"/>
                  </a:lnTo>
                  <a:lnTo>
                    <a:pt x="462597" y="95669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30"/>
                  </a:lnTo>
                  <a:lnTo>
                    <a:pt x="396494" y="66103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72"/>
                  </a:lnTo>
                  <a:lnTo>
                    <a:pt x="450786" y="129616"/>
                  </a:lnTo>
                  <a:lnTo>
                    <a:pt x="457987" y="132321"/>
                  </a:lnTo>
                  <a:lnTo>
                    <a:pt x="465302" y="132410"/>
                  </a:lnTo>
                  <a:lnTo>
                    <a:pt x="468071" y="131368"/>
                  </a:lnTo>
                  <a:lnTo>
                    <a:pt x="468223" y="135318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396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594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53"/>
                  </a:lnTo>
                  <a:lnTo>
                    <a:pt x="592886" y="237845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49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13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81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15"/>
                  </a:lnTo>
                  <a:close/>
                </a:path>
                <a:path w="857885" h="651509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69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7885" h="651509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50"/>
                  </a:lnTo>
                  <a:lnTo>
                    <a:pt x="692505" y="443179"/>
                  </a:lnTo>
                  <a:lnTo>
                    <a:pt x="688924" y="437705"/>
                  </a:lnTo>
                  <a:lnTo>
                    <a:pt x="683958" y="434149"/>
                  </a:lnTo>
                  <a:lnTo>
                    <a:pt x="678802" y="432968"/>
                  </a:lnTo>
                  <a:lnTo>
                    <a:pt x="681786" y="427558"/>
                  </a:lnTo>
                  <a:lnTo>
                    <a:pt x="667956" y="404660"/>
                  </a:lnTo>
                  <a:lnTo>
                    <a:pt x="668147" y="404418"/>
                  </a:lnTo>
                  <a:lnTo>
                    <a:pt x="670369" y="395693"/>
                  </a:lnTo>
                  <a:lnTo>
                    <a:pt x="669798" y="390690"/>
                  </a:lnTo>
                  <a:lnTo>
                    <a:pt x="667321" y="386130"/>
                  </a:lnTo>
                  <a:lnTo>
                    <a:pt x="662660" y="380339"/>
                  </a:lnTo>
                  <a:lnTo>
                    <a:pt x="656691" y="376885"/>
                  </a:lnTo>
                  <a:lnTo>
                    <a:pt x="654634" y="376631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00"/>
                  </a:lnTo>
                  <a:lnTo>
                    <a:pt x="639838" y="349224"/>
                  </a:lnTo>
                  <a:lnTo>
                    <a:pt x="641096" y="341909"/>
                  </a:lnTo>
                  <a:lnTo>
                    <a:pt x="639838" y="336435"/>
                  </a:lnTo>
                  <a:lnTo>
                    <a:pt x="636600" y="331622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72"/>
                  </a:lnTo>
                  <a:lnTo>
                    <a:pt x="602818" y="285927"/>
                  </a:lnTo>
                  <a:lnTo>
                    <a:pt x="599135" y="281432"/>
                  </a:lnTo>
                  <a:lnTo>
                    <a:pt x="592759" y="276110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82"/>
                  </a:lnTo>
                  <a:lnTo>
                    <a:pt x="564591" y="251688"/>
                  </a:lnTo>
                  <a:lnTo>
                    <a:pt x="560959" y="252120"/>
                  </a:lnTo>
                  <a:lnTo>
                    <a:pt x="561454" y="249301"/>
                  </a:lnTo>
                  <a:lnTo>
                    <a:pt x="559930" y="242519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59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25"/>
                  </a:lnTo>
                  <a:lnTo>
                    <a:pt x="490664" y="193649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87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11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82"/>
                  </a:lnTo>
                  <a:lnTo>
                    <a:pt x="583628" y="312750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10"/>
                  </a:lnTo>
                  <a:lnTo>
                    <a:pt x="619658" y="362788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20"/>
                  </a:lnTo>
                  <a:lnTo>
                    <a:pt x="640054" y="406438"/>
                  </a:lnTo>
                  <a:lnTo>
                    <a:pt x="643839" y="409473"/>
                  </a:lnTo>
                  <a:lnTo>
                    <a:pt x="652335" y="412407"/>
                  </a:lnTo>
                  <a:lnTo>
                    <a:pt x="652513" y="412407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22"/>
                  </a:lnTo>
                  <a:lnTo>
                    <a:pt x="668426" y="462737"/>
                  </a:lnTo>
                  <a:lnTo>
                    <a:pt x="677214" y="466699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7885" h="651509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7885" h="651509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7885" h="651509">
                  <a:moveTo>
                    <a:pt x="721423" y="539419"/>
                  </a:moveTo>
                  <a:lnTo>
                    <a:pt x="717727" y="525183"/>
                  </a:lnTo>
                  <a:lnTo>
                    <a:pt x="711060" y="520890"/>
                  </a:lnTo>
                  <a:lnTo>
                    <a:pt x="704697" y="522706"/>
                  </a:lnTo>
                  <a:lnTo>
                    <a:pt x="698334" y="524522"/>
                  </a:lnTo>
                  <a:lnTo>
                    <a:pt x="694613" y="531507"/>
                  </a:lnTo>
                  <a:lnTo>
                    <a:pt x="698157" y="545122"/>
                  </a:lnTo>
                  <a:lnTo>
                    <a:pt x="704811" y="549414"/>
                  </a:lnTo>
                  <a:lnTo>
                    <a:pt x="717702" y="546404"/>
                  </a:lnTo>
                  <a:lnTo>
                    <a:pt x="721423" y="539419"/>
                  </a:lnTo>
                  <a:close/>
                </a:path>
                <a:path w="857885" h="651509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7885" h="651509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7885" h="651509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7885" h="651509">
                  <a:moveTo>
                    <a:pt x="734072" y="629488"/>
                  </a:moveTo>
                  <a:lnTo>
                    <a:pt x="732853" y="618477"/>
                  </a:lnTo>
                  <a:lnTo>
                    <a:pt x="728319" y="614540"/>
                  </a:lnTo>
                  <a:lnTo>
                    <a:pt x="723353" y="615175"/>
                  </a:lnTo>
                  <a:lnTo>
                    <a:pt x="718388" y="615810"/>
                  </a:lnTo>
                  <a:lnTo>
                    <a:pt x="714832" y="620649"/>
                  </a:lnTo>
                  <a:lnTo>
                    <a:pt x="716026" y="631291"/>
                  </a:lnTo>
                  <a:lnTo>
                    <a:pt x="720547" y="635228"/>
                  </a:lnTo>
                  <a:lnTo>
                    <a:pt x="730529" y="634326"/>
                  </a:lnTo>
                  <a:lnTo>
                    <a:pt x="734072" y="629488"/>
                  </a:lnTo>
                  <a:close/>
                </a:path>
                <a:path w="857885" h="651509">
                  <a:moveTo>
                    <a:pt x="744867" y="439915"/>
                  </a:moveTo>
                  <a:lnTo>
                    <a:pt x="739838" y="427545"/>
                  </a:lnTo>
                  <a:lnTo>
                    <a:pt x="733310" y="424459"/>
                  </a:lnTo>
                  <a:lnTo>
                    <a:pt x="727773" y="426834"/>
                  </a:lnTo>
                  <a:lnTo>
                    <a:pt x="722236" y="429209"/>
                  </a:lnTo>
                  <a:lnTo>
                    <a:pt x="719696" y="435965"/>
                  </a:lnTo>
                  <a:lnTo>
                    <a:pt x="724535" y="447878"/>
                  </a:lnTo>
                  <a:lnTo>
                    <a:pt x="731062" y="450964"/>
                  </a:lnTo>
                  <a:lnTo>
                    <a:pt x="742327" y="446671"/>
                  </a:lnTo>
                  <a:lnTo>
                    <a:pt x="744867" y="439915"/>
                  </a:lnTo>
                  <a:close/>
                </a:path>
                <a:path w="857885" h="651509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7885" h="651509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7885" h="651509">
                  <a:moveTo>
                    <a:pt x="788301" y="651395"/>
                  </a:moveTo>
                  <a:lnTo>
                    <a:pt x="787717" y="650824"/>
                  </a:lnTo>
                  <a:lnTo>
                    <a:pt x="781126" y="651395"/>
                  </a:lnTo>
                  <a:lnTo>
                    <a:pt x="788301" y="651395"/>
                  </a:lnTo>
                  <a:close/>
                </a:path>
                <a:path w="857885" h="651509">
                  <a:moveTo>
                    <a:pt x="790981" y="636917"/>
                  </a:moveTo>
                  <a:lnTo>
                    <a:pt x="789660" y="623633"/>
                  </a:lnTo>
                  <a:lnTo>
                    <a:pt x="784275" y="618794"/>
                  </a:lnTo>
                  <a:lnTo>
                    <a:pt x="772299" y="620179"/>
                  </a:lnTo>
                  <a:lnTo>
                    <a:pt x="767956" y="625919"/>
                  </a:lnTo>
                  <a:lnTo>
                    <a:pt x="769226" y="638721"/>
                  </a:lnTo>
                  <a:lnTo>
                    <a:pt x="774623" y="643547"/>
                  </a:lnTo>
                  <a:lnTo>
                    <a:pt x="780630" y="643102"/>
                  </a:lnTo>
                  <a:lnTo>
                    <a:pt x="786638" y="642658"/>
                  </a:lnTo>
                  <a:lnTo>
                    <a:pt x="790981" y="636917"/>
                  </a:lnTo>
                  <a:close/>
                </a:path>
                <a:path w="857885" h="651509">
                  <a:moveTo>
                    <a:pt x="857288" y="641667"/>
                  </a:moveTo>
                  <a:lnTo>
                    <a:pt x="837742" y="618604"/>
                  </a:lnTo>
                  <a:lnTo>
                    <a:pt x="831049" y="620801"/>
                  </a:lnTo>
                  <a:lnTo>
                    <a:pt x="825817" y="625373"/>
                  </a:lnTo>
                  <a:lnTo>
                    <a:pt x="822553" y="631685"/>
                  </a:lnTo>
                  <a:lnTo>
                    <a:pt x="821778" y="639051"/>
                  </a:lnTo>
                  <a:lnTo>
                    <a:pt x="822198" y="644182"/>
                  </a:lnTo>
                  <a:lnTo>
                    <a:pt x="824547" y="648690"/>
                  </a:lnTo>
                  <a:lnTo>
                    <a:pt x="827481" y="651395"/>
                  </a:lnTo>
                  <a:lnTo>
                    <a:pt x="852043" y="651395"/>
                  </a:lnTo>
                  <a:lnTo>
                    <a:pt x="855726" y="646696"/>
                  </a:lnTo>
                  <a:lnTo>
                    <a:pt x="857288" y="6416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0" y="6075832"/>
              <a:ext cx="996950" cy="782320"/>
            </a:xfrm>
            <a:custGeom>
              <a:avLst/>
              <a:gdLst/>
              <a:ahLst/>
              <a:cxnLst/>
              <a:rect l="l" t="t" r="r" b="b"/>
              <a:pathLst>
                <a:path w="996950" h="782320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6950" h="782320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6950" h="782320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6950" h="782320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6950" h="782320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6950" h="782320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6950" h="782320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6950" h="782320">
                  <a:moveTo>
                    <a:pt x="531253" y="137185"/>
                  </a:moveTo>
                  <a:lnTo>
                    <a:pt x="530656" y="130187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18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71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43"/>
                  </a:lnTo>
                  <a:lnTo>
                    <a:pt x="465315" y="98615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77"/>
                  </a:lnTo>
                  <a:lnTo>
                    <a:pt x="431596" y="79121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40"/>
                  </a:lnTo>
                  <a:lnTo>
                    <a:pt x="395655" y="61937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27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53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82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20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56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82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28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59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57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57"/>
                  </a:lnTo>
                  <a:lnTo>
                    <a:pt x="49936" y="7848"/>
                  </a:lnTo>
                  <a:lnTo>
                    <a:pt x="46050" y="13766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08"/>
                  </a:lnTo>
                  <a:lnTo>
                    <a:pt x="88836" y="32753"/>
                  </a:lnTo>
                  <a:lnTo>
                    <a:pt x="95351" y="36804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798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32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698"/>
                  </a:lnTo>
                  <a:lnTo>
                    <a:pt x="234670" y="47180"/>
                  </a:lnTo>
                  <a:lnTo>
                    <a:pt x="236054" y="45859"/>
                  </a:lnTo>
                  <a:lnTo>
                    <a:pt x="237363" y="48602"/>
                  </a:lnTo>
                  <a:lnTo>
                    <a:pt x="244411" y="55257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86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16"/>
                  </a:lnTo>
                  <a:lnTo>
                    <a:pt x="363512" y="88493"/>
                  </a:lnTo>
                  <a:lnTo>
                    <a:pt x="369785" y="90741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76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63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598"/>
                  </a:lnTo>
                  <a:lnTo>
                    <a:pt x="458076" y="112928"/>
                  </a:lnTo>
                  <a:lnTo>
                    <a:pt x="459079" y="119710"/>
                  </a:lnTo>
                  <a:lnTo>
                    <a:pt x="462915" y="126403"/>
                  </a:lnTo>
                  <a:lnTo>
                    <a:pt x="469188" y="131457"/>
                  </a:lnTo>
                  <a:lnTo>
                    <a:pt x="476872" y="133870"/>
                  </a:lnTo>
                  <a:lnTo>
                    <a:pt x="484581" y="133324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56"/>
                  </a:lnTo>
                  <a:lnTo>
                    <a:pt x="497357" y="144183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50"/>
                  </a:lnTo>
                  <a:lnTo>
                    <a:pt x="523836" y="148945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6950" h="782320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64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13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6950" h="782320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61"/>
                  </a:lnTo>
                  <a:lnTo>
                    <a:pt x="573963" y="161328"/>
                  </a:lnTo>
                  <a:lnTo>
                    <a:pt x="568198" y="163156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797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597"/>
                  </a:lnTo>
                  <a:lnTo>
                    <a:pt x="593242" y="175564"/>
                  </a:lnTo>
                  <a:close/>
                </a:path>
                <a:path w="996950" h="782320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6950" h="782320">
                  <a:moveTo>
                    <a:pt x="630428" y="290880"/>
                  </a:moveTo>
                  <a:lnTo>
                    <a:pt x="628738" y="284378"/>
                  </a:lnTo>
                  <a:lnTo>
                    <a:pt x="624522" y="278523"/>
                  </a:lnTo>
                  <a:lnTo>
                    <a:pt x="618502" y="274535"/>
                  </a:lnTo>
                  <a:lnTo>
                    <a:pt x="611936" y="273088"/>
                  </a:lnTo>
                  <a:lnTo>
                    <a:pt x="605574" y="274231"/>
                  </a:lnTo>
                  <a:lnTo>
                    <a:pt x="602234" y="276567"/>
                  </a:lnTo>
                  <a:lnTo>
                    <a:pt x="604532" y="272618"/>
                  </a:lnTo>
                  <a:lnTo>
                    <a:pt x="584479" y="247662"/>
                  </a:lnTo>
                  <a:lnTo>
                    <a:pt x="578396" y="249072"/>
                  </a:lnTo>
                  <a:lnTo>
                    <a:pt x="578751" y="241795"/>
                  </a:lnTo>
                  <a:lnTo>
                    <a:pt x="576135" y="234569"/>
                  </a:lnTo>
                  <a:lnTo>
                    <a:pt x="570674" y="228384"/>
                  </a:lnTo>
                  <a:lnTo>
                    <a:pt x="563384" y="224510"/>
                  </a:lnTo>
                  <a:lnTo>
                    <a:pt x="555764" y="223596"/>
                  </a:lnTo>
                  <a:lnTo>
                    <a:pt x="552196" y="224624"/>
                  </a:lnTo>
                  <a:lnTo>
                    <a:pt x="552272" y="224282"/>
                  </a:lnTo>
                  <a:lnTo>
                    <a:pt x="525856" y="200977"/>
                  </a:lnTo>
                  <a:lnTo>
                    <a:pt x="523532" y="201764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80"/>
                  </a:lnTo>
                  <a:lnTo>
                    <a:pt x="421538" y="132283"/>
                  </a:lnTo>
                  <a:lnTo>
                    <a:pt x="415302" y="129425"/>
                  </a:lnTo>
                  <a:lnTo>
                    <a:pt x="405777" y="127076"/>
                  </a:lnTo>
                  <a:lnTo>
                    <a:pt x="396748" y="128219"/>
                  </a:lnTo>
                  <a:lnTo>
                    <a:pt x="394271" y="129641"/>
                  </a:lnTo>
                  <a:lnTo>
                    <a:pt x="393852" y="127838"/>
                  </a:lnTo>
                  <a:lnTo>
                    <a:pt x="388747" y="120815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20"/>
                  </a:lnTo>
                  <a:lnTo>
                    <a:pt x="353517" y="108407"/>
                  </a:lnTo>
                  <a:lnTo>
                    <a:pt x="345833" y="104216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34" y="107632"/>
                  </a:lnTo>
                  <a:lnTo>
                    <a:pt x="321614" y="101409"/>
                  </a:lnTo>
                  <a:lnTo>
                    <a:pt x="302145" y="93408"/>
                  </a:lnTo>
                  <a:lnTo>
                    <a:pt x="294728" y="95516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83"/>
                  </a:lnTo>
                  <a:lnTo>
                    <a:pt x="259905" y="87820"/>
                  </a:lnTo>
                  <a:lnTo>
                    <a:pt x="254660" y="92379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33"/>
                  </a:lnTo>
                  <a:lnTo>
                    <a:pt x="217665" y="92316"/>
                  </a:lnTo>
                  <a:lnTo>
                    <a:pt x="217995" y="98856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66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65"/>
                  </a:lnTo>
                  <a:lnTo>
                    <a:pt x="254533" y="112102"/>
                  </a:lnTo>
                  <a:lnTo>
                    <a:pt x="259524" y="117081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57" y="114909"/>
                  </a:lnTo>
                  <a:lnTo>
                    <a:pt x="287794" y="121094"/>
                  </a:lnTo>
                  <a:lnTo>
                    <a:pt x="292849" y="126669"/>
                  </a:lnTo>
                  <a:lnTo>
                    <a:pt x="299910" y="130136"/>
                  </a:lnTo>
                  <a:lnTo>
                    <a:pt x="302564" y="130860"/>
                  </a:lnTo>
                  <a:lnTo>
                    <a:pt x="305231" y="131051"/>
                  </a:lnTo>
                  <a:lnTo>
                    <a:pt x="310362" y="130505"/>
                  </a:lnTo>
                  <a:lnTo>
                    <a:pt x="312775" y="129959"/>
                  </a:lnTo>
                  <a:lnTo>
                    <a:pt x="319074" y="126961"/>
                  </a:lnTo>
                  <a:lnTo>
                    <a:pt x="320586" y="131597"/>
                  </a:lnTo>
                  <a:lnTo>
                    <a:pt x="325653" y="137756"/>
                  </a:lnTo>
                  <a:lnTo>
                    <a:pt x="332930" y="141820"/>
                  </a:lnTo>
                  <a:lnTo>
                    <a:pt x="341223" y="142925"/>
                  </a:lnTo>
                  <a:lnTo>
                    <a:pt x="348996" y="141236"/>
                  </a:lnTo>
                  <a:lnTo>
                    <a:pt x="351675" y="139446"/>
                  </a:lnTo>
                  <a:lnTo>
                    <a:pt x="352806" y="143573"/>
                  </a:lnTo>
                  <a:lnTo>
                    <a:pt x="357835" y="150368"/>
                  </a:lnTo>
                  <a:lnTo>
                    <a:pt x="365302" y="155041"/>
                  </a:lnTo>
                  <a:lnTo>
                    <a:pt x="373989" y="156629"/>
                  </a:lnTo>
                  <a:lnTo>
                    <a:pt x="382282" y="155219"/>
                  </a:lnTo>
                  <a:lnTo>
                    <a:pt x="383781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73"/>
                  </a:lnTo>
                  <a:lnTo>
                    <a:pt x="402793" y="172478"/>
                  </a:lnTo>
                  <a:lnTo>
                    <a:pt x="409270" y="172415"/>
                  </a:lnTo>
                  <a:lnTo>
                    <a:pt x="415048" y="170713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27"/>
                  </a:lnTo>
                  <a:lnTo>
                    <a:pt x="539610" y="240944"/>
                  </a:lnTo>
                  <a:lnTo>
                    <a:pt x="539813" y="240842"/>
                  </a:lnTo>
                  <a:lnTo>
                    <a:pt x="539711" y="244678"/>
                  </a:lnTo>
                  <a:lnTo>
                    <a:pt x="542239" y="251802"/>
                  </a:lnTo>
                  <a:lnTo>
                    <a:pt x="547395" y="257746"/>
                  </a:lnTo>
                  <a:lnTo>
                    <a:pt x="554393" y="261391"/>
                  </a:lnTo>
                  <a:lnTo>
                    <a:pt x="561898" y="262229"/>
                  </a:lnTo>
                  <a:lnTo>
                    <a:pt x="568921" y="260400"/>
                  </a:lnTo>
                  <a:lnTo>
                    <a:pt x="568439" y="266674"/>
                  </a:lnTo>
                  <a:lnTo>
                    <a:pt x="570496" y="273481"/>
                  </a:lnTo>
                  <a:lnTo>
                    <a:pt x="575068" y="279311"/>
                  </a:lnTo>
                  <a:lnTo>
                    <a:pt x="581456" y="283044"/>
                  </a:lnTo>
                  <a:lnTo>
                    <a:pt x="588479" y="284162"/>
                  </a:lnTo>
                  <a:lnTo>
                    <a:pt x="595274" y="282702"/>
                  </a:lnTo>
                  <a:lnTo>
                    <a:pt x="598970" y="280111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85"/>
                  </a:lnTo>
                  <a:lnTo>
                    <a:pt x="625970" y="302768"/>
                  </a:lnTo>
                  <a:lnTo>
                    <a:pt x="629513" y="297268"/>
                  </a:lnTo>
                  <a:lnTo>
                    <a:pt x="630428" y="290880"/>
                  </a:lnTo>
                  <a:close/>
                </a:path>
                <a:path w="996950" h="782320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6950" h="782320">
                  <a:moveTo>
                    <a:pt x="654431" y="317169"/>
                  </a:moveTo>
                  <a:lnTo>
                    <a:pt x="653161" y="311035"/>
                  </a:lnTo>
                  <a:lnTo>
                    <a:pt x="649516" y="305409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83"/>
                  </a:lnTo>
                  <a:lnTo>
                    <a:pt x="626960" y="303809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54"/>
                  </a:lnTo>
                  <a:lnTo>
                    <a:pt x="627240" y="326402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02"/>
                  </a:lnTo>
                  <a:lnTo>
                    <a:pt x="653313" y="323062"/>
                  </a:lnTo>
                  <a:lnTo>
                    <a:pt x="654431" y="317169"/>
                  </a:lnTo>
                  <a:close/>
                </a:path>
                <a:path w="996950" h="782320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6950" h="782320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6950" h="782320">
                  <a:moveTo>
                    <a:pt x="700239" y="368833"/>
                  </a:moveTo>
                  <a:lnTo>
                    <a:pt x="690448" y="356235"/>
                  </a:lnTo>
                  <a:lnTo>
                    <a:pt x="681964" y="354799"/>
                  </a:lnTo>
                  <a:lnTo>
                    <a:pt x="676389" y="359333"/>
                  </a:lnTo>
                  <a:lnTo>
                    <a:pt x="670814" y="363867"/>
                  </a:lnTo>
                  <a:lnTo>
                    <a:pt x="670090" y="372427"/>
                  </a:lnTo>
                  <a:lnTo>
                    <a:pt x="679475" y="384505"/>
                  </a:lnTo>
                  <a:lnTo>
                    <a:pt x="687959" y="385940"/>
                  </a:lnTo>
                  <a:lnTo>
                    <a:pt x="699516" y="377393"/>
                  </a:lnTo>
                  <a:lnTo>
                    <a:pt x="700239" y="368833"/>
                  </a:lnTo>
                  <a:close/>
                </a:path>
                <a:path w="996950" h="782320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00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6950" h="782320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6950" h="782320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6950" h="782320">
                  <a:moveTo>
                    <a:pt x="803135" y="407543"/>
                  </a:moveTo>
                  <a:lnTo>
                    <a:pt x="794854" y="394119"/>
                  </a:lnTo>
                  <a:lnTo>
                    <a:pt x="786638" y="391782"/>
                  </a:lnTo>
                  <a:lnTo>
                    <a:pt x="774636" y="399453"/>
                  </a:lnTo>
                  <a:lnTo>
                    <a:pt x="772998" y="407797"/>
                  </a:lnTo>
                  <a:lnTo>
                    <a:pt x="780973" y="420738"/>
                  </a:lnTo>
                  <a:lnTo>
                    <a:pt x="789190" y="423062"/>
                  </a:lnTo>
                  <a:lnTo>
                    <a:pt x="795350" y="419481"/>
                  </a:lnTo>
                  <a:lnTo>
                    <a:pt x="801509" y="415899"/>
                  </a:lnTo>
                  <a:lnTo>
                    <a:pt x="803135" y="407543"/>
                  </a:lnTo>
                  <a:close/>
                </a:path>
                <a:path w="996950" h="782320">
                  <a:moveTo>
                    <a:pt x="803935" y="561187"/>
                  </a:moveTo>
                  <a:lnTo>
                    <a:pt x="799160" y="549008"/>
                  </a:lnTo>
                  <a:lnTo>
                    <a:pt x="792784" y="545884"/>
                  </a:lnTo>
                  <a:lnTo>
                    <a:pt x="781812" y="550354"/>
                  </a:lnTo>
                  <a:lnTo>
                    <a:pt x="779246" y="556945"/>
                  </a:lnTo>
                  <a:lnTo>
                    <a:pt x="783869" y="568718"/>
                  </a:lnTo>
                  <a:lnTo>
                    <a:pt x="790244" y="571842"/>
                  </a:lnTo>
                  <a:lnTo>
                    <a:pt x="795807" y="569810"/>
                  </a:lnTo>
                  <a:lnTo>
                    <a:pt x="801370" y="567778"/>
                  </a:lnTo>
                  <a:lnTo>
                    <a:pt x="803935" y="561187"/>
                  </a:lnTo>
                  <a:close/>
                </a:path>
                <a:path w="996950" h="782320">
                  <a:moveTo>
                    <a:pt x="817283" y="595909"/>
                  </a:moveTo>
                  <a:lnTo>
                    <a:pt x="812647" y="582155"/>
                  </a:lnTo>
                  <a:lnTo>
                    <a:pt x="805751" y="578358"/>
                  </a:lnTo>
                  <a:lnTo>
                    <a:pt x="793407" y="582752"/>
                  </a:lnTo>
                  <a:lnTo>
                    <a:pt x="790219" y="589902"/>
                  </a:lnTo>
                  <a:lnTo>
                    <a:pt x="794689" y="603135"/>
                  </a:lnTo>
                  <a:lnTo>
                    <a:pt x="801573" y="606933"/>
                  </a:lnTo>
                  <a:lnTo>
                    <a:pt x="807834" y="604989"/>
                  </a:lnTo>
                  <a:lnTo>
                    <a:pt x="814095" y="603046"/>
                  </a:lnTo>
                  <a:lnTo>
                    <a:pt x="817283" y="595909"/>
                  </a:lnTo>
                  <a:close/>
                </a:path>
                <a:path w="996950" h="782320">
                  <a:moveTo>
                    <a:pt x="824115" y="442175"/>
                  </a:moveTo>
                  <a:lnTo>
                    <a:pt x="815746" y="427012"/>
                  </a:lnTo>
                  <a:lnTo>
                    <a:pt x="806856" y="424014"/>
                  </a:lnTo>
                  <a:lnTo>
                    <a:pt x="793318" y="431812"/>
                  </a:lnTo>
                  <a:lnTo>
                    <a:pt x="791095" y="440867"/>
                  </a:lnTo>
                  <a:lnTo>
                    <a:pt x="799122" y="455422"/>
                  </a:lnTo>
                  <a:lnTo>
                    <a:pt x="808012" y="458406"/>
                  </a:lnTo>
                  <a:lnTo>
                    <a:pt x="814946" y="454825"/>
                  </a:lnTo>
                  <a:lnTo>
                    <a:pt x="821880" y="451243"/>
                  </a:lnTo>
                  <a:lnTo>
                    <a:pt x="824115" y="442175"/>
                  </a:lnTo>
                  <a:close/>
                </a:path>
                <a:path w="996950" h="782320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6950" h="782320">
                  <a:moveTo>
                    <a:pt x="838809" y="667270"/>
                  </a:moveTo>
                  <a:lnTo>
                    <a:pt x="834885" y="650341"/>
                  </a:lnTo>
                  <a:lnTo>
                    <a:pt x="827138" y="645045"/>
                  </a:lnTo>
                  <a:lnTo>
                    <a:pt x="811987" y="648893"/>
                  </a:lnTo>
                  <a:lnTo>
                    <a:pt x="807377" y="657009"/>
                  </a:lnTo>
                  <a:lnTo>
                    <a:pt x="811136" y="673201"/>
                  </a:lnTo>
                  <a:lnTo>
                    <a:pt x="818934" y="678484"/>
                  </a:lnTo>
                  <a:lnTo>
                    <a:pt x="826516" y="676948"/>
                  </a:lnTo>
                  <a:lnTo>
                    <a:pt x="834250" y="675386"/>
                  </a:lnTo>
                  <a:lnTo>
                    <a:pt x="838809" y="667270"/>
                  </a:lnTo>
                  <a:close/>
                </a:path>
                <a:path w="996950" h="782320">
                  <a:moveTo>
                    <a:pt x="841070" y="475856"/>
                  </a:moveTo>
                  <a:lnTo>
                    <a:pt x="839241" y="469379"/>
                  </a:lnTo>
                  <a:lnTo>
                    <a:pt x="835228" y="463956"/>
                  </a:lnTo>
                  <a:lnTo>
                    <a:pt x="829906" y="460590"/>
                  </a:lnTo>
                  <a:lnTo>
                    <a:pt x="823950" y="459549"/>
                  </a:lnTo>
                  <a:lnTo>
                    <a:pt x="818032" y="461073"/>
                  </a:lnTo>
                  <a:lnTo>
                    <a:pt x="813269" y="464972"/>
                  </a:lnTo>
                  <a:lnTo>
                    <a:pt x="810475" y="470357"/>
                  </a:lnTo>
                  <a:lnTo>
                    <a:pt x="809828" y="476542"/>
                  </a:lnTo>
                  <a:lnTo>
                    <a:pt x="811555" y="482803"/>
                  </a:lnTo>
                  <a:lnTo>
                    <a:pt x="815454" y="488010"/>
                  </a:lnTo>
                  <a:lnTo>
                    <a:pt x="820750" y="491312"/>
                  </a:lnTo>
                  <a:lnTo>
                    <a:pt x="826744" y="492429"/>
                  </a:lnTo>
                  <a:lnTo>
                    <a:pt x="832726" y="491121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56"/>
                  </a:lnTo>
                  <a:close/>
                </a:path>
                <a:path w="996950" h="782320">
                  <a:moveTo>
                    <a:pt x="846937" y="703757"/>
                  </a:moveTo>
                  <a:lnTo>
                    <a:pt x="843572" y="685241"/>
                  </a:lnTo>
                  <a:lnTo>
                    <a:pt x="835494" y="679107"/>
                  </a:lnTo>
                  <a:lnTo>
                    <a:pt x="818946" y="682510"/>
                  </a:lnTo>
                  <a:lnTo>
                    <a:pt x="813523" y="691032"/>
                  </a:lnTo>
                  <a:lnTo>
                    <a:pt x="816737" y="708672"/>
                  </a:lnTo>
                  <a:lnTo>
                    <a:pt x="824865" y="714781"/>
                  </a:lnTo>
                  <a:lnTo>
                    <a:pt x="833094" y="713549"/>
                  </a:lnTo>
                  <a:lnTo>
                    <a:pt x="841565" y="712266"/>
                  </a:lnTo>
                  <a:lnTo>
                    <a:pt x="846937" y="703757"/>
                  </a:lnTo>
                  <a:close/>
                </a:path>
                <a:path w="996950" h="782320">
                  <a:moveTo>
                    <a:pt x="857288" y="772439"/>
                  </a:moveTo>
                  <a:lnTo>
                    <a:pt x="840168" y="749655"/>
                  </a:lnTo>
                  <a:lnTo>
                    <a:pt x="844080" y="748360"/>
                  </a:lnTo>
                  <a:lnTo>
                    <a:pt x="848817" y="743940"/>
                  </a:lnTo>
                  <a:lnTo>
                    <a:pt x="851585" y="737806"/>
                  </a:lnTo>
                  <a:lnTo>
                    <a:pt x="851928" y="730605"/>
                  </a:lnTo>
                  <a:lnTo>
                    <a:pt x="849718" y="723722"/>
                  </a:lnTo>
                  <a:lnTo>
                    <a:pt x="845477" y="718489"/>
                  </a:lnTo>
                  <a:lnTo>
                    <a:pt x="839787" y="715403"/>
                  </a:lnTo>
                  <a:lnTo>
                    <a:pt x="833272" y="714971"/>
                  </a:lnTo>
                  <a:lnTo>
                    <a:pt x="827125" y="717321"/>
                  </a:lnTo>
                  <a:lnTo>
                    <a:pt x="822452" y="721829"/>
                  </a:lnTo>
                  <a:lnTo>
                    <a:pt x="819696" y="727862"/>
                  </a:lnTo>
                  <a:lnTo>
                    <a:pt x="819302" y="734783"/>
                  </a:lnTo>
                  <a:lnTo>
                    <a:pt x="821486" y="741362"/>
                  </a:lnTo>
                  <a:lnTo>
                    <a:pt x="825703" y="746506"/>
                  </a:lnTo>
                  <a:lnTo>
                    <a:pt x="831354" y="749693"/>
                  </a:lnTo>
                  <a:lnTo>
                    <a:pt x="835380" y="750163"/>
                  </a:lnTo>
                  <a:lnTo>
                    <a:pt x="831049" y="751573"/>
                  </a:lnTo>
                  <a:lnTo>
                    <a:pt x="825817" y="756145"/>
                  </a:lnTo>
                  <a:lnTo>
                    <a:pt x="822553" y="762457"/>
                  </a:lnTo>
                  <a:lnTo>
                    <a:pt x="821778" y="769823"/>
                  </a:lnTo>
                  <a:lnTo>
                    <a:pt x="822198" y="774954"/>
                  </a:lnTo>
                  <a:lnTo>
                    <a:pt x="824547" y="779462"/>
                  </a:lnTo>
                  <a:lnTo>
                    <a:pt x="827481" y="782167"/>
                  </a:lnTo>
                  <a:lnTo>
                    <a:pt x="852043" y="782167"/>
                  </a:lnTo>
                  <a:lnTo>
                    <a:pt x="855726" y="777468"/>
                  </a:lnTo>
                  <a:lnTo>
                    <a:pt x="857288" y="772439"/>
                  </a:lnTo>
                  <a:close/>
                </a:path>
                <a:path w="996950" h="782320">
                  <a:moveTo>
                    <a:pt x="858507" y="512229"/>
                  </a:moveTo>
                  <a:lnTo>
                    <a:pt x="856869" y="505117"/>
                  </a:lnTo>
                  <a:lnTo>
                    <a:pt x="852830" y="499046"/>
                  </a:lnTo>
                  <a:lnTo>
                    <a:pt x="847255" y="495122"/>
                  </a:lnTo>
                  <a:lnTo>
                    <a:pt x="840879" y="493687"/>
                  </a:lnTo>
                  <a:lnTo>
                    <a:pt x="834415" y="495033"/>
                  </a:lnTo>
                  <a:lnTo>
                    <a:pt x="829081" y="499008"/>
                  </a:lnTo>
                  <a:lnTo>
                    <a:pt x="825766" y="504672"/>
                  </a:lnTo>
                  <a:lnTo>
                    <a:pt x="824738" y="511302"/>
                  </a:lnTo>
                  <a:lnTo>
                    <a:pt x="826262" y="518147"/>
                  </a:lnTo>
                  <a:lnTo>
                    <a:pt x="830199" y="523976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69"/>
                  </a:lnTo>
                  <a:lnTo>
                    <a:pt x="854151" y="524535"/>
                  </a:lnTo>
                  <a:lnTo>
                    <a:pt x="857516" y="518934"/>
                  </a:lnTo>
                  <a:lnTo>
                    <a:pt x="858507" y="512229"/>
                  </a:lnTo>
                  <a:close/>
                </a:path>
                <a:path w="996950" h="782320">
                  <a:moveTo>
                    <a:pt x="929614" y="774788"/>
                  </a:moveTo>
                  <a:lnTo>
                    <a:pt x="929081" y="766953"/>
                  </a:lnTo>
                  <a:lnTo>
                    <a:pt x="926045" y="760044"/>
                  </a:lnTo>
                  <a:lnTo>
                    <a:pt x="919835" y="754418"/>
                  </a:lnTo>
                  <a:lnTo>
                    <a:pt x="924128" y="745426"/>
                  </a:lnTo>
                  <a:lnTo>
                    <a:pt x="924852" y="734796"/>
                  </a:lnTo>
                  <a:lnTo>
                    <a:pt x="924039" y="727379"/>
                  </a:lnTo>
                  <a:lnTo>
                    <a:pt x="920635" y="721004"/>
                  </a:lnTo>
                  <a:lnTo>
                    <a:pt x="915771" y="716788"/>
                  </a:lnTo>
                  <a:lnTo>
                    <a:pt x="913688" y="715073"/>
                  </a:lnTo>
                  <a:lnTo>
                    <a:pt x="917790" y="708812"/>
                  </a:lnTo>
                  <a:lnTo>
                    <a:pt x="919314" y="702119"/>
                  </a:lnTo>
                  <a:lnTo>
                    <a:pt x="917067" y="688174"/>
                  </a:lnTo>
                  <a:lnTo>
                    <a:pt x="913536" y="682294"/>
                  </a:lnTo>
                  <a:lnTo>
                    <a:pt x="905624" y="676071"/>
                  </a:lnTo>
                  <a:lnTo>
                    <a:pt x="909878" y="668832"/>
                  </a:lnTo>
                  <a:lnTo>
                    <a:pt x="895159" y="638606"/>
                  </a:lnTo>
                  <a:lnTo>
                    <a:pt x="900023" y="629335"/>
                  </a:lnTo>
                  <a:lnTo>
                    <a:pt x="882675" y="600786"/>
                  </a:lnTo>
                  <a:lnTo>
                    <a:pt x="883983" y="599655"/>
                  </a:lnTo>
                  <a:lnTo>
                    <a:pt x="888238" y="590423"/>
                  </a:lnTo>
                  <a:lnTo>
                    <a:pt x="888669" y="584720"/>
                  </a:lnTo>
                  <a:lnTo>
                    <a:pt x="886879" y="579120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22"/>
                  </a:lnTo>
                  <a:lnTo>
                    <a:pt x="864984" y="564781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599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84"/>
                  </a:lnTo>
                  <a:lnTo>
                    <a:pt x="855637" y="566978"/>
                  </a:lnTo>
                  <a:lnTo>
                    <a:pt x="860005" y="566483"/>
                  </a:lnTo>
                  <a:lnTo>
                    <a:pt x="855776" y="569048"/>
                  </a:lnTo>
                  <a:lnTo>
                    <a:pt x="851357" y="575170"/>
                  </a:lnTo>
                  <a:lnTo>
                    <a:pt x="849439" y="582637"/>
                  </a:lnTo>
                  <a:lnTo>
                    <a:pt x="850417" y="590626"/>
                  </a:lnTo>
                  <a:lnTo>
                    <a:pt x="852119" y="595960"/>
                  </a:lnTo>
                  <a:lnTo>
                    <a:pt x="855700" y="600163"/>
                  </a:lnTo>
                  <a:lnTo>
                    <a:pt x="864654" y="605231"/>
                  </a:lnTo>
                  <a:lnTo>
                    <a:pt x="866140" y="605523"/>
                  </a:lnTo>
                  <a:lnTo>
                    <a:pt x="861618" y="611187"/>
                  </a:lnTo>
                  <a:lnTo>
                    <a:pt x="859180" y="619036"/>
                  </a:lnTo>
                  <a:lnTo>
                    <a:pt x="859790" y="627570"/>
                  </a:lnTo>
                  <a:lnTo>
                    <a:pt x="861314" y="633323"/>
                  </a:lnTo>
                  <a:lnTo>
                    <a:pt x="864908" y="637971"/>
                  </a:lnTo>
                  <a:lnTo>
                    <a:pt x="873696" y="643559"/>
                  </a:lnTo>
                  <a:lnTo>
                    <a:pt x="870140" y="647611"/>
                  </a:lnTo>
                  <a:lnTo>
                    <a:pt x="867143" y="655802"/>
                  </a:lnTo>
                  <a:lnTo>
                    <a:pt x="867333" y="664870"/>
                  </a:lnTo>
                  <a:lnTo>
                    <a:pt x="868641" y="671029"/>
                  </a:lnTo>
                  <a:lnTo>
                    <a:pt x="872210" y="676148"/>
                  </a:lnTo>
                  <a:lnTo>
                    <a:pt x="879132" y="681037"/>
                  </a:lnTo>
                  <a:lnTo>
                    <a:pt x="873582" y="689457"/>
                  </a:lnTo>
                  <a:lnTo>
                    <a:pt x="872007" y="695845"/>
                  </a:lnTo>
                  <a:lnTo>
                    <a:pt x="874128" y="709002"/>
                  </a:lnTo>
                  <a:lnTo>
                    <a:pt x="877608" y="714565"/>
                  </a:lnTo>
                  <a:lnTo>
                    <a:pt x="883488" y="719175"/>
                  </a:lnTo>
                  <a:lnTo>
                    <a:pt x="881989" y="721347"/>
                  </a:lnTo>
                  <a:lnTo>
                    <a:pt x="878192" y="726541"/>
                  </a:lnTo>
                  <a:lnTo>
                    <a:pt x="876185" y="733196"/>
                  </a:lnTo>
                  <a:lnTo>
                    <a:pt x="876947" y="740156"/>
                  </a:lnTo>
                  <a:lnTo>
                    <a:pt x="879919" y="749808"/>
                  </a:lnTo>
                  <a:lnTo>
                    <a:pt x="885939" y="757415"/>
                  </a:lnTo>
                  <a:lnTo>
                    <a:pt x="881189" y="763765"/>
                  </a:lnTo>
                  <a:lnTo>
                    <a:pt x="878535" y="770648"/>
                  </a:lnTo>
                  <a:lnTo>
                    <a:pt x="879030" y="778002"/>
                  </a:lnTo>
                  <a:lnTo>
                    <a:pt x="880084" y="782167"/>
                  </a:lnTo>
                  <a:lnTo>
                    <a:pt x="928725" y="782167"/>
                  </a:lnTo>
                  <a:lnTo>
                    <a:pt x="929614" y="774788"/>
                  </a:lnTo>
                  <a:close/>
                </a:path>
                <a:path w="996950" h="782320">
                  <a:moveTo>
                    <a:pt x="996378" y="782167"/>
                  </a:moveTo>
                  <a:lnTo>
                    <a:pt x="996340" y="778598"/>
                  </a:lnTo>
                  <a:lnTo>
                    <a:pt x="993330" y="772985"/>
                  </a:lnTo>
                  <a:lnTo>
                    <a:pt x="985189" y="765225"/>
                  </a:lnTo>
                  <a:lnTo>
                    <a:pt x="983551" y="764590"/>
                  </a:lnTo>
                  <a:lnTo>
                    <a:pt x="989444" y="759434"/>
                  </a:lnTo>
                  <a:lnTo>
                    <a:pt x="993521" y="751268"/>
                  </a:lnTo>
                  <a:lnTo>
                    <a:pt x="994460" y="741540"/>
                  </a:ln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20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49"/>
                  </a:lnTo>
                  <a:lnTo>
                    <a:pt x="984250" y="654964"/>
                  </a:lnTo>
                  <a:lnTo>
                    <a:pt x="980338" y="644740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82"/>
                  </a:lnTo>
                  <a:lnTo>
                    <a:pt x="976706" y="623633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06" y="593852"/>
                  </a:lnTo>
                  <a:lnTo>
                    <a:pt x="964196" y="592582"/>
                  </a:lnTo>
                  <a:lnTo>
                    <a:pt x="967143" y="581647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2505" y="433044"/>
                  </a:lnTo>
                  <a:lnTo>
                    <a:pt x="883386" y="435356"/>
                  </a:lnTo>
                  <a:lnTo>
                    <a:pt x="876147" y="441210"/>
                  </a:lnTo>
                  <a:lnTo>
                    <a:pt x="871766" y="449376"/>
                  </a:lnTo>
                  <a:lnTo>
                    <a:pt x="870597" y="458787"/>
                  </a:lnTo>
                  <a:lnTo>
                    <a:pt x="873010" y="468350"/>
                  </a:lnTo>
                  <a:lnTo>
                    <a:pt x="875906" y="474560"/>
                  </a:lnTo>
                  <a:lnTo>
                    <a:pt x="880922" y="479094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18"/>
                  </a:lnTo>
                  <a:lnTo>
                    <a:pt x="915339" y="561809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64"/>
                  </a:lnTo>
                  <a:lnTo>
                    <a:pt x="925207" y="624649"/>
                  </a:lnTo>
                  <a:lnTo>
                    <a:pt x="929703" y="634631"/>
                  </a:lnTo>
                  <a:lnTo>
                    <a:pt x="937234" y="641985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64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404" y="745934"/>
                  </a:lnTo>
                  <a:lnTo>
                    <a:pt x="952893" y="754875"/>
                  </a:lnTo>
                  <a:lnTo>
                    <a:pt x="958240" y="761949"/>
                  </a:lnTo>
                  <a:lnTo>
                    <a:pt x="964907" y="766000"/>
                  </a:lnTo>
                  <a:lnTo>
                    <a:pt x="963383" y="766889"/>
                  </a:lnTo>
                  <a:lnTo>
                    <a:pt x="956500" y="775423"/>
                  </a:lnTo>
                  <a:lnTo>
                    <a:pt x="954849" y="781037"/>
                  </a:lnTo>
                  <a:lnTo>
                    <a:pt x="954862" y="782167"/>
                  </a:lnTo>
                  <a:lnTo>
                    <a:pt x="996378" y="7821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0" y="5926873"/>
              <a:ext cx="1130935" cy="931544"/>
            </a:xfrm>
            <a:custGeom>
              <a:avLst/>
              <a:gdLst/>
              <a:ahLst/>
              <a:cxnLst/>
              <a:rect l="l" t="t" r="r" b="b"/>
              <a:pathLst>
                <a:path w="1130935" h="931545">
                  <a:moveTo>
                    <a:pt x="201676" y="29832"/>
                  </a:moveTo>
                  <a:lnTo>
                    <a:pt x="200774" y="21488"/>
                  </a:lnTo>
                  <a:lnTo>
                    <a:pt x="196507" y="14376"/>
                  </a:lnTo>
                  <a:lnTo>
                    <a:pt x="189572" y="9245"/>
                  </a:lnTo>
                  <a:lnTo>
                    <a:pt x="180619" y="6807"/>
                  </a:lnTo>
                  <a:lnTo>
                    <a:pt x="171399" y="7683"/>
                  </a:lnTo>
                  <a:lnTo>
                    <a:pt x="163677" y="11569"/>
                  </a:lnTo>
                  <a:lnTo>
                    <a:pt x="158254" y="17830"/>
                  </a:lnTo>
                  <a:lnTo>
                    <a:pt x="156794" y="22860"/>
                  </a:lnTo>
                  <a:lnTo>
                    <a:pt x="155917" y="17068"/>
                  </a:lnTo>
                  <a:lnTo>
                    <a:pt x="151003" y="9677"/>
                  </a:lnTo>
                  <a:lnTo>
                    <a:pt x="143319" y="4559"/>
                  </a:lnTo>
                  <a:lnTo>
                    <a:pt x="133616" y="2413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82" y="14706"/>
                  </a:lnTo>
                  <a:lnTo>
                    <a:pt x="105257" y="7150"/>
                  </a:lnTo>
                  <a:lnTo>
                    <a:pt x="96799" y="2057"/>
                  </a:lnTo>
                  <a:lnTo>
                    <a:pt x="86360" y="304"/>
                  </a:lnTo>
                  <a:lnTo>
                    <a:pt x="75958" y="2324"/>
                  </a:lnTo>
                  <a:lnTo>
                    <a:pt x="67627" y="7556"/>
                  </a:lnTo>
                  <a:lnTo>
                    <a:pt x="64884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62"/>
                  </a:lnTo>
                  <a:lnTo>
                    <a:pt x="19494" y="9156"/>
                  </a:lnTo>
                  <a:lnTo>
                    <a:pt x="17805" y="11823"/>
                  </a:lnTo>
                  <a:lnTo>
                    <a:pt x="13525" y="8521"/>
                  </a:lnTo>
                  <a:lnTo>
                    <a:pt x="7721" y="4241"/>
                  </a:lnTo>
                  <a:lnTo>
                    <a:pt x="0" y="2057"/>
                  </a:lnTo>
                  <a:lnTo>
                    <a:pt x="0" y="56375"/>
                  </a:lnTo>
                  <a:lnTo>
                    <a:pt x="5257" y="55791"/>
                  </a:lnTo>
                  <a:lnTo>
                    <a:pt x="12039" y="52006"/>
                  </a:lnTo>
                  <a:lnTo>
                    <a:pt x="16802" y="46558"/>
                  </a:lnTo>
                  <a:lnTo>
                    <a:pt x="20281" y="42722"/>
                  </a:lnTo>
                  <a:lnTo>
                    <a:pt x="22352" y="45161"/>
                  </a:lnTo>
                  <a:lnTo>
                    <a:pt x="31394" y="50088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55"/>
                  </a:lnTo>
                  <a:lnTo>
                    <a:pt x="68630" y="41567"/>
                  </a:lnTo>
                  <a:lnTo>
                    <a:pt x="76911" y="46647"/>
                  </a:lnTo>
                  <a:lnTo>
                    <a:pt x="86868" y="48412"/>
                  </a:lnTo>
                  <a:lnTo>
                    <a:pt x="96799" y="46393"/>
                  </a:lnTo>
                  <a:lnTo>
                    <a:pt x="104965" y="41160"/>
                  </a:lnTo>
                  <a:lnTo>
                    <a:pt x="110490" y="33616"/>
                  </a:lnTo>
                  <a:lnTo>
                    <a:pt x="115087" y="40309"/>
                  </a:lnTo>
                  <a:lnTo>
                    <a:pt x="122631" y="45440"/>
                  </a:lnTo>
                  <a:lnTo>
                    <a:pt x="131902" y="47561"/>
                  </a:lnTo>
                  <a:lnTo>
                    <a:pt x="141300" y="46126"/>
                  </a:lnTo>
                  <a:lnTo>
                    <a:pt x="149225" y="41567"/>
                  </a:lnTo>
                  <a:lnTo>
                    <a:pt x="154825" y="34620"/>
                  </a:lnTo>
                  <a:lnTo>
                    <a:pt x="156413" y="29070"/>
                  </a:lnTo>
                  <a:lnTo>
                    <a:pt x="157213" y="34251"/>
                  </a:lnTo>
                  <a:lnTo>
                    <a:pt x="161594" y="41363"/>
                  </a:lnTo>
                  <a:lnTo>
                    <a:pt x="168414" y="46482"/>
                  </a:lnTo>
                  <a:lnTo>
                    <a:pt x="176987" y="48882"/>
                  </a:lnTo>
                  <a:lnTo>
                    <a:pt x="185851" y="47980"/>
                  </a:lnTo>
                  <a:lnTo>
                    <a:pt x="193446" y="44081"/>
                  </a:lnTo>
                  <a:lnTo>
                    <a:pt x="198983" y="37833"/>
                  </a:lnTo>
                  <a:lnTo>
                    <a:pt x="201676" y="29832"/>
                  </a:lnTo>
                  <a:close/>
                </a:path>
                <a:path w="1130935" h="931545">
                  <a:moveTo>
                    <a:pt x="245821" y="35775"/>
                  </a:moveTo>
                  <a:lnTo>
                    <a:pt x="245351" y="27990"/>
                  </a:lnTo>
                  <a:lnTo>
                    <a:pt x="241706" y="21209"/>
                  </a:lnTo>
                  <a:lnTo>
                    <a:pt x="235483" y="16116"/>
                  </a:lnTo>
                  <a:lnTo>
                    <a:pt x="227291" y="13462"/>
                  </a:lnTo>
                  <a:lnTo>
                    <a:pt x="218694" y="13855"/>
                  </a:lnTo>
                  <a:lnTo>
                    <a:pt x="211340" y="17119"/>
                  </a:lnTo>
                  <a:lnTo>
                    <a:pt x="206019" y="22707"/>
                  </a:lnTo>
                  <a:lnTo>
                    <a:pt x="203492" y="30086"/>
                  </a:lnTo>
                  <a:lnTo>
                    <a:pt x="204292" y="37896"/>
                  </a:lnTo>
                  <a:lnTo>
                    <a:pt x="208051" y="44704"/>
                  </a:lnTo>
                  <a:lnTo>
                    <a:pt x="214160" y="49784"/>
                  </a:lnTo>
                  <a:lnTo>
                    <a:pt x="222021" y="52400"/>
                  </a:lnTo>
                  <a:lnTo>
                    <a:pt x="230314" y="51955"/>
                  </a:lnTo>
                  <a:lnTo>
                    <a:pt x="237553" y="48679"/>
                  </a:lnTo>
                  <a:lnTo>
                    <a:pt x="242976" y="43103"/>
                  </a:lnTo>
                  <a:lnTo>
                    <a:pt x="245821" y="35775"/>
                  </a:lnTo>
                  <a:close/>
                </a:path>
                <a:path w="1130935" h="931545">
                  <a:moveTo>
                    <a:pt x="289661" y="43789"/>
                  </a:moveTo>
                  <a:lnTo>
                    <a:pt x="265569" y="22326"/>
                  </a:lnTo>
                  <a:lnTo>
                    <a:pt x="258635" y="25019"/>
                  </a:lnTo>
                  <a:lnTo>
                    <a:pt x="253466" y="29946"/>
                  </a:lnTo>
                  <a:lnTo>
                    <a:pt x="250799" y="36639"/>
                  </a:lnTo>
                  <a:lnTo>
                    <a:pt x="251167" y="43903"/>
                  </a:lnTo>
                  <a:lnTo>
                    <a:pt x="254330" y="50355"/>
                  </a:lnTo>
                  <a:lnTo>
                    <a:pt x="259753" y="55321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44"/>
                  </a:lnTo>
                  <a:lnTo>
                    <a:pt x="289661" y="43789"/>
                  </a:lnTo>
                  <a:close/>
                </a:path>
                <a:path w="1130935" h="931545">
                  <a:moveTo>
                    <a:pt x="333286" y="47193"/>
                  </a:moveTo>
                  <a:lnTo>
                    <a:pt x="330746" y="41148"/>
                  </a:lnTo>
                  <a:lnTo>
                    <a:pt x="325894" y="36334"/>
                  </a:lnTo>
                  <a:lnTo>
                    <a:pt x="319201" y="33426"/>
                  </a:lnTo>
                  <a:lnTo>
                    <a:pt x="311899" y="33070"/>
                  </a:lnTo>
                  <a:lnTo>
                    <a:pt x="305422" y="35229"/>
                  </a:lnTo>
                  <a:lnTo>
                    <a:pt x="300456" y="39522"/>
                  </a:lnTo>
                  <a:lnTo>
                    <a:pt x="297700" y="45554"/>
                  </a:lnTo>
                  <a:lnTo>
                    <a:pt x="297713" y="52235"/>
                  </a:lnTo>
                  <a:lnTo>
                    <a:pt x="300329" y="58293"/>
                  </a:lnTo>
                  <a:lnTo>
                    <a:pt x="305092" y="63080"/>
                  </a:lnTo>
                  <a:lnTo>
                    <a:pt x="311569" y="65951"/>
                  </a:lnTo>
                  <a:lnTo>
                    <a:pt x="318643" y="66255"/>
                  </a:lnTo>
                  <a:lnTo>
                    <a:pt x="325043" y="64071"/>
                  </a:lnTo>
                  <a:lnTo>
                    <a:pt x="330085" y="59804"/>
                  </a:lnTo>
                  <a:lnTo>
                    <a:pt x="333070" y="53822"/>
                  </a:lnTo>
                  <a:lnTo>
                    <a:pt x="333286" y="47193"/>
                  </a:lnTo>
                  <a:close/>
                </a:path>
                <a:path w="1130935" h="931545">
                  <a:moveTo>
                    <a:pt x="376428" y="59817"/>
                  </a:moveTo>
                  <a:lnTo>
                    <a:pt x="374383" y="54203"/>
                  </a:lnTo>
                  <a:lnTo>
                    <a:pt x="370192" y="49606"/>
                  </a:lnTo>
                  <a:lnTo>
                    <a:pt x="364223" y="46672"/>
                  </a:lnTo>
                  <a:lnTo>
                    <a:pt x="355269" y="44119"/>
                  </a:lnTo>
                  <a:lnTo>
                    <a:pt x="346252" y="48653"/>
                  </a:lnTo>
                  <a:lnTo>
                    <a:pt x="344106" y="56781"/>
                  </a:lnTo>
                  <a:lnTo>
                    <a:pt x="341960" y="64909"/>
                  </a:lnTo>
                  <a:lnTo>
                    <a:pt x="347205" y="73507"/>
                  </a:lnTo>
                  <a:lnTo>
                    <a:pt x="364477" y="78422"/>
                  </a:lnTo>
                  <a:lnTo>
                    <a:pt x="373481" y="73901"/>
                  </a:lnTo>
                  <a:lnTo>
                    <a:pt x="375958" y="65849"/>
                  </a:lnTo>
                  <a:lnTo>
                    <a:pt x="376428" y="59817"/>
                  </a:lnTo>
                  <a:close/>
                </a:path>
                <a:path w="1130935" h="931545">
                  <a:moveTo>
                    <a:pt x="388035" y="140601"/>
                  </a:moveTo>
                  <a:lnTo>
                    <a:pt x="385686" y="133350"/>
                  </a:lnTo>
                  <a:lnTo>
                    <a:pt x="380530" y="127304"/>
                  </a:lnTo>
                  <a:lnTo>
                    <a:pt x="373024" y="123278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36"/>
                  </a:lnTo>
                  <a:lnTo>
                    <a:pt x="348335" y="132727"/>
                  </a:lnTo>
                  <a:lnTo>
                    <a:pt x="348742" y="127355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13"/>
                  </a:lnTo>
                  <a:lnTo>
                    <a:pt x="322681" y="108839"/>
                  </a:lnTo>
                  <a:lnTo>
                    <a:pt x="314515" y="111239"/>
                  </a:lnTo>
                  <a:lnTo>
                    <a:pt x="308775" y="115900"/>
                  </a:lnTo>
                  <a:lnTo>
                    <a:pt x="305384" y="107975"/>
                  </a:lnTo>
                  <a:lnTo>
                    <a:pt x="298869" y="101663"/>
                  </a:lnTo>
                  <a:lnTo>
                    <a:pt x="289864" y="97929"/>
                  </a:lnTo>
                  <a:lnTo>
                    <a:pt x="280123" y="97586"/>
                  </a:lnTo>
                  <a:lnTo>
                    <a:pt x="271564" y="100558"/>
                  </a:lnTo>
                  <a:lnTo>
                    <a:pt x="268300" y="103492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30"/>
                  </a:lnTo>
                  <a:lnTo>
                    <a:pt x="228079" y="92036"/>
                  </a:lnTo>
                  <a:lnTo>
                    <a:pt x="226021" y="94068"/>
                  </a:lnTo>
                  <a:lnTo>
                    <a:pt x="222872" y="90208"/>
                  </a:lnTo>
                  <a:lnTo>
                    <a:pt x="218554" y="85178"/>
                  </a:lnTo>
                  <a:lnTo>
                    <a:pt x="212013" y="81610"/>
                  </a:lnTo>
                  <a:lnTo>
                    <a:pt x="204393" y="80708"/>
                  </a:lnTo>
                  <a:lnTo>
                    <a:pt x="193433" y="81394"/>
                  </a:lnTo>
                  <a:lnTo>
                    <a:pt x="184188" y="85674"/>
                  </a:lnTo>
                  <a:lnTo>
                    <a:pt x="183159" y="86791"/>
                  </a:lnTo>
                  <a:lnTo>
                    <a:pt x="176212" y="79133"/>
                  </a:lnTo>
                  <a:lnTo>
                    <a:pt x="169113" y="75806"/>
                  </a:lnTo>
                  <a:lnTo>
                    <a:pt x="161023" y="75234"/>
                  </a:lnTo>
                  <a:lnTo>
                    <a:pt x="149504" y="76517"/>
                  </a:lnTo>
                  <a:lnTo>
                    <a:pt x="139979" y="81521"/>
                  </a:lnTo>
                  <a:lnTo>
                    <a:pt x="133540" y="75069"/>
                  </a:lnTo>
                  <a:lnTo>
                    <a:pt x="125907" y="72085"/>
                  </a:lnTo>
                  <a:lnTo>
                    <a:pt x="117373" y="71856"/>
                  </a:lnTo>
                  <a:lnTo>
                    <a:pt x="105333" y="73799"/>
                  </a:lnTo>
                  <a:lnTo>
                    <a:pt x="95567" y="79565"/>
                  </a:lnTo>
                  <a:lnTo>
                    <a:pt x="94691" y="80733"/>
                  </a:lnTo>
                  <a:lnTo>
                    <a:pt x="89115" y="75577"/>
                  </a:lnTo>
                  <a:lnTo>
                    <a:pt x="81737" y="73126"/>
                  </a:lnTo>
                  <a:lnTo>
                    <a:pt x="73634" y="73317"/>
                  </a:lnTo>
                  <a:lnTo>
                    <a:pt x="62293" y="75742"/>
                  </a:lnTo>
                  <a:lnTo>
                    <a:pt x="53289" y="81648"/>
                  </a:lnTo>
                  <a:lnTo>
                    <a:pt x="51409" y="84416"/>
                  </a:lnTo>
                  <a:lnTo>
                    <a:pt x="50038" y="82727"/>
                  </a:lnTo>
                  <a:lnTo>
                    <a:pt x="40982" y="77914"/>
                  </a:lnTo>
                  <a:lnTo>
                    <a:pt x="30073" y="76873"/>
                  </a:lnTo>
                  <a:lnTo>
                    <a:pt x="19469" y="79717"/>
                  </a:lnTo>
                  <a:lnTo>
                    <a:pt x="11214" y="85737"/>
                  </a:lnTo>
                  <a:lnTo>
                    <a:pt x="8559" y="90093"/>
                  </a:lnTo>
                  <a:lnTo>
                    <a:pt x="5905" y="87147"/>
                  </a:lnTo>
                  <a:lnTo>
                    <a:pt x="0" y="84340"/>
                  </a:lnTo>
                  <a:lnTo>
                    <a:pt x="0" y="126669"/>
                  </a:lnTo>
                  <a:lnTo>
                    <a:pt x="1955" y="126009"/>
                  </a:lnTo>
                  <a:lnTo>
                    <a:pt x="9321" y="120192"/>
                  </a:lnTo>
                  <a:lnTo>
                    <a:pt x="11252" y="116903"/>
                  </a:lnTo>
                  <a:lnTo>
                    <a:pt x="14592" y="120713"/>
                  </a:lnTo>
                  <a:lnTo>
                    <a:pt x="23456" y="125323"/>
                  </a:lnTo>
                  <a:lnTo>
                    <a:pt x="33794" y="126415"/>
                  </a:lnTo>
                  <a:lnTo>
                    <a:pt x="43853" y="123609"/>
                  </a:lnTo>
                  <a:lnTo>
                    <a:pt x="51917" y="117817"/>
                  </a:lnTo>
                  <a:lnTo>
                    <a:pt x="53047" y="116078"/>
                  </a:lnTo>
                  <a:lnTo>
                    <a:pt x="55105" y="118656"/>
                  </a:lnTo>
                  <a:lnTo>
                    <a:pt x="64198" y="123990"/>
                  </a:lnTo>
                  <a:lnTo>
                    <a:pt x="75031" y="125691"/>
                  </a:lnTo>
                  <a:lnTo>
                    <a:pt x="82651" y="125514"/>
                  </a:lnTo>
                  <a:lnTo>
                    <a:pt x="89496" y="122097"/>
                  </a:lnTo>
                  <a:lnTo>
                    <a:pt x="94729" y="117297"/>
                  </a:lnTo>
                  <a:lnTo>
                    <a:pt x="95631" y="118529"/>
                  </a:lnTo>
                  <a:lnTo>
                    <a:pt x="104914" y="124574"/>
                  </a:lnTo>
                  <a:lnTo>
                    <a:pt x="116166" y="126936"/>
                  </a:lnTo>
                  <a:lnTo>
                    <a:pt x="124167" y="127152"/>
                  </a:lnTo>
                  <a:lnTo>
                    <a:pt x="131521" y="123952"/>
                  </a:lnTo>
                  <a:lnTo>
                    <a:pt x="138137" y="118440"/>
                  </a:lnTo>
                  <a:lnTo>
                    <a:pt x="146735" y="124714"/>
                  </a:lnTo>
                  <a:lnTo>
                    <a:pt x="157327" y="127495"/>
                  </a:lnTo>
                  <a:lnTo>
                    <a:pt x="164934" y="128041"/>
                  </a:lnTo>
                  <a:lnTo>
                    <a:pt x="172059" y="125476"/>
                  </a:lnTo>
                  <a:lnTo>
                    <a:pt x="180009" y="119380"/>
                  </a:lnTo>
                  <a:lnTo>
                    <a:pt x="180759" y="120650"/>
                  </a:lnTo>
                  <a:lnTo>
                    <a:pt x="188556" y="126911"/>
                  </a:lnTo>
                  <a:lnTo>
                    <a:pt x="198488" y="130048"/>
                  </a:lnTo>
                  <a:lnTo>
                    <a:pt x="205676" y="130886"/>
                  </a:lnTo>
                  <a:lnTo>
                    <a:pt x="212547" y="128892"/>
                  </a:lnTo>
                  <a:lnTo>
                    <a:pt x="217932" y="124993"/>
                  </a:lnTo>
                  <a:lnTo>
                    <a:pt x="221856" y="122288"/>
                  </a:lnTo>
                  <a:lnTo>
                    <a:pt x="223202" y="124891"/>
                  </a:lnTo>
                  <a:lnTo>
                    <a:pt x="230276" y="131191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39"/>
                  </a:lnTo>
                  <a:lnTo>
                    <a:pt x="265430" y="131267"/>
                  </a:lnTo>
                  <a:lnTo>
                    <a:pt x="271805" y="137528"/>
                  </a:lnTo>
                  <a:lnTo>
                    <a:pt x="280365" y="141173"/>
                  </a:lnTo>
                  <a:lnTo>
                    <a:pt x="289674" y="141414"/>
                  </a:lnTo>
                  <a:lnTo>
                    <a:pt x="298094" y="138417"/>
                  </a:lnTo>
                  <a:lnTo>
                    <a:pt x="304596" y="132816"/>
                  </a:lnTo>
                  <a:lnTo>
                    <a:pt x="307327" y="139738"/>
                  </a:lnTo>
                  <a:lnTo>
                    <a:pt x="313042" y="145910"/>
                  </a:lnTo>
                  <a:lnTo>
                    <a:pt x="320916" y="149733"/>
                  </a:lnTo>
                  <a:lnTo>
                    <a:pt x="329628" y="150393"/>
                  </a:lnTo>
                  <a:lnTo>
                    <a:pt x="337667" y="147942"/>
                  </a:lnTo>
                  <a:lnTo>
                    <a:pt x="344131" y="142862"/>
                  </a:lnTo>
                  <a:lnTo>
                    <a:pt x="346710" y="138226"/>
                  </a:lnTo>
                  <a:lnTo>
                    <a:pt x="346341" y="143027"/>
                  </a:lnTo>
                  <a:lnTo>
                    <a:pt x="348805" y="150304"/>
                  </a:lnTo>
                  <a:lnTo>
                    <a:pt x="353860" y="156324"/>
                  </a:lnTo>
                  <a:lnTo>
                    <a:pt x="361048" y="160248"/>
                  </a:lnTo>
                  <a:lnTo>
                    <a:pt x="369176" y="161264"/>
                  </a:lnTo>
                  <a:lnTo>
                    <a:pt x="376796" y="159346"/>
                  </a:lnTo>
                  <a:lnTo>
                    <a:pt x="383057" y="154876"/>
                  </a:lnTo>
                  <a:lnTo>
                    <a:pt x="387121" y="148272"/>
                  </a:lnTo>
                  <a:lnTo>
                    <a:pt x="388035" y="140601"/>
                  </a:lnTo>
                  <a:close/>
                </a:path>
                <a:path w="1130935" h="931545">
                  <a:moveTo>
                    <a:pt x="420827" y="72694"/>
                  </a:moveTo>
                  <a:lnTo>
                    <a:pt x="416458" y="64719"/>
                  </a:lnTo>
                  <a:lnTo>
                    <a:pt x="400532" y="59347"/>
                  </a:lnTo>
                  <a:lnTo>
                    <a:pt x="392214" y="63042"/>
                  </a:lnTo>
                  <a:lnTo>
                    <a:pt x="389902" y="70281"/>
                  </a:lnTo>
                  <a:lnTo>
                    <a:pt x="387591" y="77520"/>
                  </a:lnTo>
                  <a:lnTo>
                    <a:pt x="391972" y="85496"/>
                  </a:lnTo>
                  <a:lnTo>
                    <a:pt x="407365" y="90690"/>
                  </a:lnTo>
                  <a:lnTo>
                    <a:pt x="415683" y="86995"/>
                  </a:lnTo>
                  <a:lnTo>
                    <a:pt x="420827" y="72694"/>
                  </a:lnTo>
                  <a:close/>
                </a:path>
                <a:path w="1130935" h="931545">
                  <a:moveTo>
                    <a:pt x="426643" y="155663"/>
                  </a:moveTo>
                  <a:lnTo>
                    <a:pt x="424789" y="148831"/>
                  </a:lnTo>
                  <a:lnTo>
                    <a:pt x="420268" y="142976"/>
                  </a:lnTo>
                  <a:lnTo>
                    <a:pt x="413486" y="138899"/>
                  </a:lnTo>
                  <a:lnTo>
                    <a:pt x="405676" y="137477"/>
                  </a:lnTo>
                  <a:lnTo>
                    <a:pt x="398424" y="138887"/>
                  </a:lnTo>
                  <a:lnTo>
                    <a:pt x="392493" y="142786"/>
                  </a:lnTo>
                  <a:lnTo>
                    <a:pt x="388708" y="148869"/>
                  </a:lnTo>
                  <a:lnTo>
                    <a:pt x="387794" y="156044"/>
                  </a:lnTo>
                  <a:lnTo>
                    <a:pt x="389750" y="162928"/>
                  </a:lnTo>
                  <a:lnTo>
                    <a:pt x="394182" y="168732"/>
                  </a:lnTo>
                  <a:lnTo>
                    <a:pt x="400697" y="172707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19"/>
                  </a:lnTo>
                  <a:lnTo>
                    <a:pt x="425475" y="162737"/>
                  </a:lnTo>
                  <a:lnTo>
                    <a:pt x="426643" y="155663"/>
                  </a:lnTo>
                  <a:close/>
                </a:path>
                <a:path w="1130935" h="931545">
                  <a:moveTo>
                    <a:pt x="464502" y="172504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25"/>
                  </a:lnTo>
                  <a:lnTo>
                    <a:pt x="445947" y="154774"/>
                  </a:lnTo>
                  <a:lnTo>
                    <a:pt x="439178" y="155740"/>
                  </a:lnTo>
                  <a:lnTo>
                    <a:pt x="433527" y="159092"/>
                  </a:lnTo>
                  <a:lnTo>
                    <a:pt x="429742" y="164541"/>
                  </a:lnTo>
                  <a:lnTo>
                    <a:pt x="428574" y="171132"/>
                  </a:lnTo>
                  <a:lnTo>
                    <a:pt x="430072" y="177571"/>
                  </a:lnTo>
                  <a:lnTo>
                    <a:pt x="433908" y="183134"/>
                  </a:lnTo>
                  <a:lnTo>
                    <a:pt x="439762" y="187096"/>
                  </a:lnTo>
                  <a:lnTo>
                    <a:pt x="446659" y="188658"/>
                  </a:lnTo>
                  <a:lnTo>
                    <a:pt x="453351" y="187655"/>
                  </a:lnTo>
                  <a:lnTo>
                    <a:pt x="459079" y="184340"/>
                  </a:lnTo>
                  <a:lnTo>
                    <a:pt x="463105" y="178993"/>
                  </a:lnTo>
                  <a:lnTo>
                    <a:pt x="464502" y="172504"/>
                  </a:lnTo>
                  <a:close/>
                </a:path>
                <a:path w="1130935" h="931545">
                  <a:moveTo>
                    <a:pt x="501497" y="191071"/>
                  </a:moveTo>
                  <a:lnTo>
                    <a:pt x="500468" y="185115"/>
                  </a:lnTo>
                  <a:lnTo>
                    <a:pt x="497128" y="179806"/>
                  </a:lnTo>
                  <a:lnTo>
                    <a:pt x="491731" y="175806"/>
                  </a:lnTo>
                  <a:lnTo>
                    <a:pt x="485267" y="173977"/>
                  </a:lnTo>
                  <a:lnTo>
                    <a:pt x="479018" y="174574"/>
                  </a:lnTo>
                  <a:lnTo>
                    <a:pt x="473671" y="177393"/>
                  </a:lnTo>
                  <a:lnTo>
                    <a:pt x="469950" y="182232"/>
                  </a:lnTo>
                  <a:lnTo>
                    <a:pt x="468579" y="188226"/>
                  </a:lnTo>
                  <a:lnTo>
                    <a:pt x="469658" y="194208"/>
                  </a:lnTo>
                  <a:lnTo>
                    <a:pt x="472948" y="199491"/>
                  </a:lnTo>
                  <a:lnTo>
                    <a:pt x="478155" y="203390"/>
                  </a:lnTo>
                  <a:lnTo>
                    <a:pt x="484428" y="205117"/>
                  </a:lnTo>
                  <a:lnTo>
                    <a:pt x="490613" y="204495"/>
                  </a:lnTo>
                  <a:lnTo>
                    <a:pt x="496023" y="201701"/>
                  </a:lnTo>
                  <a:lnTo>
                    <a:pt x="499948" y="196964"/>
                  </a:lnTo>
                  <a:lnTo>
                    <a:pt x="501497" y="191071"/>
                  </a:lnTo>
                  <a:close/>
                </a:path>
                <a:path w="1130935" h="931545">
                  <a:moveTo>
                    <a:pt x="539788" y="209943"/>
                  </a:moveTo>
                  <a:lnTo>
                    <a:pt x="536854" y="201155"/>
                  </a:lnTo>
                  <a:lnTo>
                    <a:pt x="521843" y="192862"/>
                  </a:lnTo>
                  <a:lnTo>
                    <a:pt x="512826" y="195059"/>
                  </a:lnTo>
                  <a:lnTo>
                    <a:pt x="509219" y="201904"/>
                  </a:lnTo>
                  <a:lnTo>
                    <a:pt x="505612" y="208749"/>
                  </a:lnTo>
                  <a:lnTo>
                    <a:pt x="508546" y="217538"/>
                  </a:lnTo>
                  <a:lnTo>
                    <a:pt x="522998" y="225513"/>
                  </a:lnTo>
                  <a:lnTo>
                    <a:pt x="532003" y="223329"/>
                  </a:lnTo>
                  <a:lnTo>
                    <a:pt x="539788" y="209943"/>
                  </a:lnTo>
                  <a:close/>
                </a:path>
                <a:path w="1130935" h="931545">
                  <a:moveTo>
                    <a:pt x="574700" y="232054"/>
                  </a:moveTo>
                  <a:lnTo>
                    <a:pt x="572427" y="224002"/>
                  </a:lnTo>
                  <a:lnTo>
                    <a:pt x="559269" y="215887"/>
                  </a:lnTo>
                  <a:lnTo>
                    <a:pt x="551040" y="217474"/>
                  </a:lnTo>
                  <a:lnTo>
                    <a:pt x="547471" y="223494"/>
                  </a:lnTo>
                  <a:lnTo>
                    <a:pt x="543902" y="229514"/>
                  </a:lnTo>
                  <a:lnTo>
                    <a:pt x="546176" y="237566"/>
                  </a:lnTo>
                  <a:lnTo>
                    <a:pt x="558901" y="245402"/>
                  </a:lnTo>
                  <a:lnTo>
                    <a:pt x="567131" y="243814"/>
                  </a:lnTo>
                  <a:lnTo>
                    <a:pt x="574700" y="232054"/>
                  </a:lnTo>
                  <a:close/>
                </a:path>
                <a:path w="1130935" h="931545">
                  <a:moveTo>
                    <a:pt x="590892" y="152577"/>
                  </a:moveTo>
                  <a:lnTo>
                    <a:pt x="588137" y="143916"/>
                  </a:lnTo>
                  <a:lnTo>
                    <a:pt x="573532" y="135623"/>
                  </a:lnTo>
                  <a:lnTo>
                    <a:pt x="564629" y="137655"/>
                  </a:lnTo>
                  <a:lnTo>
                    <a:pt x="557314" y="150977"/>
                  </a:lnTo>
                  <a:lnTo>
                    <a:pt x="560070" y="159639"/>
                  </a:lnTo>
                  <a:lnTo>
                    <a:pt x="574192" y="167652"/>
                  </a:lnTo>
                  <a:lnTo>
                    <a:pt x="583095" y="165608"/>
                  </a:lnTo>
                  <a:lnTo>
                    <a:pt x="586994" y="159092"/>
                  </a:lnTo>
                  <a:lnTo>
                    <a:pt x="590892" y="152577"/>
                  </a:lnTo>
                  <a:close/>
                </a:path>
                <a:path w="1130935" h="931545">
                  <a:moveTo>
                    <a:pt x="629615" y="178841"/>
                  </a:moveTo>
                  <a:lnTo>
                    <a:pt x="609244" y="160223"/>
                  </a:lnTo>
                  <a:lnTo>
                    <a:pt x="603656" y="162420"/>
                  </a:lnTo>
                  <a:lnTo>
                    <a:pt x="599452" y="166763"/>
                  </a:lnTo>
                  <a:lnTo>
                    <a:pt x="597433" y="172516"/>
                  </a:lnTo>
                  <a:lnTo>
                    <a:pt x="597852" y="178511"/>
                  </a:lnTo>
                  <a:lnTo>
                    <a:pt x="600506" y="184061"/>
                  </a:lnTo>
                  <a:lnTo>
                    <a:pt x="605231" y="188455"/>
                  </a:lnTo>
                  <a:lnTo>
                    <a:pt x="611238" y="190855"/>
                  </a:lnTo>
                  <a:lnTo>
                    <a:pt x="617423" y="190893"/>
                  </a:lnTo>
                  <a:lnTo>
                    <a:pt x="623049" y="188734"/>
                  </a:lnTo>
                  <a:lnTo>
                    <a:pt x="627430" y="184480"/>
                  </a:lnTo>
                  <a:lnTo>
                    <a:pt x="629615" y="178841"/>
                  </a:lnTo>
                  <a:close/>
                </a:path>
                <a:path w="1130935" h="931545">
                  <a:moveTo>
                    <a:pt x="669239" y="205816"/>
                  </a:moveTo>
                  <a:lnTo>
                    <a:pt x="647903" y="184315"/>
                  </a:lnTo>
                  <a:lnTo>
                    <a:pt x="641667" y="186436"/>
                  </a:lnTo>
                  <a:lnTo>
                    <a:pt x="636828" y="190969"/>
                  </a:lnTo>
                  <a:lnTo>
                    <a:pt x="634326" y="197167"/>
                  </a:lnTo>
                  <a:lnTo>
                    <a:pt x="634479" y="203758"/>
                  </a:lnTo>
                  <a:lnTo>
                    <a:pt x="637095" y="209981"/>
                  </a:lnTo>
                  <a:lnTo>
                    <a:pt x="642023" y="215036"/>
                  </a:lnTo>
                  <a:lnTo>
                    <a:pt x="648462" y="217970"/>
                  </a:lnTo>
                  <a:lnTo>
                    <a:pt x="655231" y="218351"/>
                  </a:lnTo>
                  <a:lnTo>
                    <a:pt x="661517" y="216281"/>
                  </a:lnTo>
                  <a:lnTo>
                    <a:pt x="666546" y="211861"/>
                  </a:lnTo>
                  <a:lnTo>
                    <a:pt x="669239" y="205816"/>
                  </a:lnTo>
                  <a:close/>
                </a:path>
                <a:path w="1130935" h="931545">
                  <a:moveTo>
                    <a:pt x="707771" y="227622"/>
                  </a:moveTo>
                  <a:lnTo>
                    <a:pt x="705180" y="220675"/>
                  </a:lnTo>
                  <a:lnTo>
                    <a:pt x="699871" y="214744"/>
                  </a:lnTo>
                  <a:lnTo>
                    <a:pt x="692823" y="211061"/>
                  </a:lnTo>
                  <a:lnTo>
                    <a:pt x="685419" y="210235"/>
                  </a:lnTo>
                  <a:lnTo>
                    <a:pt x="678548" y="212204"/>
                  </a:lnTo>
                  <a:lnTo>
                    <a:pt x="673061" y="216903"/>
                  </a:lnTo>
                  <a:lnTo>
                    <a:pt x="670026" y="223507"/>
                  </a:lnTo>
                  <a:lnTo>
                    <a:pt x="669836" y="230682"/>
                  </a:lnTo>
                  <a:lnTo>
                    <a:pt x="672350" y="237578"/>
                  </a:lnTo>
                  <a:lnTo>
                    <a:pt x="677418" y="243332"/>
                  </a:lnTo>
                  <a:lnTo>
                    <a:pt x="684276" y="246849"/>
                  </a:lnTo>
                  <a:lnTo>
                    <a:pt x="691603" y="247611"/>
                  </a:lnTo>
                  <a:lnTo>
                    <a:pt x="698538" y="245706"/>
                  </a:lnTo>
                  <a:lnTo>
                    <a:pt x="704215" y="241211"/>
                  </a:lnTo>
                  <a:lnTo>
                    <a:pt x="707504" y="234746"/>
                  </a:lnTo>
                  <a:lnTo>
                    <a:pt x="707771" y="227622"/>
                  </a:lnTo>
                  <a:close/>
                </a:path>
                <a:path w="1130935" h="931545">
                  <a:moveTo>
                    <a:pt x="710628" y="338848"/>
                  </a:moveTo>
                  <a:lnTo>
                    <a:pt x="709942" y="330530"/>
                  </a:lnTo>
                  <a:lnTo>
                    <a:pt x="698563" y="320065"/>
                  </a:lnTo>
                  <a:lnTo>
                    <a:pt x="690168" y="320052"/>
                  </a:lnTo>
                  <a:lnTo>
                    <a:pt x="680847" y="330479"/>
                  </a:lnTo>
                  <a:lnTo>
                    <a:pt x="681520" y="338797"/>
                  </a:lnTo>
                  <a:lnTo>
                    <a:pt x="692531" y="348919"/>
                  </a:lnTo>
                  <a:lnTo>
                    <a:pt x="700925" y="348932"/>
                  </a:lnTo>
                  <a:lnTo>
                    <a:pt x="705777" y="343890"/>
                  </a:lnTo>
                  <a:lnTo>
                    <a:pt x="710628" y="338848"/>
                  </a:lnTo>
                  <a:close/>
                </a:path>
                <a:path w="1130935" h="931545">
                  <a:moveTo>
                    <a:pt x="742403" y="369722"/>
                  </a:moveTo>
                  <a:lnTo>
                    <a:pt x="742099" y="360476"/>
                  </a:lnTo>
                  <a:lnTo>
                    <a:pt x="730046" y="348272"/>
                  </a:lnTo>
                  <a:lnTo>
                    <a:pt x="720763" y="347814"/>
                  </a:lnTo>
                  <a:lnTo>
                    <a:pt x="709930" y="358876"/>
                  </a:lnTo>
                  <a:lnTo>
                    <a:pt x="710234" y="368109"/>
                  </a:lnTo>
                  <a:lnTo>
                    <a:pt x="721842" y="379857"/>
                  </a:lnTo>
                  <a:lnTo>
                    <a:pt x="731126" y="380314"/>
                  </a:lnTo>
                  <a:lnTo>
                    <a:pt x="736765" y="375018"/>
                  </a:lnTo>
                  <a:lnTo>
                    <a:pt x="742403" y="369722"/>
                  </a:lnTo>
                  <a:close/>
                </a:path>
                <a:path w="1130935" h="931545">
                  <a:moveTo>
                    <a:pt x="744956" y="257898"/>
                  </a:moveTo>
                  <a:lnTo>
                    <a:pt x="742530" y="250266"/>
                  </a:lnTo>
                  <a:lnTo>
                    <a:pt x="737108" y="243573"/>
                  </a:lnTo>
                  <a:lnTo>
                    <a:pt x="729665" y="239204"/>
                  </a:lnTo>
                  <a:lnTo>
                    <a:pt x="721715" y="237934"/>
                  </a:lnTo>
                  <a:lnTo>
                    <a:pt x="714197" y="239699"/>
                  </a:lnTo>
                  <a:lnTo>
                    <a:pt x="708037" y="244500"/>
                  </a:lnTo>
                  <a:lnTo>
                    <a:pt x="704430" y="251472"/>
                  </a:lnTo>
                  <a:lnTo>
                    <a:pt x="703846" y="259207"/>
                  </a:lnTo>
                  <a:lnTo>
                    <a:pt x="706196" y="266776"/>
                  </a:lnTo>
                  <a:lnTo>
                    <a:pt x="711365" y="273253"/>
                  </a:lnTo>
                  <a:lnTo>
                    <a:pt x="718566" y="277406"/>
                  </a:lnTo>
                  <a:lnTo>
                    <a:pt x="726427" y="278612"/>
                  </a:lnTo>
                  <a:lnTo>
                    <a:pt x="734021" y="276923"/>
                  </a:lnTo>
                  <a:lnTo>
                    <a:pt x="740359" y="272415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931545">
                  <a:moveTo>
                    <a:pt x="771118" y="396900"/>
                  </a:moveTo>
                  <a:lnTo>
                    <a:pt x="770013" y="390740"/>
                  </a:lnTo>
                  <a:lnTo>
                    <a:pt x="766495" y="385013"/>
                  </a:lnTo>
                  <a:lnTo>
                    <a:pt x="761187" y="380898"/>
                  </a:lnTo>
                  <a:lnTo>
                    <a:pt x="755154" y="379107"/>
                  </a:lnTo>
                  <a:lnTo>
                    <a:pt x="749134" y="379717"/>
                  </a:lnTo>
                  <a:lnTo>
                    <a:pt x="743851" y="382790"/>
                  </a:lnTo>
                  <a:lnTo>
                    <a:pt x="740333" y="387819"/>
                  </a:lnTo>
                  <a:lnTo>
                    <a:pt x="739089" y="393750"/>
                  </a:lnTo>
                  <a:lnTo>
                    <a:pt x="740156" y="399872"/>
                  </a:lnTo>
                  <a:lnTo>
                    <a:pt x="743521" y="405434"/>
                  </a:lnTo>
                  <a:lnTo>
                    <a:pt x="748703" y="409397"/>
                  </a:lnTo>
                  <a:lnTo>
                    <a:pt x="754684" y="411124"/>
                  </a:lnTo>
                  <a:lnTo>
                    <a:pt x="760755" y="410578"/>
                  </a:lnTo>
                  <a:lnTo>
                    <a:pt x="766165" y="407657"/>
                  </a:lnTo>
                  <a:lnTo>
                    <a:pt x="769835" y="402780"/>
                  </a:lnTo>
                  <a:lnTo>
                    <a:pt x="771118" y="396900"/>
                  </a:lnTo>
                  <a:close/>
                </a:path>
                <a:path w="1130935" h="931545">
                  <a:moveTo>
                    <a:pt x="799858" y="430314"/>
                  </a:moveTo>
                  <a:lnTo>
                    <a:pt x="798969" y="423545"/>
                  </a:lnTo>
                  <a:lnTo>
                    <a:pt x="795451" y="417131"/>
                  </a:lnTo>
                  <a:lnTo>
                    <a:pt x="789889" y="412369"/>
                  </a:lnTo>
                  <a:lnTo>
                    <a:pt x="783424" y="410108"/>
                  </a:lnTo>
                  <a:lnTo>
                    <a:pt x="776859" y="410451"/>
                  </a:lnTo>
                  <a:lnTo>
                    <a:pt x="770966" y="413524"/>
                  </a:lnTo>
                  <a:lnTo>
                    <a:pt x="766876" y="418820"/>
                  </a:lnTo>
                  <a:lnTo>
                    <a:pt x="765225" y="425208"/>
                  </a:lnTo>
                  <a:lnTo>
                    <a:pt x="766051" y="431901"/>
                  </a:lnTo>
                  <a:lnTo>
                    <a:pt x="769404" y="438111"/>
                  </a:lnTo>
                  <a:lnTo>
                    <a:pt x="774814" y="442683"/>
                  </a:lnTo>
                  <a:lnTo>
                    <a:pt x="781227" y="444881"/>
                  </a:lnTo>
                  <a:lnTo>
                    <a:pt x="787844" y="444601"/>
                  </a:lnTo>
                  <a:lnTo>
                    <a:pt x="793864" y="441756"/>
                  </a:lnTo>
                  <a:lnTo>
                    <a:pt x="798144" y="436638"/>
                  </a:lnTo>
                  <a:lnTo>
                    <a:pt x="799858" y="430314"/>
                  </a:lnTo>
                  <a:close/>
                </a:path>
                <a:path w="1130935" h="931545">
                  <a:moveTo>
                    <a:pt x="826935" y="465150"/>
                  </a:moveTo>
                  <a:lnTo>
                    <a:pt x="826325" y="457796"/>
                  </a:lnTo>
                  <a:lnTo>
                    <a:pt x="822858" y="450672"/>
                  </a:lnTo>
                  <a:lnTo>
                    <a:pt x="817092" y="445236"/>
                  </a:lnTo>
                  <a:lnTo>
                    <a:pt x="810234" y="442442"/>
                  </a:lnTo>
                  <a:lnTo>
                    <a:pt x="803122" y="442468"/>
                  </a:lnTo>
                  <a:lnTo>
                    <a:pt x="796607" y="445477"/>
                  </a:lnTo>
                  <a:lnTo>
                    <a:pt x="791921" y="450989"/>
                  </a:lnTo>
                  <a:lnTo>
                    <a:pt x="789813" y="457809"/>
                  </a:lnTo>
                  <a:lnTo>
                    <a:pt x="790346" y="465086"/>
                  </a:lnTo>
                  <a:lnTo>
                    <a:pt x="793648" y="471957"/>
                  </a:lnTo>
                  <a:lnTo>
                    <a:pt x="799236" y="477164"/>
                  </a:lnTo>
                  <a:lnTo>
                    <a:pt x="806043" y="479882"/>
                  </a:lnTo>
                  <a:lnTo>
                    <a:pt x="813181" y="479945"/>
                  </a:lnTo>
                  <a:lnTo>
                    <a:pt x="819810" y="477202"/>
                  </a:lnTo>
                  <a:lnTo>
                    <a:pt x="824725" y="471906"/>
                  </a:lnTo>
                  <a:lnTo>
                    <a:pt x="826935" y="465150"/>
                  </a:lnTo>
                  <a:close/>
                </a:path>
                <a:path w="1130935" h="931545">
                  <a:moveTo>
                    <a:pt x="919035" y="611098"/>
                  </a:moveTo>
                  <a:lnTo>
                    <a:pt x="896073" y="582688"/>
                  </a:lnTo>
                  <a:lnTo>
                    <a:pt x="898944" y="571677"/>
                  </a:lnTo>
                  <a:lnTo>
                    <a:pt x="873594" y="545680"/>
                  </a:lnTo>
                  <a:lnTo>
                    <a:pt x="874699" y="544169"/>
                  </a:lnTo>
                  <a:lnTo>
                    <a:pt x="876935" y="533361"/>
                  </a:lnTo>
                  <a:lnTo>
                    <a:pt x="876007" y="527215"/>
                  </a:lnTo>
                  <a:lnTo>
                    <a:pt x="872744" y="521716"/>
                  </a:lnTo>
                  <a:lnTo>
                    <a:pt x="866736" y="514807"/>
                  </a:lnTo>
                  <a:lnTo>
                    <a:pt x="859205" y="510844"/>
                  </a:lnTo>
                  <a:lnTo>
                    <a:pt x="851077" y="510095"/>
                  </a:lnTo>
                  <a:lnTo>
                    <a:pt x="846010" y="511898"/>
                  </a:lnTo>
                  <a:lnTo>
                    <a:pt x="849515" y="508469"/>
                  </a:lnTo>
                  <a:lnTo>
                    <a:pt x="852246" y="501332"/>
                  </a:lnTo>
                  <a:lnTo>
                    <a:pt x="852004" y="493382"/>
                  </a:lnTo>
                  <a:lnTo>
                    <a:pt x="848639" y="485559"/>
                  </a:lnTo>
                  <a:lnTo>
                    <a:pt x="842733" y="479399"/>
                  </a:lnTo>
                  <a:lnTo>
                    <a:pt x="835507" y="476046"/>
                  </a:lnTo>
                  <a:lnTo>
                    <a:pt x="827887" y="475703"/>
                  </a:lnTo>
                  <a:lnTo>
                    <a:pt x="820737" y="478624"/>
                  </a:lnTo>
                  <a:lnTo>
                    <a:pt x="815428" y="484289"/>
                  </a:lnTo>
                  <a:lnTo>
                    <a:pt x="812800" y="491502"/>
                  </a:lnTo>
                  <a:lnTo>
                    <a:pt x="813003" y="499338"/>
                  </a:lnTo>
                  <a:lnTo>
                    <a:pt x="816165" y="506895"/>
                  </a:lnTo>
                  <a:lnTo>
                    <a:pt x="821893" y="512762"/>
                  </a:lnTo>
                  <a:lnTo>
                    <a:pt x="829043" y="516026"/>
                  </a:lnTo>
                  <a:lnTo>
                    <a:pt x="836688" y="516483"/>
                  </a:lnTo>
                  <a:lnTo>
                    <a:pt x="841209" y="514883"/>
                  </a:lnTo>
                  <a:lnTo>
                    <a:pt x="837349" y="518642"/>
                  </a:lnTo>
                  <a:lnTo>
                    <a:pt x="834161" y="526211"/>
                  </a:lnTo>
                  <a:lnTo>
                    <a:pt x="833945" y="534593"/>
                  </a:lnTo>
                  <a:lnTo>
                    <a:pt x="836930" y="542823"/>
                  </a:lnTo>
                  <a:lnTo>
                    <a:pt x="840041" y="548055"/>
                  </a:lnTo>
                  <a:lnTo>
                    <a:pt x="844867" y="551624"/>
                  </a:lnTo>
                  <a:lnTo>
                    <a:pt x="855586" y="554799"/>
                  </a:lnTo>
                  <a:lnTo>
                    <a:pt x="857224" y="554748"/>
                  </a:lnTo>
                  <a:lnTo>
                    <a:pt x="853821" y="561848"/>
                  </a:lnTo>
                  <a:lnTo>
                    <a:pt x="874522" y="593191"/>
                  </a:lnTo>
                  <a:lnTo>
                    <a:pt x="871766" y="598335"/>
                  </a:lnTo>
                  <a:lnTo>
                    <a:pt x="892594" y="632815"/>
                  </a:lnTo>
                  <a:lnTo>
                    <a:pt x="898867" y="633222"/>
                  </a:lnTo>
                  <a:lnTo>
                    <a:pt x="904887" y="630631"/>
                  </a:lnTo>
                  <a:lnTo>
                    <a:pt x="910793" y="628103"/>
                  </a:lnTo>
                  <a:lnTo>
                    <a:pt x="915289" y="623036"/>
                  </a:lnTo>
                  <a:lnTo>
                    <a:pt x="919035" y="611098"/>
                  </a:lnTo>
                  <a:close/>
                </a:path>
                <a:path w="1130935" h="931545">
                  <a:moveTo>
                    <a:pt x="1049845" y="768324"/>
                  </a:moveTo>
                  <a:lnTo>
                    <a:pt x="1029081" y="740156"/>
                  </a:lnTo>
                  <a:lnTo>
                    <a:pt x="1031684" y="738835"/>
                  </a:lnTo>
                  <a:lnTo>
                    <a:pt x="1037259" y="731850"/>
                  </a:lnTo>
                  <a:lnTo>
                    <a:pt x="1039901" y="722909"/>
                  </a:lnTo>
                  <a:lnTo>
                    <a:pt x="1039088" y="712978"/>
                  </a:lnTo>
                  <a:lnTo>
                    <a:pt x="1037437" y="706221"/>
                  </a:lnTo>
                  <a:lnTo>
                    <a:pt x="1032865" y="701014"/>
                  </a:lnTo>
                  <a:lnTo>
                    <a:pt x="1022350" y="694778"/>
                  </a:lnTo>
                  <a:lnTo>
                    <a:pt x="1020470" y="694499"/>
                  </a:lnTo>
                  <a:lnTo>
                    <a:pt x="1025448" y="687603"/>
                  </a:lnTo>
                  <a:lnTo>
                    <a:pt x="1027772" y="677951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26"/>
                  </a:lnTo>
                  <a:lnTo>
                    <a:pt x="995641" y="600862"/>
                  </a:lnTo>
                  <a:lnTo>
                    <a:pt x="978433" y="562229"/>
                  </a:lnTo>
                  <a:lnTo>
                    <a:pt x="976071" y="561784"/>
                  </a:lnTo>
                  <a:lnTo>
                    <a:pt x="977760" y="558558"/>
                  </a:lnTo>
                  <a:lnTo>
                    <a:pt x="957630" y="518693"/>
                  </a:lnTo>
                  <a:lnTo>
                    <a:pt x="957199" y="518642"/>
                  </a:lnTo>
                  <a:lnTo>
                    <a:pt x="957922" y="517067"/>
                  </a:lnTo>
                  <a:lnTo>
                    <a:pt x="942606" y="478434"/>
                  </a:lnTo>
                  <a:lnTo>
                    <a:pt x="933094" y="475678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84"/>
                  </a:lnTo>
                  <a:lnTo>
                    <a:pt x="853033" y="365226"/>
                  </a:lnTo>
                  <a:lnTo>
                    <a:pt x="846899" y="365480"/>
                  </a:lnTo>
                  <a:lnTo>
                    <a:pt x="847267" y="353110"/>
                  </a:lnTo>
                  <a:lnTo>
                    <a:pt x="844943" y="346290"/>
                  </a:lnTo>
                  <a:lnTo>
                    <a:pt x="840092" y="340690"/>
                  </a:lnTo>
                  <a:lnTo>
                    <a:pt x="831837" y="334048"/>
                  </a:lnTo>
                  <a:lnTo>
                    <a:pt x="822439" y="331050"/>
                  </a:lnTo>
                  <a:lnTo>
                    <a:pt x="814070" y="331787"/>
                  </a:lnTo>
                  <a:lnTo>
                    <a:pt x="814870" y="329907"/>
                  </a:lnTo>
                  <a:lnTo>
                    <a:pt x="790308" y="298399"/>
                  </a:lnTo>
                  <a:lnTo>
                    <a:pt x="781519" y="299593"/>
                  </a:lnTo>
                  <a:lnTo>
                    <a:pt x="776605" y="302729"/>
                  </a:lnTo>
                  <a:lnTo>
                    <a:pt x="779462" y="298272"/>
                  </a:lnTo>
                  <a:lnTo>
                    <a:pt x="756716" y="267335"/>
                  </a:lnTo>
                  <a:lnTo>
                    <a:pt x="748550" y="268846"/>
                  </a:lnTo>
                  <a:lnTo>
                    <a:pt x="741705" y="273672"/>
                  </a:lnTo>
                  <a:lnTo>
                    <a:pt x="737463" y="280987"/>
                  </a:lnTo>
                  <a:lnTo>
                    <a:pt x="736434" y="289267"/>
                  </a:lnTo>
                  <a:lnTo>
                    <a:pt x="738568" y="297522"/>
                  </a:lnTo>
                  <a:lnTo>
                    <a:pt x="743775" y="304736"/>
                  </a:lnTo>
                  <a:lnTo>
                    <a:pt x="751268" y="309549"/>
                  </a:lnTo>
                  <a:lnTo>
                    <a:pt x="759625" y="311277"/>
                  </a:lnTo>
                  <a:lnTo>
                    <a:pt x="767842" y="309880"/>
                  </a:lnTo>
                  <a:lnTo>
                    <a:pt x="772236" y="307086"/>
                  </a:lnTo>
                  <a:lnTo>
                    <a:pt x="769061" y="312013"/>
                  </a:lnTo>
                  <a:lnTo>
                    <a:pt x="797217" y="345846"/>
                  </a:lnTo>
                  <a:lnTo>
                    <a:pt x="798944" y="345389"/>
                  </a:lnTo>
                  <a:lnTo>
                    <a:pt x="797077" y="353745"/>
                  </a:lnTo>
                  <a:lnTo>
                    <a:pt x="826681" y="381850"/>
                  </a:lnTo>
                  <a:lnTo>
                    <a:pt x="825004" y="387997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30"/>
                  </a:lnTo>
                  <a:lnTo>
                    <a:pt x="896899" y="505625"/>
                  </a:lnTo>
                  <a:lnTo>
                    <a:pt x="920635" y="537146"/>
                  </a:lnTo>
                  <a:lnTo>
                    <a:pt x="922286" y="537362"/>
                  </a:lnTo>
                  <a:lnTo>
                    <a:pt x="922121" y="537705"/>
                  </a:lnTo>
                  <a:lnTo>
                    <a:pt x="941451" y="575983"/>
                  </a:lnTo>
                  <a:lnTo>
                    <a:pt x="944994" y="576618"/>
                  </a:lnTo>
                  <a:lnTo>
                    <a:pt x="943927" y="578599"/>
                  </a:lnTo>
                  <a:lnTo>
                    <a:pt x="960488" y="615784"/>
                  </a:lnTo>
                  <a:lnTo>
                    <a:pt x="965060" y="616826"/>
                  </a:lnTo>
                  <a:lnTo>
                    <a:pt x="962558" y="623697"/>
                  </a:lnTo>
                  <a:lnTo>
                    <a:pt x="961999" y="627087"/>
                  </a:lnTo>
                  <a:lnTo>
                    <a:pt x="962101" y="630542"/>
                  </a:lnTo>
                  <a:lnTo>
                    <a:pt x="962050" y="634060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57"/>
                  </a:lnTo>
                  <a:lnTo>
                    <a:pt x="999667" y="701865"/>
                  </a:lnTo>
                  <a:lnTo>
                    <a:pt x="994460" y="712597"/>
                  </a:lnTo>
                  <a:lnTo>
                    <a:pt x="994079" y="718947"/>
                  </a:lnTo>
                  <a:lnTo>
                    <a:pt x="995641" y="725385"/>
                  </a:lnTo>
                  <a:lnTo>
                    <a:pt x="999744" y="733920"/>
                  </a:lnTo>
                  <a:lnTo>
                    <a:pt x="1006386" y="740067"/>
                  </a:lnTo>
                  <a:lnTo>
                    <a:pt x="1014666" y="743254"/>
                  </a:lnTo>
                  <a:lnTo>
                    <a:pt x="1017574" y="743153"/>
                  </a:lnTo>
                  <a:lnTo>
                    <a:pt x="1013231" y="746861"/>
                  </a:lnTo>
                  <a:lnTo>
                    <a:pt x="1007821" y="756653"/>
                  </a:lnTo>
                  <a:lnTo>
                    <a:pt x="1007275" y="762546"/>
                  </a:lnTo>
                  <a:lnTo>
                    <a:pt x="1008443" y="768642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18"/>
                  </a:lnTo>
                  <a:lnTo>
                    <a:pt x="1033780" y="786282"/>
                  </a:lnTo>
                  <a:lnTo>
                    <a:pt x="1041450" y="782840"/>
                  </a:lnTo>
                  <a:lnTo>
                    <a:pt x="1046975" y="776554"/>
                  </a:lnTo>
                  <a:lnTo>
                    <a:pt x="1049845" y="768324"/>
                  </a:lnTo>
                  <a:close/>
                </a:path>
                <a:path w="1130935" h="931545">
                  <a:moveTo>
                    <a:pt x="1055179" y="524484"/>
                  </a:moveTo>
                  <a:lnTo>
                    <a:pt x="1052601" y="514705"/>
                  </a:lnTo>
                  <a:lnTo>
                    <a:pt x="1049743" y="508254"/>
                  </a:lnTo>
                  <a:lnTo>
                    <a:pt x="1044143" y="503923"/>
                  </a:lnTo>
                  <a:lnTo>
                    <a:pt x="1032560" y="499554"/>
                  </a:lnTo>
                  <a:lnTo>
                    <a:pt x="1026299" y="499732"/>
                  </a:lnTo>
                  <a:lnTo>
                    <a:pt x="1028725" y="497700"/>
                  </a:lnTo>
                  <a:lnTo>
                    <a:pt x="1032929" y="488924"/>
                  </a:lnTo>
                  <a:lnTo>
                    <a:pt x="1033526" y="478815"/>
                  </a:lnTo>
                  <a:lnTo>
                    <a:pt x="1030249" y="468490"/>
                  </a:lnTo>
                  <a:lnTo>
                    <a:pt x="1026845" y="461746"/>
                  </a:lnTo>
                  <a:lnTo>
                    <a:pt x="1020737" y="457339"/>
                  </a:lnTo>
                  <a:lnTo>
                    <a:pt x="1008075" y="453313"/>
                  </a:lnTo>
                  <a:lnTo>
                    <a:pt x="1006005" y="453478"/>
                  </a:lnTo>
                  <a:lnTo>
                    <a:pt x="1009599" y="444957"/>
                  </a:lnTo>
                  <a:lnTo>
                    <a:pt x="981875" y="408457"/>
                  </a:lnTo>
                  <a:lnTo>
                    <a:pt x="984199" y="402082"/>
                  </a:lnTo>
                  <a:lnTo>
                    <a:pt x="963422" y="366966"/>
                  </a:lnTo>
                  <a:lnTo>
                    <a:pt x="955306" y="365277"/>
                  </a:lnTo>
                  <a:lnTo>
                    <a:pt x="956830" y="360375"/>
                  </a:lnTo>
                  <a:lnTo>
                    <a:pt x="955738" y="348348"/>
                  </a:lnTo>
                  <a:lnTo>
                    <a:pt x="949972" y="336715"/>
                  </a:lnTo>
                  <a:lnTo>
                    <a:pt x="940536" y="327888"/>
                  </a:lnTo>
                  <a:lnTo>
                    <a:pt x="929144" y="323672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52"/>
                  </a:lnTo>
                  <a:lnTo>
                    <a:pt x="919060" y="295389"/>
                  </a:lnTo>
                  <a:lnTo>
                    <a:pt x="908646" y="286562"/>
                  </a:lnTo>
                  <a:lnTo>
                    <a:pt x="896467" y="282651"/>
                  </a:lnTo>
                  <a:lnTo>
                    <a:pt x="895985" y="282702"/>
                  </a:lnTo>
                  <a:lnTo>
                    <a:pt x="896378" y="280860"/>
                  </a:lnTo>
                  <a:lnTo>
                    <a:pt x="874763" y="246761"/>
                  </a:lnTo>
                  <a:lnTo>
                    <a:pt x="861796" y="243205"/>
                  </a:lnTo>
                  <a:lnTo>
                    <a:pt x="859929" y="243281"/>
                  </a:lnTo>
                  <a:lnTo>
                    <a:pt x="859980" y="243014"/>
                  </a:lnTo>
                  <a:lnTo>
                    <a:pt x="837857" y="211721"/>
                  </a:lnTo>
                  <a:lnTo>
                    <a:pt x="822045" y="208788"/>
                  </a:lnTo>
                  <a:lnTo>
                    <a:pt x="821080" y="199237"/>
                  </a:lnTo>
                  <a:lnTo>
                    <a:pt x="817181" y="191338"/>
                  </a:lnTo>
                  <a:lnTo>
                    <a:pt x="803681" y="179235"/>
                  </a:lnTo>
                  <a:lnTo>
                    <a:pt x="795388" y="176212"/>
                  </a:lnTo>
                  <a:lnTo>
                    <a:pt x="782472" y="176390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94"/>
                  </a:lnTo>
                  <a:lnTo>
                    <a:pt x="737628" y="148564"/>
                  </a:lnTo>
                  <a:lnTo>
                    <a:pt x="729145" y="155740"/>
                  </a:lnTo>
                  <a:lnTo>
                    <a:pt x="724484" y="165722"/>
                  </a:lnTo>
                  <a:lnTo>
                    <a:pt x="724052" y="176669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58"/>
                  </a:lnTo>
                  <a:lnTo>
                    <a:pt x="764895" y="223304"/>
                  </a:lnTo>
                  <a:lnTo>
                    <a:pt x="777646" y="234721"/>
                  </a:lnTo>
                  <a:lnTo>
                    <a:pt x="785622" y="237464"/>
                  </a:lnTo>
                  <a:lnTo>
                    <a:pt x="795223" y="237299"/>
                  </a:lnTo>
                  <a:lnTo>
                    <a:pt x="795477" y="240665"/>
                  </a:lnTo>
                  <a:lnTo>
                    <a:pt x="828548" y="273481"/>
                  </a:lnTo>
                  <a:lnTo>
                    <a:pt x="828687" y="275196"/>
                  </a:lnTo>
                  <a:lnTo>
                    <a:pt x="849185" y="307746"/>
                  </a:lnTo>
                  <a:lnTo>
                    <a:pt x="861796" y="311238"/>
                  </a:lnTo>
                  <a:lnTo>
                    <a:pt x="863600" y="311061"/>
                  </a:lnTo>
                  <a:lnTo>
                    <a:pt x="863523" y="311454"/>
                  </a:lnTo>
                  <a:lnTo>
                    <a:pt x="865365" y="323697"/>
                  </a:lnTo>
                  <a:lnTo>
                    <a:pt x="871575" y="335089"/>
                  </a:lnTo>
                  <a:lnTo>
                    <a:pt x="881532" y="343369"/>
                  </a:lnTo>
                  <a:lnTo>
                    <a:pt x="893343" y="347281"/>
                  </a:lnTo>
                  <a:lnTo>
                    <a:pt x="897242" y="347078"/>
                  </a:lnTo>
                  <a:lnTo>
                    <a:pt x="896607" y="349440"/>
                  </a:lnTo>
                  <a:lnTo>
                    <a:pt x="897839" y="361086"/>
                  </a:lnTo>
                  <a:lnTo>
                    <a:pt x="903198" y="372198"/>
                  </a:lnTo>
                  <a:lnTo>
                    <a:pt x="912241" y="380517"/>
                  </a:lnTo>
                  <a:lnTo>
                    <a:pt x="923239" y="384771"/>
                  </a:lnTo>
                  <a:lnTo>
                    <a:pt x="928344" y="384746"/>
                  </a:lnTo>
                  <a:lnTo>
                    <a:pt x="927366" y="392658"/>
                  </a:lnTo>
                  <a:lnTo>
                    <a:pt x="927608" y="396392"/>
                  </a:lnTo>
                  <a:lnTo>
                    <a:pt x="928560" y="400024"/>
                  </a:lnTo>
                  <a:lnTo>
                    <a:pt x="929360" y="403771"/>
                  </a:lnTo>
                  <a:lnTo>
                    <a:pt x="958176" y="423926"/>
                  </a:lnTo>
                  <a:lnTo>
                    <a:pt x="955941" y="436905"/>
                  </a:lnTo>
                  <a:lnTo>
                    <a:pt x="986929" y="464642"/>
                  </a:lnTo>
                  <a:lnTo>
                    <a:pt x="985774" y="466369"/>
                  </a:lnTo>
                  <a:lnTo>
                    <a:pt x="982891" y="479005"/>
                  </a:lnTo>
                  <a:lnTo>
                    <a:pt x="984046" y="485825"/>
                  </a:lnTo>
                  <a:lnTo>
                    <a:pt x="987272" y="492264"/>
                  </a:lnTo>
                  <a:lnTo>
                    <a:pt x="993711" y="500303"/>
                  </a:lnTo>
                  <a:lnTo>
                    <a:pt x="1002245" y="505180"/>
                  </a:lnTo>
                  <a:lnTo>
                    <a:pt x="1011783" y="506539"/>
                  </a:lnTo>
                  <a:lnTo>
                    <a:pt x="1014844" y="505714"/>
                  </a:lnTo>
                  <a:lnTo>
                    <a:pt x="1011135" y="510717"/>
                  </a:lnTo>
                  <a:lnTo>
                    <a:pt x="1007808" y="522401"/>
                  </a:lnTo>
                  <a:lnTo>
                    <a:pt x="1008672" y="528789"/>
                  </a:lnTo>
                  <a:lnTo>
                    <a:pt x="1011389" y="534949"/>
                  </a:lnTo>
                  <a:lnTo>
                    <a:pt x="1017028" y="542772"/>
                  </a:lnTo>
                  <a:lnTo>
                    <a:pt x="1024775" y="547725"/>
                  </a:lnTo>
                  <a:lnTo>
                    <a:pt x="1033614" y="549414"/>
                  </a:lnTo>
                  <a:lnTo>
                    <a:pt x="1042543" y="547446"/>
                  </a:lnTo>
                  <a:lnTo>
                    <a:pt x="1049820" y="541909"/>
                  </a:lnTo>
                  <a:lnTo>
                    <a:pt x="1054138" y="533908"/>
                  </a:lnTo>
                  <a:lnTo>
                    <a:pt x="1055179" y="524484"/>
                  </a:lnTo>
                  <a:close/>
                </a:path>
                <a:path w="1130935" h="931545">
                  <a:moveTo>
                    <a:pt x="1057770" y="805472"/>
                  </a:moveTo>
                  <a:lnTo>
                    <a:pt x="1054633" y="797433"/>
                  </a:lnTo>
                  <a:lnTo>
                    <a:pt x="1049096" y="791489"/>
                  </a:lnTo>
                  <a:lnTo>
                    <a:pt x="1041984" y="788187"/>
                  </a:lnTo>
                  <a:lnTo>
                    <a:pt x="1034161" y="788085"/>
                  </a:lnTo>
                  <a:lnTo>
                    <a:pt x="1027010" y="791260"/>
                  </a:lnTo>
                  <a:lnTo>
                    <a:pt x="1021842" y="796925"/>
                  </a:lnTo>
                  <a:lnTo>
                    <a:pt x="1019086" y="804265"/>
                  </a:lnTo>
                  <a:lnTo>
                    <a:pt x="1019124" y="812546"/>
                  </a:lnTo>
                  <a:lnTo>
                    <a:pt x="1021930" y="820318"/>
                  </a:lnTo>
                  <a:lnTo>
                    <a:pt x="1027150" y="826211"/>
                  </a:lnTo>
                  <a:lnTo>
                    <a:pt x="1034021" y="829652"/>
                  </a:lnTo>
                  <a:lnTo>
                    <a:pt x="1041844" y="830097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20"/>
                  </a:lnTo>
                  <a:lnTo>
                    <a:pt x="1057770" y="805472"/>
                  </a:lnTo>
                  <a:close/>
                </a:path>
                <a:path w="1130935" h="931545">
                  <a:moveTo>
                    <a:pt x="1062494" y="931125"/>
                  </a:moveTo>
                  <a:lnTo>
                    <a:pt x="1060856" y="929538"/>
                  </a:lnTo>
                  <a:lnTo>
                    <a:pt x="1044054" y="930478"/>
                  </a:lnTo>
                  <a:lnTo>
                    <a:pt x="1043520" y="931125"/>
                  </a:lnTo>
                  <a:lnTo>
                    <a:pt x="1062494" y="931125"/>
                  </a:lnTo>
                  <a:close/>
                </a:path>
                <a:path w="1130935" h="931545">
                  <a:moveTo>
                    <a:pt x="1063701" y="852182"/>
                  </a:moveTo>
                  <a:lnTo>
                    <a:pt x="1061135" y="844626"/>
                  </a:lnTo>
                  <a:lnTo>
                    <a:pt x="1056284" y="838898"/>
                  </a:lnTo>
                  <a:lnTo>
                    <a:pt x="1049870" y="835520"/>
                  </a:lnTo>
                  <a:lnTo>
                    <a:pt x="1042644" y="835063"/>
                  </a:lnTo>
                  <a:lnTo>
                    <a:pt x="1035888" y="837666"/>
                  </a:lnTo>
                  <a:lnTo>
                    <a:pt x="1030859" y="842657"/>
                  </a:lnTo>
                  <a:lnTo>
                    <a:pt x="1027976" y="849325"/>
                  </a:lnTo>
                  <a:lnTo>
                    <a:pt x="1027671" y="856983"/>
                  </a:lnTo>
                  <a:lnTo>
                    <a:pt x="1029906" y="864298"/>
                  </a:lnTo>
                  <a:lnTo>
                    <a:pt x="1034453" y="869988"/>
                  </a:lnTo>
                  <a:lnTo>
                    <a:pt x="1040650" y="873480"/>
                  </a:lnTo>
                  <a:lnTo>
                    <a:pt x="1047851" y="874229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45"/>
                  </a:lnTo>
                  <a:lnTo>
                    <a:pt x="1063701" y="852182"/>
                  </a:lnTo>
                  <a:close/>
                </a:path>
                <a:path w="1130935" h="931545">
                  <a:moveTo>
                    <a:pt x="1067333" y="899058"/>
                  </a:moveTo>
                  <a:lnTo>
                    <a:pt x="1065301" y="892022"/>
                  </a:lnTo>
                  <a:lnTo>
                    <a:pt x="1061097" y="886548"/>
                  </a:lnTo>
                  <a:lnTo>
                    <a:pt x="1055370" y="883170"/>
                  </a:lnTo>
                  <a:lnTo>
                    <a:pt x="1048753" y="882408"/>
                  </a:lnTo>
                  <a:lnTo>
                    <a:pt x="1042441" y="884491"/>
                  </a:lnTo>
                  <a:lnTo>
                    <a:pt x="1037590" y="888847"/>
                  </a:lnTo>
                  <a:lnTo>
                    <a:pt x="1034643" y="894842"/>
                  </a:lnTo>
                  <a:lnTo>
                    <a:pt x="1034034" y="901865"/>
                  </a:lnTo>
                  <a:lnTo>
                    <a:pt x="1034630" y="911669"/>
                  </a:lnTo>
                  <a:lnTo>
                    <a:pt x="1042581" y="919162"/>
                  </a:lnTo>
                  <a:lnTo>
                    <a:pt x="1051788" y="918591"/>
                  </a:lnTo>
                  <a:lnTo>
                    <a:pt x="1058189" y="916736"/>
                  </a:lnTo>
                  <a:lnTo>
                    <a:pt x="1063244" y="912444"/>
                  </a:lnTo>
                  <a:lnTo>
                    <a:pt x="1066457" y="906348"/>
                  </a:lnTo>
                  <a:lnTo>
                    <a:pt x="1067333" y="899058"/>
                  </a:lnTo>
                  <a:close/>
                </a:path>
                <a:path w="1130935" h="931545">
                  <a:moveTo>
                    <a:pt x="1074585" y="571080"/>
                  </a:moveTo>
                  <a:lnTo>
                    <a:pt x="1072654" y="561886"/>
                  </a:lnTo>
                  <a:lnTo>
                    <a:pt x="1067371" y="554139"/>
                  </a:lnTo>
                  <a:lnTo>
                    <a:pt x="1060043" y="549198"/>
                  </a:lnTo>
                  <a:lnTo>
                    <a:pt x="1051712" y="547446"/>
                  </a:lnTo>
                  <a:lnTo>
                    <a:pt x="1043393" y="549249"/>
                  </a:lnTo>
                  <a:lnTo>
                    <a:pt x="1036599" y="554367"/>
                  </a:lnTo>
                  <a:lnTo>
                    <a:pt x="1032510" y="561606"/>
                  </a:lnTo>
                  <a:lnTo>
                    <a:pt x="1031392" y="570077"/>
                  </a:lnTo>
                  <a:lnTo>
                    <a:pt x="1033449" y="578827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58"/>
                  </a:lnTo>
                  <a:lnTo>
                    <a:pt x="1068806" y="587032"/>
                  </a:lnTo>
                  <a:lnTo>
                    <a:pt x="1073188" y="579780"/>
                  </a:lnTo>
                  <a:lnTo>
                    <a:pt x="1074585" y="571080"/>
                  </a:lnTo>
                  <a:close/>
                </a:path>
                <a:path w="1130935" h="931545">
                  <a:moveTo>
                    <a:pt x="1091717" y="618490"/>
                  </a:moveTo>
                  <a:lnTo>
                    <a:pt x="1090345" y="609904"/>
                  </a:lnTo>
                  <a:lnTo>
                    <a:pt x="1085786" y="602538"/>
                  </a:lnTo>
                  <a:lnTo>
                    <a:pt x="1079246" y="597649"/>
                  </a:lnTo>
                  <a:lnTo>
                    <a:pt x="1071638" y="595655"/>
                  </a:lnTo>
                  <a:lnTo>
                    <a:pt x="1063866" y="596925"/>
                  </a:lnTo>
                  <a:lnTo>
                    <a:pt x="1057351" y="601345"/>
                  </a:lnTo>
                  <a:lnTo>
                    <a:pt x="1053236" y="607860"/>
                  </a:lnTo>
                  <a:lnTo>
                    <a:pt x="1051814" y="615632"/>
                  </a:lnTo>
                  <a:lnTo>
                    <a:pt x="1053363" y="623811"/>
                  </a:lnTo>
                  <a:lnTo>
                    <a:pt x="1057529" y="631024"/>
                  </a:lnTo>
                  <a:lnTo>
                    <a:pt x="1063726" y="635927"/>
                  </a:lnTo>
                  <a:lnTo>
                    <a:pt x="1071143" y="638111"/>
                  </a:lnTo>
                  <a:lnTo>
                    <a:pt x="1078953" y="637133"/>
                  </a:lnTo>
                  <a:lnTo>
                    <a:pt x="1085646" y="632980"/>
                  </a:lnTo>
                  <a:lnTo>
                    <a:pt x="1090028" y="626465"/>
                  </a:lnTo>
                  <a:lnTo>
                    <a:pt x="1091717" y="618490"/>
                  </a:lnTo>
                  <a:close/>
                </a:path>
                <a:path w="1130935" h="931545">
                  <a:moveTo>
                    <a:pt x="1106525" y="666597"/>
                  </a:moveTo>
                  <a:lnTo>
                    <a:pt x="1105662" y="658672"/>
                  </a:lnTo>
                  <a:lnTo>
                    <a:pt x="1101788" y="651713"/>
                  </a:lnTo>
                  <a:lnTo>
                    <a:pt x="1096010" y="646938"/>
                  </a:lnTo>
                  <a:lnTo>
                    <a:pt x="1089113" y="644766"/>
                  </a:lnTo>
                  <a:lnTo>
                    <a:pt x="1081913" y="645579"/>
                  </a:lnTo>
                  <a:lnTo>
                    <a:pt x="1075728" y="649325"/>
                  </a:lnTo>
                  <a:lnTo>
                    <a:pt x="1071664" y="655116"/>
                  </a:lnTo>
                  <a:lnTo>
                    <a:pt x="1070013" y="662190"/>
                  </a:lnTo>
                  <a:lnTo>
                    <a:pt x="1071079" y="669785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17"/>
                  </a:lnTo>
                  <a:lnTo>
                    <a:pt x="1093978" y="683158"/>
                  </a:lnTo>
                  <a:lnTo>
                    <a:pt x="1100302" y="679627"/>
                  </a:lnTo>
                  <a:lnTo>
                    <a:pt x="1104607" y="673849"/>
                  </a:lnTo>
                  <a:lnTo>
                    <a:pt x="1106525" y="666597"/>
                  </a:lnTo>
                  <a:close/>
                </a:path>
                <a:path w="1130935" h="931545">
                  <a:moveTo>
                    <a:pt x="1118984" y="715302"/>
                  </a:moveTo>
                  <a:lnTo>
                    <a:pt x="1118552" y="708050"/>
                  </a:lnTo>
                  <a:lnTo>
                    <a:pt x="1115326" y="701560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207"/>
                  </a:lnTo>
                  <a:lnTo>
                    <a:pt x="1087729" y="703300"/>
                  </a:lnTo>
                  <a:lnTo>
                    <a:pt x="1085913" y="709676"/>
                  </a:lnTo>
                  <a:lnTo>
                    <a:pt x="1086573" y="716635"/>
                  </a:lnTo>
                  <a:lnTo>
                    <a:pt x="1089469" y="723011"/>
                  </a:lnTo>
                  <a:lnTo>
                    <a:pt x="1094232" y="727608"/>
                  </a:lnTo>
                  <a:lnTo>
                    <a:pt x="1100239" y="730034"/>
                  </a:lnTo>
                  <a:lnTo>
                    <a:pt x="1106817" y="729830"/>
                  </a:lnTo>
                  <a:lnTo>
                    <a:pt x="1112735" y="726897"/>
                  </a:lnTo>
                  <a:lnTo>
                    <a:pt x="1116914" y="721817"/>
                  </a:lnTo>
                  <a:lnTo>
                    <a:pt x="1118984" y="715302"/>
                  </a:lnTo>
                  <a:close/>
                </a:path>
                <a:path w="1130935" h="931545">
                  <a:moveTo>
                    <a:pt x="1130744" y="766889"/>
                  </a:moveTo>
                  <a:lnTo>
                    <a:pt x="1129017" y="757923"/>
                  </a:lnTo>
                  <a:lnTo>
                    <a:pt x="1126909" y="749033"/>
                  </a:lnTo>
                  <a:lnTo>
                    <a:pt x="1118603" y="743381"/>
                  </a:lnTo>
                  <a:lnTo>
                    <a:pt x="1110576" y="745286"/>
                  </a:lnTo>
                  <a:lnTo>
                    <a:pt x="1102525" y="747191"/>
                  </a:lnTo>
                  <a:lnTo>
                    <a:pt x="1097737" y="755675"/>
                  </a:lnTo>
                  <a:lnTo>
                    <a:pt x="1099781" y="764273"/>
                  </a:lnTo>
                  <a:lnTo>
                    <a:pt x="1101445" y="772934"/>
                  </a:lnTo>
                  <a:lnTo>
                    <a:pt x="1109357" y="778662"/>
                  </a:lnTo>
                  <a:lnTo>
                    <a:pt x="1125575" y="775462"/>
                  </a:lnTo>
                  <a:lnTo>
                    <a:pt x="1130744" y="7668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0" y="5659145"/>
              <a:ext cx="1362710" cy="1198880"/>
            </a:xfrm>
            <a:custGeom>
              <a:avLst/>
              <a:gdLst/>
              <a:ahLst/>
              <a:cxnLst/>
              <a:rect l="l" t="t" r="r" b="b"/>
              <a:pathLst>
                <a:path w="1362710" h="11988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39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895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362710" h="11988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53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03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14"/>
                  </a:lnTo>
                  <a:lnTo>
                    <a:pt x="67043" y="224980"/>
                  </a:lnTo>
                  <a:lnTo>
                    <a:pt x="71412" y="218490"/>
                  </a:lnTo>
                  <a:lnTo>
                    <a:pt x="72910" y="210731"/>
                  </a:lnTo>
                  <a:close/>
                </a:path>
                <a:path w="1362710" h="1198879">
                  <a:moveTo>
                    <a:pt x="121335" y="210743"/>
                  </a:moveTo>
                  <a:lnTo>
                    <a:pt x="119938" y="203682"/>
                  </a:lnTo>
                  <a:lnTo>
                    <a:pt x="115773" y="197891"/>
                  </a:lnTo>
                  <a:lnTo>
                    <a:pt x="109474" y="193979"/>
                  </a:lnTo>
                  <a:lnTo>
                    <a:pt x="101663" y="192532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68"/>
                  </a:lnTo>
                  <a:lnTo>
                    <a:pt x="81851" y="210629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393"/>
                  </a:lnTo>
                  <a:lnTo>
                    <a:pt x="101523" y="228841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05"/>
                  </a:lnTo>
                  <a:lnTo>
                    <a:pt x="121335" y="210743"/>
                  </a:lnTo>
                  <a:close/>
                </a:path>
                <a:path w="1362710" h="11988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362710" h="1198879">
                  <a:moveTo>
                    <a:pt x="170916" y="26162"/>
                  </a:moveTo>
                  <a:lnTo>
                    <a:pt x="169303" y="16179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51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788"/>
                  </a:lnTo>
                  <a:lnTo>
                    <a:pt x="170916" y="26162"/>
                  </a:lnTo>
                  <a:close/>
                </a:path>
                <a:path w="1362710" h="1198879">
                  <a:moveTo>
                    <a:pt x="194919" y="116484"/>
                  </a:moveTo>
                  <a:lnTo>
                    <a:pt x="187515" y="108737"/>
                  </a:lnTo>
                  <a:lnTo>
                    <a:pt x="167703" y="107492"/>
                  </a:lnTo>
                  <a:lnTo>
                    <a:pt x="159308" y="114261"/>
                  </a:lnTo>
                  <a:lnTo>
                    <a:pt x="158432" y="132194"/>
                  </a:lnTo>
                  <a:lnTo>
                    <a:pt x="165849" y="139954"/>
                  </a:lnTo>
                  <a:lnTo>
                    <a:pt x="185000" y="141160"/>
                  </a:lnTo>
                  <a:lnTo>
                    <a:pt x="193395" y="134378"/>
                  </a:lnTo>
                  <a:lnTo>
                    <a:pt x="194157" y="125437"/>
                  </a:lnTo>
                  <a:lnTo>
                    <a:pt x="194919" y="116484"/>
                  </a:lnTo>
                  <a:close/>
                </a:path>
                <a:path w="1362710" h="1198879">
                  <a:moveTo>
                    <a:pt x="218884" y="209270"/>
                  </a:moveTo>
                  <a:lnTo>
                    <a:pt x="212318" y="201891"/>
                  </a:lnTo>
                  <a:lnTo>
                    <a:pt x="194132" y="200101"/>
                  </a:lnTo>
                  <a:lnTo>
                    <a:pt x="186220" y="206057"/>
                  </a:lnTo>
                  <a:lnTo>
                    <a:pt x="185547" y="214287"/>
                  </a:lnTo>
                  <a:lnTo>
                    <a:pt x="184873" y="222516"/>
                  </a:lnTo>
                  <a:lnTo>
                    <a:pt x="191452" y="229908"/>
                  </a:lnTo>
                  <a:lnTo>
                    <a:pt x="209029" y="231635"/>
                  </a:lnTo>
                  <a:lnTo>
                    <a:pt x="216941" y="225691"/>
                  </a:lnTo>
                  <a:lnTo>
                    <a:pt x="218884" y="209270"/>
                  </a:lnTo>
                  <a:close/>
                </a:path>
                <a:path w="1362710" h="1198879">
                  <a:moveTo>
                    <a:pt x="250253" y="131457"/>
                  </a:moveTo>
                  <a:lnTo>
                    <a:pt x="249643" y="124345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17"/>
                  </a:lnTo>
                  <a:lnTo>
                    <a:pt x="225031" y="111975"/>
                  </a:lnTo>
                  <a:lnTo>
                    <a:pt x="218363" y="115112"/>
                  </a:lnTo>
                  <a:lnTo>
                    <a:pt x="213575" y="120345"/>
                  </a:lnTo>
                  <a:lnTo>
                    <a:pt x="211366" y="127139"/>
                  </a:lnTo>
                  <a:lnTo>
                    <a:pt x="212191" y="134289"/>
                  </a:lnTo>
                  <a:lnTo>
                    <a:pt x="215734" y="140436"/>
                  </a:lnTo>
                  <a:lnTo>
                    <a:pt x="221437" y="144957"/>
                  </a:lnTo>
                  <a:lnTo>
                    <a:pt x="228739" y="147180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57"/>
                  </a:lnTo>
                  <a:close/>
                </a:path>
                <a:path w="1362710" h="1198879">
                  <a:moveTo>
                    <a:pt x="305968" y="140271"/>
                  </a:moveTo>
                  <a:lnTo>
                    <a:pt x="305701" y="132461"/>
                  </a:lnTo>
                  <a:lnTo>
                    <a:pt x="302221" y="125539"/>
                  </a:lnTo>
                  <a:lnTo>
                    <a:pt x="296125" y="120281"/>
                  </a:lnTo>
                  <a:lnTo>
                    <a:pt x="287997" y="117398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489"/>
                  </a:lnTo>
                  <a:lnTo>
                    <a:pt x="264147" y="141363"/>
                  </a:lnTo>
                  <a:lnTo>
                    <a:pt x="267716" y="148272"/>
                  </a:lnTo>
                  <a:lnTo>
                    <a:pt x="273710" y="153517"/>
                  </a:lnTo>
                  <a:lnTo>
                    <a:pt x="281571" y="156349"/>
                  </a:lnTo>
                  <a:lnTo>
                    <a:pt x="289941" y="156121"/>
                  </a:lnTo>
                  <a:lnTo>
                    <a:pt x="297319" y="153022"/>
                  </a:lnTo>
                  <a:lnTo>
                    <a:pt x="302920" y="147561"/>
                  </a:lnTo>
                  <a:lnTo>
                    <a:pt x="305968" y="140271"/>
                  </a:lnTo>
                  <a:close/>
                </a:path>
                <a:path w="1362710" h="11988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06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37"/>
                  </a:lnTo>
                  <a:lnTo>
                    <a:pt x="319214" y="158546"/>
                  </a:lnTo>
                  <a:lnTo>
                    <a:pt x="325450" y="164566"/>
                  </a:lnTo>
                  <a:lnTo>
                    <a:pt x="333819" y="168059"/>
                  </a:lnTo>
                  <a:lnTo>
                    <a:pt x="342912" y="168236"/>
                  </a:lnTo>
                  <a:lnTo>
                    <a:pt x="351091" y="165252"/>
                  </a:lnTo>
                  <a:lnTo>
                    <a:pt x="357466" y="159626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362710" h="1198879">
                  <a:moveTo>
                    <a:pt x="416331" y="157073"/>
                  </a:moveTo>
                  <a:lnTo>
                    <a:pt x="413080" y="148551"/>
                  </a:lnTo>
                  <a:lnTo>
                    <a:pt x="406539" y="141693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21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362710" h="1198879">
                  <a:moveTo>
                    <a:pt x="418541" y="252285"/>
                  </a:moveTo>
                  <a:lnTo>
                    <a:pt x="413499" y="243789"/>
                  </a:lnTo>
                  <a:lnTo>
                    <a:pt x="395998" y="238582"/>
                  </a:lnTo>
                  <a:lnTo>
                    <a:pt x="387083" y="242912"/>
                  </a:lnTo>
                  <a:lnTo>
                    <a:pt x="382574" y="258813"/>
                  </a:lnTo>
                  <a:lnTo>
                    <a:pt x="387616" y="267309"/>
                  </a:lnTo>
                  <a:lnTo>
                    <a:pt x="404545" y="272338"/>
                  </a:lnTo>
                  <a:lnTo>
                    <a:pt x="413461" y="268008"/>
                  </a:lnTo>
                  <a:lnTo>
                    <a:pt x="416001" y="260146"/>
                  </a:lnTo>
                  <a:lnTo>
                    <a:pt x="418541" y="252285"/>
                  </a:lnTo>
                  <a:close/>
                </a:path>
                <a:path w="1362710" h="1198879">
                  <a:moveTo>
                    <a:pt x="465963" y="270649"/>
                  </a:moveTo>
                  <a:lnTo>
                    <a:pt x="464121" y="264426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86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49"/>
                  </a:lnTo>
                  <a:close/>
                </a:path>
                <a:path w="1362710" h="1198879">
                  <a:moveTo>
                    <a:pt x="514540" y="289521"/>
                  </a:moveTo>
                  <a:lnTo>
                    <a:pt x="512851" y="282613"/>
                  </a:lnTo>
                  <a:lnTo>
                    <a:pt x="508482" y="276631"/>
                  </a:lnTo>
                  <a:lnTo>
                    <a:pt x="501789" y="272376"/>
                  </a:lnTo>
                  <a:lnTo>
                    <a:pt x="494004" y="270751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899"/>
                  </a:lnTo>
                  <a:lnTo>
                    <a:pt x="477215" y="295846"/>
                  </a:lnTo>
                  <a:lnTo>
                    <a:pt x="481507" y="301790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488"/>
                  </a:lnTo>
                  <a:lnTo>
                    <a:pt x="513168" y="296595"/>
                  </a:lnTo>
                  <a:lnTo>
                    <a:pt x="514540" y="289521"/>
                  </a:lnTo>
                  <a:close/>
                </a:path>
                <a:path w="1362710" h="1198879">
                  <a:moveTo>
                    <a:pt x="562140" y="310807"/>
                  </a:moveTo>
                  <a:lnTo>
                    <a:pt x="560679" y="303199"/>
                  </a:lnTo>
                  <a:lnTo>
                    <a:pt x="556234" y="296481"/>
                  </a:lnTo>
                  <a:lnTo>
                    <a:pt x="549173" y="291490"/>
                  </a:lnTo>
                  <a:lnTo>
                    <a:pt x="540791" y="289318"/>
                  </a:lnTo>
                  <a:lnTo>
                    <a:pt x="532752" y="290258"/>
                  </a:lnTo>
                  <a:lnTo>
                    <a:pt x="525957" y="294017"/>
                  </a:lnTo>
                  <a:lnTo>
                    <a:pt x="521296" y="300329"/>
                  </a:lnTo>
                  <a:lnTo>
                    <a:pt x="519696" y="308076"/>
                  </a:lnTo>
                  <a:lnTo>
                    <a:pt x="521246" y="315709"/>
                  </a:lnTo>
                  <a:lnTo>
                    <a:pt x="525602" y="322402"/>
                  </a:lnTo>
                  <a:lnTo>
                    <a:pt x="532384" y="327253"/>
                  </a:lnTo>
                  <a:lnTo>
                    <a:pt x="540486" y="329311"/>
                  </a:lnTo>
                  <a:lnTo>
                    <a:pt x="548436" y="328320"/>
                  </a:lnTo>
                  <a:lnTo>
                    <a:pt x="555332" y="324599"/>
                  </a:lnTo>
                  <a:lnTo>
                    <a:pt x="560235" y="318452"/>
                  </a:lnTo>
                  <a:lnTo>
                    <a:pt x="562140" y="310807"/>
                  </a:lnTo>
                  <a:close/>
                </a:path>
                <a:path w="1362710" h="1198879">
                  <a:moveTo>
                    <a:pt x="608622" y="334479"/>
                  </a:moveTo>
                  <a:lnTo>
                    <a:pt x="607466" y="326174"/>
                  </a:lnTo>
                  <a:lnTo>
                    <a:pt x="603021" y="318668"/>
                  </a:lnTo>
                  <a:lnTo>
                    <a:pt x="595642" y="312915"/>
                  </a:lnTo>
                  <a:lnTo>
                    <a:pt x="586701" y="310121"/>
                  </a:lnTo>
                  <a:lnTo>
                    <a:pt x="577977" y="310705"/>
                  </a:lnTo>
                  <a:lnTo>
                    <a:pt x="570445" y="314426"/>
                  </a:lnTo>
                  <a:lnTo>
                    <a:pt x="565086" y="321005"/>
                  </a:lnTo>
                  <a:lnTo>
                    <a:pt x="562965" y="329272"/>
                  </a:lnTo>
                  <a:lnTo>
                    <a:pt x="564248" y="337604"/>
                  </a:lnTo>
                  <a:lnTo>
                    <a:pt x="568579" y="345059"/>
                  </a:lnTo>
                  <a:lnTo>
                    <a:pt x="575640" y="350659"/>
                  </a:lnTo>
                  <a:lnTo>
                    <a:pt x="584276" y="353288"/>
                  </a:lnTo>
                  <a:lnTo>
                    <a:pt x="592899" y="352640"/>
                  </a:lnTo>
                  <a:lnTo>
                    <a:pt x="600532" y="349008"/>
                  </a:lnTo>
                  <a:lnTo>
                    <a:pt x="606145" y="342671"/>
                  </a:lnTo>
                  <a:lnTo>
                    <a:pt x="608622" y="334479"/>
                  </a:lnTo>
                  <a:close/>
                </a:path>
                <a:path w="1362710" h="1198879">
                  <a:moveTo>
                    <a:pt x="783069" y="448056"/>
                  </a:moveTo>
                  <a:lnTo>
                    <a:pt x="759447" y="414896"/>
                  </a:lnTo>
                  <a:lnTo>
                    <a:pt x="748169" y="413423"/>
                  </a:lnTo>
                  <a:lnTo>
                    <a:pt x="741756" y="415175"/>
                  </a:lnTo>
                  <a:lnTo>
                    <a:pt x="739114" y="401993"/>
                  </a:lnTo>
                  <a:lnTo>
                    <a:pt x="734974" y="395351"/>
                  </a:lnTo>
                  <a:lnTo>
                    <a:pt x="728472" y="390601"/>
                  </a:lnTo>
                  <a:lnTo>
                    <a:pt x="718096" y="385572"/>
                  </a:lnTo>
                  <a:lnTo>
                    <a:pt x="707415" y="384708"/>
                  </a:lnTo>
                  <a:lnTo>
                    <a:pt x="698728" y="387527"/>
                  </a:lnTo>
                  <a:lnTo>
                    <a:pt x="699109" y="385343"/>
                  </a:lnTo>
                  <a:lnTo>
                    <a:pt x="665403" y="357974"/>
                  </a:lnTo>
                  <a:lnTo>
                    <a:pt x="656386" y="361391"/>
                  </a:lnTo>
                  <a:lnTo>
                    <a:pt x="651941" y="365912"/>
                  </a:lnTo>
                  <a:lnTo>
                    <a:pt x="653884" y="360489"/>
                  </a:lnTo>
                  <a:lnTo>
                    <a:pt x="653097" y="351485"/>
                  </a:lnTo>
                  <a:lnTo>
                    <a:pt x="648728" y="343179"/>
                  </a:lnTo>
                  <a:lnTo>
                    <a:pt x="641096" y="336600"/>
                  </a:lnTo>
                  <a:lnTo>
                    <a:pt x="631621" y="333121"/>
                  </a:lnTo>
                  <a:lnTo>
                    <a:pt x="622223" y="333298"/>
                  </a:lnTo>
                  <a:lnTo>
                    <a:pt x="613943" y="336892"/>
                  </a:lnTo>
                  <a:lnTo>
                    <a:pt x="607872" y="343687"/>
                  </a:lnTo>
                  <a:lnTo>
                    <a:pt x="605180" y="352463"/>
                  </a:lnTo>
                  <a:lnTo>
                    <a:pt x="606120" y="361480"/>
                  </a:lnTo>
                  <a:lnTo>
                    <a:pt x="610374" y="369709"/>
                  </a:lnTo>
                  <a:lnTo>
                    <a:pt x="617651" y="376085"/>
                  </a:lnTo>
                  <a:lnTo>
                    <a:pt x="626770" y="379336"/>
                  </a:lnTo>
                  <a:lnTo>
                    <a:pt x="636054" y="379120"/>
                  </a:lnTo>
                  <a:lnTo>
                    <a:pt x="644410" y="375640"/>
                  </a:lnTo>
                  <a:lnTo>
                    <a:pt x="648373" y="371602"/>
                  </a:lnTo>
                  <a:lnTo>
                    <a:pt x="646226" y="377583"/>
                  </a:lnTo>
                  <a:lnTo>
                    <a:pt x="671296" y="408698"/>
                  </a:lnTo>
                  <a:lnTo>
                    <a:pt x="684326" y="406527"/>
                  </a:lnTo>
                  <a:lnTo>
                    <a:pt x="686028" y="405625"/>
                  </a:lnTo>
                  <a:lnTo>
                    <a:pt x="686104" y="414934"/>
                  </a:lnTo>
                  <a:lnTo>
                    <a:pt x="690003" y="424738"/>
                  </a:lnTo>
                  <a:lnTo>
                    <a:pt x="697522" y="432765"/>
                  </a:lnTo>
                  <a:lnTo>
                    <a:pt x="703707" y="437273"/>
                  </a:lnTo>
                  <a:lnTo>
                    <a:pt x="711047" y="439013"/>
                  </a:lnTo>
                  <a:lnTo>
                    <a:pt x="724319" y="437489"/>
                  </a:lnTo>
                  <a:lnTo>
                    <a:pt x="724052" y="444398"/>
                  </a:lnTo>
                  <a:lnTo>
                    <a:pt x="727684" y="454977"/>
                  </a:lnTo>
                  <a:lnTo>
                    <a:pt x="735203" y="463867"/>
                  </a:lnTo>
                  <a:lnTo>
                    <a:pt x="741502" y="468972"/>
                  </a:lnTo>
                  <a:lnTo>
                    <a:pt x="749173" y="471195"/>
                  </a:lnTo>
                  <a:lnTo>
                    <a:pt x="764044" y="470204"/>
                  </a:lnTo>
                  <a:lnTo>
                    <a:pt x="770902" y="467385"/>
                  </a:lnTo>
                  <a:lnTo>
                    <a:pt x="775957" y="461518"/>
                  </a:lnTo>
                  <a:lnTo>
                    <a:pt x="780910" y="455777"/>
                  </a:lnTo>
                  <a:lnTo>
                    <a:pt x="783069" y="448056"/>
                  </a:lnTo>
                  <a:close/>
                </a:path>
                <a:path w="1362710" h="11988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12"/>
                  </a:lnTo>
                  <a:lnTo>
                    <a:pt x="866394" y="256540"/>
                  </a:lnTo>
                  <a:lnTo>
                    <a:pt x="858215" y="254838"/>
                  </a:lnTo>
                  <a:lnTo>
                    <a:pt x="843648" y="256197"/>
                  </a:lnTo>
                  <a:lnTo>
                    <a:pt x="837082" y="259613"/>
                  </a:lnTo>
                  <a:lnTo>
                    <a:pt x="838606" y="256209"/>
                  </a:lnTo>
                  <a:lnTo>
                    <a:pt x="818007" y="219011"/>
                  </a:lnTo>
                  <a:lnTo>
                    <a:pt x="809231" y="217487"/>
                  </a:lnTo>
                  <a:lnTo>
                    <a:pt x="793699" y="219773"/>
                  </a:lnTo>
                  <a:lnTo>
                    <a:pt x="791578" y="221018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00"/>
                  </a:lnTo>
                  <a:lnTo>
                    <a:pt x="742645" y="185724"/>
                  </a:lnTo>
                  <a:lnTo>
                    <a:pt x="741807" y="177736"/>
                  </a:lnTo>
                  <a:lnTo>
                    <a:pt x="710857" y="151485"/>
                  </a:lnTo>
                  <a:lnTo>
                    <a:pt x="706183" y="150914"/>
                  </a:lnTo>
                  <a:lnTo>
                    <a:pt x="701548" y="151218"/>
                  </a:lnTo>
                  <a:lnTo>
                    <a:pt x="697217" y="152311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75"/>
                  </a:lnTo>
                  <a:lnTo>
                    <a:pt x="630669" y="107416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00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08"/>
                  </a:lnTo>
                  <a:lnTo>
                    <a:pt x="545160" y="69494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28"/>
                  </a:lnTo>
                  <a:lnTo>
                    <a:pt x="487807" y="51396"/>
                  </a:lnTo>
                  <a:lnTo>
                    <a:pt x="480212" y="52374"/>
                  </a:lnTo>
                  <a:lnTo>
                    <a:pt x="473176" y="54724"/>
                  </a:lnTo>
                  <a:lnTo>
                    <a:pt x="469442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36"/>
                  </a:lnTo>
                  <a:lnTo>
                    <a:pt x="352463" y="32918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40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28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45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01"/>
                  </a:lnTo>
                  <a:lnTo>
                    <a:pt x="216395" y="4648"/>
                  </a:lnTo>
                  <a:lnTo>
                    <a:pt x="204889" y="1612"/>
                  </a:lnTo>
                  <a:lnTo>
                    <a:pt x="193027" y="2819"/>
                  </a:lnTo>
                  <a:lnTo>
                    <a:pt x="183134" y="7874"/>
                  </a:lnTo>
                  <a:lnTo>
                    <a:pt x="176199" y="15989"/>
                  </a:lnTo>
                  <a:lnTo>
                    <a:pt x="173266" y="26339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64"/>
                  </a:lnTo>
                  <a:lnTo>
                    <a:pt x="211810" y="54406"/>
                  </a:lnTo>
                  <a:lnTo>
                    <a:pt x="221551" y="49364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25"/>
                  </a:lnTo>
                  <a:lnTo>
                    <a:pt x="293255" y="61480"/>
                  </a:lnTo>
                  <a:lnTo>
                    <a:pt x="302475" y="69862"/>
                  </a:lnTo>
                  <a:lnTo>
                    <a:pt x="314604" y="74510"/>
                  </a:lnTo>
                  <a:lnTo>
                    <a:pt x="321221" y="75044"/>
                  </a:lnTo>
                  <a:lnTo>
                    <a:pt x="327609" y="74358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01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83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08"/>
                  </a:lnTo>
                  <a:lnTo>
                    <a:pt x="628865" y="178943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03"/>
                  </a:lnTo>
                  <a:lnTo>
                    <a:pt x="676579" y="197180"/>
                  </a:lnTo>
                  <a:lnTo>
                    <a:pt x="678764" y="201002"/>
                  </a:lnTo>
                  <a:lnTo>
                    <a:pt x="681647" y="204381"/>
                  </a:lnTo>
                  <a:lnTo>
                    <a:pt x="684441" y="207937"/>
                  </a:lnTo>
                  <a:lnTo>
                    <a:pt x="687920" y="211035"/>
                  </a:lnTo>
                  <a:lnTo>
                    <a:pt x="692061" y="213461"/>
                  </a:lnTo>
                  <a:lnTo>
                    <a:pt x="705002" y="218059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62"/>
                  </a:lnTo>
                  <a:lnTo>
                    <a:pt x="735114" y="236359"/>
                  </a:lnTo>
                  <a:lnTo>
                    <a:pt x="742581" y="241465"/>
                  </a:lnTo>
                  <a:lnTo>
                    <a:pt x="754557" y="246418"/>
                  </a:lnTo>
                  <a:lnTo>
                    <a:pt x="766940" y="246608"/>
                  </a:lnTo>
                  <a:lnTo>
                    <a:pt x="777100" y="242760"/>
                  </a:lnTo>
                  <a:lnTo>
                    <a:pt x="776782" y="245186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07"/>
                  </a:lnTo>
                  <a:lnTo>
                    <a:pt x="826681" y="279133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10"/>
                  </a:lnTo>
                  <a:lnTo>
                    <a:pt x="879043" y="301879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362710" h="1198879">
                  <a:moveTo>
                    <a:pt x="928344" y="320357"/>
                  </a:moveTo>
                  <a:lnTo>
                    <a:pt x="925322" y="310400"/>
                  </a:lnTo>
                  <a:lnTo>
                    <a:pt x="918502" y="301625"/>
                  </a:lnTo>
                  <a:lnTo>
                    <a:pt x="908875" y="296138"/>
                  </a:lnTo>
                  <a:lnTo>
                    <a:pt x="898537" y="294690"/>
                  </a:lnTo>
                  <a:lnTo>
                    <a:pt x="888784" y="297154"/>
                  </a:lnTo>
                  <a:lnTo>
                    <a:pt x="880884" y="303364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698"/>
                  </a:lnTo>
                  <a:lnTo>
                    <a:pt x="885647" y="339928"/>
                  </a:lnTo>
                  <a:lnTo>
                    <a:pt x="894727" y="345414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77"/>
                  </a:lnTo>
                  <a:lnTo>
                    <a:pt x="927442" y="330327"/>
                  </a:lnTo>
                  <a:lnTo>
                    <a:pt x="928344" y="320357"/>
                  </a:lnTo>
                  <a:close/>
                </a:path>
                <a:path w="1362710" h="1198879">
                  <a:moveTo>
                    <a:pt x="970394" y="361213"/>
                  </a:moveTo>
                  <a:lnTo>
                    <a:pt x="968057" y="351866"/>
                  </a:lnTo>
                  <a:lnTo>
                    <a:pt x="962164" y="343458"/>
                  </a:lnTo>
                  <a:lnTo>
                    <a:pt x="953503" y="337997"/>
                  </a:lnTo>
                  <a:lnTo>
                    <a:pt x="944029" y="336194"/>
                  </a:lnTo>
                  <a:lnTo>
                    <a:pt x="934910" y="338010"/>
                  </a:lnTo>
                  <a:lnTo>
                    <a:pt x="927315" y="343395"/>
                  </a:lnTo>
                  <a:lnTo>
                    <a:pt x="922693" y="351459"/>
                  </a:lnTo>
                  <a:lnTo>
                    <a:pt x="921702" y="360502"/>
                  </a:lnTo>
                  <a:lnTo>
                    <a:pt x="924204" y="369493"/>
                  </a:lnTo>
                  <a:lnTo>
                    <a:pt x="930084" y="377380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69"/>
                  </a:lnTo>
                  <a:lnTo>
                    <a:pt x="969124" y="370395"/>
                  </a:lnTo>
                  <a:lnTo>
                    <a:pt x="970394" y="361213"/>
                  </a:lnTo>
                  <a:close/>
                </a:path>
                <a:path w="1362710" h="1198879">
                  <a:moveTo>
                    <a:pt x="1002411" y="542886"/>
                  </a:moveTo>
                  <a:lnTo>
                    <a:pt x="971169" y="511771"/>
                  </a:lnTo>
                  <a:lnTo>
                    <a:pt x="964577" y="513486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50"/>
                  </a:lnTo>
                  <a:lnTo>
                    <a:pt x="955865" y="473125"/>
                  </a:lnTo>
                  <a:lnTo>
                    <a:pt x="948321" y="469963"/>
                  </a:lnTo>
                  <a:lnTo>
                    <a:pt x="933919" y="468782"/>
                  </a:lnTo>
                  <a:lnTo>
                    <a:pt x="931773" y="469468"/>
                  </a:lnTo>
                  <a:lnTo>
                    <a:pt x="933475" y="459574"/>
                  </a:lnTo>
                  <a:lnTo>
                    <a:pt x="910018" y="428091"/>
                  </a:lnTo>
                  <a:lnTo>
                    <a:pt x="895197" y="427697"/>
                  </a:lnTo>
                  <a:lnTo>
                    <a:pt x="896112" y="420370"/>
                  </a:lnTo>
                  <a:lnTo>
                    <a:pt x="869721" y="388950"/>
                  </a:lnTo>
                  <a:lnTo>
                    <a:pt x="865505" y="388264"/>
                  </a:lnTo>
                  <a:lnTo>
                    <a:pt x="856500" y="388454"/>
                  </a:lnTo>
                  <a:lnTo>
                    <a:pt x="856919" y="382905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75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03"/>
                  </a:lnTo>
                  <a:lnTo>
                    <a:pt x="787844" y="316496"/>
                  </a:lnTo>
                  <a:lnTo>
                    <a:pt x="773988" y="315341"/>
                  </a:lnTo>
                  <a:lnTo>
                    <a:pt x="773480" y="315506"/>
                  </a:lnTo>
                  <a:lnTo>
                    <a:pt x="773442" y="313461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46"/>
                  </a:lnTo>
                  <a:lnTo>
                    <a:pt x="687552" y="253860"/>
                  </a:lnTo>
                  <a:lnTo>
                    <a:pt x="680758" y="254495"/>
                  </a:lnTo>
                  <a:lnTo>
                    <a:pt x="676935" y="255739"/>
                  </a:lnTo>
                  <a:lnTo>
                    <a:pt x="676440" y="253517"/>
                  </a:lnTo>
                  <a:lnTo>
                    <a:pt x="645706" y="228752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60"/>
                  </a:lnTo>
                  <a:lnTo>
                    <a:pt x="616902" y="213042"/>
                  </a:lnTo>
                  <a:lnTo>
                    <a:pt x="608545" y="208965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38"/>
                  </a:lnTo>
                  <a:lnTo>
                    <a:pt x="482219" y="168071"/>
                  </a:lnTo>
                  <a:lnTo>
                    <a:pt x="473494" y="173888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198"/>
                  </a:lnTo>
                  <a:lnTo>
                    <a:pt x="460933" y="156476"/>
                  </a:lnTo>
                  <a:lnTo>
                    <a:pt x="451243" y="151371"/>
                  </a:lnTo>
                  <a:lnTo>
                    <a:pt x="440372" y="149999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79"/>
                  </a:lnTo>
                  <a:lnTo>
                    <a:pt x="417080" y="176949"/>
                  </a:lnTo>
                  <a:lnTo>
                    <a:pt x="420281" y="186270"/>
                  </a:lnTo>
                  <a:lnTo>
                    <a:pt x="426808" y="193941"/>
                  </a:lnTo>
                  <a:lnTo>
                    <a:pt x="436067" y="198907"/>
                  </a:lnTo>
                  <a:lnTo>
                    <a:pt x="446532" y="200139"/>
                  </a:lnTo>
                  <a:lnTo>
                    <a:pt x="456298" y="197624"/>
                  </a:lnTo>
                  <a:lnTo>
                    <a:pt x="464299" y="191909"/>
                  </a:lnTo>
                  <a:lnTo>
                    <a:pt x="467512" y="186664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78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57" y="237858"/>
                  </a:lnTo>
                  <a:lnTo>
                    <a:pt x="565454" y="245237"/>
                  </a:lnTo>
                  <a:lnTo>
                    <a:pt x="571893" y="255574"/>
                  </a:lnTo>
                  <a:lnTo>
                    <a:pt x="582041" y="263156"/>
                  </a:lnTo>
                  <a:lnTo>
                    <a:pt x="589953" y="267017"/>
                  </a:lnTo>
                  <a:lnTo>
                    <a:pt x="598627" y="267487"/>
                  </a:lnTo>
                  <a:lnTo>
                    <a:pt x="610400" y="263944"/>
                  </a:lnTo>
                  <a:lnTo>
                    <a:pt x="611733" y="269341"/>
                  </a:lnTo>
                  <a:lnTo>
                    <a:pt x="647484" y="293509"/>
                  </a:lnTo>
                  <a:lnTo>
                    <a:pt x="653821" y="292557"/>
                  </a:lnTo>
                  <a:lnTo>
                    <a:pt x="656005" y="291998"/>
                  </a:lnTo>
                  <a:lnTo>
                    <a:pt x="656755" y="295579"/>
                  </a:lnTo>
                  <a:lnTo>
                    <a:pt x="686282" y="322300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088"/>
                  </a:lnTo>
                  <a:lnTo>
                    <a:pt x="746112" y="353466"/>
                  </a:lnTo>
                  <a:lnTo>
                    <a:pt x="746125" y="353910"/>
                  </a:lnTo>
                  <a:lnTo>
                    <a:pt x="751078" y="366420"/>
                  </a:lnTo>
                  <a:lnTo>
                    <a:pt x="760450" y="376961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24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294"/>
                  </a:lnTo>
                  <a:lnTo>
                    <a:pt x="834771" y="428180"/>
                  </a:lnTo>
                  <a:lnTo>
                    <a:pt x="836663" y="431800"/>
                  </a:lnTo>
                  <a:lnTo>
                    <a:pt x="838428" y="435559"/>
                  </a:lnTo>
                  <a:lnTo>
                    <a:pt x="840917" y="439077"/>
                  </a:lnTo>
                  <a:lnTo>
                    <a:pt x="844118" y="442099"/>
                  </a:lnTo>
                  <a:lnTo>
                    <a:pt x="854760" y="448894"/>
                  </a:lnTo>
                  <a:lnTo>
                    <a:pt x="866635" y="451218"/>
                  </a:lnTo>
                  <a:lnTo>
                    <a:pt x="873887" y="449872"/>
                  </a:lnTo>
                  <a:lnTo>
                    <a:pt x="874699" y="464172"/>
                  </a:lnTo>
                  <a:lnTo>
                    <a:pt x="877976" y="471525"/>
                  </a:lnTo>
                  <a:lnTo>
                    <a:pt x="883615" y="477647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85" y="485965"/>
                  </a:lnTo>
                  <a:lnTo>
                    <a:pt x="913498" y="488073"/>
                  </a:lnTo>
                  <a:lnTo>
                    <a:pt x="940422" y="525170"/>
                  </a:lnTo>
                  <a:lnTo>
                    <a:pt x="950861" y="524256"/>
                  </a:lnTo>
                  <a:lnTo>
                    <a:pt x="953897" y="522630"/>
                  </a:lnTo>
                  <a:lnTo>
                    <a:pt x="951191" y="528828"/>
                  </a:lnTo>
                  <a:lnTo>
                    <a:pt x="974686" y="564718"/>
                  </a:lnTo>
                  <a:lnTo>
                    <a:pt x="984453" y="564337"/>
                  </a:lnTo>
                  <a:lnTo>
                    <a:pt x="993444" y="560057"/>
                  </a:lnTo>
                  <a:lnTo>
                    <a:pt x="999794" y="552424"/>
                  </a:lnTo>
                  <a:lnTo>
                    <a:pt x="1002411" y="542886"/>
                  </a:lnTo>
                  <a:close/>
                </a:path>
                <a:path w="1362710" h="1198879">
                  <a:moveTo>
                    <a:pt x="1010424" y="403974"/>
                  </a:moveTo>
                  <a:lnTo>
                    <a:pt x="1008697" y="395287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57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87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84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74"/>
                  </a:lnTo>
                  <a:close/>
                </a:path>
                <a:path w="1362710" h="11988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44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22"/>
                  </a:lnTo>
                  <a:lnTo>
                    <a:pt x="1007071" y="605878"/>
                  </a:lnTo>
                  <a:lnTo>
                    <a:pt x="1016165" y="605980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362710" h="1198879">
                  <a:moveTo>
                    <a:pt x="1048334" y="448525"/>
                  </a:moveTo>
                  <a:lnTo>
                    <a:pt x="1047153" y="440537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3992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19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82"/>
                  </a:lnTo>
                  <a:lnTo>
                    <a:pt x="1048334" y="448525"/>
                  </a:lnTo>
                  <a:close/>
                </a:path>
                <a:path w="1362710" h="11988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24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84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362710" h="1198879">
                  <a:moveTo>
                    <a:pt x="1084072" y="494792"/>
                  </a:moveTo>
                  <a:lnTo>
                    <a:pt x="1083360" y="487527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27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44"/>
                  </a:lnTo>
                  <a:lnTo>
                    <a:pt x="1047635" y="488924"/>
                  </a:lnTo>
                  <a:lnTo>
                    <a:pt x="1048524" y="495935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44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362710" h="1198879">
                  <a:moveTo>
                    <a:pt x="1090333" y="670623"/>
                  </a:moveTo>
                  <a:lnTo>
                    <a:pt x="1087488" y="662432"/>
                  </a:lnTo>
                  <a:lnTo>
                    <a:pt x="1081684" y="656018"/>
                  </a:lnTo>
                  <a:lnTo>
                    <a:pt x="1074381" y="652373"/>
                  </a:lnTo>
                  <a:lnTo>
                    <a:pt x="1066558" y="651751"/>
                  </a:lnTo>
                  <a:lnTo>
                    <a:pt x="1059129" y="654367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50"/>
                  </a:lnTo>
                  <a:lnTo>
                    <a:pt x="1058951" y="689013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22"/>
                  </a:lnTo>
                  <a:lnTo>
                    <a:pt x="1086929" y="685939"/>
                  </a:lnTo>
                  <a:lnTo>
                    <a:pt x="1090079" y="678764"/>
                  </a:lnTo>
                  <a:lnTo>
                    <a:pt x="1090333" y="670623"/>
                  </a:lnTo>
                  <a:close/>
                </a:path>
                <a:path w="1362710" h="11988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52"/>
                  </a:lnTo>
                  <a:lnTo>
                    <a:pt x="1094625" y="700925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82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29"/>
                  </a:lnTo>
                  <a:lnTo>
                    <a:pt x="1092238" y="738238"/>
                  </a:lnTo>
                  <a:lnTo>
                    <a:pt x="1099185" y="739330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362710" h="1198879">
                  <a:moveTo>
                    <a:pt x="1138161" y="768756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20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09"/>
                  </a:lnTo>
                  <a:lnTo>
                    <a:pt x="1105204" y="769086"/>
                  </a:lnTo>
                  <a:lnTo>
                    <a:pt x="1107071" y="775716"/>
                  </a:lnTo>
                  <a:lnTo>
                    <a:pt x="1110970" y="781367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50"/>
                  </a:lnTo>
                  <a:lnTo>
                    <a:pt x="1137297" y="775411"/>
                  </a:lnTo>
                  <a:lnTo>
                    <a:pt x="1138161" y="768756"/>
                  </a:lnTo>
                  <a:close/>
                </a:path>
                <a:path w="1362710" h="11988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35"/>
                  </a:lnTo>
                  <a:lnTo>
                    <a:pt x="1203693" y="961237"/>
                  </a:lnTo>
                  <a:lnTo>
                    <a:pt x="1197660" y="958875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66"/>
                  </a:lnTo>
                  <a:lnTo>
                    <a:pt x="1179563" y="973302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63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362710" h="1198879">
                  <a:moveTo>
                    <a:pt x="1212926" y="692581"/>
                  </a:moveTo>
                  <a:lnTo>
                    <a:pt x="1210856" y="685126"/>
                  </a:lnTo>
                  <a:lnTo>
                    <a:pt x="1206119" y="679043"/>
                  </a:lnTo>
                  <a:lnTo>
                    <a:pt x="1199832" y="675360"/>
                  </a:lnTo>
                  <a:lnTo>
                    <a:pt x="1192847" y="674344"/>
                  </a:lnTo>
                  <a:lnTo>
                    <a:pt x="1186053" y="676224"/>
                  </a:lnTo>
                  <a:lnTo>
                    <a:pt x="1180693" y="680783"/>
                  </a:lnTo>
                  <a:lnTo>
                    <a:pt x="1177696" y="686968"/>
                  </a:lnTo>
                  <a:lnTo>
                    <a:pt x="1177201" y="694042"/>
                  </a:lnTo>
                  <a:lnTo>
                    <a:pt x="1179372" y="701217"/>
                  </a:lnTo>
                  <a:lnTo>
                    <a:pt x="1183830" y="707224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63"/>
                  </a:lnTo>
                  <a:lnTo>
                    <a:pt x="1209001" y="706069"/>
                  </a:lnTo>
                  <a:lnTo>
                    <a:pt x="1212227" y="699833"/>
                  </a:lnTo>
                  <a:lnTo>
                    <a:pt x="1212926" y="692581"/>
                  </a:lnTo>
                  <a:close/>
                </a:path>
                <a:path w="1362710" h="1198879">
                  <a:moveTo>
                    <a:pt x="1225397" y="1025893"/>
                  </a:moveTo>
                  <a:lnTo>
                    <a:pt x="1222438" y="1018603"/>
                  </a:lnTo>
                  <a:lnTo>
                    <a:pt x="1217295" y="1013256"/>
                  </a:lnTo>
                  <a:lnTo>
                    <a:pt x="1210729" y="1010335"/>
                  </a:lnTo>
                  <a:lnTo>
                    <a:pt x="1203553" y="1010323"/>
                  </a:lnTo>
                  <a:lnTo>
                    <a:pt x="1197038" y="1013307"/>
                  </a:lnTo>
                  <a:lnTo>
                    <a:pt x="1192390" y="1018552"/>
                  </a:lnTo>
                  <a:lnTo>
                    <a:pt x="1189964" y="1025334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35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80"/>
                  </a:lnTo>
                  <a:lnTo>
                    <a:pt x="1225397" y="1025893"/>
                  </a:lnTo>
                  <a:close/>
                </a:path>
                <a:path w="1362710" h="1198879">
                  <a:moveTo>
                    <a:pt x="1236675" y="1080198"/>
                  </a:moveTo>
                  <a:lnTo>
                    <a:pt x="1233805" y="1072045"/>
                  </a:lnTo>
                  <a:lnTo>
                    <a:pt x="1228445" y="1065923"/>
                  </a:lnTo>
                  <a:lnTo>
                    <a:pt x="1221422" y="1062367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74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76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362710" h="1198879">
                  <a:moveTo>
                    <a:pt x="1240523" y="746887"/>
                  </a:moveTo>
                  <a:lnTo>
                    <a:pt x="1238631" y="738530"/>
                  </a:lnTo>
                  <a:lnTo>
                    <a:pt x="1233703" y="731532"/>
                  </a:lnTo>
                  <a:lnTo>
                    <a:pt x="1226947" y="727138"/>
                  </a:lnTo>
                  <a:lnTo>
                    <a:pt x="1219288" y="725639"/>
                  </a:lnTo>
                  <a:lnTo>
                    <a:pt x="1211681" y="727379"/>
                  </a:lnTo>
                  <a:lnTo>
                    <a:pt x="1205509" y="732129"/>
                  </a:lnTo>
                  <a:lnTo>
                    <a:pt x="1201877" y="738822"/>
                  </a:lnTo>
                  <a:lnTo>
                    <a:pt x="1200950" y="746607"/>
                  </a:lnTo>
                  <a:lnTo>
                    <a:pt x="1202969" y="754646"/>
                  </a:lnTo>
                  <a:lnTo>
                    <a:pt x="1207566" y="761504"/>
                  </a:lnTo>
                  <a:lnTo>
                    <a:pt x="1214031" y="765962"/>
                  </a:lnTo>
                  <a:lnTo>
                    <a:pt x="1221498" y="767626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75"/>
                  </a:lnTo>
                  <a:lnTo>
                    <a:pt x="1240523" y="746887"/>
                  </a:lnTo>
                  <a:close/>
                </a:path>
                <a:path w="1362710" h="11988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85"/>
                  </a:lnTo>
                  <a:lnTo>
                    <a:pt x="1229677" y="1114869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591"/>
                  </a:lnTo>
                  <a:lnTo>
                    <a:pt x="1203299" y="1130363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01"/>
                  </a:lnTo>
                  <a:lnTo>
                    <a:pt x="1217371" y="1159357"/>
                  </a:lnTo>
                  <a:lnTo>
                    <a:pt x="1225854" y="1160500"/>
                  </a:lnTo>
                  <a:lnTo>
                    <a:pt x="1234033" y="1157986"/>
                  </a:lnTo>
                  <a:lnTo>
                    <a:pt x="1240434" y="1152359"/>
                  </a:lnTo>
                  <a:lnTo>
                    <a:pt x="1244409" y="1144447"/>
                  </a:lnTo>
                  <a:lnTo>
                    <a:pt x="1245336" y="1135062"/>
                  </a:lnTo>
                  <a:close/>
                </a:path>
                <a:path w="1362710" h="1198879">
                  <a:moveTo>
                    <a:pt x="1251356" y="1190345"/>
                  </a:moveTo>
                  <a:lnTo>
                    <a:pt x="1248918" y="1180465"/>
                  </a:lnTo>
                  <a:lnTo>
                    <a:pt x="1243330" y="1172667"/>
                  </a:lnTo>
                  <a:lnTo>
                    <a:pt x="1235494" y="1167739"/>
                  </a:lnTo>
                  <a:lnTo>
                    <a:pt x="1226337" y="1166431"/>
                  </a:lnTo>
                  <a:lnTo>
                    <a:pt x="1217472" y="1169085"/>
                  </a:lnTo>
                  <a:lnTo>
                    <a:pt x="1210576" y="1174927"/>
                  </a:lnTo>
                  <a:lnTo>
                    <a:pt x="1206220" y="1183132"/>
                  </a:lnTo>
                  <a:lnTo>
                    <a:pt x="1205001" y="1192834"/>
                  </a:lnTo>
                  <a:lnTo>
                    <a:pt x="1206360" y="1198854"/>
                  </a:lnTo>
                  <a:lnTo>
                    <a:pt x="1250111" y="1198854"/>
                  </a:lnTo>
                  <a:lnTo>
                    <a:pt x="1251356" y="1190345"/>
                  </a:lnTo>
                  <a:close/>
                </a:path>
                <a:path w="1362710" h="11988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55"/>
                  </a:lnTo>
                  <a:lnTo>
                    <a:pt x="1251623" y="780173"/>
                  </a:lnTo>
                  <a:lnTo>
                    <a:pt x="1243317" y="778129"/>
                  </a:lnTo>
                  <a:lnTo>
                    <a:pt x="1234897" y="779653"/>
                  </a:lnTo>
                  <a:lnTo>
                    <a:pt x="1227899" y="784542"/>
                  </a:lnTo>
                  <a:lnTo>
                    <a:pt x="1223568" y="791679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00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388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362710" h="11988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71"/>
                  </a:lnTo>
                  <a:lnTo>
                    <a:pt x="1273835" y="834364"/>
                  </a:lnTo>
                  <a:lnTo>
                    <a:pt x="1264907" y="831723"/>
                  </a:lnTo>
                  <a:lnTo>
                    <a:pt x="1255687" y="832954"/>
                  </a:lnTo>
                  <a:lnTo>
                    <a:pt x="1247825" y="837920"/>
                  </a:lnTo>
                  <a:lnTo>
                    <a:pt x="1242745" y="845464"/>
                  </a:lnTo>
                  <a:lnTo>
                    <a:pt x="1240764" y="854583"/>
                  </a:lnTo>
                  <a:lnTo>
                    <a:pt x="1242237" y="864323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12"/>
                  </a:lnTo>
                  <a:lnTo>
                    <a:pt x="1285468" y="868794"/>
                  </a:lnTo>
                  <a:lnTo>
                    <a:pt x="1287741" y="859447"/>
                  </a:lnTo>
                  <a:close/>
                </a:path>
                <a:path w="1362710" h="1198879">
                  <a:moveTo>
                    <a:pt x="1307223" y="917422"/>
                  </a:moveTo>
                  <a:lnTo>
                    <a:pt x="1306334" y="906360"/>
                  </a:lnTo>
                  <a:lnTo>
                    <a:pt x="1301318" y="896480"/>
                  </a:lnTo>
                  <a:lnTo>
                    <a:pt x="1293495" y="889596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11"/>
                  </a:lnTo>
                  <a:lnTo>
                    <a:pt x="1259357" y="899998"/>
                  </a:lnTo>
                  <a:lnTo>
                    <a:pt x="1256753" y="909739"/>
                  </a:lnTo>
                  <a:lnTo>
                    <a:pt x="1257846" y="920330"/>
                  </a:lnTo>
                  <a:lnTo>
                    <a:pt x="1262430" y="929894"/>
                  </a:lnTo>
                  <a:lnTo>
                    <a:pt x="1269847" y="936764"/>
                  </a:lnTo>
                  <a:lnTo>
                    <a:pt x="1279093" y="940282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22"/>
                  </a:lnTo>
                  <a:close/>
                </a:path>
                <a:path w="1362710" h="1198879">
                  <a:moveTo>
                    <a:pt x="1362710" y="1198854"/>
                  </a:moveTo>
                  <a:lnTo>
                    <a:pt x="1360373" y="1188897"/>
                  </a:lnTo>
                  <a:lnTo>
                    <a:pt x="1352156" y="1177099"/>
                  </a:lnTo>
                  <a:lnTo>
                    <a:pt x="1346098" y="1173200"/>
                  </a:lnTo>
                  <a:lnTo>
                    <a:pt x="1350289" y="1169619"/>
                  </a:lnTo>
                  <a:lnTo>
                    <a:pt x="1356512" y="1157592"/>
                  </a:lnTo>
                  <a:lnTo>
                    <a:pt x="1358112" y="1143177"/>
                  </a:lnTo>
                  <a:lnTo>
                    <a:pt x="1354124" y="1129245"/>
                  </a:lnTo>
                  <a:lnTo>
                    <a:pt x="1345831" y="1118501"/>
                  </a:lnTo>
                  <a:lnTo>
                    <a:pt x="1337475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67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29"/>
                  </a:lnTo>
                  <a:lnTo>
                    <a:pt x="1337881" y="1023340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77"/>
                  </a:lnTo>
                  <a:lnTo>
                    <a:pt x="1307007" y="997826"/>
                  </a:lnTo>
                  <a:lnTo>
                    <a:pt x="1313154" y="995032"/>
                  </a:lnTo>
                  <a:lnTo>
                    <a:pt x="1320228" y="986942"/>
                  </a:lnTo>
                  <a:lnTo>
                    <a:pt x="1323898" y="976376"/>
                  </a:lnTo>
                  <a:lnTo>
                    <a:pt x="1323505" y="964425"/>
                  </a:lnTo>
                  <a:lnTo>
                    <a:pt x="1318628" y="953541"/>
                  </a:lnTo>
                  <a:lnTo>
                    <a:pt x="1310563" y="945743"/>
                  </a:lnTo>
                  <a:lnTo>
                    <a:pt x="1300543" y="941705"/>
                  </a:lnTo>
                  <a:lnTo>
                    <a:pt x="1289748" y="942124"/>
                  </a:lnTo>
                  <a:lnTo>
                    <a:pt x="1280109" y="947039"/>
                  </a:lnTo>
                  <a:lnTo>
                    <a:pt x="1273390" y="955192"/>
                  </a:lnTo>
                  <a:lnTo>
                    <a:pt x="1270101" y="965517"/>
                  </a:lnTo>
                  <a:lnTo>
                    <a:pt x="1270723" y="976909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35" y="999477"/>
                  </a:lnTo>
                  <a:lnTo>
                    <a:pt x="1292415" y="1002550"/>
                  </a:lnTo>
                  <a:lnTo>
                    <a:pt x="1284820" y="1010932"/>
                  </a:lnTo>
                  <a:lnTo>
                    <a:pt x="1280769" y="1021778"/>
                  </a:lnTo>
                  <a:lnTo>
                    <a:pt x="1280845" y="1033970"/>
                  </a:lnTo>
                  <a:lnTo>
                    <a:pt x="1285049" y="1045400"/>
                  </a:lnTo>
                  <a:lnTo>
                    <a:pt x="1292783" y="1054061"/>
                  </a:lnTo>
                  <a:lnTo>
                    <a:pt x="1301991" y="1058659"/>
                  </a:lnTo>
                  <a:lnTo>
                    <a:pt x="1293609" y="1067066"/>
                  </a:lnTo>
                  <a:lnTo>
                    <a:pt x="1288745" y="1078407"/>
                  </a:lnTo>
                  <a:lnTo>
                    <a:pt x="1288211" y="1091349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15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6263" y="1162202"/>
                  </a:lnTo>
                  <a:lnTo>
                    <a:pt x="1304023" y="1172781"/>
                  </a:lnTo>
                  <a:lnTo>
                    <a:pt x="1308582" y="1175639"/>
                  </a:lnTo>
                  <a:lnTo>
                    <a:pt x="1303210" y="1180084"/>
                  </a:lnTo>
                  <a:lnTo>
                    <a:pt x="1296555" y="1192212"/>
                  </a:lnTo>
                  <a:lnTo>
                    <a:pt x="1295641" y="1198854"/>
                  </a:lnTo>
                  <a:lnTo>
                    <a:pt x="1362710" y="11988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0" y="5541708"/>
              <a:ext cx="1515110" cy="1316355"/>
            </a:xfrm>
            <a:custGeom>
              <a:avLst/>
              <a:gdLst/>
              <a:ahLst/>
              <a:cxnLst/>
              <a:rect l="l" t="t" r="r" b="b"/>
              <a:pathLst>
                <a:path w="1515110" h="1316354">
                  <a:moveTo>
                    <a:pt x="48310" y="142824"/>
                  </a:moveTo>
                  <a:lnTo>
                    <a:pt x="46113" y="134607"/>
                  </a:lnTo>
                  <a:lnTo>
                    <a:pt x="40741" y="128143"/>
                  </a:lnTo>
                  <a:lnTo>
                    <a:pt x="33007" y="124053"/>
                  </a:lnTo>
                  <a:lnTo>
                    <a:pt x="23685" y="122999"/>
                  </a:lnTo>
                  <a:lnTo>
                    <a:pt x="14592" y="125310"/>
                  </a:lnTo>
                  <a:lnTo>
                    <a:pt x="7442" y="130403"/>
                  </a:lnTo>
                  <a:lnTo>
                    <a:pt x="2933" y="137541"/>
                  </a:lnTo>
                  <a:lnTo>
                    <a:pt x="1778" y="145999"/>
                  </a:lnTo>
                  <a:lnTo>
                    <a:pt x="4292" y="154190"/>
                  </a:lnTo>
                  <a:lnTo>
                    <a:pt x="9753" y="160655"/>
                  </a:lnTo>
                  <a:lnTo>
                    <a:pt x="17399" y="164744"/>
                  </a:lnTo>
                  <a:lnTo>
                    <a:pt x="26403" y="165823"/>
                  </a:lnTo>
                  <a:lnTo>
                    <a:pt x="35204" y="163525"/>
                  </a:lnTo>
                  <a:lnTo>
                    <a:pt x="42265" y="158432"/>
                  </a:lnTo>
                  <a:lnTo>
                    <a:pt x="46863" y="151282"/>
                  </a:lnTo>
                  <a:lnTo>
                    <a:pt x="48310" y="142824"/>
                  </a:lnTo>
                  <a:close/>
                </a:path>
                <a:path w="1515110" h="1316354">
                  <a:moveTo>
                    <a:pt x="109626" y="141655"/>
                  </a:moveTo>
                  <a:lnTo>
                    <a:pt x="107670" y="132549"/>
                  </a:lnTo>
                  <a:lnTo>
                    <a:pt x="102184" y="125234"/>
                  </a:lnTo>
                  <a:lnTo>
                    <a:pt x="93992" y="120396"/>
                  </a:lnTo>
                  <a:lnTo>
                    <a:pt x="83908" y="118745"/>
                  </a:lnTo>
                  <a:lnTo>
                    <a:pt x="73888" y="120777"/>
                  </a:lnTo>
                  <a:lnTo>
                    <a:pt x="65836" y="125945"/>
                  </a:lnTo>
                  <a:lnTo>
                    <a:pt x="60566" y="133464"/>
                  </a:lnTo>
                  <a:lnTo>
                    <a:pt x="58889" y="142582"/>
                  </a:lnTo>
                  <a:lnTo>
                    <a:pt x="61201" y="151638"/>
                  </a:lnTo>
                  <a:lnTo>
                    <a:pt x="66802" y="158940"/>
                  </a:lnTo>
                  <a:lnTo>
                    <a:pt x="74879" y="163791"/>
                  </a:lnTo>
                  <a:lnTo>
                    <a:pt x="84607" y="165430"/>
                  </a:lnTo>
                  <a:lnTo>
                    <a:pt x="94272" y="163410"/>
                  </a:lnTo>
                  <a:lnTo>
                    <a:pt x="102209" y="158242"/>
                  </a:lnTo>
                  <a:lnTo>
                    <a:pt x="107594" y="150723"/>
                  </a:lnTo>
                  <a:lnTo>
                    <a:pt x="109626" y="141655"/>
                  </a:lnTo>
                  <a:close/>
                </a:path>
                <a:path w="1515110" h="1316354">
                  <a:moveTo>
                    <a:pt x="170916" y="143598"/>
                  </a:moveTo>
                  <a:lnTo>
                    <a:pt x="169303" y="133616"/>
                  </a:lnTo>
                  <a:lnTo>
                    <a:pt x="163766" y="125399"/>
                  </a:lnTo>
                  <a:lnTo>
                    <a:pt x="155168" y="119735"/>
                  </a:lnTo>
                  <a:lnTo>
                    <a:pt x="144348" y="117436"/>
                  </a:lnTo>
                  <a:lnTo>
                    <a:pt x="133400" y="119087"/>
                  </a:lnTo>
                  <a:lnTo>
                    <a:pt x="124447" y="124244"/>
                  </a:lnTo>
                  <a:lnTo>
                    <a:pt x="118364" y="132092"/>
                  </a:lnTo>
                  <a:lnTo>
                    <a:pt x="116090" y="141859"/>
                  </a:lnTo>
                  <a:lnTo>
                    <a:pt x="118122" y="151739"/>
                  </a:lnTo>
                  <a:lnTo>
                    <a:pt x="123799" y="159931"/>
                  </a:lnTo>
                  <a:lnTo>
                    <a:pt x="132257" y="165582"/>
                  </a:lnTo>
                  <a:lnTo>
                    <a:pt x="142659" y="167868"/>
                  </a:lnTo>
                  <a:lnTo>
                    <a:pt x="153187" y="166192"/>
                  </a:lnTo>
                  <a:lnTo>
                    <a:pt x="162013" y="161036"/>
                  </a:lnTo>
                  <a:lnTo>
                    <a:pt x="168224" y="153225"/>
                  </a:lnTo>
                  <a:lnTo>
                    <a:pt x="170916" y="143598"/>
                  </a:lnTo>
                  <a:close/>
                </a:path>
                <a:path w="1515110" h="1316354">
                  <a:moveTo>
                    <a:pt x="697560" y="162458"/>
                  </a:moveTo>
                  <a:lnTo>
                    <a:pt x="672160" y="130746"/>
                  </a:lnTo>
                  <a:lnTo>
                    <a:pt x="665822" y="129844"/>
                  </a:lnTo>
                  <a:lnTo>
                    <a:pt x="659574" y="130187"/>
                  </a:lnTo>
                  <a:lnTo>
                    <a:pt x="653681" y="131559"/>
                  </a:lnTo>
                  <a:lnTo>
                    <a:pt x="646112" y="134124"/>
                  </a:lnTo>
                  <a:lnTo>
                    <a:pt x="639991" y="139357"/>
                  </a:lnTo>
                  <a:lnTo>
                    <a:pt x="640778" y="135369"/>
                  </a:lnTo>
                  <a:lnTo>
                    <a:pt x="611949" y="102831"/>
                  </a:lnTo>
                  <a:lnTo>
                    <a:pt x="605142" y="102171"/>
                  </a:lnTo>
                  <a:lnTo>
                    <a:pt x="598500" y="102831"/>
                  </a:lnTo>
                  <a:lnTo>
                    <a:pt x="592264" y="104635"/>
                  </a:lnTo>
                  <a:lnTo>
                    <a:pt x="584301" y="107772"/>
                  </a:lnTo>
                  <a:lnTo>
                    <a:pt x="582371" y="109601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44"/>
                  </a:lnTo>
                  <a:lnTo>
                    <a:pt x="550367" y="77863"/>
                  </a:lnTo>
                  <a:lnTo>
                    <a:pt x="543102" y="77457"/>
                  </a:lnTo>
                  <a:lnTo>
                    <a:pt x="536067" y="78460"/>
                  </a:lnTo>
                  <a:lnTo>
                    <a:pt x="529526" y="80733"/>
                  </a:lnTo>
                  <a:lnTo>
                    <a:pt x="523659" y="84099"/>
                  </a:lnTo>
                  <a:lnTo>
                    <a:pt x="522287" y="85305"/>
                  </a:lnTo>
                  <a:lnTo>
                    <a:pt x="519061" y="75933"/>
                  </a:lnTo>
                  <a:lnTo>
                    <a:pt x="509371" y="64897"/>
                  </a:lnTo>
                  <a:lnTo>
                    <a:pt x="495414" y="57607"/>
                  </a:lnTo>
                  <a:lnTo>
                    <a:pt x="490169" y="55968"/>
                  </a:lnTo>
                  <a:lnTo>
                    <a:pt x="484898" y="55372"/>
                  </a:lnTo>
                  <a:lnTo>
                    <a:pt x="479869" y="55689"/>
                  </a:lnTo>
                  <a:lnTo>
                    <a:pt x="474776" y="56235"/>
                  </a:lnTo>
                  <a:lnTo>
                    <a:pt x="469938" y="57683"/>
                  </a:lnTo>
                  <a:lnTo>
                    <a:pt x="465632" y="59905"/>
                  </a:lnTo>
                  <a:lnTo>
                    <a:pt x="460692" y="63080"/>
                  </a:lnTo>
                  <a:lnTo>
                    <a:pt x="458050" y="56451"/>
                  </a:lnTo>
                  <a:lnTo>
                    <a:pt x="447230" y="45326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76"/>
                  </a:lnTo>
                  <a:lnTo>
                    <a:pt x="398233" y="44386"/>
                  </a:lnTo>
                  <a:lnTo>
                    <a:pt x="396138" y="39776"/>
                  </a:lnTo>
                  <a:lnTo>
                    <a:pt x="384162" y="28638"/>
                  </a:lnTo>
                  <a:lnTo>
                    <a:pt x="367830" y="22110"/>
                  </a:lnTo>
                  <a:lnTo>
                    <a:pt x="350304" y="21704"/>
                  </a:lnTo>
                  <a:lnTo>
                    <a:pt x="334987" y="27660"/>
                  </a:lnTo>
                  <a:lnTo>
                    <a:pt x="334543" y="28092"/>
                  </a:lnTo>
                  <a:lnTo>
                    <a:pt x="333451" y="25933"/>
                  </a:lnTo>
                  <a:lnTo>
                    <a:pt x="320306" y="14871"/>
                  </a:lnTo>
                  <a:lnTo>
                    <a:pt x="302793" y="8890"/>
                  </a:lnTo>
                  <a:lnTo>
                    <a:pt x="293331" y="8318"/>
                  </a:lnTo>
                  <a:lnTo>
                    <a:pt x="284327" y="9385"/>
                  </a:lnTo>
                  <a:lnTo>
                    <a:pt x="275983" y="12052"/>
                  </a:lnTo>
                  <a:lnTo>
                    <a:pt x="268516" y="16306"/>
                  </a:lnTo>
                  <a:lnTo>
                    <a:pt x="266712" y="17881"/>
                  </a:lnTo>
                  <a:lnTo>
                    <a:pt x="266547" y="17589"/>
                  </a:lnTo>
                  <a:lnTo>
                    <a:pt x="253568" y="7683"/>
                  </a:lnTo>
                  <a:lnTo>
                    <a:pt x="236664" y="2844"/>
                  </a:lnTo>
                  <a:lnTo>
                    <a:pt x="227672" y="2755"/>
                  </a:lnTo>
                  <a:lnTo>
                    <a:pt x="219163" y="4216"/>
                  </a:lnTo>
                  <a:lnTo>
                    <a:pt x="211378" y="7124"/>
                  </a:lnTo>
                  <a:lnTo>
                    <a:pt x="204495" y="11328"/>
                  </a:lnTo>
                  <a:lnTo>
                    <a:pt x="201079" y="14630"/>
                  </a:lnTo>
                  <a:lnTo>
                    <a:pt x="199390" y="12509"/>
                  </a:lnTo>
                  <a:lnTo>
                    <a:pt x="193522" y="7620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42"/>
                  </a:lnTo>
                  <a:lnTo>
                    <a:pt x="153924" y="2146"/>
                  </a:lnTo>
                  <a:lnTo>
                    <a:pt x="146685" y="5270"/>
                  </a:lnTo>
                  <a:lnTo>
                    <a:pt x="140360" y="9550"/>
                  </a:lnTo>
                  <a:lnTo>
                    <a:pt x="135445" y="14617"/>
                  </a:lnTo>
                  <a:lnTo>
                    <a:pt x="132105" y="10820"/>
                  </a:lnTo>
                  <a:lnTo>
                    <a:pt x="126339" y="6477"/>
                  </a:lnTo>
                  <a:lnTo>
                    <a:pt x="119659" y="3175"/>
                  </a:lnTo>
                  <a:lnTo>
                    <a:pt x="112217" y="1104"/>
                  </a:lnTo>
                  <a:lnTo>
                    <a:pt x="104203" y="368"/>
                  </a:lnTo>
                  <a:lnTo>
                    <a:pt x="88734" y="3175"/>
                  </a:lnTo>
                  <a:lnTo>
                    <a:pt x="76288" y="10820"/>
                  </a:lnTo>
                  <a:lnTo>
                    <a:pt x="70523" y="18834"/>
                  </a:lnTo>
                  <a:lnTo>
                    <a:pt x="69545" y="17259"/>
                  </a:lnTo>
                  <a:lnTo>
                    <a:pt x="38188" y="3962"/>
                  </a:lnTo>
                  <a:lnTo>
                    <a:pt x="23774" y="7315"/>
                  </a:lnTo>
                  <a:lnTo>
                    <a:pt x="12407" y="15087"/>
                  </a:lnTo>
                  <a:lnTo>
                    <a:pt x="6007" y="24930"/>
                  </a:lnTo>
                  <a:lnTo>
                    <a:pt x="4635" y="22440"/>
                  </a:lnTo>
                  <a:lnTo>
                    <a:pt x="0" y="19011"/>
                  </a:lnTo>
                  <a:lnTo>
                    <a:pt x="0" y="63246"/>
                  </a:lnTo>
                  <a:lnTo>
                    <a:pt x="1384" y="61937"/>
                  </a:lnTo>
                  <a:lnTo>
                    <a:pt x="6997" y="55537"/>
                  </a:lnTo>
                  <a:lnTo>
                    <a:pt x="7962" y="53238"/>
                  </a:lnTo>
                  <a:lnTo>
                    <a:pt x="15582" y="62484"/>
                  </a:lnTo>
                  <a:lnTo>
                    <a:pt x="27393" y="69113"/>
                  </a:lnTo>
                  <a:lnTo>
                    <a:pt x="41376" y="71056"/>
                  </a:lnTo>
                  <a:lnTo>
                    <a:pt x="48514" y="70015"/>
                  </a:lnTo>
                  <a:lnTo>
                    <a:pt x="71323" y="53289"/>
                  </a:lnTo>
                  <a:lnTo>
                    <a:pt x="77254" y="61214"/>
                  </a:lnTo>
                  <a:lnTo>
                    <a:pt x="89433" y="68859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16" y="57480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64"/>
                  </a:lnTo>
                  <a:lnTo>
                    <a:pt x="158711" y="74129"/>
                  </a:lnTo>
                  <a:lnTo>
                    <a:pt x="166687" y="75298"/>
                  </a:lnTo>
                  <a:lnTo>
                    <a:pt x="174739" y="74942"/>
                  </a:lnTo>
                  <a:lnTo>
                    <a:pt x="182346" y="73113"/>
                  </a:lnTo>
                  <a:lnTo>
                    <a:pt x="189344" y="69989"/>
                  </a:lnTo>
                  <a:lnTo>
                    <a:pt x="195592" y="65684"/>
                  </a:lnTo>
                  <a:lnTo>
                    <a:pt x="197497" y="63792"/>
                  </a:lnTo>
                  <a:lnTo>
                    <a:pt x="200279" y="67373"/>
                  </a:lnTo>
                  <a:lnTo>
                    <a:pt x="206121" y="72834"/>
                  </a:lnTo>
                  <a:lnTo>
                    <a:pt x="212928" y="77203"/>
                  </a:lnTo>
                  <a:lnTo>
                    <a:pt x="220560" y="80302"/>
                  </a:lnTo>
                  <a:lnTo>
                    <a:pt x="228892" y="81953"/>
                  </a:lnTo>
                  <a:lnTo>
                    <a:pt x="245465" y="80467"/>
                  </a:lnTo>
                  <a:lnTo>
                    <a:pt x="259791" y="73380"/>
                  </a:lnTo>
                  <a:lnTo>
                    <a:pt x="260019" y="73139"/>
                  </a:lnTo>
                  <a:lnTo>
                    <a:pt x="261315" y="74980"/>
                  </a:lnTo>
                  <a:lnTo>
                    <a:pt x="267195" y="80810"/>
                  </a:lnTo>
                  <a:lnTo>
                    <a:pt x="274116" y="85725"/>
                  </a:lnTo>
                  <a:lnTo>
                    <a:pt x="281965" y="89420"/>
                  </a:lnTo>
                  <a:lnTo>
                    <a:pt x="290626" y="91592"/>
                  </a:lnTo>
                  <a:lnTo>
                    <a:pt x="308076" y="90919"/>
                  </a:lnTo>
                  <a:lnTo>
                    <a:pt x="323494" y="84201"/>
                  </a:lnTo>
                  <a:lnTo>
                    <a:pt x="325145" y="82562"/>
                  </a:lnTo>
                  <a:lnTo>
                    <a:pt x="325386" y="83032"/>
                  </a:lnTo>
                  <a:lnTo>
                    <a:pt x="337121" y="93751"/>
                  </a:lnTo>
                  <a:lnTo>
                    <a:pt x="352526" y="100114"/>
                  </a:lnTo>
                  <a:lnTo>
                    <a:pt x="369150" y="100317"/>
                  </a:lnTo>
                  <a:lnTo>
                    <a:pt x="384098" y="94678"/>
                  </a:lnTo>
                  <a:lnTo>
                    <a:pt x="387819" y="91313"/>
                  </a:lnTo>
                  <a:lnTo>
                    <a:pt x="389102" y="94195"/>
                  </a:lnTo>
                  <a:lnTo>
                    <a:pt x="399745" y="104825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37"/>
                  </a:lnTo>
                  <a:lnTo>
                    <a:pt x="449732" y="103441"/>
                  </a:lnTo>
                  <a:lnTo>
                    <a:pt x="452259" y="108496"/>
                  </a:lnTo>
                  <a:lnTo>
                    <a:pt x="454736" y="112458"/>
                  </a:lnTo>
                  <a:lnTo>
                    <a:pt x="457987" y="115989"/>
                  </a:lnTo>
                  <a:lnTo>
                    <a:pt x="461873" y="118859"/>
                  </a:lnTo>
                  <a:lnTo>
                    <a:pt x="465696" y="121932"/>
                  </a:lnTo>
                  <a:lnTo>
                    <a:pt x="470141" y="124383"/>
                  </a:lnTo>
                  <a:lnTo>
                    <a:pt x="475107" y="125933"/>
                  </a:lnTo>
                  <a:lnTo>
                    <a:pt x="489940" y="127635"/>
                  </a:lnTo>
                  <a:lnTo>
                    <a:pt x="503758" y="123952"/>
                  </a:lnTo>
                  <a:lnTo>
                    <a:pt x="511670" y="118097"/>
                  </a:lnTo>
                  <a:lnTo>
                    <a:pt x="512051" y="119824"/>
                  </a:lnTo>
                  <a:lnTo>
                    <a:pt x="549363" y="145542"/>
                  </a:lnTo>
                  <a:lnTo>
                    <a:pt x="562521" y="142722"/>
                  </a:lnTo>
                  <a:lnTo>
                    <a:pt x="573227" y="135572"/>
                  </a:lnTo>
                  <a:lnTo>
                    <a:pt x="574078" y="140462"/>
                  </a:lnTo>
                  <a:lnTo>
                    <a:pt x="607936" y="166281"/>
                  </a:lnTo>
                  <a:lnTo>
                    <a:pt x="620407" y="164261"/>
                  </a:lnTo>
                  <a:lnTo>
                    <a:pt x="631012" y="157899"/>
                  </a:lnTo>
                  <a:lnTo>
                    <a:pt x="633387" y="154609"/>
                  </a:lnTo>
                  <a:lnTo>
                    <a:pt x="633742" y="162572"/>
                  </a:lnTo>
                  <a:lnTo>
                    <a:pt x="639864" y="176936"/>
                  </a:lnTo>
                  <a:lnTo>
                    <a:pt x="645883" y="182600"/>
                  </a:lnTo>
                  <a:lnTo>
                    <a:pt x="653580" y="186563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57"/>
                  </a:lnTo>
                  <a:lnTo>
                    <a:pt x="694766" y="173850"/>
                  </a:lnTo>
                  <a:lnTo>
                    <a:pt x="697560" y="162458"/>
                  </a:lnTo>
                  <a:close/>
                </a:path>
                <a:path w="1515110" h="1316354">
                  <a:moveTo>
                    <a:pt x="752983" y="192151"/>
                  </a:moveTo>
                  <a:lnTo>
                    <a:pt x="751497" y="181368"/>
                  </a:lnTo>
                  <a:lnTo>
                    <a:pt x="745858" y="171564"/>
                  </a:lnTo>
                  <a:lnTo>
                    <a:pt x="736485" y="163944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58"/>
                  </a:lnTo>
                  <a:lnTo>
                    <a:pt x="697077" y="174980"/>
                  </a:lnTo>
                  <a:lnTo>
                    <a:pt x="694436" y="185585"/>
                  </a:lnTo>
                  <a:lnTo>
                    <a:pt x="696214" y="196113"/>
                  </a:lnTo>
                  <a:lnTo>
                    <a:pt x="701929" y="205473"/>
                  </a:lnTo>
                  <a:lnTo>
                    <a:pt x="711060" y="212547"/>
                  </a:lnTo>
                  <a:lnTo>
                    <a:pt x="722033" y="216128"/>
                  </a:lnTo>
                  <a:lnTo>
                    <a:pt x="732993" y="215455"/>
                  </a:lnTo>
                  <a:lnTo>
                    <a:pt x="742696" y="210858"/>
                  </a:lnTo>
                  <a:lnTo>
                    <a:pt x="749884" y="202628"/>
                  </a:lnTo>
                  <a:lnTo>
                    <a:pt x="752983" y="192151"/>
                  </a:lnTo>
                  <a:close/>
                </a:path>
                <a:path w="1515110" h="1316354">
                  <a:moveTo>
                    <a:pt x="806919" y="224396"/>
                  </a:moveTo>
                  <a:lnTo>
                    <a:pt x="806030" y="214363"/>
                  </a:lnTo>
                  <a:lnTo>
                    <a:pt x="801268" y="205028"/>
                  </a:lnTo>
                  <a:lnTo>
                    <a:pt x="792975" y="197573"/>
                  </a:lnTo>
                  <a:lnTo>
                    <a:pt x="782459" y="193903"/>
                  </a:lnTo>
                  <a:lnTo>
                    <a:pt x="771982" y="194310"/>
                  </a:lnTo>
                  <a:lnTo>
                    <a:pt x="762774" y="198462"/>
                  </a:lnTo>
                  <a:lnTo>
                    <a:pt x="756043" y="206019"/>
                  </a:lnTo>
                  <a:lnTo>
                    <a:pt x="753110" y="215696"/>
                  </a:lnTo>
                  <a:lnTo>
                    <a:pt x="754278" y="225513"/>
                  </a:lnTo>
                  <a:lnTo>
                    <a:pt x="759129" y="234416"/>
                  </a:lnTo>
                  <a:lnTo>
                    <a:pt x="767283" y="241338"/>
                  </a:lnTo>
                  <a:lnTo>
                    <a:pt x="777265" y="245160"/>
                  </a:lnTo>
                  <a:lnTo>
                    <a:pt x="787425" y="245046"/>
                  </a:lnTo>
                  <a:lnTo>
                    <a:pt x="796594" y="241223"/>
                  </a:lnTo>
                  <a:lnTo>
                    <a:pt x="803592" y="233946"/>
                  </a:lnTo>
                  <a:lnTo>
                    <a:pt x="806919" y="224396"/>
                  </a:lnTo>
                  <a:close/>
                </a:path>
                <a:path w="1515110" h="1316354">
                  <a:moveTo>
                    <a:pt x="859243" y="259105"/>
                  </a:moveTo>
                  <a:lnTo>
                    <a:pt x="828548" y="229958"/>
                  </a:lnTo>
                  <a:lnTo>
                    <a:pt x="819899" y="233349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97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60"/>
                  </a:lnTo>
                  <a:lnTo>
                    <a:pt x="840460" y="277215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1316354">
                  <a:moveTo>
                    <a:pt x="909929" y="287769"/>
                  </a:moveTo>
                  <a:lnTo>
                    <a:pt x="906729" y="279603"/>
                  </a:lnTo>
                  <a:lnTo>
                    <a:pt x="900442" y="272719"/>
                  </a:lnTo>
                  <a:lnTo>
                    <a:pt x="891959" y="268859"/>
                  </a:lnTo>
                  <a:lnTo>
                    <a:pt x="883196" y="268338"/>
                  </a:lnTo>
                  <a:lnTo>
                    <a:pt x="875182" y="271043"/>
                  </a:lnTo>
                  <a:lnTo>
                    <a:pt x="868934" y="276783"/>
                  </a:lnTo>
                  <a:lnTo>
                    <a:pt x="865670" y="284594"/>
                  </a:lnTo>
                  <a:lnTo>
                    <a:pt x="865835" y="292900"/>
                  </a:lnTo>
                  <a:lnTo>
                    <a:pt x="869162" y="300723"/>
                  </a:lnTo>
                  <a:lnTo>
                    <a:pt x="875461" y="307136"/>
                  </a:lnTo>
                  <a:lnTo>
                    <a:pt x="883488" y="311162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49"/>
                  </a:lnTo>
                  <a:lnTo>
                    <a:pt x="909853" y="296227"/>
                  </a:lnTo>
                  <a:lnTo>
                    <a:pt x="909929" y="287769"/>
                  </a:lnTo>
                  <a:close/>
                </a:path>
                <a:path w="1515110" h="1316354">
                  <a:moveTo>
                    <a:pt x="959078" y="328028"/>
                  </a:moveTo>
                  <a:lnTo>
                    <a:pt x="956538" y="320522"/>
                  </a:lnTo>
                  <a:lnTo>
                    <a:pt x="951179" y="314032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29"/>
                  </a:lnTo>
                  <a:lnTo>
                    <a:pt x="922566" y="316331"/>
                  </a:lnTo>
                  <a:lnTo>
                    <a:pt x="919276" y="323227"/>
                  </a:lnTo>
                  <a:lnTo>
                    <a:pt x="919048" y="330720"/>
                  </a:lnTo>
                  <a:lnTo>
                    <a:pt x="921715" y="337947"/>
                  </a:lnTo>
                  <a:lnTo>
                    <a:pt x="927125" y="344004"/>
                  </a:lnTo>
                  <a:lnTo>
                    <a:pt x="934212" y="347992"/>
                  </a:lnTo>
                  <a:lnTo>
                    <a:pt x="941832" y="349034"/>
                  </a:lnTo>
                  <a:lnTo>
                    <a:pt x="949109" y="347179"/>
                  </a:lnTo>
                  <a:lnTo>
                    <a:pt x="955128" y="342468"/>
                  </a:lnTo>
                  <a:lnTo>
                    <a:pt x="958646" y="335648"/>
                  </a:lnTo>
                  <a:lnTo>
                    <a:pt x="959078" y="328028"/>
                  </a:lnTo>
                  <a:close/>
                </a:path>
                <a:path w="1515110" h="1316354">
                  <a:moveTo>
                    <a:pt x="1144943" y="513867"/>
                  </a:moveTo>
                  <a:lnTo>
                    <a:pt x="1143901" y="506018"/>
                  </a:lnTo>
                  <a:lnTo>
                    <a:pt x="1139888" y="498627"/>
                  </a:lnTo>
                  <a:lnTo>
                    <a:pt x="1133386" y="493331"/>
                  </a:lnTo>
                  <a:lnTo>
                    <a:pt x="1125829" y="490982"/>
                  </a:lnTo>
                  <a:lnTo>
                    <a:pt x="1118184" y="491604"/>
                  </a:lnTo>
                  <a:lnTo>
                    <a:pt x="1111453" y="495261"/>
                  </a:lnTo>
                  <a:lnTo>
                    <a:pt x="1106881" y="501396"/>
                  </a:lnTo>
                  <a:lnTo>
                    <a:pt x="1105230" y="508685"/>
                  </a:lnTo>
                  <a:lnTo>
                    <a:pt x="1106436" y="516280"/>
                  </a:lnTo>
                  <a:lnTo>
                    <a:pt x="1110488" y="523354"/>
                  </a:lnTo>
                  <a:lnTo>
                    <a:pt x="1116672" y="528624"/>
                  </a:lnTo>
                  <a:lnTo>
                    <a:pt x="1123962" y="531126"/>
                  </a:lnTo>
                  <a:lnTo>
                    <a:pt x="1131468" y="530707"/>
                  </a:lnTo>
                  <a:lnTo>
                    <a:pt x="1138288" y="527253"/>
                  </a:lnTo>
                  <a:lnTo>
                    <a:pt x="1143050" y="521246"/>
                  </a:lnTo>
                  <a:lnTo>
                    <a:pt x="1144943" y="513867"/>
                  </a:lnTo>
                  <a:close/>
                </a:path>
                <a:path w="1515110" h="1316354">
                  <a:moveTo>
                    <a:pt x="1187157" y="565518"/>
                  </a:moveTo>
                  <a:lnTo>
                    <a:pt x="1186421" y="556780"/>
                  </a:lnTo>
                  <a:lnTo>
                    <a:pt x="1182370" y="548386"/>
                  </a:lnTo>
                  <a:lnTo>
                    <a:pt x="1175448" y="542175"/>
                  </a:lnTo>
                  <a:lnTo>
                    <a:pt x="1167206" y="539165"/>
                  </a:lnTo>
                  <a:lnTo>
                    <a:pt x="1158722" y="539457"/>
                  </a:lnTo>
                  <a:lnTo>
                    <a:pt x="1151102" y="543166"/>
                  </a:lnTo>
                  <a:lnTo>
                    <a:pt x="1145730" y="549706"/>
                  </a:lnTo>
                  <a:lnTo>
                    <a:pt x="1143508" y="557682"/>
                  </a:lnTo>
                  <a:lnTo>
                    <a:pt x="1144447" y="566153"/>
                  </a:lnTo>
                  <a:lnTo>
                    <a:pt x="1148549" y="574167"/>
                  </a:lnTo>
                  <a:lnTo>
                    <a:pt x="1155090" y="580313"/>
                  </a:lnTo>
                  <a:lnTo>
                    <a:pt x="1163015" y="583450"/>
                  </a:lnTo>
                  <a:lnTo>
                    <a:pt x="1171333" y="583399"/>
                  </a:lnTo>
                  <a:lnTo>
                    <a:pt x="1179080" y="579958"/>
                  </a:lnTo>
                  <a:lnTo>
                    <a:pt x="1184668" y="573582"/>
                  </a:lnTo>
                  <a:lnTo>
                    <a:pt x="1187157" y="565518"/>
                  </a:lnTo>
                  <a:close/>
                </a:path>
                <a:path w="1515110" h="1316354">
                  <a:moveTo>
                    <a:pt x="1226820" y="619239"/>
                  </a:moveTo>
                  <a:lnTo>
                    <a:pt x="1197025" y="589191"/>
                  </a:lnTo>
                  <a:lnTo>
                    <a:pt x="1188478" y="592861"/>
                  </a:lnTo>
                  <a:lnTo>
                    <a:pt x="1182255" y="599744"/>
                  </a:lnTo>
                  <a:lnTo>
                    <a:pt x="1179410" y="608368"/>
                  </a:lnTo>
                  <a:lnTo>
                    <a:pt x="1179995" y="617689"/>
                  </a:lnTo>
                  <a:lnTo>
                    <a:pt x="1184046" y="626668"/>
                  </a:lnTo>
                  <a:lnTo>
                    <a:pt x="1190891" y="633742"/>
                  </a:lnTo>
                  <a:lnTo>
                    <a:pt x="1199413" y="637590"/>
                  </a:lnTo>
                  <a:lnTo>
                    <a:pt x="1208532" y="637971"/>
                  </a:lnTo>
                  <a:lnTo>
                    <a:pt x="1217193" y="634619"/>
                  </a:lnTo>
                  <a:lnTo>
                    <a:pt x="1223670" y="627938"/>
                  </a:lnTo>
                  <a:lnTo>
                    <a:pt x="1226820" y="619239"/>
                  </a:lnTo>
                  <a:close/>
                </a:path>
                <a:path w="1515110" h="1316354">
                  <a:moveTo>
                    <a:pt x="1263942" y="664438"/>
                  </a:moveTo>
                  <a:lnTo>
                    <a:pt x="1260068" y="653986"/>
                  </a:lnTo>
                  <a:lnTo>
                    <a:pt x="1252537" y="645807"/>
                  </a:lnTo>
                  <a:lnTo>
                    <a:pt x="1243088" y="641273"/>
                  </a:lnTo>
                  <a:lnTo>
                    <a:pt x="1232992" y="640664"/>
                  </a:lnTo>
                  <a:lnTo>
                    <a:pt x="1223518" y="644220"/>
                  </a:lnTo>
                  <a:lnTo>
                    <a:pt x="1216406" y="651395"/>
                  </a:lnTo>
                  <a:lnTo>
                    <a:pt x="1212862" y="660628"/>
                  </a:lnTo>
                  <a:lnTo>
                    <a:pt x="1213002" y="670775"/>
                  </a:lnTo>
                  <a:lnTo>
                    <a:pt x="1216952" y="680732"/>
                  </a:lnTo>
                  <a:lnTo>
                    <a:pt x="1224013" y="688759"/>
                  </a:lnTo>
                  <a:lnTo>
                    <a:pt x="1233068" y="693381"/>
                  </a:lnTo>
                  <a:lnTo>
                    <a:pt x="1242974" y="694270"/>
                  </a:lnTo>
                  <a:lnTo>
                    <a:pt x="1252562" y="691095"/>
                  </a:lnTo>
                  <a:lnTo>
                    <a:pt x="1259941" y="684187"/>
                  </a:lnTo>
                  <a:lnTo>
                    <a:pt x="1263815" y="674903"/>
                  </a:lnTo>
                  <a:lnTo>
                    <a:pt x="1263942" y="664438"/>
                  </a:lnTo>
                  <a:close/>
                </a:path>
                <a:path w="1515110" h="1316354">
                  <a:moveTo>
                    <a:pt x="1298765" y="721080"/>
                  </a:moveTo>
                  <a:lnTo>
                    <a:pt x="1295107" y="709574"/>
                  </a:lnTo>
                  <a:lnTo>
                    <a:pt x="1287386" y="700341"/>
                  </a:lnTo>
                  <a:lnTo>
                    <a:pt x="1277416" y="694969"/>
                  </a:lnTo>
                  <a:lnTo>
                    <a:pt x="1266545" y="693788"/>
                  </a:lnTo>
                  <a:lnTo>
                    <a:pt x="1256144" y="697141"/>
                  </a:lnTo>
                  <a:lnTo>
                    <a:pt x="1248105" y="704545"/>
                  </a:lnTo>
                  <a:lnTo>
                    <a:pt x="1243812" y="714324"/>
                  </a:lnTo>
                  <a:lnTo>
                    <a:pt x="1243431" y="725284"/>
                  </a:lnTo>
                  <a:lnTo>
                    <a:pt x="1247165" y="736219"/>
                  </a:lnTo>
                  <a:lnTo>
                    <a:pt x="1254379" y="745236"/>
                  </a:lnTo>
                  <a:lnTo>
                    <a:pt x="1263916" y="750697"/>
                  </a:lnTo>
                  <a:lnTo>
                    <a:pt x="1274559" y="752170"/>
                  </a:lnTo>
                  <a:lnTo>
                    <a:pt x="1285087" y="749249"/>
                  </a:lnTo>
                  <a:lnTo>
                    <a:pt x="1293431" y="742188"/>
                  </a:lnTo>
                  <a:lnTo>
                    <a:pt x="1298092" y="732370"/>
                  </a:lnTo>
                  <a:lnTo>
                    <a:pt x="1298765" y="721080"/>
                  </a:lnTo>
                  <a:close/>
                </a:path>
                <a:path w="1515110" h="1316354">
                  <a:moveTo>
                    <a:pt x="1473492" y="1271346"/>
                  </a:moveTo>
                  <a:lnTo>
                    <a:pt x="1469059" y="1255255"/>
                  </a:lnTo>
                  <a:lnTo>
                    <a:pt x="1459725" y="1242745"/>
                  </a:lnTo>
                  <a:lnTo>
                    <a:pt x="1456880" y="1241031"/>
                  </a:lnTo>
                  <a:lnTo>
                    <a:pt x="1460652" y="1237602"/>
                  </a:lnTo>
                  <a:lnTo>
                    <a:pt x="1467739" y="1222743"/>
                  </a:lnTo>
                  <a:lnTo>
                    <a:pt x="1469110" y="1205153"/>
                  </a:lnTo>
                  <a:lnTo>
                    <a:pt x="1463649" y="1188415"/>
                  </a:lnTo>
                  <a:lnTo>
                    <a:pt x="1453172" y="1175702"/>
                  </a:lnTo>
                  <a:lnTo>
                    <a:pt x="1452600" y="1175410"/>
                  </a:lnTo>
                  <a:lnTo>
                    <a:pt x="1454315" y="1173695"/>
                  </a:lnTo>
                  <a:lnTo>
                    <a:pt x="1460982" y="1157732"/>
                  </a:lnTo>
                  <a:lnTo>
                    <a:pt x="1461503" y="1139177"/>
                  </a:lnTo>
                  <a:lnTo>
                    <a:pt x="1454924" y="1121829"/>
                  </a:lnTo>
                  <a:lnTo>
                    <a:pt x="1443266" y="1109002"/>
                  </a:lnTo>
                  <a:lnTo>
                    <a:pt x="1441043" y="1107960"/>
                  </a:lnTo>
                  <a:lnTo>
                    <a:pt x="1441462" y="1107503"/>
                  </a:lnTo>
                  <a:lnTo>
                    <a:pt x="1447050" y="1092047"/>
                  </a:lnTo>
                  <a:lnTo>
                    <a:pt x="1446695" y="1074420"/>
                  </a:lnTo>
                  <a:lnTo>
                    <a:pt x="1439672" y="1058265"/>
                  </a:lnTo>
                  <a:lnTo>
                    <a:pt x="1428013" y="1046632"/>
                  </a:lnTo>
                  <a:lnTo>
                    <a:pt x="1423263" y="1044663"/>
                  </a:lnTo>
                  <a:lnTo>
                    <a:pt x="1425346" y="1042111"/>
                  </a:lnTo>
                  <a:lnTo>
                    <a:pt x="1429931" y="1027214"/>
                  </a:lnTo>
                  <a:lnTo>
                    <a:pt x="1428788" y="1010551"/>
                  </a:lnTo>
                  <a:lnTo>
                    <a:pt x="1421422" y="995591"/>
                  </a:lnTo>
                  <a:lnTo>
                    <a:pt x="1409839" y="985113"/>
                  </a:lnTo>
                  <a:lnTo>
                    <a:pt x="1402473" y="982459"/>
                  </a:lnTo>
                  <a:lnTo>
                    <a:pt x="1406042" y="977658"/>
                  </a:lnTo>
                  <a:lnTo>
                    <a:pt x="1409687" y="963383"/>
                  </a:lnTo>
                  <a:lnTo>
                    <a:pt x="1407845" y="947724"/>
                  </a:lnTo>
                  <a:lnTo>
                    <a:pt x="1400225" y="933958"/>
                  </a:lnTo>
                  <a:lnTo>
                    <a:pt x="1388821" y="924598"/>
                  </a:lnTo>
                  <a:lnTo>
                    <a:pt x="1378775" y="921512"/>
                  </a:lnTo>
                  <a:lnTo>
                    <a:pt x="1383576" y="914311"/>
                  </a:lnTo>
                  <a:lnTo>
                    <a:pt x="1386370" y="900722"/>
                  </a:lnTo>
                  <a:lnTo>
                    <a:pt x="1383944" y="886079"/>
                  </a:lnTo>
                  <a:lnTo>
                    <a:pt x="1376159" y="873480"/>
                  </a:lnTo>
                  <a:lnTo>
                    <a:pt x="1365008" y="865200"/>
                  </a:lnTo>
                  <a:lnTo>
                    <a:pt x="1352232" y="861923"/>
                  </a:lnTo>
                  <a:lnTo>
                    <a:pt x="1358061" y="852220"/>
                  </a:lnTo>
                  <a:lnTo>
                    <a:pt x="1349273" y="814298"/>
                  </a:lnTo>
                  <a:lnTo>
                    <a:pt x="1326146" y="804506"/>
                  </a:lnTo>
                  <a:lnTo>
                    <a:pt x="1318171" y="806284"/>
                  </a:lnTo>
                  <a:lnTo>
                    <a:pt x="1324013" y="801814"/>
                  </a:lnTo>
                  <a:lnTo>
                    <a:pt x="1329537" y="791527"/>
                  </a:lnTo>
                  <a:lnTo>
                    <a:pt x="1330833" y="779424"/>
                  </a:lnTo>
                  <a:lnTo>
                    <a:pt x="1327492" y="766876"/>
                  </a:lnTo>
                  <a:lnTo>
                    <a:pt x="1319669" y="756551"/>
                  </a:lnTo>
                  <a:lnTo>
                    <a:pt x="1309230" y="750252"/>
                  </a:lnTo>
                  <a:lnTo>
                    <a:pt x="1297622" y="748436"/>
                  </a:lnTo>
                  <a:lnTo>
                    <a:pt x="1286281" y="751522"/>
                  </a:lnTo>
                  <a:lnTo>
                    <a:pt x="1277277" y="759066"/>
                  </a:lnTo>
                  <a:lnTo>
                    <a:pt x="1272171" y="769353"/>
                  </a:lnTo>
                  <a:lnTo>
                    <a:pt x="1271206" y="781100"/>
                  </a:lnTo>
                  <a:lnTo>
                    <a:pt x="1274648" y="793013"/>
                  </a:lnTo>
                  <a:lnTo>
                    <a:pt x="1281912" y="803046"/>
                  </a:lnTo>
                  <a:lnTo>
                    <a:pt x="1291869" y="809383"/>
                  </a:lnTo>
                  <a:lnTo>
                    <a:pt x="1303223" y="811530"/>
                  </a:lnTo>
                  <a:lnTo>
                    <a:pt x="1310360" y="809929"/>
                  </a:lnTo>
                  <a:lnTo>
                    <a:pt x="1303883" y="814857"/>
                  </a:lnTo>
                  <a:lnTo>
                    <a:pt x="1297901" y="825588"/>
                  </a:lnTo>
                  <a:lnTo>
                    <a:pt x="1296263" y="838073"/>
                  </a:lnTo>
                  <a:lnTo>
                    <a:pt x="1299324" y="850963"/>
                  </a:lnTo>
                  <a:lnTo>
                    <a:pt x="1306563" y="862037"/>
                  </a:lnTo>
                  <a:lnTo>
                    <a:pt x="1316875" y="869315"/>
                  </a:lnTo>
                  <a:lnTo>
                    <a:pt x="1327759" y="871931"/>
                  </a:lnTo>
                  <a:lnTo>
                    <a:pt x="1320927" y="882904"/>
                  </a:lnTo>
                  <a:lnTo>
                    <a:pt x="1328280" y="922070"/>
                  </a:lnTo>
                  <a:lnTo>
                    <a:pt x="1347050" y="932726"/>
                  </a:lnTo>
                  <a:lnTo>
                    <a:pt x="1341221" y="941158"/>
                  </a:lnTo>
                  <a:lnTo>
                    <a:pt x="1338021" y="955014"/>
                  </a:lnTo>
                  <a:lnTo>
                    <a:pt x="1340078" y="969797"/>
                  </a:lnTo>
                  <a:lnTo>
                    <a:pt x="1347000" y="983005"/>
                  </a:lnTo>
                  <a:lnTo>
                    <a:pt x="1357807" y="992301"/>
                  </a:lnTo>
                  <a:lnTo>
                    <a:pt x="1363345" y="994219"/>
                  </a:lnTo>
                  <a:lnTo>
                    <a:pt x="1358722" y="1000252"/>
                  </a:lnTo>
                  <a:lnTo>
                    <a:pt x="1354645" y="1014717"/>
                  </a:lnTo>
                  <a:lnTo>
                    <a:pt x="1356067" y="1030414"/>
                  </a:lnTo>
                  <a:lnTo>
                    <a:pt x="1362710" y="1044689"/>
                  </a:lnTo>
                  <a:lnTo>
                    <a:pt x="1373644" y="1055052"/>
                  </a:lnTo>
                  <a:lnTo>
                    <a:pt x="1376603" y="1056246"/>
                  </a:lnTo>
                  <a:lnTo>
                    <a:pt x="1373416" y="1060030"/>
                  </a:lnTo>
                  <a:lnTo>
                    <a:pt x="1368386" y="1075042"/>
                  </a:lnTo>
                  <a:lnTo>
                    <a:pt x="1369098" y="1091628"/>
                  </a:lnTo>
                  <a:lnTo>
                    <a:pt x="1375346" y="1106970"/>
                  </a:lnTo>
                  <a:lnTo>
                    <a:pt x="1386319" y="1118438"/>
                  </a:lnTo>
                  <a:lnTo>
                    <a:pt x="1386814" y="1118679"/>
                  </a:lnTo>
                  <a:lnTo>
                    <a:pt x="1385252" y="1120355"/>
                  </a:lnTo>
                  <a:lnTo>
                    <a:pt x="1379181" y="1135862"/>
                  </a:lnTo>
                  <a:lnTo>
                    <a:pt x="1379105" y="1153287"/>
                  </a:lnTo>
                  <a:lnTo>
                    <a:pt x="1384884" y="1169695"/>
                  </a:lnTo>
                  <a:lnTo>
                    <a:pt x="1395831" y="1182293"/>
                  </a:lnTo>
                  <a:lnTo>
                    <a:pt x="1397901" y="1183386"/>
                  </a:lnTo>
                  <a:lnTo>
                    <a:pt x="1397533" y="1183741"/>
                  </a:lnTo>
                  <a:lnTo>
                    <a:pt x="1391069" y="1198194"/>
                  </a:lnTo>
                  <a:lnTo>
                    <a:pt x="1390205" y="1214755"/>
                  </a:lnTo>
                  <a:lnTo>
                    <a:pt x="1394917" y="1230642"/>
                  </a:lnTo>
                  <a:lnTo>
                    <a:pt x="1404721" y="1243126"/>
                  </a:lnTo>
                  <a:lnTo>
                    <a:pt x="1409026" y="1245641"/>
                  </a:lnTo>
                  <a:lnTo>
                    <a:pt x="1406652" y="1247736"/>
                  </a:lnTo>
                  <a:lnTo>
                    <a:pt x="1399857" y="1261135"/>
                  </a:lnTo>
                  <a:lnTo>
                    <a:pt x="1398320" y="1276807"/>
                  </a:lnTo>
                  <a:lnTo>
                    <a:pt x="1402029" y="1292098"/>
                  </a:lnTo>
                  <a:lnTo>
                    <a:pt x="1410728" y="1304378"/>
                  </a:lnTo>
                  <a:lnTo>
                    <a:pt x="1417142" y="1308544"/>
                  </a:lnTo>
                  <a:lnTo>
                    <a:pt x="1412582" y="1312176"/>
                  </a:lnTo>
                  <a:lnTo>
                    <a:pt x="1410233" y="1316291"/>
                  </a:lnTo>
                  <a:lnTo>
                    <a:pt x="1467192" y="1316291"/>
                  </a:lnTo>
                  <a:lnTo>
                    <a:pt x="1462925" y="1309954"/>
                  </a:lnTo>
                  <a:lnTo>
                    <a:pt x="1457947" y="1306614"/>
                  </a:lnTo>
                  <a:lnTo>
                    <a:pt x="1463967" y="1301661"/>
                  </a:lnTo>
                  <a:lnTo>
                    <a:pt x="1471358" y="1287919"/>
                  </a:lnTo>
                  <a:lnTo>
                    <a:pt x="1473492" y="1271346"/>
                  </a:lnTo>
                  <a:close/>
                </a:path>
                <a:path w="1515110" h="1316354">
                  <a:moveTo>
                    <a:pt x="1514690" y="880821"/>
                  </a:moveTo>
                  <a:lnTo>
                    <a:pt x="1511858" y="861860"/>
                  </a:lnTo>
                  <a:lnTo>
                    <a:pt x="1501965" y="845451"/>
                  </a:lnTo>
                  <a:lnTo>
                    <a:pt x="1487754" y="834555"/>
                  </a:lnTo>
                  <a:lnTo>
                    <a:pt x="1487106" y="834390"/>
                  </a:lnTo>
                  <a:lnTo>
                    <a:pt x="1488490" y="832167"/>
                  </a:lnTo>
                  <a:lnTo>
                    <a:pt x="1487665" y="793826"/>
                  </a:lnTo>
                  <a:lnTo>
                    <a:pt x="1460957" y="766330"/>
                  </a:lnTo>
                  <a:lnTo>
                    <a:pt x="1443316" y="762457"/>
                  </a:lnTo>
                  <a:lnTo>
                    <a:pt x="1425651" y="766267"/>
                  </a:lnTo>
                  <a:lnTo>
                    <a:pt x="1411160" y="777163"/>
                  </a:lnTo>
                  <a:lnTo>
                    <a:pt x="1402308" y="792543"/>
                  </a:lnTo>
                  <a:lnTo>
                    <a:pt x="1399679" y="810450"/>
                  </a:lnTo>
                  <a:lnTo>
                    <a:pt x="1403858" y="828916"/>
                  </a:lnTo>
                  <a:lnTo>
                    <a:pt x="1413992" y="844892"/>
                  </a:lnTo>
                  <a:lnTo>
                    <a:pt x="1428661" y="855560"/>
                  </a:lnTo>
                  <a:lnTo>
                    <a:pt x="1431112" y="856195"/>
                  </a:lnTo>
                  <a:lnTo>
                    <a:pt x="1430807" y="856678"/>
                  </a:lnTo>
                  <a:lnTo>
                    <a:pt x="1427492" y="873582"/>
                  </a:lnTo>
                  <a:lnTo>
                    <a:pt x="1430642" y="891324"/>
                  </a:lnTo>
                  <a:lnTo>
                    <a:pt x="1439506" y="906995"/>
                  </a:lnTo>
                  <a:lnTo>
                    <a:pt x="1452943" y="917816"/>
                  </a:lnTo>
                  <a:lnTo>
                    <a:pt x="1469136" y="922832"/>
                  </a:lnTo>
                  <a:lnTo>
                    <a:pt x="1486293" y="921080"/>
                  </a:lnTo>
                  <a:lnTo>
                    <a:pt x="1501089" y="912342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52194" y="6440627"/>
              <a:ext cx="133350" cy="417830"/>
            </a:xfrm>
            <a:custGeom>
              <a:avLst/>
              <a:gdLst/>
              <a:ahLst/>
              <a:cxnLst/>
              <a:rect l="l" t="t" r="r" b="b"/>
              <a:pathLst>
                <a:path w="133350" h="417829">
                  <a:moveTo>
                    <a:pt x="129311" y="314667"/>
                  </a:moveTo>
                  <a:lnTo>
                    <a:pt x="125056" y="301205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40" y="283921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28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80"/>
                  </a:lnTo>
                  <a:lnTo>
                    <a:pt x="111912" y="172351"/>
                  </a:lnTo>
                  <a:lnTo>
                    <a:pt x="105537" y="157505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28"/>
                  </a:lnTo>
                  <a:lnTo>
                    <a:pt x="90462" y="86398"/>
                  </a:lnTo>
                  <a:lnTo>
                    <a:pt x="78740" y="75450"/>
                  </a:lnTo>
                  <a:lnTo>
                    <a:pt x="72644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78"/>
                  </a:lnTo>
                  <a:lnTo>
                    <a:pt x="71869" y="16014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16"/>
                  </a:lnTo>
                  <a:lnTo>
                    <a:pt x="13233" y="10287"/>
                  </a:lnTo>
                  <a:lnTo>
                    <a:pt x="3924" y="23304"/>
                  </a:lnTo>
                  <a:lnTo>
                    <a:pt x="0" y="39166"/>
                  </a:lnTo>
                  <a:lnTo>
                    <a:pt x="2197" y="56134"/>
                  </a:lnTo>
                  <a:lnTo>
                    <a:pt x="9867" y="71412"/>
                  </a:lnTo>
                  <a:lnTo>
                    <a:pt x="22085" y="82296"/>
                  </a:lnTo>
                  <a:lnTo>
                    <a:pt x="29895" y="85140"/>
                  </a:lnTo>
                  <a:lnTo>
                    <a:pt x="25958" y="90106"/>
                  </a:lnTo>
                  <a:lnTo>
                    <a:pt x="21526" y="104902"/>
                  </a:lnTo>
                  <a:lnTo>
                    <a:pt x="22872" y="121043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49" y="151041"/>
                  </a:lnTo>
                  <a:lnTo>
                    <a:pt x="44640" y="157988"/>
                  </a:lnTo>
                  <a:lnTo>
                    <a:pt x="39789" y="171729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1988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80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11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53"/>
                  </a:lnTo>
                  <a:lnTo>
                    <a:pt x="100393" y="352742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67"/>
                  </a:lnTo>
                  <a:close/>
                </a:path>
                <a:path w="133350" h="417829">
                  <a:moveTo>
                    <a:pt x="132816" y="386118"/>
                  </a:moveTo>
                  <a:lnTo>
                    <a:pt x="129514" y="373443"/>
                  </a:lnTo>
                  <a:lnTo>
                    <a:pt x="122351" y="363461"/>
                  </a:lnTo>
                  <a:lnTo>
                    <a:pt x="112369" y="357162"/>
                  </a:lnTo>
                  <a:lnTo>
                    <a:pt x="100596" y="355523"/>
                  </a:lnTo>
                  <a:lnTo>
                    <a:pt x="89230" y="358978"/>
                  </a:lnTo>
                  <a:lnTo>
                    <a:pt x="80302" y="366522"/>
                  </a:lnTo>
                  <a:lnTo>
                    <a:pt x="74688" y="377088"/>
                  </a:lnTo>
                  <a:lnTo>
                    <a:pt x="73291" y="389547"/>
                  </a:lnTo>
                  <a:lnTo>
                    <a:pt x="74129" y="398272"/>
                  </a:lnTo>
                  <a:lnTo>
                    <a:pt x="77558" y="406044"/>
                  </a:lnTo>
                  <a:lnTo>
                    <a:pt x="88607" y="417144"/>
                  </a:lnTo>
                  <a:lnTo>
                    <a:pt x="89128" y="417372"/>
                  </a:lnTo>
                  <a:lnTo>
                    <a:pt x="117411" y="417372"/>
                  </a:lnTo>
                  <a:lnTo>
                    <a:pt x="132816" y="386118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0" y="5419864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21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52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84"/>
                  </a:lnTo>
                  <a:lnTo>
                    <a:pt x="356349" y="31724"/>
                  </a:lnTo>
                  <a:lnTo>
                    <a:pt x="342176" y="26466"/>
                  </a:lnTo>
                  <a:lnTo>
                    <a:pt x="334492" y="25806"/>
                  </a:lnTo>
                  <a:lnTo>
                    <a:pt x="327126" y="26771"/>
                  </a:lnTo>
                  <a:lnTo>
                    <a:pt x="320243" y="29108"/>
                  </a:lnTo>
                  <a:lnTo>
                    <a:pt x="314096" y="32537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56"/>
                  </a:lnTo>
                  <a:lnTo>
                    <a:pt x="286766" y="19570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26"/>
                  </a:lnTo>
                  <a:lnTo>
                    <a:pt x="194068" y="5969"/>
                  </a:lnTo>
                  <a:lnTo>
                    <a:pt x="188341" y="6629"/>
                  </a:lnTo>
                  <a:lnTo>
                    <a:pt x="164579" y="20701"/>
                  </a:lnTo>
                  <a:lnTo>
                    <a:pt x="160159" y="14325"/>
                  </a:lnTo>
                  <a:lnTo>
                    <a:pt x="145986" y="5181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20"/>
                  </a:lnTo>
                  <a:lnTo>
                    <a:pt x="93865" y="16167"/>
                  </a:lnTo>
                  <a:lnTo>
                    <a:pt x="90512" y="11798"/>
                  </a:lnTo>
                  <a:lnTo>
                    <a:pt x="75120" y="2921"/>
                  </a:lnTo>
                  <a:lnTo>
                    <a:pt x="56235" y="0"/>
                  </a:lnTo>
                  <a:lnTo>
                    <a:pt x="37566" y="3860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43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93" y="74472"/>
                  </a:lnTo>
                  <a:lnTo>
                    <a:pt x="26162" y="74917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85"/>
                  </a:lnTo>
                  <a:lnTo>
                    <a:pt x="94310" y="68414"/>
                  </a:lnTo>
                  <a:lnTo>
                    <a:pt x="96367" y="71158"/>
                  </a:lnTo>
                  <a:lnTo>
                    <a:pt x="110248" y="79819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24"/>
                  </a:lnTo>
                  <a:lnTo>
                    <a:pt x="162839" y="66128"/>
                  </a:lnTo>
                  <a:lnTo>
                    <a:pt x="166763" y="70878"/>
                  </a:lnTo>
                  <a:lnTo>
                    <a:pt x="170357" y="74472"/>
                  </a:lnTo>
                  <a:lnTo>
                    <a:pt x="174663" y="77406"/>
                  </a:lnTo>
                  <a:lnTo>
                    <a:pt x="179476" y="79489"/>
                  </a:lnTo>
                  <a:lnTo>
                    <a:pt x="184277" y="81826"/>
                  </a:lnTo>
                  <a:lnTo>
                    <a:pt x="189585" y="83324"/>
                  </a:lnTo>
                  <a:lnTo>
                    <a:pt x="195237" y="83743"/>
                  </a:lnTo>
                  <a:lnTo>
                    <a:pt x="211353" y="81915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62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57"/>
                  </a:lnTo>
                  <a:lnTo>
                    <a:pt x="345770" y="93992"/>
                  </a:lnTo>
                  <a:lnTo>
                    <a:pt x="358470" y="88798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38"/>
                  </a:lnTo>
                  <a:lnTo>
                    <a:pt x="424637" y="100584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21"/>
                  </a:lnTo>
                  <a:close/>
                </a:path>
                <a:path w="1461135" h="915670">
                  <a:moveTo>
                    <a:pt x="505714" y="85928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84"/>
                  </a:lnTo>
                  <a:lnTo>
                    <a:pt x="490232" y="115506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28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57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42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31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73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46"/>
                  </a:lnTo>
                  <a:lnTo>
                    <a:pt x="605205" y="105232"/>
                  </a:lnTo>
                  <a:lnTo>
                    <a:pt x="594982" y="107492"/>
                  </a:lnTo>
                  <a:lnTo>
                    <a:pt x="586663" y="113195"/>
                  </a:lnTo>
                  <a:lnTo>
                    <a:pt x="581367" y="121818"/>
                  </a:lnTo>
                  <a:lnTo>
                    <a:pt x="580186" y="131838"/>
                  </a:lnTo>
                  <a:lnTo>
                    <a:pt x="583057" y="141300"/>
                  </a:lnTo>
                  <a:lnTo>
                    <a:pt x="589419" y="149199"/>
                  </a:lnTo>
                  <a:lnTo>
                    <a:pt x="598690" y="154533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55"/>
                  </a:lnTo>
                  <a:lnTo>
                    <a:pt x="634631" y="130873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57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85"/>
                  </a:lnTo>
                  <a:lnTo>
                    <a:pt x="654418" y="139611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44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10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41"/>
                  </a:lnTo>
                  <a:lnTo>
                    <a:pt x="715683" y="175983"/>
                  </a:lnTo>
                  <a:lnTo>
                    <a:pt x="713879" y="184086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58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45"/>
                  </a:lnTo>
                  <a:lnTo>
                    <a:pt x="990434" y="315899"/>
                  </a:lnTo>
                  <a:lnTo>
                    <a:pt x="982256" y="311886"/>
                  </a:lnTo>
                  <a:lnTo>
                    <a:pt x="973658" y="311238"/>
                  </a:lnTo>
                  <a:lnTo>
                    <a:pt x="965733" y="313778"/>
                  </a:lnTo>
                  <a:lnTo>
                    <a:pt x="959497" y="319290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288"/>
                  </a:lnTo>
                  <a:lnTo>
                    <a:pt x="973175" y="353364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21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196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71"/>
                  </a:lnTo>
                  <a:lnTo>
                    <a:pt x="1020356" y="354558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196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05"/>
                  </a:lnTo>
                  <a:lnTo>
                    <a:pt x="1102702" y="403313"/>
                  </a:lnTo>
                  <a:lnTo>
                    <a:pt x="1093254" y="397497"/>
                  </a:lnTo>
                  <a:lnTo>
                    <a:pt x="1082954" y="395706"/>
                  </a:lnTo>
                  <a:lnTo>
                    <a:pt x="1073073" y="397852"/>
                  </a:lnTo>
                  <a:lnTo>
                    <a:pt x="1064920" y="403821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28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709"/>
                  </a:lnTo>
                  <a:lnTo>
                    <a:pt x="1105547" y="441032"/>
                  </a:lnTo>
                  <a:lnTo>
                    <a:pt x="1110767" y="432384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56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33"/>
                  </a:lnTo>
                  <a:lnTo>
                    <a:pt x="1109941" y="480352"/>
                  </a:lnTo>
                  <a:lnTo>
                    <a:pt x="1116558" y="489940"/>
                  </a:lnTo>
                  <a:lnTo>
                    <a:pt x="1126007" y="496709"/>
                  </a:lnTo>
                  <a:lnTo>
                    <a:pt x="1136726" y="499389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789"/>
                  </a:moveTo>
                  <a:lnTo>
                    <a:pt x="1213078" y="512673"/>
                  </a:lnTo>
                  <a:lnTo>
                    <a:pt x="1206398" y="501383"/>
                  </a:lnTo>
                  <a:lnTo>
                    <a:pt x="1195959" y="493483"/>
                  </a:lnTo>
                  <a:lnTo>
                    <a:pt x="1184071" y="490232"/>
                  </a:lnTo>
                  <a:lnTo>
                    <a:pt x="1172273" y="491629"/>
                  </a:lnTo>
                  <a:lnTo>
                    <a:pt x="1162088" y="497725"/>
                  </a:lnTo>
                  <a:lnTo>
                    <a:pt x="1155382" y="507542"/>
                  </a:lnTo>
                  <a:lnTo>
                    <a:pt x="1153223" y="518947"/>
                  </a:lnTo>
                  <a:lnTo>
                    <a:pt x="1155496" y="530656"/>
                  </a:lnTo>
                  <a:lnTo>
                    <a:pt x="1162138" y="541324"/>
                  </a:lnTo>
                  <a:lnTo>
                    <a:pt x="1171968" y="549109"/>
                  </a:lnTo>
                  <a:lnTo>
                    <a:pt x="1183398" y="552551"/>
                  </a:lnTo>
                  <a:lnTo>
                    <a:pt x="1195031" y="551510"/>
                  </a:lnTo>
                  <a:lnTo>
                    <a:pt x="1205484" y="545846"/>
                  </a:lnTo>
                  <a:lnTo>
                    <a:pt x="1212583" y="536333"/>
                  </a:lnTo>
                  <a:lnTo>
                    <a:pt x="1215123" y="524789"/>
                  </a:lnTo>
                  <a:close/>
                </a:path>
                <a:path w="1461135" h="915670">
                  <a:moveTo>
                    <a:pt x="1460830" y="869289"/>
                  </a:moveTo>
                  <a:lnTo>
                    <a:pt x="1456143" y="850709"/>
                  </a:lnTo>
                  <a:lnTo>
                    <a:pt x="1444764" y="835329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15"/>
                  </a:lnTo>
                  <a:lnTo>
                    <a:pt x="1410106" y="773417"/>
                  </a:lnTo>
                  <a:lnTo>
                    <a:pt x="1386827" y="764133"/>
                  </a:lnTo>
                  <a:lnTo>
                    <a:pt x="1389430" y="758177"/>
                  </a:lnTo>
                  <a:lnTo>
                    <a:pt x="1372590" y="713308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57"/>
                  </a:lnTo>
                  <a:lnTo>
                    <a:pt x="1306906" y="622947"/>
                  </a:lnTo>
                  <a:lnTo>
                    <a:pt x="1300480" y="609269"/>
                  </a:lnTo>
                  <a:lnTo>
                    <a:pt x="1289367" y="599046"/>
                  </a:lnTo>
                  <a:lnTo>
                    <a:pt x="1276121" y="594004"/>
                  </a:lnTo>
                  <a:lnTo>
                    <a:pt x="1262468" y="594321"/>
                  </a:lnTo>
                  <a:lnTo>
                    <a:pt x="1254480" y="598144"/>
                  </a:lnTo>
                  <a:lnTo>
                    <a:pt x="1259560" y="592010"/>
                  </a:lnTo>
                  <a:lnTo>
                    <a:pt x="1262888" y="579755"/>
                  </a:lnTo>
                  <a:lnTo>
                    <a:pt x="1261300" y="566623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21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293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77"/>
                  </a:lnTo>
                  <a:lnTo>
                    <a:pt x="1247063" y="603948"/>
                  </a:lnTo>
                  <a:lnTo>
                    <a:pt x="1241425" y="610730"/>
                  </a:lnTo>
                  <a:lnTo>
                    <a:pt x="1237703" y="623557"/>
                  </a:lnTo>
                  <a:lnTo>
                    <a:pt x="1239024" y="637184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24"/>
                  </a:lnTo>
                  <a:lnTo>
                    <a:pt x="1293482" y="718324"/>
                  </a:lnTo>
                  <a:lnTo>
                    <a:pt x="1315961" y="725017"/>
                  </a:lnTo>
                  <a:lnTo>
                    <a:pt x="1311859" y="735368"/>
                  </a:lnTo>
                  <a:lnTo>
                    <a:pt x="1311859" y="750824"/>
                  </a:lnTo>
                  <a:lnTo>
                    <a:pt x="1317650" y="765987"/>
                  </a:lnTo>
                  <a:lnTo>
                    <a:pt x="1328216" y="778268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62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04"/>
                  </a:lnTo>
                  <a:lnTo>
                    <a:pt x="1436497" y="912101"/>
                  </a:lnTo>
                  <a:lnTo>
                    <a:pt x="1450365" y="901966"/>
                  </a:lnTo>
                  <a:lnTo>
                    <a:pt x="1458696" y="887044"/>
                  </a:lnTo>
                  <a:lnTo>
                    <a:pt x="1460830" y="8692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141" y="1641404"/>
            <a:ext cx="7627620" cy="2498090"/>
          </a:xfrm>
          <a:prstGeom prst="rect"/>
        </p:spPr>
        <p:txBody>
          <a:bodyPr wrap="square" lIns="0" tIns="269875" rIns="0" bIns="0" rtlCol="0" vert="horz">
            <a:spAutoFit/>
          </a:bodyPr>
          <a:lstStyle/>
          <a:p>
            <a:pPr marL="12700" marR="5080">
              <a:lnSpc>
                <a:spcPct val="76600"/>
              </a:lnSpc>
              <a:spcBef>
                <a:spcPts val="2125"/>
              </a:spcBef>
            </a:pPr>
            <a:r>
              <a:rPr dirty="0" sz="7100" spc="-55"/>
              <a:t>15%</a:t>
            </a:r>
            <a:r>
              <a:rPr dirty="0" sz="7100" spc="-750"/>
              <a:t> </a:t>
            </a:r>
            <a:r>
              <a:rPr dirty="0" sz="7100" spc="-100">
                <a:solidFill>
                  <a:srgbClr val="1D293A"/>
                </a:solidFill>
              </a:rPr>
              <a:t>CORPORATE </a:t>
            </a:r>
            <a:r>
              <a:rPr dirty="0" sz="7100" spc="330">
                <a:solidFill>
                  <a:srgbClr val="1D293A"/>
                </a:solidFill>
              </a:rPr>
              <a:t>TAX</a:t>
            </a:r>
            <a:r>
              <a:rPr dirty="0" sz="7100" spc="-770">
                <a:solidFill>
                  <a:srgbClr val="1D293A"/>
                </a:solidFill>
              </a:rPr>
              <a:t> </a:t>
            </a:r>
            <a:r>
              <a:rPr dirty="0" sz="7100" spc="-355">
                <a:solidFill>
                  <a:srgbClr val="1D293A"/>
                </a:solidFill>
              </a:rPr>
              <a:t>REBATE</a:t>
            </a:r>
            <a:endParaRPr sz="7100"/>
          </a:p>
          <a:p>
            <a:pPr marL="12700">
              <a:lnSpc>
                <a:spcPts val="4380"/>
              </a:lnSpc>
            </a:pPr>
            <a:r>
              <a:rPr dirty="0" sz="3800" spc="-65"/>
              <a:t>Real</a:t>
            </a:r>
            <a:r>
              <a:rPr dirty="0" sz="3800" spc="-180"/>
              <a:t> </a:t>
            </a:r>
            <a:r>
              <a:rPr dirty="0" sz="3800" spc="-70"/>
              <a:t>Estate</a:t>
            </a:r>
            <a:r>
              <a:rPr dirty="0" sz="3800" spc="-180"/>
              <a:t> </a:t>
            </a:r>
            <a:r>
              <a:rPr dirty="0" sz="3800" spc="-35"/>
              <a:t>Developers</a:t>
            </a:r>
            <a:r>
              <a:rPr dirty="0" sz="3800" spc="-175"/>
              <a:t> </a:t>
            </a:r>
            <a:r>
              <a:rPr dirty="0" sz="3800"/>
              <a:t>in</a:t>
            </a:r>
            <a:r>
              <a:rPr dirty="0" sz="3800" spc="-180"/>
              <a:t> </a:t>
            </a:r>
            <a:r>
              <a:rPr dirty="0" sz="3800" spc="-10"/>
              <a:t>Kenya</a:t>
            </a:r>
            <a:endParaRPr sz="3800"/>
          </a:p>
        </p:txBody>
      </p:sp>
      <p:grpSp>
        <p:nvGrpSpPr>
          <p:cNvPr id="3" name="object 3" descr=""/>
          <p:cNvGrpSpPr/>
          <p:nvPr/>
        </p:nvGrpSpPr>
        <p:grpSpPr>
          <a:xfrm>
            <a:off x="-867" y="5459984"/>
            <a:ext cx="1583690" cy="1400810"/>
            <a:chOff x="-867" y="5459984"/>
            <a:chExt cx="1583690" cy="1400810"/>
          </a:xfrm>
        </p:grpSpPr>
        <p:sp>
          <p:nvSpPr>
            <p:cNvPr id="4" name="object 4" descr=""/>
            <p:cNvSpPr/>
            <p:nvPr/>
          </p:nvSpPr>
          <p:spPr>
            <a:xfrm>
              <a:off x="37401" y="6833171"/>
              <a:ext cx="139065" cy="27305"/>
            </a:xfrm>
            <a:custGeom>
              <a:avLst/>
              <a:gdLst/>
              <a:ahLst/>
              <a:cxnLst/>
              <a:rect l="l" t="t" r="r" b="b"/>
              <a:pathLst>
                <a:path w="139065" h="27304">
                  <a:moveTo>
                    <a:pt x="35585" y="5994"/>
                  </a:moveTo>
                  <a:lnTo>
                    <a:pt x="34874" y="3429"/>
                  </a:lnTo>
                  <a:lnTo>
                    <a:pt x="33439" y="2743"/>
                  </a:lnTo>
                  <a:lnTo>
                    <a:pt x="32016" y="3175"/>
                  </a:lnTo>
                  <a:lnTo>
                    <a:pt x="30594" y="3619"/>
                  </a:lnTo>
                  <a:lnTo>
                    <a:pt x="29870" y="4838"/>
                  </a:lnTo>
                  <a:lnTo>
                    <a:pt x="28333" y="4191"/>
                  </a:lnTo>
                  <a:lnTo>
                    <a:pt x="25336" y="5270"/>
                  </a:lnTo>
                  <a:lnTo>
                    <a:pt x="24739" y="6413"/>
                  </a:lnTo>
                  <a:lnTo>
                    <a:pt x="23304" y="5867"/>
                  </a:lnTo>
                  <a:lnTo>
                    <a:pt x="20167" y="7188"/>
                  </a:lnTo>
                  <a:lnTo>
                    <a:pt x="19558" y="8496"/>
                  </a:lnTo>
                  <a:lnTo>
                    <a:pt x="18402" y="8140"/>
                  </a:lnTo>
                  <a:lnTo>
                    <a:pt x="17538" y="8191"/>
                  </a:lnTo>
                  <a:lnTo>
                    <a:pt x="15087" y="9359"/>
                  </a:lnTo>
                  <a:lnTo>
                    <a:pt x="14592" y="10591"/>
                  </a:lnTo>
                  <a:lnTo>
                    <a:pt x="14363" y="10515"/>
                  </a:lnTo>
                  <a:lnTo>
                    <a:pt x="13563" y="10312"/>
                  </a:lnTo>
                  <a:lnTo>
                    <a:pt x="12636" y="10414"/>
                  </a:lnTo>
                  <a:lnTo>
                    <a:pt x="10109" y="11772"/>
                  </a:lnTo>
                  <a:lnTo>
                    <a:pt x="9702" y="12941"/>
                  </a:lnTo>
                  <a:lnTo>
                    <a:pt x="8813" y="12725"/>
                  </a:lnTo>
                  <a:lnTo>
                    <a:pt x="7861" y="12890"/>
                  </a:lnTo>
                  <a:lnTo>
                    <a:pt x="5257" y="14452"/>
                  </a:lnTo>
                  <a:lnTo>
                    <a:pt x="4940" y="15506"/>
                  </a:lnTo>
                  <a:lnTo>
                    <a:pt x="4178" y="15354"/>
                  </a:lnTo>
                  <a:lnTo>
                    <a:pt x="3187" y="15595"/>
                  </a:lnTo>
                  <a:lnTo>
                    <a:pt x="2298" y="16179"/>
                  </a:lnTo>
                  <a:lnTo>
                    <a:pt x="533" y="17373"/>
                  </a:lnTo>
                  <a:lnTo>
                    <a:pt x="0" y="19583"/>
                  </a:lnTo>
                  <a:lnTo>
                    <a:pt x="1130" y="21132"/>
                  </a:lnTo>
                  <a:lnTo>
                    <a:pt x="2235" y="22644"/>
                  </a:lnTo>
                  <a:lnTo>
                    <a:pt x="4457" y="22987"/>
                  </a:lnTo>
                  <a:lnTo>
                    <a:pt x="6934" y="21336"/>
                  </a:lnTo>
                  <a:lnTo>
                    <a:pt x="7454" y="20485"/>
                  </a:lnTo>
                  <a:lnTo>
                    <a:pt x="7645" y="19761"/>
                  </a:lnTo>
                  <a:lnTo>
                    <a:pt x="8724" y="19977"/>
                  </a:lnTo>
                  <a:lnTo>
                    <a:pt x="10337" y="18999"/>
                  </a:lnTo>
                  <a:lnTo>
                    <a:pt x="11163" y="18516"/>
                  </a:lnTo>
                  <a:lnTo>
                    <a:pt x="11696" y="17741"/>
                  </a:lnTo>
                  <a:lnTo>
                    <a:pt x="11976" y="16865"/>
                  </a:lnTo>
                  <a:lnTo>
                    <a:pt x="13144" y="17170"/>
                  </a:lnTo>
                  <a:lnTo>
                    <a:pt x="15506" y="15887"/>
                  </a:lnTo>
                  <a:lnTo>
                    <a:pt x="16065" y="15189"/>
                  </a:lnTo>
                  <a:lnTo>
                    <a:pt x="16421" y="14198"/>
                  </a:lnTo>
                  <a:lnTo>
                    <a:pt x="17691" y="14592"/>
                  </a:lnTo>
                  <a:lnTo>
                    <a:pt x="19989" y="13487"/>
                  </a:lnTo>
                  <a:lnTo>
                    <a:pt x="20561" y="12865"/>
                  </a:lnTo>
                  <a:lnTo>
                    <a:pt x="20840" y="12141"/>
                  </a:lnTo>
                  <a:lnTo>
                    <a:pt x="21005" y="11734"/>
                  </a:lnTo>
                  <a:lnTo>
                    <a:pt x="22377" y="12242"/>
                  </a:lnTo>
                  <a:lnTo>
                    <a:pt x="25336" y="10985"/>
                  </a:lnTo>
                  <a:lnTo>
                    <a:pt x="25971" y="9613"/>
                  </a:lnTo>
                  <a:lnTo>
                    <a:pt x="27165" y="10109"/>
                  </a:lnTo>
                  <a:lnTo>
                    <a:pt x="30010" y="9080"/>
                  </a:lnTo>
                  <a:lnTo>
                    <a:pt x="30772" y="7594"/>
                  </a:lnTo>
                  <a:lnTo>
                    <a:pt x="32080" y="8216"/>
                  </a:lnTo>
                  <a:lnTo>
                    <a:pt x="33426" y="7797"/>
                  </a:lnTo>
                  <a:lnTo>
                    <a:pt x="34785" y="7391"/>
                  </a:lnTo>
                  <a:lnTo>
                    <a:pt x="35585" y="5994"/>
                  </a:lnTo>
                  <a:close/>
                </a:path>
                <a:path w="139065" h="27304">
                  <a:moveTo>
                    <a:pt x="49606" y="24828"/>
                  </a:moveTo>
                  <a:lnTo>
                    <a:pt x="49174" y="24460"/>
                  </a:lnTo>
                  <a:lnTo>
                    <a:pt x="48742" y="24193"/>
                  </a:lnTo>
                  <a:lnTo>
                    <a:pt x="48183" y="24041"/>
                  </a:lnTo>
                  <a:lnTo>
                    <a:pt x="47625" y="24180"/>
                  </a:lnTo>
                  <a:lnTo>
                    <a:pt x="46482" y="24422"/>
                  </a:lnTo>
                  <a:lnTo>
                    <a:pt x="46202" y="24828"/>
                  </a:lnTo>
                  <a:lnTo>
                    <a:pt x="49606" y="24828"/>
                  </a:lnTo>
                  <a:close/>
                </a:path>
                <a:path w="139065" h="27304">
                  <a:moveTo>
                    <a:pt x="60045" y="10553"/>
                  </a:moveTo>
                  <a:lnTo>
                    <a:pt x="59982" y="9334"/>
                  </a:lnTo>
                  <a:lnTo>
                    <a:pt x="59931" y="8102"/>
                  </a:lnTo>
                  <a:lnTo>
                    <a:pt x="58788" y="7188"/>
                  </a:lnTo>
                  <a:lnTo>
                    <a:pt x="56057" y="7391"/>
                  </a:lnTo>
                  <a:lnTo>
                    <a:pt x="55168" y="8318"/>
                  </a:lnTo>
                  <a:lnTo>
                    <a:pt x="53924" y="7429"/>
                  </a:lnTo>
                  <a:lnTo>
                    <a:pt x="52463" y="7594"/>
                  </a:lnTo>
                  <a:lnTo>
                    <a:pt x="51003" y="7772"/>
                  </a:lnTo>
                  <a:lnTo>
                    <a:pt x="50215" y="8674"/>
                  </a:lnTo>
                  <a:lnTo>
                    <a:pt x="49060" y="7899"/>
                  </a:lnTo>
                  <a:lnTo>
                    <a:pt x="45974" y="8432"/>
                  </a:lnTo>
                  <a:lnTo>
                    <a:pt x="45148" y="9486"/>
                  </a:lnTo>
                  <a:lnTo>
                    <a:pt x="44183" y="8915"/>
                  </a:lnTo>
                  <a:lnTo>
                    <a:pt x="43395" y="8775"/>
                  </a:lnTo>
                  <a:lnTo>
                    <a:pt x="42583" y="8966"/>
                  </a:lnTo>
                  <a:lnTo>
                    <a:pt x="40957" y="9321"/>
                  </a:lnTo>
                  <a:lnTo>
                    <a:pt x="40246" y="10312"/>
                  </a:lnTo>
                  <a:lnTo>
                    <a:pt x="40068" y="10210"/>
                  </a:lnTo>
                  <a:lnTo>
                    <a:pt x="39395" y="9867"/>
                  </a:lnTo>
                  <a:lnTo>
                    <a:pt x="38544" y="9766"/>
                  </a:lnTo>
                  <a:lnTo>
                    <a:pt x="36004" y="10464"/>
                  </a:lnTo>
                  <a:lnTo>
                    <a:pt x="35407" y="11404"/>
                  </a:lnTo>
                  <a:lnTo>
                    <a:pt x="34645" y="11036"/>
                  </a:lnTo>
                  <a:lnTo>
                    <a:pt x="33756" y="10985"/>
                  </a:lnTo>
                  <a:lnTo>
                    <a:pt x="31102" y="11849"/>
                  </a:lnTo>
                  <a:lnTo>
                    <a:pt x="30607" y="12738"/>
                  </a:lnTo>
                  <a:lnTo>
                    <a:pt x="29946" y="12446"/>
                  </a:lnTo>
                  <a:lnTo>
                    <a:pt x="29006" y="12446"/>
                  </a:lnTo>
                  <a:lnTo>
                    <a:pt x="28092" y="12788"/>
                  </a:lnTo>
                  <a:lnTo>
                    <a:pt x="26263" y="13500"/>
                  </a:lnTo>
                  <a:lnTo>
                    <a:pt x="25730" y="14579"/>
                  </a:lnTo>
                  <a:lnTo>
                    <a:pt x="25247" y="14389"/>
                  </a:lnTo>
                  <a:lnTo>
                    <a:pt x="24358" y="14452"/>
                  </a:lnTo>
                  <a:lnTo>
                    <a:pt x="21805" y="15570"/>
                  </a:lnTo>
                  <a:lnTo>
                    <a:pt x="21386" y="16522"/>
                  </a:lnTo>
                  <a:lnTo>
                    <a:pt x="20599" y="16243"/>
                  </a:lnTo>
                  <a:lnTo>
                    <a:pt x="19037" y="17068"/>
                  </a:lnTo>
                  <a:lnTo>
                    <a:pt x="17462" y="17856"/>
                  </a:lnTo>
                  <a:lnTo>
                    <a:pt x="17043" y="18935"/>
                  </a:lnTo>
                  <a:lnTo>
                    <a:pt x="16129" y="18669"/>
                  </a:lnTo>
                  <a:lnTo>
                    <a:pt x="14706" y="19519"/>
                  </a:lnTo>
                  <a:lnTo>
                    <a:pt x="13258" y="20345"/>
                  </a:lnTo>
                  <a:lnTo>
                    <a:pt x="12763" y="21818"/>
                  </a:lnTo>
                  <a:lnTo>
                    <a:pt x="12217" y="21704"/>
                  </a:lnTo>
                  <a:lnTo>
                    <a:pt x="11861" y="21678"/>
                  </a:lnTo>
                  <a:lnTo>
                    <a:pt x="11163" y="21818"/>
                  </a:lnTo>
                  <a:lnTo>
                    <a:pt x="10807" y="21958"/>
                  </a:lnTo>
                  <a:lnTo>
                    <a:pt x="9156" y="23012"/>
                  </a:lnTo>
                  <a:lnTo>
                    <a:pt x="8712" y="24625"/>
                  </a:lnTo>
                  <a:lnTo>
                    <a:pt x="8013" y="24511"/>
                  </a:lnTo>
                  <a:lnTo>
                    <a:pt x="7670" y="24511"/>
                  </a:lnTo>
                  <a:lnTo>
                    <a:pt x="7010" y="24663"/>
                  </a:lnTo>
                  <a:lnTo>
                    <a:pt x="6692" y="24828"/>
                  </a:lnTo>
                  <a:lnTo>
                    <a:pt x="8839" y="24828"/>
                  </a:lnTo>
                  <a:lnTo>
                    <a:pt x="10274" y="26962"/>
                  </a:lnTo>
                  <a:lnTo>
                    <a:pt x="14439" y="24638"/>
                  </a:lnTo>
                  <a:lnTo>
                    <a:pt x="15951" y="24980"/>
                  </a:lnTo>
                  <a:lnTo>
                    <a:pt x="17310" y="24218"/>
                  </a:lnTo>
                  <a:lnTo>
                    <a:pt x="18656" y="23418"/>
                  </a:lnTo>
                  <a:lnTo>
                    <a:pt x="18961" y="22593"/>
                  </a:lnTo>
                  <a:lnTo>
                    <a:pt x="20091" y="22910"/>
                  </a:lnTo>
                  <a:lnTo>
                    <a:pt x="21564" y="22161"/>
                  </a:lnTo>
                  <a:lnTo>
                    <a:pt x="23025" y="21399"/>
                  </a:lnTo>
                  <a:lnTo>
                    <a:pt x="23329" y="20688"/>
                  </a:lnTo>
                  <a:lnTo>
                    <a:pt x="24320" y="21018"/>
                  </a:lnTo>
                  <a:lnTo>
                    <a:pt x="25895" y="20307"/>
                  </a:lnTo>
                  <a:lnTo>
                    <a:pt x="26708" y="19964"/>
                  </a:lnTo>
                  <a:lnTo>
                    <a:pt x="27279" y="19304"/>
                  </a:lnTo>
                  <a:lnTo>
                    <a:pt x="27470" y="18884"/>
                  </a:lnTo>
                  <a:lnTo>
                    <a:pt x="28625" y="19342"/>
                  </a:lnTo>
                  <a:lnTo>
                    <a:pt x="31191" y="18364"/>
                  </a:lnTo>
                  <a:lnTo>
                    <a:pt x="31826" y="17716"/>
                  </a:lnTo>
                  <a:lnTo>
                    <a:pt x="32143" y="17106"/>
                  </a:lnTo>
                  <a:lnTo>
                    <a:pt x="33070" y="17513"/>
                  </a:lnTo>
                  <a:lnTo>
                    <a:pt x="35547" y="16713"/>
                  </a:lnTo>
                  <a:lnTo>
                    <a:pt x="36195" y="16129"/>
                  </a:lnTo>
                  <a:lnTo>
                    <a:pt x="36614" y="15417"/>
                  </a:lnTo>
                  <a:lnTo>
                    <a:pt x="37592" y="15913"/>
                  </a:lnTo>
                  <a:lnTo>
                    <a:pt x="39992" y="15265"/>
                  </a:lnTo>
                  <a:lnTo>
                    <a:pt x="40627" y="14757"/>
                  </a:lnTo>
                  <a:lnTo>
                    <a:pt x="41033" y="14109"/>
                  </a:lnTo>
                  <a:lnTo>
                    <a:pt x="41148" y="13931"/>
                  </a:lnTo>
                  <a:lnTo>
                    <a:pt x="42214" y="14541"/>
                  </a:lnTo>
                  <a:lnTo>
                    <a:pt x="44500" y="14046"/>
                  </a:lnTo>
                  <a:lnTo>
                    <a:pt x="45135" y="13589"/>
                  </a:lnTo>
                  <a:lnTo>
                    <a:pt x="45783" y="12674"/>
                  </a:lnTo>
                  <a:lnTo>
                    <a:pt x="46901" y="13411"/>
                  </a:lnTo>
                  <a:lnTo>
                    <a:pt x="48361" y="13169"/>
                  </a:lnTo>
                  <a:lnTo>
                    <a:pt x="49809" y="12915"/>
                  </a:lnTo>
                  <a:lnTo>
                    <a:pt x="50673" y="11798"/>
                  </a:lnTo>
                  <a:lnTo>
                    <a:pt x="51650" y="12484"/>
                  </a:lnTo>
                  <a:lnTo>
                    <a:pt x="53022" y="12319"/>
                  </a:lnTo>
                  <a:lnTo>
                    <a:pt x="54406" y="12166"/>
                  </a:lnTo>
                  <a:lnTo>
                    <a:pt x="55397" y="10985"/>
                  </a:lnTo>
                  <a:lnTo>
                    <a:pt x="56438" y="11811"/>
                  </a:lnTo>
                  <a:lnTo>
                    <a:pt x="59029" y="11633"/>
                  </a:lnTo>
                  <a:lnTo>
                    <a:pt x="60045" y="10553"/>
                  </a:lnTo>
                  <a:close/>
                </a:path>
                <a:path w="139065" h="27304">
                  <a:moveTo>
                    <a:pt x="64668" y="8089"/>
                  </a:moveTo>
                  <a:lnTo>
                    <a:pt x="63639" y="7188"/>
                  </a:lnTo>
                  <a:lnTo>
                    <a:pt x="61099" y="7239"/>
                  </a:lnTo>
                  <a:lnTo>
                    <a:pt x="60121" y="8191"/>
                  </a:lnTo>
                  <a:lnTo>
                    <a:pt x="60172" y="9334"/>
                  </a:lnTo>
                  <a:lnTo>
                    <a:pt x="60223" y="10477"/>
                  </a:lnTo>
                  <a:lnTo>
                    <a:pt x="61252" y="11379"/>
                  </a:lnTo>
                  <a:lnTo>
                    <a:pt x="63677" y="11328"/>
                  </a:lnTo>
                  <a:lnTo>
                    <a:pt x="64668" y="10375"/>
                  </a:lnTo>
                  <a:lnTo>
                    <a:pt x="64668" y="8089"/>
                  </a:lnTo>
                  <a:close/>
                </a:path>
                <a:path w="139065" h="27304">
                  <a:moveTo>
                    <a:pt x="69418" y="8280"/>
                  </a:moveTo>
                  <a:lnTo>
                    <a:pt x="68503" y="7404"/>
                  </a:lnTo>
                  <a:lnTo>
                    <a:pt x="67335" y="7366"/>
                  </a:lnTo>
                  <a:lnTo>
                    <a:pt x="66154" y="7340"/>
                  </a:lnTo>
                  <a:lnTo>
                    <a:pt x="65201" y="8178"/>
                  </a:lnTo>
                  <a:lnTo>
                    <a:pt x="65201" y="9232"/>
                  </a:lnTo>
                  <a:lnTo>
                    <a:pt x="65201" y="10287"/>
                  </a:lnTo>
                  <a:lnTo>
                    <a:pt x="66116" y="11176"/>
                  </a:lnTo>
                  <a:lnTo>
                    <a:pt x="68351" y="11226"/>
                  </a:lnTo>
                  <a:lnTo>
                    <a:pt x="69303" y="10388"/>
                  </a:lnTo>
                  <a:lnTo>
                    <a:pt x="69354" y="9334"/>
                  </a:lnTo>
                  <a:lnTo>
                    <a:pt x="69418" y="8280"/>
                  </a:lnTo>
                  <a:close/>
                </a:path>
                <a:path w="139065" h="27304">
                  <a:moveTo>
                    <a:pt x="74129" y="8699"/>
                  </a:moveTo>
                  <a:lnTo>
                    <a:pt x="73342" y="7848"/>
                  </a:lnTo>
                  <a:lnTo>
                    <a:pt x="71196" y="7696"/>
                  </a:lnTo>
                  <a:lnTo>
                    <a:pt x="70281" y="8420"/>
                  </a:lnTo>
                  <a:lnTo>
                    <a:pt x="70231" y="9385"/>
                  </a:lnTo>
                  <a:lnTo>
                    <a:pt x="70180" y="10350"/>
                  </a:lnTo>
                  <a:lnTo>
                    <a:pt x="70980" y="11201"/>
                  </a:lnTo>
                  <a:lnTo>
                    <a:pt x="73037" y="11353"/>
                  </a:lnTo>
                  <a:lnTo>
                    <a:pt x="73952" y="10629"/>
                  </a:lnTo>
                  <a:lnTo>
                    <a:pt x="74129" y="8699"/>
                  </a:lnTo>
                  <a:close/>
                </a:path>
                <a:path w="139065" h="27304">
                  <a:moveTo>
                    <a:pt x="78816" y="9334"/>
                  </a:moveTo>
                  <a:lnTo>
                    <a:pt x="78130" y="8521"/>
                  </a:lnTo>
                  <a:lnTo>
                    <a:pt x="76187" y="8293"/>
                  </a:lnTo>
                  <a:lnTo>
                    <a:pt x="75323" y="8915"/>
                  </a:lnTo>
                  <a:lnTo>
                    <a:pt x="75234" y="9791"/>
                  </a:lnTo>
                  <a:lnTo>
                    <a:pt x="75145" y="10668"/>
                  </a:lnTo>
                  <a:lnTo>
                    <a:pt x="75831" y="11480"/>
                  </a:lnTo>
                  <a:lnTo>
                    <a:pt x="77711" y="11709"/>
                  </a:lnTo>
                  <a:lnTo>
                    <a:pt x="78574" y="11087"/>
                  </a:lnTo>
                  <a:lnTo>
                    <a:pt x="78701" y="10210"/>
                  </a:lnTo>
                  <a:lnTo>
                    <a:pt x="78816" y="9334"/>
                  </a:lnTo>
                  <a:close/>
                </a:path>
                <a:path w="139065" h="27304">
                  <a:moveTo>
                    <a:pt x="81419" y="17475"/>
                  </a:moveTo>
                  <a:lnTo>
                    <a:pt x="80581" y="16433"/>
                  </a:lnTo>
                  <a:lnTo>
                    <a:pt x="79336" y="16230"/>
                  </a:lnTo>
                  <a:lnTo>
                    <a:pt x="78092" y="16040"/>
                  </a:lnTo>
                  <a:lnTo>
                    <a:pt x="77089" y="16700"/>
                  </a:lnTo>
                  <a:lnTo>
                    <a:pt x="76161" y="15633"/>
                  </a:lnTo>
                  <a:lnTo>
                    <a:pt x="74828" y="15481"/>
                  </a:lnTo>
                  <a:lnTo>
                    <a:pt x="73482" y="15341"/>
                  </a:lnTo>
                  <a:lnTo>
                    <a:pt x="72605" y="15989"/>
                  </a:lnTo>
                  <a:lnTo>
                    <a:pt x="71704" y="15049"/>
                  </a:lnTo>
                  <a:lnTo>
                    <a:pt x="68834" y="14897"/>
                  </a:lnTo>
                  <a:lnTo>
                    <a:pt x="67894" y="15659"/>
                  </a:lnTo>
                  <a:lnTo>
                    <a:pt x="67144" y="14947"/>
                  </a:lnTo>
                  <a:lnTo>
                    <a:pt x="66459" y="14668"/>
                  </a:lnTo>
                  <a:lnTo>
                    <a:pt x="64160" y="14643"/>
                  </a:lnTo>
                  <a:lnTo>
                    <a:pt x="63322" y="15392"/>
                  </a:lnTo>
                  <a:lnTo>
                    <a:pt x="62661" y="14808"/>
                  </a:lnTo>
                  <a:lnTo>
                    <a:pt x="61912" y="14541"/>
                  </a:lnTo>
                  <a:lnTo>
                    <a:pt x="59486" y="14643"/>
                  </a:lnTo>
                  <a:lnTo>
                    <a:pt x="58737" y="15379"/>
                  </a:lnTo>
                  <a:lnTo>
                    <a:pt x="58140" y="14884"/>
                  </a:lnTo>
                  <a:lnTo>
                    <a:pt x="57353" y="14655"/>
                  </a:lnTo>
                  <a:lnTo>
                    <a:pt x="54800" y="14884"/>
                  </a:lnTo>
                  <a:lnTo>
                    <a:pt x="54178" y="15570"/>
                  </a:lnTo>
                  <a:lnTo>
                    <a:pt x="53644" y="15163"/>
                  </a:lnTo>
                  <a:lnTo>
                    <a:pt x="52806" y="14973"/>
                  </a:lnTo>
                  <a:lnTo>
                    <a:pt x="50126" y="15341"/>
                  </a:lnTo>
                  <a:lnTo>
                    <a:pt x="49415" y="16205"/>
                  </a:lnTo>
                  <a:lnTo>
                    <a:pt x="49034" y="15951"/>
                  </a:lnTo>
                  <a:lnTo>
                    <a:pt x="48234" y="15811"/>
                  </a:lnTo>
                  <a:lnTo>
                    <a:pt x="47396" y="15963"/>
                  </a:lnTo>
                  <a:lnTo>
                    <a:pt x="45707" y="16294"/>
                  </a:lnTo>
                  <a:lnTo>
                    <a:pt x="45135" y="17056"/>
                  </a:lnTo>
                  <a:lnTo>
                    <a:pt x="44488" y="16649"/>
                  </a:lnTo>
                  <a:lnTo>
                    <a:pt x="42913" y="17056"/>
                  </a:lnTo>
                  <a:lnTo>
                    <a:pt x="41338" y="17437"/>
                  </a:lnTo>
                  <a:lnTo>
                    <a:pt x="40741" y="18326"/>
                  </a:lnTo>
                  <a:lnTo>
                    <a:pt x="39966" y="17881"/>
                  </a:lnTo>
                  <a:lnTo>
                    <a:pt x="38506" y="18351"/>
                  </a:lnTo>
                  <a:lnTo>
                    <a:pt x="37045" y="18783"/>
                  </a:lnTo>
                  <a:lnTo>
                    <a:pt x="36296" y="20015"/>
                  </a:lnTo>
                  <a:lnTo>
                    <a:pt x="35839" y="19799"/>
                  </a:lnTo>
                  <a:lnTo>
                    <a:pt x="35521" y="19710"/>
                  </a:lnTo>
                  <a:lnTo>
                    <a:pt x="34861" y="19685"/>
                  </a:lnTo>
                  <a:lnTo>
                    <a:pt x="34518" y="19735"/>
                  </a:lnTo>
                  <a:lnTo>
                    <a:pt x="32816" y="20345"/>
                  </a:lnTo>
                  <a:lnTo>
                    <a:pt x="32092" y="21691"/>
                  </a:lnTo>
                  <a:lnTo>
                    <a:pt x="31762" y="21539"/>
                  </a:lnTo>
                  <a:lnTo>
                    <a:pt x="31483" y="21437"/>
                  </a:lnTo>
                  <a:lnTo>
                    <a:pt x="31178" y="21374"/>
                  </a:lnTo>
                  <a:lnTo>
                    <a:pt x="30861" y="21361"/>
                  </a:lnTo>
                  <a:lnTo>
                    <a:pt x="30556" y="21361"/>
                  </a:lnTo>
                  <a:lnTo>
                    <a:pt x="30238" y="21437"/>
                  </a:lnTo>
                  <a:lnTo>
                    <a:pt x="29933" y="21551"/>
                  </a:lnTo>
                  <a:lnTo>
                    <a:pt x="28676" y="22072"/>
                  </a:lnTo>
                  <a:lnTo>
                    <a:pt x="28054" y="23393"/>
                  </a:lnTo>
                  <a:lnTo>
                    <a:pt x="28194" y="23723"/>
                  </a:lnTo>
                  <a:lnTo>
                    <a:pt x="28016" y="23558"/>
                  </a:lnTo>
                  <a:lnTo>
                    <a:pt x="26974" y="23202"/>
                  </a:lnTo>
                  <a:lnTo>
                    <a:pt x="26339" y="23190"/>
                  </a:lnTo>
                  <a:lnTo>
                    <a:pt x="25781" y="23469"/>
                  </a:lnTo>
                  <a:lnTo>
                    <a:pt x="24638" y="24003"/>
                  </a:lnTo>
                  <a:lnTo>
                    <a:pt x="24295" y="24828"/>
                  </a:lnTo>
                  <a:lnTo>
                    <a:pt x="28676" y="24828"/>
                  </a:lnTo>
                  <a:lnTo>
                    <a:pt x="29006" y="25603"/>
                  </a:lnTo>
                  <a:lnTo>
                    <a:pt x="30353" y="26098"/>
                  </a:lnTo>
                  <a:lnTo>
                    <a:pt x="31826" y="25501"/>
                  </a:lnTo>
                  <a:lnTo>
                    <a:pt x="32092" y="25311"/>
                  </a:lnTo>
                  <a:lnTo>
                    <a:pt x="32308" y="25107"/>
                  </a:lnTo>
                  <a:lnTo>
                    <a:pt x="32537" y="24917"/>
                  </a:lnTo>
                  <a:lnTo>
                    <a:pt x="32715" y="24701"/>
                  </a:lnTo>
                  <a:lnTo>
                    <a:pt x="32994" y="24130"/>
                  </a:lnTo>
                  <a:lnTo>
                    <a:pt x="34404" y="24726"/>
                  </a:lnTo>
                  <a:lnTo>
                    <a:pt x="37122" y="23063"/>
                  </a:lnTo>
                  <a:lnTo>
                    <a:pt x="37223" y="22898"/>
                  </a:lnTo>
                  <a:lnTo>
                    <a:pt x="38493" y="23507"/>
                  </a:lnTo>
                  <a:lnTo>
                    <a:pt x="39878" y="23101"/>
                  </a:lnTo>
                  <a:lnTo>
                    <a:pt x="41249" y="22656"/>
                  </a:lnTo>
                  <a:lnTo>
                    <a:pt x="41694" y="21983"/>
                  </a:lnTo>
                  <a:lnTo>
                    <a:pt x="42646" y="22504"/>
                  </a:lnTo>
                  <a:lnTo>
                    <a:pt x="44119" y="22148"/>
                  </a:lnTo>
                  <a:lnTo>
                    <a:pt x="45593" y="21755"/>
                  </a:lnTo>
                  <a:lnTo>
                    <a:pt x="46012" y="21183"/>
                  </a:lnTo>
                  <a:lnTo>
                    <a:pt x="46837" y="21691"/>
                  </a:lnTo>
                  <a:lnTo>
                    <a:pt x="48399" y="21386"/>
                  </a:lnTo>
                  <a:lnTo>
                    <a:pt x="49187" y="21247"/>
                  </a:lnTo>
                  <a:lnTo>
                    <a:pt x="49847" y="20777"/>
                  </a:lnTo>
                  <a:lnTo>
                    <a:pt x="50114" y="20434"/>
                  </a:lnTo>
                  <a:lnTo>
                    <a:pt x="51041" y="21069"/>
                  </a:lnTo>
                  <a:lnTo>
                    <a:pt x="53530" y="20726"/>
                  </a:lnTo>
                  <a:lnTo>
                    <a:pt x="54241" y="20281"/>
                  </a:lnTo>
                  <a:lnTo>
                    <a:pt x="54648" y="19812"/>
                  </a:lnTo>
                  <a:lnTo>
                    <a:pt x="55384" y="20370"/>
                  </a:lnTo>
                  <a:lnTo>
                    <a:pt x="56984" y="20218"/>
                  </a:lnTo>
                  <a:lnTo>
                    <a:pt x="57772" y="20154"/>
                  </a:lnTo>
                  <a:lnTo>
                    <a:pt x="58483" y="19773"/>
                  </a:lnTo>
                  <a:lnTo>
                    <a:pt x="59004" y="19215"/>
                  </a:lnTo>
                  <a:lnTo>
                    <a:pt x="59791" y="19862"/>
                  </a:lnTo>
                  <a:lnTo>
                    <a:pt x="62064" y="19773"/>
                  </a:lnTo>
                  <a:lnTo>
                    <a:pt x="62750" y="19456"/>
                  </a:lnTo>
                  <a:lnTo>
                    <a:pt x="63246" y="18961"/>
                  </a:lnTo>
                  <a:lnTo>
                    <a:pt x="63385" y="18834"/>
                  </a:lnTo>
                  <a:lnTo>
                    <a:pt x="64211" y="19596"/>
                  </a:lnTo>
                  <a:lnTo>
                    <a:pt x="65646" y="19596"/>
                  </a:lnTo>
                  <a:lnTo>
                    <a:pt x="66357" y="19608"/>
                  </a:lnTo>
                  <a:lnTo>
                    <a:pt x="67017" y="19342"/>
                  </a:lnTo>
                  <a:lnTo>
                    <a:pt x="67779" y="18656"/>
                  </a:lnTo>
                  <a:lnTo>
                    <a:pt x="68643" y="19545"/>
                  </a:lnTo>
                  <a:lnTo>
                    <a:pt x="71348" y="19697"/>
                  </a:lnTo>
                  <a:lnTo>
                    <a:pt x="72351" y="18872"/>
                  </a:lnTo>
                  <a:lnTo>
                    <a:pt x="73088" y="19697"/>
                  </a:lnTo>
                  <a:lnTo>
                    <a:pt x="75628" y="19977"/>
                  </a:lnTo>
                  <a:lnTo>
                    <a:pt x="76746" y="19126"/>
                  </a:lnTo>
                  <a:lnTo>
                    <a:pt x="77520" y="20078"/>
                  </a:lnTo>
                  <a:lnTo>
                    <a:pt x="79883" y="20459"/>
                  </a:lnTo>
                  <a:lnTo>
                    <a:pt x="81013" y="19697"/>
                  </a:lnTo>
                  <a:lnTo>
                    <a:pt x="81419" y="17475"/>
                  </a:lnTo>
                  <a:close/>
                </a:path>
                <a:path w="139065" h="27304">
                  <a:moveTo>
                    <a:pt x="81788" y="1054"/>
                  </a:moveTo>
                  <a:lnTo>
                    <a:pt x="81114" y="254"/>
                  </a:lnTo>
                  <a:lnTo>
                    <a:pt x="79209" y="0"/>
                  </a:lnTo>
                  <a:lnTo>
                    <a:pt x="78359" y="596"/>
                  </a:lnTo>
                  <a:lnTo>
                    <a:pt x="78155" y="2324"/>
                  </a:lnTo>
                  <a:lnTo>
                    <a:pt x="78816" y="3136"/>
                  </a:lnTo>
                  <a:lnTo>
                    <a:pt x="79730" y="3251"/>
                  </a:lnTo>
                  <a:lnTo>
                    <a:pt x="80657" y="3378"/>
                  </a:lnTo>
                  <a:lnTo>
                    <a:pt x="81508" y="2781"/>
                  </a:lnTo>
                  <a:lnTo>
                    <a:pt x="81648" y="1917"/>
                  </a:lnTo>
                  <a:lnTo>
                    <a:pt x="81788" y="1054"/>
                  </a:lnTo>
                  <a:close/>
                </a:path>
                <a:path w="139065" h="27304">
                  <a:moveTo>
                    <a:pt x="83464" y="10185"/>
                  </a:moveTo>
                  <a:lnTo>
                    <a:pt x="82880" y="9423"/>
                  </a:lnTo>
                  <a:lnTo>
                    <a:pt x="81140" y="9118"/>
                  </a:lnTo>
                  <a:lnTo>
                    <a:pt x="80340" y="9652"/>
                  </a:lnTo>
                  <a:lnTo>
                    <a:pt x="80213" y="10439"/>
                  </a:lnTo>
                  <a:lnTo>
                    <a:pt x="80086" y="11226"/>
                  </a:lnTo>
                  <a:lnTo>
                    <a:pt x="80670" y="11988"/>
                  </a:lnTo>
                  <a:lnTo>
                    <a:pt x="81521" y="12128"/>
                  </a:lnTo>
                  <a:lnTo>
                    <a:pt x="82359" y="12280"/>
                  </a:lnTo>
                  <a:lnTo>
                    <a:pt x="83172" y="11747"/>
                  </a:lnTo>
                  <a:lnTo>
                    <a:pt x="83312" y="10960"/>
                  </a:lnTo>
                  <a:lnTo>
                    <a:pt x="83464" y="10185"/>
                  </a:lnTo>
                  <a:close/>
                </a:path>
                <a:path w="139065" h="27304">
                  <a:moveTo>
                    <a:pt x="85686" y="18440"/>
                  </a:moveTo>
                  <a:lnTo>
                    <a:pt x="84950" y="17424"/>
                  </a:lnTo>
                  <a:lnTo>
                    <a:pt x="83807" y="17183"/>
                  </a:lnTo>
                  <a:lnTo>
                    <a:pt x="82664" y="16954"/>
                  </a:lnTo>
                  <a:lnTo>
                    <a:pt x="81584" y="17589"/>
                  </a:lnTo>
                  <a:lnTo>
                    <a:pt x="81394" y="18630"/>
                  </a:lnTo>
                  <a:lnTo>
                    <a:pt x="81203" y="19659"/>
                  </a:lnTo>
                  <a:lnTo>
                    <a:pt x="81940" y="20688"/>
                  </a:lnTo>
                  <a:lnTo>
                    <a:pt x="83032" y="20916"/>
                  </a:lnTo>
                  <a:lnTo>
                    <a:pt x="84124" y="21132"/>
                  </a:lnTo>
                  <a:lnTo>
                    <a:pt x="85204" y="20485"/>
                  </a:lnTo>
                  <a:lnTo>
                    <a:pt x="85686" y="18440"/>
                  </a:lnTo>
                  <a:close/>
                </a:path>
                <a:path w="139065" h="27304">
                  <a:moveTo>
                    <a:pt x="85915" y="24828"/>
                  </a:moveTo>
                  <a:lnTo>
                    <a:pt x="85242" y="24549"/>
                  </a:lnTo>
                  <a:lnTo>
                    <a:pt x="83870" y="24231"/>
                  </a:lnTo>
                  <a:lnTo>
                    <a:pt x="82918" y="24663"/>
                  </a:lnTo>
                  <a:lnTo>
                    <a:pt x="82473" y="24066"/>
                  </a:lnTo>
                  <a:lnTo>
                    <a:pt x="81864" y="23672"/>
                  </a:lnTo>
                  <a:lnTo>
                    <a:pt x="79667" y="23253"/>
                  </a:lnTo>
                  <a:lnTo>
                    <a:pt x="78854" y="23761"/>
                  </a:lnTo>
                  <a:lnTo>
                    <a:pt x="78422" y="23190"/>
                  </a:lnTo>
                  <a:lnTo>
                    <a:pt x="77762" y="22821"/>
                  </a:lnTo>
                  <a:lnTo>
                    <a:pt x="75412" y="22491"/>
                  </a:lnTo>
                  <a:lnTo>
                    <a:pt x="74714" y="22974"/>
                  </a:lnTo>
                  <a:lnTo>
                    <a:pt x="74320" y="22504"/>
                  </a:lnTo>
                  <a:lnTo>
                    <a:pt x="73596" y="22161"/>
                  </a:lnTo>
                  <a:lnTo>
                    <a:pt x="71120" y="21945"/>
                  </a:lnTo>
                  <a:lnTo>
                    <a:pt x="70319" y="22567"/>
                  </a:lnTo>
                  <a:lnTo>
                    <a:pt x="70027" y="22250"/>
                  </a:lnTo>
                  <a:lnTo>
                    <a:pt x="69342" y="21971"/>
                  </a:lnTo>
                  <a:lnTo>
                    <a:pt x="66979" y="21869"/>
                  </a:lnTo>
                  <a:lnTo>
                    <a:pt x="66306" y="22440"/>
                  </a:lnTo>
                  <a:lnTo>
                    <a:pt x="65811" y="21932"/>
                  </a:lnTo>
                  <a:lnTo>
                    <a:pt x="64312" y="21983"/>
                  </a:lnTo>
                  <a:lnTo>
                    <a:pt x="62826" y="21996"/>
                  </a:lnTo>
                  <a:lnTo>
                    <a:pt x="62103" y="22682"/>
                  </a:lnTo>
                  <a:lnTo>
                    <a:pt x="61493" y="22123"/>
                  </a:lnTo>
                  <a:lnTo>
                    <a:pt x="60096" y="22237"/>
                  </a:lnTo>
                  <a:lnTo>
                    <a:pt x="58686" y="22326"/>
                  </a:lnTo>
                  <a:lnTo>
                    <a:pt x="57785" y="23266"/>
                  </a:lnTo>
                  <a:lnTo>
                    <a:pt x="57645" y="23152"/>
                  </a:lnTo>
                  <a:lnTo>
                    <a:pt x="57404" y="22974"/>
                  </a:lnTo>
                  <a:lnTo>
                    <a:pt x="57137" y="22821"/>
                  </a:lnTo>
                  <a:lnTo>
                    <a:pt x="56553" y="22669"/>
                  </a:lnTo>
                  <a:lnTo>
                    <a:pt x="56235" y="22644"/>
                  </a:lnTo>
                  <a:lnTo>
                    <a:pt x="54597" y="22834"/>
                  </a:lnTo>
                  <a:lnTo>
                    <a:pt x="53657" y="23901"/>
                  </a:lnTo>
                  <a:lnTo>
                    <a:pt x="53390" y="23710"/>
                  </a:lnTo>
                  <a:lnTo>
                    <a:pt x="53174" y="23545"/>
                  </a:lnTo>
                  <a:lnTo>
                    <a:pt x="52908" y="23431"/>
                  </a:lnTo>
                  <a:lnTo>
                    <a:pt x="52628" y="23355"/>
                  </a:lnTo>
                  <a:lnTo>
                    <a:pt x="52349" y="23291"/>
                  </a:lnTo>
                  <a:lnTo>
                    <a:pt x="52057" y="23291"/>
                  </a:lnTo>
                  <a:lnTo>
                    <a:pt x="50520" y="23545"/>
                  </a:lnTo>
                  <a:lnTo>
                    <a:pt x="49695" y="24599"/>
                  </a:lnTo>
                  <a:lnTo>
                    <a:pt x="49733" y="24828"/>
                  </a:lnTo>
                  <a:lnTo>
                    <a:pt x="53771" y="24828"/>
                  </a:lnTo>
                  <a:lnTo>
                    <a:pt x="53962" y="26250"/>
                  </a:lnTo>
                  <a:lnTo>
                    <a:pt x="55105" y="27089"/>
                  </a:lnTo>
                  <a:lnTo>
                    <a:pt x="56654" y="26911"/>
                  </a:lnTo>
                  <a:lnTo>
                    <a:pt x="56946" y="26809"/>
                  </a:lnTo>
                  <a:lnTo>
                    <a:pt x="57467" y="26543"/>
                  </a:lnTo>
                  <a:lnTo>
                    <a:pt x="57696" y="26377"/>
                  </a:lnTo>
                  <a:lnTo>
                    <a:pt x="57886" y="26162"/>
                  </a:lnTo>
                  <a:lnTo>
                    <a:pt x="58000" y="26035"/>
                  </a:lnTo>
                  <a:lnTo>
                    <a:pt x="59016" y="26847"/>
                  </a:lnTo>
                  <a:lnTo>
                    <a:pt x="60337" y="26758"/>
                  </a:lnTo>
                  <a:lnTo>
                    <a:pt x="61658" y="26657"/>
                  </a:lnTo>
                  <a:lnTo>
                    <a:pt x="62204" y="26136"/>
                  </a:lnTo>
                  <a:lnTo>
                    <a:pt x="62941" y="26797"/>
                  </a:lnTo>
                  <a:lnTo>
                    <a:pt x="64338" y="26771"/>
                  </a:lnTo>
                  <a:lnTo>
                    <a:pt x="65735" y="26733"/>
                  </a:lnTo>
                  <a:lnTo>
                    <a:pt x="66230" y="26314"/>
                  </a:lnTo>
                  <a:lnTo>
                    <a:pt x="66865" y="26936"/>
                  </a:lnTo>
                  <a:lnTo>
                    <a:pt x="68338" y="26987"/>
                  </a:lnTo>
                  <a:lnTo>
                    <a:pt x="69075" y="27025"/>
                  </a:lnTo>
                  <a:lnTo>
                    <a:pt x="69761" y="26733"/>
                  </a:lnTo>
                  <a:lnTo>
                    <a:pt x="70789" y="25920"/>
                  </a:lnTo>
                  <a:lnTo>
                    <a:pt x="71145" y="25311"/>
                  </a:lnTo>
                  <a:lnTo>
                    <a:pt x="71170" y="24828"/>
                  </a:lnTo>
                  <a:lnTo>
                    <a:pt x="73888" y="24828"/>
                  </a:lnTo>
                  <a:lnTo>
                    <a:pt x="83045" y="24828"/>
                  </a:lnTo>
                  <a:lnTo>
                    <a:pt x="85915" y="24828"/>
                  </a:lnTo>
                  <a:close/>
                </a:path>
                <a:path w="139065" h="27304">
                  <a:moveTo>
                    <a:pt x="87236" y="1943"/>
                  </a:moveTo>
                  <a:lnTo>
                    <a:pt x="86537" y="1016"/>
                  </a:lnTo>
                  <a:lnTo>
                    <a:pt x="84442" y="635"/>
                  </a:lnTo>
                  <a:lnTo>
                    <a:pt x="83464" y="1257"/>
                  </a:lnTo>
                  <a:lnTo>
                    <a:pt x="83299" y="2209"/>
                  </a:lnTo>
                  <a:lnTo>
                    <a:pt x="83146" y="3149"/>
                  </a:lnTo>
                  <a:lnTo>
                    <a:pt x="83832" y="4076"/>
                  </a:lnTo>
                  <a:lnTo>
                    <a:pt x="84848" y="4254"/>
                  </a:lnTo>
                  <a:lnTo>
                    <a:pt x="85852" y="4445"/>
                  </a:lnTo>
                  <a:lnTo>
                    <a:pt x="86829" y="3822"/>
                  </a:lnTo>
                  <a:lnTo>
                    <a:pt x="87033" y="2882"/>
                  </a:lnTo>
                  <a:lnTo>
                    <a:pt x="87236" y="1943"/>
                  </a:lnTo>
                  <a:close/>
                </a:path>
                <a:path w="139065" h="27304">
                  <a:moveTo>
                    <a:pt x="89890" y="19596"/>
                  </a:moveTo>
                  <a:lnTo>
                    <a:pt x="89255" y="18618"/>
                  </a:lnTo>
                  <a:lnTo>
                    <a:pt x="87160" y="18084"/>
                  </a:lnTo>
                  <a:lnTo>
                    <a:pt x="86131" y="18630"/>
                  </a:lnTo>
                  <a:lnTo>
                    <a:pt x="85915" y="19583"/>
                  </a:lnTo>
                  <a:lnTo>
                    <a:pt x="85699" y="20535"/>
                  </a:lnTo>
                  <a:lnTo>
                    <a:pt x="86334" y="21513"/>
                  </a:lnTo>
                  <a:lnTo>
                    <a:pt x="88328" y="22021"/>
                  </a:lnTo>
                  <a:lnTo>
                    <a:pt x="89357" y="21475"/>
                  </a:lnTo>
                  <a:lnTo>
                    <a:pt x="89890" y="19596"/>
                  </a:lnTo>
                  <a:close/>
                </a:path>
                <a:path w="139065" h="27304">
                  <a:moveTo>
                    <a:pt x="92621" y="3086"/>
                  </a:moveTo>
                  <a:lnTo>
                    <a:pt x="91909" y="2032"/>
                  </a:lnTo>
                  <a:lnTo>
                    <a:pt x="90779" y="1778"/>
                  </a:lnTo>
                  <a:lnTo>
                    <a:pt x="89636" y="1511"/>
                  </a:lnTo>
                  <a:lnTo>
                    <a:pt x="88531" y="2120"/>
                  </a:lnTo>
                  <a:lnTo>
                    <a:pt x="88303" y="3162"/>
                  </a:lnTo>
                  <a:lnTo>
                    <a:pt x="88087" y="4191"/>
                  </a:lnTo>
                  <a:lnTo>
                    <a:pt x="88798" y="5232"/>
                  </a:lnTo>
                  <a:lnTo>
                    <a:pt x="90982" y="5740"/>
                  </a:lnTo>
                  <a:lnTo>
                    <a:pt x="92087" y="5118"/>
                  </a:lnTo>
                  <a:lnTo>
                    <a:pt x="92354" y="4102"/>
                  </a:lnTo>
                  <a:lnTo>
                    <a:pt x="92621" y="3086"/>
                  </a:lnTo>
                  <a:close/>
                </a:path>
                <a:path w="139065" h="27304">
                  <a:moveTo>
                    <a:pt x="94030" y="20955"/>
                  </a:moveTo>
                  <a:lnTo>
                    <a:pt x="93484" y="20027"/>
                  </a:lnTo>
                  <a:lnTo>
                    <a:pt x="91605" y="19443"/>
                  </a:lnTo>
                  <a:lnTo>
                    <a:pt x="90627" y="19900"/>
                  </a:lnTo>
                  <a:lnTo>
                    <a:pt x="90385" y="20764"/>
                  </a:lnTo>
                  <a:lnTo>
                    <a:pt x="90144" y="21628"/>
                  </a:lnTo>
                  <a:lnTo>
                    <a:pt x="90678" y="22542"/>
                  </a:lnTo>
                  <a:lnTo>
                    <a:pt x="91592" y="22834"/>
                  </a:lnTo>
                  <a:lnTo>
                    <a:pt x="92494" y="23114"/>
                  </a:lnTo>
                  <a:lnTo>
                    <a:pt x="93459" y="22656"/>
                  </a:lnTo>
                  <a:lnTo>
                    <a:pt x="93751" y="21805"/>
                  </a:lnTo>
                  <a:lnTo>
                    <a:pt x="94030" y="20955"/>
                  </a:lnTo>
                  <a:close/>
                </a:path>
                <a:path w="139065" h="27304">
                  <a:moveTo>
                    <a:pt x="97967" y="4495"/>
                  </a:moveTo>
                  <a:lnTo>
                    <a:pt x="97243" y="3327"/>
                  </a:lnTo>
                  <a:lnTo>
                    <a:pt x="96012" y="2984"/>
                  </a:lnTo>
                  <a:lnTo>
                    <a:pt x="94792" y="2628"/>
                  </a:lnTo>
                  <a:lnTo>
                    <a:pt x="93560" y="3251"/>
                  </a:lnTo>
                  <a:lnTo>
                    <a:pt x="92976" y="5473"/>
                  </a:lnTo>
                  <a:lnTo>
                    <a:pt x="93687" y="6642"/>
                  </a:lnTo>
                  <a:lnTo>
                    <a:pt x="96037" y="7315"/>
                  </a:lnTo>
                  <a:lnTo>
                    <a:pt x="97269" y="6680"/>
                  </a:lnTo>
                  <a:lnTo>
                    <a:pt x="97612" y="5600"/>
                  </a:lnTo>
                  <a:lnTo>
                    <a:pt x="97967" y="4495"/>
                  </a:lnTo>
                  <a:close/>
                </a:path>
                <a:path w="139065" h="27304">
                  <a:moveTo>
                    <a:pt x="98107" y="22491"/>
                  </a:moveTo>
                  <a:lnTo>
                    <a:pt x="97650" y="21628"/>
                  </a:lnTo>
                  <a:lnTo>
                    <a:pt x="95961" y="21018"/>
                  </a:lnTo>
                  <a:lnTo>
                    <a:pt x="95059" y="21386"/>
                  </a:lnTo>
                  <a:lnTo>
                    <a:pt x="94792" y="22161"/>
                  </a:lnTo>
                  <a:lnTo>
                    <a:pt x="94526" y="22936"/>
                  </a:lnTo>
                  <a:lnTo>
                    <a:pt x="94983" y="23799"/>
                  </a:lnTo>
                  <a:lnTo>
                    <a:pt x="96608" y="24384"/>
                  </a:lnTo>
                  <a:lnTo>
                    <a:pt x="97510" y="24015"/>
                  </a:lnTo>
                  <a:lnTo>
                    <a:pt x="97802" y="23253"/>
                  </a:lnTo>
                  <a:lnTo>
                    <a:pt x="98107" y="22491"/>
                  </a:lnTo>
                  <a:close/>
                </a:path>
                <a:path w="139065" h="27304">
                  <a:moveTo>
                    <a:pt x="102095" y="24218"/>
                  </a:moveTo>
                  <a:lnTo>
                    <a:pt x="101727" y="23418"/>
                  </a:lnTo>
                  <a:lnTo>
                    <a:pt x="100228" y="22783"/>
                  </a:lnTo>
                  <a:lnTo>
                    <a:pt x="99390" y="23088"/>
                  </a:lnTo>
                  <a:lnTo>
                    <a:pt x="99123" y="23774"/>
                  </a:lnTo>
                  <a:lnTo>
                    <a:pt x="98844" y="24460"/>
                  </a:lnTo>
                  <a:lnTo>
                    <a:pt x="99225" y="25247"/>
                  </a:lnTo>
                  <a:lnTo>
                    <a:pt x="100672" y="25857"/>
                  </a:lnTo>
                  <a:lnTo>
                    <a:pt x="101498" y="25552"/>
                  </a:lnTo>
                  <a:lnTo>
                    <a:pt x="101803" y="24879"/>
                  </a:lnTo>
                  <a:lnTo>
                    <a:pt x="102095" y="24218"/>
                  </a:lnTo>
                  <a:close/>
                </a:path>
                <a:path w="139065" h="27304">
                  <a:moveTo>
                    <a:pt x="102476" y="15697"/>
                  </a:moveTo>
                  <a:lnTo>
                    <a:pt x="102044" y="14833"/>
                  </a:lnTo>
                  <a:lnTo>
                    <a:pt x="101206" y="14528"/>
                  </a:lnTo>
                  <a:lnTo>
                    <a:pt x="100380" y="14211"/>
                  </a:lnTo>
                  <a:lnTo>
                    <a:pt x="99491" y="14566"/>
                  </a:lnTo>
                  <a:lnTo>
                    <a:pt x="98958" y="16078"/>
                  </a:lnTo>
                  <a:lnTo>
                    <a:pt x="99377" y="16929"/>
                  </a:lnTo>
                  <a:lnTo>
                    <a:pt x="100977" y="17538"/>
                  </a:lnTo>
                  <a:lnTo>
                    <a:pt x="101866" y="17170"/>
                  </a:lnTo>
                  <a:lnTo>
                    <a:pt x="102171" y="16433"/>
                  </a:lnTo>
                  <a:lnTo>
                    <a:pt x="102476" y="15697"/>
                  </a:lnTo>
                  <a:close/>
                </a:path>
                <a:path w="139065" h="27304">
                  <a:moveTo>
                    <a:pt x="103225" y="6184"/>
                  </a:moveTo>
                  <a:lnTo>
                    <a:pt x="102501" y="4889"/>
                  </a:lnTo>
                  <a:lnTo>
                    <a:pt x="99885" y="4000"/>
                  </a:lnTo>
                  <a:lnTo>
                    <a:pt x="98526" y="4610"/>
                  </a:lnTo>
                  <a:lnTo>
                    <a:pt x="97790" y="6972"/>
                  </a:lnTo>
                  <a:lnTo>
                    <a:pt x="98488" y="8280"/>
                  </a:lnTo>
                  <a:lnTo>
                    <a:pt x="100990" y="9118"/>
                  </a:lnTo>
                  <a:lnTo>
                    <a:pt x="102362" y="8509"/>
                  </a:lnTo>
                  <a:lnTo>
                    <a:pt x="102781" y="7366"/>
                  </a:lnTo>
                  <a:lnTo>
                    <a:pt x="103225" y="6184"/>
                  </a:lnTo>
                  <a:close/>
                </a:path>
                <a:path w="139065" h="27304">
                  <a:moveTo>
                    <a:pt x="107162" y="17602"/>
                  </a:moveTo>
                  <a:lnTo>
                    <a:pt x="106730" y="16637"/>
                  </a:lnTo>
                  <a:lnTo>
                    <a:pt x="104940" y="15849"/>
                  </a:lnTo>
                  <a:lnTo>
                    <a:pt x="103924" y="16205"/>
                  </a:lnTo>
                  <a:lnTo>
                    <a:pt x="103251" y="17843"/>
                  </a:lnTo>
                  <a:lnTo>
                    <a:pt x="103682" y="18808"/>
                  </a:lnTo>
                  <a:lnTo>
                    <a:pt x="104559" y="19177"/>
                  </a:lnTo>
                  <a:lnTo>
                    <a:pt x="105422" y="19558"/>
                  </a:lnTo>
                  <a:lnTo>
                    <a:pt x="106426" y="19202"/>
                  </a:lnTo>
                  <a:lnTo>
                    <a:pt x="106794" y="18402"/>
                  </a:lnTo>
                  <a:lnTo>
                    <a:pt x="107162" y="17602"/>
                  </a:lnTo>
                  <a:close/>
                </a:path>
                <a:path w="139065" h="27304">
                  <a:moveTo>
                    <a:pt x="111772" y="19748"/>
                  </a:moveTo>
                  <a:lnTo>
                    <a:pt x="111353" y="18669"/>
                  </a:lnTo>
                  <a:lnTo>
                    <a:pt x="110375" y="18199"/>
                  </a:lnTo>
                  <a:lnTo>
                    <a:pt x="109410" y="17716"/>
                  </a:lnTo>
                  <a:lnTo>
                    <a:pt x="108292" y="18046"/>
                  </a:lnTo>
                  <a:lnTo>
                    <a:pt x="107886" y="18935"/>
                  </a:lnTo>
                  <a:lnTo>
                    <a:pt x="107467" y="19812"/>
                  </a:lnTo>
                  <a:lnTo>
                    <a:pt x="107886" y="20891"/>
                  </a:lnTo>
                  <a:lnTo>
                    <a:pt x="109740" y="21805"/>
                  </a:lnTo>
                  <a:lnTo>
                    <a:pt x="110871" y="21475"/>
                  </a:lnTo>
                  <a:lnTo>
                    <a:pt x="111315" y="20612"/>
                  </a:lnTo>
                  <a:lnTo>
                    <a:pt x="111772" y="19748"/>
                  </a:lnTo>
                  <a:close/>
                </a:path>
                <a:path w="139065" h="27304">
                  <a:moveTo>
                    <a:pt x="116255" y="22123"/>
                  </a:moveTo>
                  <a:lnTo>
                    <a:pt x="115849" y="20929"/>
                  </a:lnTo>
                  <a:lnTo>
                    <a:pt x="113792" y="19786"/>
                  </a:lnTo>
                  <a:lnTo>
                    <a:pt x="112560" y="20091"/>
                  </a:lnTo>
                  <a:lnTo>
                    <a:pt x="112064" y="21018"/>
                  </a:lnTo>
                  <a:lnTo>
                    <a:pt x="111582" y="21958"/>
                  </a:lnTo>
                  <a:lnTo>
                    <a:pt x="111975" y="23152"/>
                  </a:lnTo>
                  <a:lnTo>
                    <a:pt x="113944" y="24244"/>
                  </a:lnTo>
                  <a:lnTo>
                    <a:pt x="115176" y="23939"/>
                  </a:lnTo>
                  <a:lnTo>
                    <a:pt x="115709" y="23037"/>
                  </a:lnTo>
                  <a:lnTo>
                    <a:pt x="116255" y="22123"/>
                  </a:lnTo>
                  <a:close/>
                </a:path>
                <a:path w="139065" h="27304">
                  <a:moveTo>
                    <a:pt x="120624" y="24726"/>
                  </a:moveTo>
                  <a:lnTo>
                    <a:pt x="120256" y="23418"/>
                  </a:lnTo>
                  <a:lnTo>
                    <a:pt x="118097" y="22072"/>
                  </a:lnTo>
                  <a:lnTo>
                    <a:pt x="116751" y="22339"/>
                  </a:lnTo>
                  <a:lnTo>
                    <a:pt x="116166" y="23317"/>
                  </a:lnTo>
                  <a:lnTo>
                    <a:pt x="115595" y="24307"/>
                  </a:lnTo>
                  <a:lnTo>
                    <a:pt x="115963" y="25603"/>
                  </a:lnTo>
                  <a:lnTo>
                    <a:pt x="116992" y="26238"/>
                  </a:lnTo>
                  <a:lnTo>
                    <a:pt x="118021" y="26885"/>
                  </a:lnTo>
                  <a:lnTo>
                    <a:pt x="119367" y="26619"/>
                  </a:lnTo>
                  <a:lnTo>
                    <a:pt x="119989" y="25679"/>
                  </a:lnTo>
                  <a:lnTo>
                    <a:pt x="120624" y="24726"/>
                  </a:lnTo>
                  <a:close/>
                </a:path>
                <a:path w="139065" h="27304">
                  <a:moveTo>
                    <a:pt x="122682" y="24828"/>
                  </a:moveTo>
                  <a:lnTo>
                    <a:pt x="122275" y="24561"/>
                  </a:lnTo>
                  <a:lnTo>
                    <a:pt x="120815" y="24828"/>
                  </a:lnTo>
                  <a:lnTo>
                    <a:pt x="122682" y="24828"/>
                  </a:lnTo>
                  <a:close/>
                </a:path>
                <a:path w="139065" h="27304">
                  <a:moveTo>
                    <a:pt x="138607" y="24828"/>
                  </a:moveTo>
                  <a:lnTo>
                    <a:pt x="137452" y="23761"/>
                  </a:lnTo>
                  <a:lnTo>
                    <a:pt x="136677" y="23812"/>
                  </a:lnTo>
                  <a:lnTo>
                    <a:pt x="136525" y="22860"/>
                  </a:lnTo>
                  <a:lnTo>
                    <a:pt x="134023" y="20866"/>
                  </a:lnTo>
                  <a:lnTo>
                    <a:pt x="133057" y="20548"/>
                  </a:lnTo>
                  <a:lnTo>
                    <a:pt x="132270" y="20637"/>
                  </a:lnTo>
                  <a:lnTo>
                    <a:pt x="132067" y="19570"/>
                  </a:lnTo>
                  <a:lnTo>
                    <a:pt x="129603" y="17805"/>
                  </a:lnTo>
                  <a:lnTo>
                    <a:pt x="128651" y="17564"/>
                  </a:lnTo>
                  <a:lnTo>
                    <a:pt x="127787" y="17665"/>
                  </a:lnTo>
                  <a:lnTo>
                    <a:pt x="127419" y="17729"/>
                  </a:lnTo>
                  <a:lnTo>
                    <a:pt x="127165" y="16751"/>
                  </a:lnTo>
                  <a:lnTo>
                    <a:pt x="126631" y="15989"/>
                  </a:lnTo>
                  <a:lnTo>
                    <a:pt x="125031" y="14960"/>
                  </a:lnTo>
                  <a:lnTo>
                    <a:pt x="124117" y="14782"/>
                  </a:lnTo>
                  <a:lnTo>
                    <a:pt x="122770" y="15024"/>
                  </a:lnTo>
                  <a:lnTo>
                    <a:pt x="122669" y="14681"/>
                  </a:lnTo>
                  <a:lnTo>
                    <a:pt x="122440" y="13931"/>
                  </a:lnTo>
                  <a:lnTo>
                    <a:pt x="121894" y="13233"/>
                  </a:lnTo>
                  <a:lnTo>
                    <a:pt x="119545" y="11887"/>
                  </a:lnTo>
                  <a:lnTo>
                    <a:pt x="117906" y="12242"/>
                  </a:lnTo>
                  <a:lnTo>
                    <a:pt x="117589" y="11341"/>
                  </a:lnTo>
                  <a:lnTo>
                    <a:pt x="117043" y="10718"/>
                  </a:lnTo>
                  <a:lnTo>
                    <a:pt x="114769" y="9563"/>
                  </a:lnTo>
                  <a:lnTo>
                    <a:pt x="113042" y="10045"/>
                  </a:lnTo>
                  <a:lnTo>
                    <a:pt x="112610" y="9017"/>
                  </a:lnTo>
                  <a:lnTo>
                    <a:pt x="112077" y="8458"/>
                  </a:lnTo>
                  <a:lnTo>
                    <a:pt x="109893" y="7467"/>
                  </a:lnTo>
                  <a:lnTo>
                    <a:pt x="108318" y="7988"/>
                  </a:lnTo>
                  <a:lnTo>
                    <a:pt x="107708" y="6705"/>
                  </a:lnTo>
                  <a:lnTo>
                    <a:pt x="104940" y="5613"/>
                  </a:lnTo>
                  <a:lnTo>
                    <a:pt x="103441" y="6197"/>
                  </a:lnTo>
                  <a:lnTo>
                    <a:pt x="102527" y="8699"/>
                  </a:lnTo>
                  <a:lnTo>
                    <a:pt x="103212" y="10134"/>
                  </a:lnTo>
                  <a:lnTo>
                    <a:pt x="105841" y="11163"/>
                  </a:lnTo>
                  <a:lnTo>
                    <a:pt x="107162" y="10668"/>
                  </a:lnTo>
                  <a:lnTo>
                    <a:pt x="107835" y="12217"/>
                  </a:lnTo>
                  <a:lnTo>
                    <a:pt x="109893" y="13144"/>
                  </a:lnTo>
                  <a:lnTo>
                    <a:pt x="110642" y="13157"/>
                  </a:lnTo>
                  <a:lnTo>
                    <a:pt x="111709" y="12814"/>
                  </a:lnTo>
                  <a:lnTo>
                    <a:pt x="112344" y="14503"/>
                  </a:lnTo>
                  <a:lnTo>
                    <a:pt x="114477" y="15595"/>
                  </a:lnTo>
                  <a:lnTo>
                    <a:pt x="115277" y="15659"/>
                  </a:lnTo>
                  <a:lnTo>
                    <a:pt x="116217" y="15405"/>
                  </a:lnTo>
                  <a:lnTo>
                    <a:pt x="116725" y="16992"/>
                  </a:lnTo>
                  <a:lnTo>
                    <a:pt x="118935" y="18275"/>
                  </a:lnTo>
                  <a:lnTo>
                    <a:pt x="119761" y="18376"/>
                  </a:lnTo>
                  <a:lnTo>
                    <a:pt x="120523" y="18199"/>
                  </a:lnTo>
                  <a:lnTo>
                    <a:pt x="120878" y="18122"/>
                  </a:lnTo>
                  <a:lnTo>
                    <a:pt x="121221" y="19443"/>
                  </a:lnTo>
                  <a:lnTo>
                    <a:pt x="121729" y="20180"/>
                  </a:lnTo>
                  <a:lnTo>
                    <a:pt x="123240" y="21158"/>
                  </a:lnTo>
                  <a:lnTo>
                    <a:pt x="124117" y="21297"/>
                  </a:lnTo>
                  <a:lnTo>
                    <a:pt x="124929" y="21170"/>
                  </a:lnTo>
                  <a:lnTo>
                    <a:pt x="125107" y="21145"/>
                  </a:lnTo>
                  <a:lnTo>
                    <a:pt x="125196" y="21475"/>
                  </a:lnTo>
                  <a:lnTo>
                    <a:pt x="125374" y="22326"/>
                  </a:lnTo>
                  <a:lnTo>
                    <a:pt x="125857" y="23126"/>
                  </a:lnTo>
                  <a:lnTo>
                    <a:pt x="128155" y="24790"/>
                  </a:lnTo>
                  <a:lnTo>
                    <a:pt x="129235" y="24663"/>
                  </a:lnTo>
                  <a:lnTo>
                    <a:pt x="129273" y="24828"/>
                  </a:lnTo>
                  <a:lnTo>
                    <a:pt x="134467" y="24828"/>
                  </a:lnTo>
                  <a:lnTo>
                    <a:pt x="136842" y="24828"/>
                  </a:lnTo>
                  <a:lnTo>
                    <a:pt x="138607" y="2482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04" y="6810908"/>
              <a:ext cx="215265" cy="49530"/>
            </a:xfrm>
            <a:custGeom>
              <a:avLst/>
              <a:gdLst/>
              <a:ahLst/>
              <a:cxnLst/>
              <a:rect l="l" t="t" r="r" b="b"/>
              <a:pathLst>
                <a:path w="215265" h="49529">
                  <a:moveTo>
                    <a:pt x="15760" y="37236"/>
                  </a:moveTo>
                  <a:lnTo>
                    <a:pt x="13677" y="34874"/>
                  </a:lnTo>
                  <a:lnTo>
                    <a:pt x="11785" y="34886"/>
                  </a:lnTo>
                  <a:lnTo>
                    <a:pt x="9220" y="37299"/>
                  </a:lnTo>
                  <a:lnTo>
                    <a:pt x="9093" y="38963"/>
                  </a:lnTo>
                  <a:lnTo>
                    <a:pt x="7124" y="39065"/>
                  </a:lnTo>
                  <a:lnTo>
                    <a:pt x="4495" y="41770"/>
                  </a:lnTo>
                  <a:lnTo>
                    <a:pt x="4445" y="43281"/>
                  </a:lnTo>
                  <a:lnTo>
                    <a:pt x="2641" y="43459"/>
                  </a:lnTo>
                  <a:lnTo>
                    <a:pt x="0" y="46482"/>
                  </a:lnTo>
                  <a:lnTo>
                    <a:pt x="12" y="47091"/>
                  </a:lnTo>
                  <a:lnTo>
                    <a:pt x="7429" y="47091"/>
                  </a:lnTo>
                  <a:lnTo>
                    <a:pt x="7404" y="46050"/>
                  </a:lnTo>
                  <a:lnTo>
                    <a:pt x="8953" y="45961"/>
                  </a:lnTo>
                  <a:lnTo>
                    <a:pt x="11430" y="43395"/>
                  </a:lnTo>
                  <a:lnTo>
                    <a:pt x="11455" y="41414"/>
                  </a:lnTo>
                  <a:lnTo>
                    <a:pt x="13182" y="41402"/>
                  </a:lnTo>
                  <a:lnTo>
                    <a:pt x="15621" y="39116"/>
                  </a:lnTo>
                  <a:lnTo>
                    <a:pt x="15760" y="37236"/>
                  </a:lnTo>
                  <a:close/>
                </a:path>
                <a:path w="215265" h="49529">
                  <a:moveTo>
                    <a:pt x="20231" y="33312"/>
                  </a:moveTo>
                  <a:lnTo>
                    <a:pt x="18389" y="31026"/>
                  </a:lnTo>
                  <a:lnTo>
                    <a:pt x="16637" y="30949"/>
                  </a:lnTo>
                  <a:lnTo>
                    <a:pt x="14147" y="33058"/>
                  </a:lnTo>
                  <a:lnTo>
                    <a:pt x="13931" y="34810"/>
                  </a:lnTo>
                  <a:lnTo>
                    <a:pt x="14909" y="35902"/>
                  </a:lnTo>
                  <a:lnTo>
                    <a:pt x="15887" y="36995"/>
                  </a:lnTo>
                  <a:lnTo>
                    <a:pt x="17640" y="37071"/>
                  </a:lnTo>
                  <a:lnTo>
                    <a:pt x="18821" y="36055"/>
                  </a:lnTo>
                  <a:lnTo>
                    <a:pt x="20015" y="35052"/>
                  </a:lnTo>
                  <a:lnTo>
                    <a:pt x="20231" y="33312"/>
                  </a:lnTo>
                  <a:close/>
                </a:path>
                <a:path w="215265" h="49529">
                  <a:moveTo>
                    <a:pt x="24879" y="29591"/>
                  </a:moveTo>
                  <a:lnTo>
                    <a:pt x="23279" y="27393"/>
                  </a:lnTo>
                  <a:lnTo>
                    <a:pt x="21666" y="27254"/>
                  </a:lnTo>
                  <a:lnTo>
                    <a:pt x="19278" y="29095"/>
                  </a:lnTo>
                  <a:lnTo>
                    <a:pt x="18999" y="30695"/>
                  </a:lnTo>
                  <a:lnTo>
                    <a:pt x="19850" y="31750"/>
                  </a:lnTo>
                  <a:lnTo>
                    <a:pt x="20701" y="32804"/>
                  </a:lnTo>
                  <a:lnTo>
                    <a:pt x="22313" y="32956"/>
                  </a:lnTo>
                  <a:lnTo>
                    <a:pt x="24599" y="31191"/>
                  </a:lnTo>
                  <a:lnTo>
                    <a:pt x="24879" y="29591"/>
                  </a:lnTo>
                  <a:close/>
                </a:path>
                <a:path w="215265" h="49529">
                  <a:moveTo>
                    <a:pt x="29705" y="26073"/>
                  </a:moveTo>
                  <a:lnTo>
                    <a:pt x="28321" y="23990"/>
                  </a:lnTo>
                  <a:lnTo>
                    <a:pt x="26847" y="23787"/>
                  </a:lnTo>
                  <a:lnTo>
                    <a:pt x="24574" y="25374"/>
                  </a:lnTo>
                  <a:lnTo>
                    <a:pt x="24244" y="26835"/>
                  </a:lnTo>
                  <a:lnTo>
                    <a:pt x="24980" y="27838"/>
                  </a:lnTo>
                  <a:lnTo>
                    <a:pt x="25717" y="28841"/>
                  </a:lnTo>
                  <a:lnTo>
                    <a:pt x="27190" y="29044"/>
                  </a:lnTo>
                  <a:lnTo>
                    <a:pt x="29375" y="27533"/>
                  </a:lnTo>
                  <a:lnTo>
                    <a:pt x="29705" y="26073"/>
                  </a:lnTo>
                  <a:close/>
                </a:path>
                <a:path w="215265" h="49529">
                  <a:moveTo>
                    <a:pt x="34696" y="22796"/>
                  </a:moveTo>
                  <a:lnTo>
                    <a:pt x="33528" y="20840"/>
                  </a:lnTo>
                  <a:lnTo>
                    <a:pt x="32181" y="20586"/>
                  </a:lnTo>
                  <a:lnTo>
                    <a:pt x="30048" y="21932"/>
                  </a:lnTo>
                  <a:lnTo>
                    <a:pt x="29692" y="23241"/>
                  </a:lnTo>
                  <a:lnTo>
                    <a:pt x="30314" y="24193"/>
                  </a:lnTo>
                  <a:lnTo>
                    <a:pt x="30937" y="25146"/>
                  </a:lnTo>
                  <a:lnTo>
                    <a:pt x="32270" y="25400"/>
                  </a:lnTo>
                  <a:lnTo>
                    <a:pt x="33312" y="24752"/>
                  </a:lnTo>
                  <a:lnTo>
                    <a:pt x="34328" y="24104"/>
                  </a:lnTo>
                  <a:lnTo>
                    <a:pt x="34696" y="22796"/>
                  </a:lnTo>
                  <a:close/>
                </a:path>
                <a:path w="215265" h="49529">
                  <a:moveTo>
                    <a:pt x="38912" y="43891"/>
                  </a:moveTo>
                  <a:lnTo>
                    <a:pt x="38773" y="43002"/>
                  </a:lnTo>
                  <a:lnTo>
                    <a:pt x="38265" y="42265"/>
                  </a:lnTo>
                  <a:lnTo>
                    <a:pt x="37757" y="41529"/>
                  </a:lnTo>
                  <a:lnTo>
                    <a:pt x="36957" y="41071"/>
                  </a:lnTo>
                  <a:lnTo>
                    <a:pt x="36080" y="40970"/>
                  </a:lnTo>
                  <a:lnTo>
                    <a:pt x="35191" y="40843"/>
                  </a:lnTo>
                  <a:lnTo>
                    <a:pt x="34264" y="41109"/>
                  </a:lnTo>
                  <a:lnTo>
                    <a:pt x="31838" y="42926"/>
                  </a:lnTo>
                  <a:lnTo>
                    <a:pt x="31623" y="44018"/>
                  </a:lnTo>
                  <a:lnTo>
                    <a:pt x="30721" y="43929"/>
                  </a:lnTo>
                  <a:lnTo>
                    <a:pt x="29260" y="45173"/>
                  </a:lnTo>
                  <a:lnTo>
                    <a:pt x="27787" y="46405"/>
                  </a:lnTo>
                  <a:lnTo>
                    <a:pt x="27698" y="47091"/>
                  </a:lnTo>
                  <a:lnTo>
                    <a:pt x="33070" y="47091"/>
                  </a:lnTo>
                  <a:lnTo>
                    <a:pt x="33680" y="47840"/>
                  </a:lnTo>
                  <a:lnTo>
                    <a:pt x="35826" y="48069"/>
                  </a:lnTo>
                  <a:lnTo>
                    <a:pt x="37325" y="46951"/>
                  </a:lnTo>
                  <a:lnTo>
                    <a:pt x="38087" y="46393"/>
                  </a:lnTo>
                  <a:lnTo>
                    <a:pt x="38544" y="45554"/>
                  </a:lnTo>
                  <a:lnTo>
                    <a:pt x="38735" y="44729"/>
                  </a:lnTo>
                  <a:lnTo>
                    <a:pt x="38912" y="43891"/>
                  </a:lnTo>
                  <a:close/>
                </a:path>
                <a:path w="215265" h="49529">
                  <a:moveTo>
                    <a:pt x="39814" y="19735"/>
                  </a:moveTo>
                  <a:lnTo>
                    <a:pt x="38836" y="17919"/>
                  </a:lnTo>
                  <a:lnTo>
                    <a:pt x="37642" y="17640"/>
                  </a:lnTo>
                  <a:lnTo>
                    <a:pt x="35661" y="18757"/>
                  </a:lnTo>
                  <a:lnTo>
                    <a:pt x="35280" y="19926"/>
                  </a:lnTo>
                  <a:lnTo>
                    <a:pt x="35801" y="20815"/>
                  </a:lnTo>
                  <a:lnTo>
                    <a:pt x="36322" y="21704"/>
                  </a:lnTo>
                  <a:lnTo>
                    <a:pt x="37515" y="21983"/>
                  </a:lnTo>
                  <a:lnTo>
                    <a:pt x="39433" y="20904"/>
                  </a:lnTo>
                  <a:lnTo>
                    <a:pt x="39814" y="19735"/>
                  </a:lnTo>
                  <a:close/>
                </a:path>
                <a:path w="215265" h="49529">
                  <a:moveTo>
                    <a:pt x="44081" y="29425"/>
                  </a:moveTo>
                  <a:lnTo>
                    <a:pt x="42697" y="26873"/>
                  </a:lnTo>
                  <a:lnTo>
                    <a:pt x="41008" y="26492"/>
                  </a:lnTo>
                  <a:lnTo>
                    <a:pt x="38214" y="28117"/>
                  </a:lnTo>
                  <a:lnTo>
                    <a:pt x="37757" y="29565"/>
                  </a:lnTo>
                  <a:lnTo>
                    <a:pt x="35966" y="29273"/>
                  </a:lnTo>
                  <a:lnTo>
                    <a:pt x="34505" y="30200"/>
                  </a:lnTo>
                  <a:lnTo>
                    <a:pt x="33045" y="31153"/>
                  </a:lnTo>
                  <a:lnTo>
                    <a:pt x="32689" y="32499"/>
                  </a:lnTo>
                  <a:lnTo>
                    <a:pt x="31026" y="32283"/>
                  </a:lnTo>
                  <a:lnTo>
                    <a:pt x="28028" y="34455"/>
                  </a:lnTo>
                  <a:lnTo>
                    <a:pt x="27698" y="35979"/>
                  </a:lnTo>
                  <a:lnTo>
                    <a:pt x="26403" y="35877"/>
                  </a:lnTo>
                  <a:lnTo>
                    <a:pt x="25488" y="36156"/>
                  </a:lnTo>
                  <a:lnTo>
                    <a:pt x="23190" y="37985"/>
                  </a:lnTo>
                  <a:lnTo>
                    <a:pt x="22948" y="39420"/>
                  </a:lnTo>
                  <a:lnTo>
                    <a:pt x="22694" y="39395"/>
                  </a:lnTo>
                  <a:lnTo>
                    <a:pt x="21805" y="39382"/>
                  </a:lnTo>
                  <a:lnTo>
                    <a:pt x="20853" y="39712"/>
                  </a:lnTo>
                  <a:lnTo>
                    <a:pt x="18503" y="41770"/>
                  </a:lnTo>
                  <a:lnTo>
                    <a:pt x="18364" y="43078"/>
                  </a:lnTo>
                  <a:lnTo>
                    <a:pt x="17373" y="43078"/>
                  </a:lnTo>
                  <a:lnTo>
                    <a:pt x="16395" y="43497"/>
                  </a:lnTo>
                  <a:lnTo>
                    <a:pt x="14020" y="45783"/>
                  </a:lnTo>
                  <a:lnTo>
                    <a:pt x="13944" y="46977"/>
                  </a:lnTo>
                  <a:lnTo>
                    <a:pt x="13106" y="47091"/>
                  </a:lnTo>
                  <a:lnTo>
                    <a:pt x="13944" y="47091"/>
                  </a:lnTo>
                  <a:lnTo>
                    <a:pt x="15697" y="47091"/>
                  </a:lnTo>
                  <a:lnTo>
                    <a:pt x="21691" y="47091"/>
                  </a:lnTo>
                  <a:lnTo>
                    <a:pt x="21717" y="46710"/>
                  </a:lnTo>
                  <a:lnTo>
                    <a:pt x="23037" y="46736"/>
                  </a:lnTo>
                  <a:lnTo>
                    <a:pt x="25234" y="44805"/>
                  </a:lnTo>
                  <a:lnTo>
                    <a:pt x="25654" y="43942"/>
                  </a:lnTo>
                  <a:lnTo>
                    <a:pt x="25742" y="43040"/>
                  </a:lnTo>
                  <a:lnTo>
                    <a:pt x="25768" y="42786"/>
                  </a:lnTo>
                  <a:lnTo>
                    <a:pt x="27216" y="42887"/>
                  </a:lnTo>
                  <a:lnTo>
                    <a:pt x="29387" y="41160"/>
                  </a:lnTo>
                  <a:lnTo>
                    <a:pt x="29832" y="40360"/>
                  </a:lnTo>
                  <a:lnTo>
                    <a:pt x="30035" y="39065"/>
                  </a:lnTo>
                  <a:lnTo>
                    <a:pt x="31610" y="39255"/>
                  </a:lnTo>
                  <a:lnTo>
                    <a:pt x="34429" y="37211"/>
                  </a:lnTo>
                  <a:lnTo>
                    <a:pt x="34772" y="35572"/>
                  </a:lnTo>
                  <a:lnTo>
                    <a:pt x="36169" y="35814"/>
                  </a:lnTo>
                  <a:lnTo>
                    <a:pt x="38925" y="34036"/>
                  </a:lnTo>
                  <a:lnTo>
                    <a:pt x="39370" y="32283"/>
                  </a:lnTo>
                  <a:lnTo>
                    <a:pt x="40906" y="32626"/>
                  </a:lnTo>
                  <a:lnTo>
                    <a:pt x="43573" y="31089"/>
                  </a:lnTo>
                  <a:lnTo>
                    <a:pt x="44081" y="29425"/>
                  </a:lnTo>
                  <a:close/>
                </a:path>
                <a:path w="215265" h="49529">
                  <a:moveTo>
                    <a:pt x="48907" y="26809"/>
                  </a:moveTo>
                  <a:lnTo>
                    <a:pt x="47726" y="24384"/>
                  </a:lnTo>
                  <a:lnTo>
                    <a:pt x="46177" y="23964"/>
                  </a:lnTo>
                  <a:lnTo>
                    <a:pt x="43497" y="25336"/>
                  </a:lnTo>
                  <a:lnTo>
                    <a:pt x="42951" y="26860"/>
                  </a:lnTo>
                  <a:lnTo>
                    <a:pt x="43599" y="28041"/>
                  </a:lnTo>
                  <a:lnTo>
                    <a:pt x="44246" y="29222"/>
                  </a:lnTo>
                  <a:lnTo>
                    <a:pt x="45808" y="29654"/>
                  </a:lnTo>
                  <a:lnTo>
                    <a:pt x="48348" y="28333"/>
                  </a:lnTo>
                  <a:lnTo>
                    <a:pt x="48907" y="26809"/>
                  </a:lnTo>
                  <a:close/>
                </a:path>
                <a:path w="215265" h="49529">
                  <a:moveTo>
                    <a:pt x="53835" y="24434"/>
                  </a:moveTo>
                  <a:lnTo>
                    <a:pt x="53352" y="23291"/>
                  </a:lnTo>
                  <a:lnTo>
                    <a:pt x="52857" y="22148"/>
                  </a:lnTo>
                  <a:lnTo>
                    <a:pt x="51435" y="21678"/>
                  </a:lnTo>
                  <a:lnTo>
                    <a:pt x="50177" y="22263"/>
                  </a:lnTo>
                  <a:lnTo>
                    <a:pt x="48920" y="22834"/>
                  </a:lnTo>
                  <a:lnTo>
                    <a:pt x="48336" y="24206"/>
                  </a:lnTo>
                  <a:lnTo>
                    <a:pt x="48882" y="25336"/>
                  </a:lnTo>
                  <a:lnTo>
                    <a:pt x="49428" y="26466"/>
                  </a:lnTo>
                  <a:lnTo>
                    <a:pt x="50850" y="26924"/>
                  </a:lnTo>
                  <a:lnTo>
                    <a:pt x="52057" y="26365"/>
                  </a:lnTo>
                  <a:lnTo>
                    <a:pt x="53263" y="25819"/>
                  </a:lnTo>
                  <a:lnTo>
                    <a:pt x="53835" y="24434"/>
                  </a:lnTo>
                  <a:close/>
                </a:path>
                <a:path w="215265" h="49529">
                  <a:moveTo>
                    <a:pt x="58889" y="22288"/>
                  </a:moveTo>
                  <a:lnTo>
                    <a:pt x="58483" y="21221"/>
                  </a:lnTo>
                  <a:lnTo>
                    <a:pt x="58089" y="20142"/>
                  </a:lnTo>
                  <a:lnTo>
                    <a:pt x="56794" y="19659"/>
                  </a:lnTo>
                  <a:lnTo>
                    <a:pt x="54432" y="20599"/>
                  </a:lnTo>
                  <a:lnTo>
                    <a:pt x="53848" y="21844"/>
                  </a:lnTo>
                  <a:lnTo>
                    <a:pt x="54292" y="22898"/>
                  </a:lnTo>
                  <a:lnTo>
                    <a:pt x="54749" y="23952"/>
                  </a:lnTo>
                  <a:lnTo>
                    <a:pt x="56019" y="24434"/>
                  </a:lnTo>
                  <a:lnTo>
                    <a:pt x="57162" y="23990"/>
                  </a:lnTo>
                  <a:lnTo>
                    <a:pt x="58293" y="23533"/>
                  </a:lnTo>
                  <a:lnTo>
                    <a:pt x="58889" y="22288"/>
                  </a:lnTo>
                  <a:close/>
                </a:path>
                <a:path w="215265" h="49529">
                  <a:moveTo>
                    <a:pt x="62865" y="10020"/>
                  </a:moveTo>
                  <a:lnTo>
                    <a:pt x="62560" y="9042"/>
                  </a:lnTo>
                  <a:lnTo>
                    <a:pt x="62255" y="8064"/>
                  </a:lnTo>
                  <a:lnTo>
                    <a:pt x="61137" y="7556"/>
                  </a:lnTo>
                  <a:lnTo>
                    <a:pt x="58978" y="8267"/>
                  </a:lnTo>
                  <a:lnTo>
                    <a:pt x="58381" y="9347"/>
                  </a:lnTo>
                  <a:lnTo>
                    <a:pt x="58724" y="10312"/>
                  </a:lnTo>
                  <a:lnTo>
                    <a:pt x="59055" y="11290"/>
                  </a:lnTo>
                  <a:lnTo>
                    <a:pt x="60185" y="11798"/>
                  </a:lnTo>
                  <a:lnTo>
                    <a:pt x="62255" y="11099"/>
                  </a:lnTo>
                  <a:lnTo>
                    <a:pt x="62865" y="10020"/>
                  </a:lnTo>
                  <a:close/>
                </a:path>
                <a:path w="215265" h="49529">
                  <a:moveTo>
                    <a:pt x="64033" y="20370"/>
                  </a:moveTo>
                  <a:lnTo>
                    <a:pt x="63703" y="19380"/>
                  </a:lnTo>
                  <a:lnTo>
                    <a:pt x="63385" y="18389"/>
                  </a:lnTo>
                  <a:lnTo>
                    <a:pt x="62242" y="17881"/>
                  </a:lnTo>
                  <a:lnTo>
                    <a:pt x="60045" y="18643"/>
                  </a:lnTo>
                  <a:lnTo>
                    <a:pt x="59448" y="19748"/>
                  </a:lnTo>
                  <a:lnTo>
                    <a:pt x="59817" y="20726"/>
                  </a:lnTo>
                  <a:lnTo>
                    <a:pt x="60185" y="21704"/>
                  </a:lnTo>
                  <a:lnTo>
                    <a:pt x="61328" y="22212"/>
                  </a:lnTo>
                  <a:lnTo>
                    <a:pt x="63436" y="21475"/>
                  </a:lnTo>
                  <a:lnTo>
                    <a:pt x="64033" y="20370"/>
                  </a:lnTo>
                  <a:close/>
                </a:path>
                <a:path w="215265" h="49529">
                  <a:moveTo>
                    <a:pt x="69049" y="8382"/>
                  </a:moveTo>
                  <a:lnTo>
                    <a:pt x="68770" y="7277"/>
                  </a:lnTo>
                  <a:lnTo>
                    <a:pt x="68491" y="6172"/>
                  </a:lnTo>
                  <a:lnTo>
                    <a:pt x="67284" y="5549"/>
                  </a:lnTo>
                  <a:lnTo>
                    <a:pt x="64858" y="6235"/>
                  </a:lnTo>
                  <a:lnTo>
                    <a:pt x="64135" y="7391"/>
                  </a:lnTo>
                  <a:lnTo>
                    <a:pt x="64465" y="8483"/>
                  </a:lnTo>
                  <a:lnTo>
                    <a:pt x="64782" y="9575"/>
                  </a:lnTo>
                  <a:lnTo>
                    <a:pt x="65989" y="10198"/>
                  </a:lnTo>
                  <a:lnTo>
                    <a:pt x="68326" y="9537"/>
                  </a:lnTo>
                  <a:lnTo>
                    <a:pt x="69049" y="8382"/>
                  </a:lnTo>
                  <a:close/>
                </a:path>
                <a:path w="215265" h="49529">
                  <a:moveTo>
                    <a:pt x="69278" y="18707"/>
                  </a:moveTo>
                  <a:lnTo>
                    <a:pt x="69024" y="17792"/>
                  </a:lnTo>
                  <a:lnTo>
                    <a:pt x="68783" y="16878"/>
                  </a:lnTo>
                  <a:lnTo>
                    <a:pt x="67767" y="16383"/>
                  </a:lnTo>
                  <a:lnTo>
                    <a:pt x="65760" y="16967"/>
                  </a:lnTo>
                  <a:lnTo>
                    <a:pt x="65176" y="17945"/>
                  </a:lnTo>
                  <a:lnTo>
                    <a:pt x="65455" y="18846"/>
                  </a:lnTo>
                  <a:lnTo>
                    <a:pt x="65735" y="19748"/>
                  </a:lnTo>
                  <a:lnTo>
                    <a:pt x="66751" y="20243"/>
                  </a:lnTo>
                  <a:lnTo>
                    <a:pt x="68694" y="19685"/>
                  </a:lnTo>
                  <a:lnTo>
                    <a:pt x="69278" y="18707"/>
                  </a:lnTo>
                  <a:close/>
                </a:path>
                <a:path w="215265" h="49529">
                  <a:moveTo>
                    <a:pt x="71081" y="28257"/>
                  </a:moveTo>
                  <a:lnTo>
                    <a:pt x="70370" y="25692"/>
                  </a:lnTo>
                  <a:lnTo>
                    <a:pt x="68935" y="25006"/>
                  </a:lnTo>
                  <a:lnTo>
                    <a:pt x="67513" y="25438"/>
                  </a:lnTo>
                  <a:lnTo>
                    <a:pt x="66090" y="25882"/>
                  </a:lnTo>
                  <a:lnTo>
                    <a:pt x="65278" y="27254"/>
                  </a:lnTo>
                  <a:lnTo>
                    <a:pt x="65709" y="28524"/>
                  </a:lnTo>
                  <a:lnTo>
                    <a:pt x="66141" y="29794"/>
                  </a:lnTo>
                  <a:lnTo>
                    <a:pt x="67576" y="30480"/>
                  </a:lnTo>
                  <a:lnTo>
                    <a:pt x="68922" y="30060"/>
                  </a:lnTo>
                  <a:lnTo>
                    <a:pt x="70281" y="29654"/>
                  </a:lnTo>
                  <a:lnTo>
                    <a:pt x="71081" y="28257"/>
                  </a:lnTo>
                  <a:close/>
                </a:path>
                <a:path w="215265" h="49529">
                  <a:moveTo>
                    <a:pt x="75298" y="7048"/>
                  </a:moveTo>
                  <a:lnTo>
                    <a:pt x="75057" y="5829"/>
                  </a:lnTo>
                  <a:lnTo>
                    <a:pt x="74815" y="4610"/>
                  </a:lnTo>
                  <a:lnTo>
                    <a:pt x="73520" y="3860"/>
                  </a:lnTo>
                  <a:lnTo>
                    <a:pt x="72174" y="4178"/>
                  </a:lnTo>
                  <a:lnTo>
                    <a:pt x="70827" y="4483"/>
                  </a:lnTo>
                  <a:lnTo>
                    <a:pt x="69977" y="5715"/>
                  </a:lnTo>
                  <a:lnTo>
                    <a:pt x="70269" y="6921"/>
                  </a:lnTo>
                  <a:lnTo>
                    <a:pt x="70573" y="8128"/>
                  </a:lnTo>
                  <a:lnTo>
                    <a:pt x="71869" y="8877"/>
                  </a:lnTo>
                  <a:lnTo>
                    <a:pt x="74447" y="8280"/>
                  </a:lnTo>
                  <a:lnTo>
                    <a:pt x="75298" y="7048"/>
                  </a:lnTo>
                  <a:close/>
                </a:path>
                <a:path w="215265" h="49529">
                  <a:moveTo>
                    <a:pt x="75933" y="26936"/>
                  </a:moveTo>
                  <a:lnTo>
                    <a:pt x="75387" y="24511"/>
                  </a:lnTo>
                  <a:lnTo>
                    <a:pt x="74079" y="23812"/>
                  </a:lnTo>
                  <a:lnTo>
                    <a:pt x="71399" y="24498"/>
                  </a:lnTo>
                  <a:lnTo>
                    <a:pt x="70586" y="25742"/>
                  </a:lnTo>
                  <a:lnTo>
                    <a:pt x="70929" y="26936"/>
                  </a:lnTo>
                  <a:lnTo>
                    <a:pt x="71272" y="28130"/>
                  </a:lnTo>
                  <a:lnTo>
                    <a:pt x="72580" y="28841"/>
                  </a:lnTo>
                  <a:lnTo>
                    <a:pt x="75133" y="28181"/>
                  </a:lnTo>
                  <a:lnTo>
                    <a:pt x="75933" y="26936"/>
                  </a:lnTo>
                  <a:close/>
                </a:path>
                <a:path w="215265" h="49529">
                  <a:moveTo>
                    <a:pt x="80873" y="25831"/>
                  </a:moveTo>
                  <a:lnTo>
                    <a:pt x="80467" y="23558"/>
                  </a:lnTo>
                  <a:lnTo>
                    <a:pt x="79286" y="22860"/>
                  </a:lnTo>
                  <a:lnTo>
                    <a:pt x="76784" y="23368"/>
                  </a:lnTo>
                  <a:lnTo>
                    <a:pt x="75984" y="24485"/>
                  </a:lnTo>
                  <a:lnTo>
                    <a:pt x="76238" y="25603"/>
                  </a:lnTo>
                  <a:lnTo>
                    <a:pt x="76492" y="26720"/>
                  </a:lnTo>
                  <a:lnTo>
                    <a:pt x="77673" y="27432"/>
                  </a:lnTo>
                  <a:lnTo>
                    <a:pt x="78867" y="27190"/>
                  </a:lnTo>
                  <a:lnTo>
                    <a:pt x="80060" y="26936"/>
                  </a:lnTo>
                  <a:lnTo>
                    <a:pt x="80873" y="25831"/>
                  </a:lnTo>
                  <a:close/>
                </a:path>
                <a:path w="215265" h="49529">
                  <a:moveTo>
                    <a:pt x="81610" y="6032"/>
                  </a:moveTo>
                  <a:lnTo>
                    <a:pt x="81407" y="4699"/>
                  </a:lnTo>
                  <a:lnTo>
                    <a:pt x="81203" y="3340"/>
                  </a:lnTo>
                  <a:lnTo>
                    <a:pt x="79844" y="2476"/>
                  </a:lnTo>
                  <a:lnTo>
                    <a:pt x="76873" y="3009"/>
                  </a:lnTo>
                  <a:lnTo>
                    <a:pt x="75882" y="4292"/>
                  </a:lnTo>
                  <a:lnTo>
                    <a:pt x="76415" y="6959"/>
                  </a:lnTo>
                  <a:lnTo>
                    <a:pt x="77774" y="7835"/>
                  </a:lnTo>
                  <a:lnTo>
                    <a:pt x="80619" y="7327"/>
                  </a:lnTo>
                  <a:lnTo>
                    <a:pt x="81610" y="6032"/>
                  </a:lnTo>
                  <a:close/>
                </a:path>
                <a:path w="215265" h="49529">
                  <a:moveTo>
                    <a:pt x="85839" y="24942"/>
                  </a:moveTo>
                  <a:lnTo>
                    <a:pt x="85559" y="22847"/>
                  </a:lnTo>
                  <a:lnTo>
                    <a:pt x="84518" y="22148"/>
                  </a:lnTo>
                  <a:lnTo>
                    <a:pt x="82194" y="22504"/>
                  </a:lnTo>
                  <a:lnTo>
                    <a:pt x="81407" y="23495"/>
                  </a:lnTo>
                  <a:lnTo>
                    <a:pt x="81597" y="24536"/>
                  </a:lnTo>
                  <a:lnTo>
                    <a:pt x="81788" y="25577"/>
                  </a:lnTo>
                  <a:lnTo>
                    <a:pt x="82829" y="26276"/>
                  </a:lnTo>
                  <a:lnTo>
                    <a:pt x="83947" y="26111"/>
                  </a:lnTo>
                  <a:lnTo>
                    <a:pt x="85051" y="25933"/>
                  </a:lnTo>
                  <a:lnTo>
                    <a:pt x="85839" y="24942"/>
                  </a:lnTo>
                  <a:close/>
                </a:path>
                <a:path w="215265" h="49529">
                  <a:moveTo>
                    <a:pt x="87947" y="5321"/>
                  </a:moveTo>
                  <a:lnTo>
                    <a:pt x="87807" y="3886"/>
                  </a:lnTo>
                  <a:lnTo>
                    <a:pt x="87668" y="2400"/>
                  </a:lnTo>
                  <a:lnTo>
                    <a:pt x="86233" y="1397"/>
                  </a:lnTo>
                  <a:lnTo>
                    <a:pt x="82994" y="1816"/>
                  </a:lnTo>
                  <a:lnTo>
                    <a:pt x="81864" y="3162"/>
                  </a:lnTo>
                  <a:lnTo>
                    <a:pt x="82296" y="6057"/>
                  </a:lnTo>
                  <a:lnTo>
                    <a:pt x="83731" y="7073"/>
                  </a:lnTo>
                  <a:lnTo>
                    <a:pt x="85267" y="6870"/>
                  </a:lnTo>
                  <a:lnTo>
                    <a:pt x="86817" y="6680"/>
                  </a:lnTo>
                  <a:lnTo>
                    <a:pt x="87947" y="5321"/>
                  </a:lnTo>
                  <a:close/>
                </a:path>
                <a:path w="215265" h="49529">
                  <a:moveTo>
                    <a:pt x="90843" y="24295"/>
                  </a:moveTo>
                  <a:lnTo>
                    <a:pt x="90766" y="23329"/>
                  </a:lnTo>
                  <a:lnTo>
                    <a:pt x="90678" y="22377"/>
                  </a:lnTo>
                  <a:lnTo>
                    <a:pt x="89763" y="21691"/>
                  </a:lnTo>
                  <a:lnTo>
                    <a:pt x="87630" y="21920"/>
                  </a:lnTo>
                  <a:lnTo>
                    <a:pt x="86868" y="22783"/>
                  </a:lnTo>
                  <a:lnTo>
                    <a:pt x="86995" y="23736"/>
                  </a:lnTo>
                  <a:lnTo>
                    <a:pt x="87122" y="24688"/>
                  </a:lnTo>
                  <a:lnTo>
                    <a:pt x="88036" y="25374"/>
                  </a:lnTo>
                  <a:lnTo>
                    <a:pt x="89065" y="25273"/>
                  </a:lnTo>
                  <a:lnTo>
                    <a:pt x="90081" y="25158"/>
                  </a:lnTo>
                  <a:lnTo>
                    <a:pt x="90843" y="24295"/>
                  </a:lnTo>
                  <a:close/>
                </a:path>
                <a:path w="215265" h="49529">
                  <a:moveTo>
                    <a:pt x="91922" y="14770"/>
                  </a:moveTo>
                  <a:lnTo>
                    <a:pt x="91859" y="13830"/>
                  </a:lnTo>
                  <a:lnTo>
                    <a:pt x="91795" y="12890"/>
                  </a:lnTo>
                  <a:lnTo>
                    <a:pt x="90893" y="12204"/>
                  </a:lnTo>
                  <a:lnTo>
                    <a:pt x="89852" y="12306"/>
                  </a:lnTo>
                  <a:lnTo>
                    <a:pt x="88811" y="12395"/>
                  </a:lnTo>
                  <a:lnTo>
                    <a:pt x="88049" y="13246"/>
                  </a:lnTo>
                  <a:lnTo>
                    <a:pt x="88252" y="15125"/>
                  </a:lnTo>
                  <a:lnTo>
                    <a:pt x="89154" y="15811"/>
                  </a:lnTo>
                  <a:lnTo>
                    <a:pt x="90157" y="15709"/>
                  </a:lnTo>
                  <a:lnTo>
                    <a:pt x="91173" y="15621"/>
                  </a:lnTo>
                  <a:lnTo>
                    <a:pt x="91922" y="14770"/>
                  </a:lnTo>
                  <a:close/>
                </a:path>
                <a:path w="215265" h="49529">
                  <a:moveTo>
                    <a:pt x="95885" y="23876"/>
                  </a:moveTo>
                  <a:lnTo>
                    <a:pt x="95808" y="22136"/>
                  </a:lnTo>
                  <a:lnTo>
                    <a:pt x="95008" y="21475"/>
                  </a:lnTo>
                  <a:lnTo>
                    <a:pt x="94043" y="21526"/>
                  </a:lnTo>
                  <a:lnTo>
                    <a:pt x="93091" y="21590"/>
                  </a:lnTo>
                  <a:lnTo>
                    <a:pt x="92367" y="22339"/>
                  </a:lnTo>
                  <a:lnTo>
                    <a:pt x="92430" y="23202"/>
                  </a:lnTo>
                  <a:lnTo>
                    <a:pt x="92494" y="24066"/>
                  </a:lnTo>
                  <a:lnTo>
                    <a:pt x="93306" y="24726"/>
                  </a:lnTo>
                  <a:lnTo>
                    <a:pt x="94234" y="24676"/>
                  </a:lnTo>
                  <a:lnTo>
                    <a:pt x="95161" y="24612"/>
                  </a:lnTo>
                  <a:lnTo>
                    <a:pt x="95885" y="23876"/>
                  </a:lnTo>
                  <a:close/>
                </a:path>
                <a:path w="215265" h="49529">
                  <a:moveTo>
                    <a:pt x="97815" y="14566"/>
                  </a:moveTo>
                  <a:lnTo>
                    <a:pt x="97790" y="13525"/>
                  </a:lnTo>
                  <a:lnTo>
                    <a:pt x="97764" y="12484"/>
                  </a:lnTo>
                  <a:lnTo>
                    <a:pt x="96812" y="11671"/>
                  </a:lnTo>
                  <a:lnTo>
                    <a:pt x="95656" y="11722"/>
                  </a:lnTo>
                  <a:lnTo>
                    <a:pt x="94500" y="11785"/>
                  </a:lnTo>
                  <a:lnTo>
                    <a:pt x="93611" y="12674"/>
                  </a:lnTo>
                  <a:lnTo>
                    <a:pt x="93738" y="14757"/>
                  </a:lnTo>
                  <a:lnTo>
                    <a:pt x="94703" y="15570"/>
                  </a:lnTo>
                  <a:lnTo>
                    <a:pt x="96926" y="15468"/>
                  </a:lnTo>
                  <a:lnTo>
                    <a:pt x="97815" y="14566"/>
                  </a:lnTo>
                  <a:close/>
                </a:path>
                <a:path w="215265" h="49529">
                  <a:moveTo>
                    <a:pt x="103771" y="12382"/>
                  </a:moveTo>
                  <a:lnTo>
                    <a:pt x="102755" y="11442"/>
                  </a:lnTo>
                  <a:lnTo>
                    <a:pt x="100215" y="11442"/>
                  </a:lnTo>
                  <a:lnTo>
                    <a:pt x="99199" y="12369"/>
                  </a:lnTo>
                  <a:lnTo>
                    <a:pt x="99212" y="13512"/>
                  </a:lnTo>
                  <a:lnTo>
                    <a:pt x="99237" y="14668"/>
                  </a:lnTo>
                  <a:lnTo>
                    <a:pt x="100241" y="15595"/>
                  </a:lnTo>
                  <a:lnTo>
                    <a:pt x="101460" y="15595"/>
                  </a:lnTo>
                  <a:lnTo>
                    <a:pt x="102679" y="15608"/>
                  </a:lnTo>
                  <a:lnTo>
                    <a:pt x="103695" y="14668"/>
                  </a:lnTo>
                  <a:lnTo>
                    <a:pt x="103733" y="13525"/>
                  </a:lnTo>
                  <a:lnTo>
                    <a:pt x="103771" y="12382"/>
                  </a:lnTo>
                  <a:close/>
                </a:path>
                <a:path w="215265" h="49529">
                  <a:moveTo>
                    <a:pt x="109766" y="12573"/>
                  </a:moveTo>
                  <a:lnTo>
                    <a:pt x="108724" y="11518"/>
                  </a:lnTo>
                  <a:lnTo>
                    <a:pt x="107340" y="11442"/>
                  </a:lnTo>
                  <a:lnTo>
                    <a:pt x="105943" y="11379"/>
                  </a:lnTo>
                  <a:lnTo>
                    <a:pt x="104800" y="12331"/>
                  </a:lnTo>
                  <a:lnTo>
                    <a:pt x="104724" y="14820"/>
                  </a:lnTo>
                  <a:lnTo>
                    <a:pt x="105765" y="15887"/>
                  </a:lnTo>
                  <a:lnTo>
                    <a:pt x="107086" y="15951"/>
                  </a:lnTo>
                  <a:lnTo>
                    <a:pt x="108407" y="16027"/>
                  </a:lnTo>
                  <a:lnTo>
                    <a:pt x="109562" y="15062"/>
                  </a:lnTo>
                  <a:lnTo>
                    <a:pt x="109664" y="13830"/>
                  </a:lnTo>
                  <a:lnTo>
                    <a:pt x="109766" y="12573"/>
                  </a:lnTo>
                  <a:close/>
                </a:path>
                <a:path w="215265" h="49529">
                  <a:moveTo>
                    <a:pt x="115747" y="13068"/>
                  </a:moveTo>
                  <a:lnTo>
                    <a:pt x="114681" y="11874"/>
                  </a:lnTo>
                  <a:lnTo>
                    <a:pt x="111683" y="11569"/>
                  </a:lnTo>
                  <a:lnTo>
                    <a:pt x="110388" y="12547"/>
                  </a:lnTo>
                  <a:lnTo>
                    <a:pt x="110185" y="15240"/>
                  </a:lnTo>
                  <a:lnTo>
                    <a:pt x="111252" y="16446"/>
                  </a:lnTo>
                  <a:lnTo>
                    <a:pt x="112674" y="16573"/>
                  </a:lnTo>
                  <a:lnTo>
                    <a:pt x="114096" y="16725"/>
                  </a:lnTo>
                  <a:lnTo>
                    <a:pt x="115392" y="15748"/>
                  </a:lnTo>
                  <a:lnTo>
                    <a:pt x="115570" y="14427"/>
                  </a:lnTo>
                  <a:lnTo>
                    <a:pt x="115747" y="13068"/>
                  </a:lnTo>
                  <a:close/>
                </a:path>
                <a:path w="215265" h="49529">
                  <a:moveTo>
                    <a:pt x="166776" y="19545"/>
                  </a:moveTo>
                  <a:lnTo>
                    <a:pt x="166192" y="17729"/>
                  </a:lnTo>
                  <a:lnTo>
                    <a:pt x="164668" y="16852"/>
                  </a:lnTo>
                  <a:lnTo>
                    <a:pt x="163918" y="16395"/>
                  </a:lnTo>
                  <a:lnTo>
                    <a:pt x="163029" y="16357"/>
                  </a:lnTo>
                  <a:lnTo>
                    <a:pt x="161544" y="16725"/>
                  </a:lnTo>
                  <a:lnTo>
                    <a:pt x="161239" y="16954"/>
                  </a:lnTo>
                  <a:lnTo>
                    <a:pt x="161480" y="16497"/>
                  </a:lnTo>
                  <a:lnTo>
                    <a:pt x="160769" y="14592"/>
                  </a:lnTo>
                  <a:lnTo>
                    <a:pt x="159092" y="13728"/>
                  </a:lnTo>
                  <a:lnTo>
                    <a:pt x="158254" y="13284"/>
                  </a:lnTo>
                  <a:lnTo>
                    <a:pt x="157327" y="13271"/>
                  </a:lnTo>
                  <a:lnTo>
                    <a:pt x="156044" y="13677"/>
                  </a:lnTo>
                  <a:lnTo>
                    <a:pt x="155194" y="11709"/>
                  </a:lnTo>
                  <a:lnTo>
                    <a:pt x="153365" y="10883"/>
                  </a:lnTo>
                  <a:lnTo>
                    <a:pt x="152463" y="10452"/>
                  </a:lnTo>
                  <a:lnTo>
                    <a:pt x="151472" y="10464"/>
                  </a:lnTo>
                  <a:lnTo>
                    <a:pt x="150368" y="10883"/>
                  </a:lnTo>
                  <a:lnTo>
                    <a:pt x="149491" y="9105"/>
                  </a:lnTo>
                  <a:lnTo>
                    <a:pt x="147015" y="8128"/>
                  </a:lnTo>
                  <a:lnTo>
                    <a:pt x="146507" y="8039"/>
                  </a:lnTo>
                  <a:lnTo>
                    <a:pt x="145516" y="8051"/>
                  </a:lnTo>
                  <a:lnTo>
                    <a:pt x="145046" y="8153"/>
                  </a:lnTo>
                  <a:lnTo>
                    <a:pt x="144551" y="8369"/>
                  </a:lnTo>
                  <a:lnTo>
                    <a:pt x="143662" y="6756"/>
                  </a:lnTo>
                  <a:lnTo>
                    <a:pt x="141516" y="6032"/>
                  </a:lnTo>
                  <a:lnTo>
                    <a:pt x="139382" y="5283"/>
                  </a:lnTo>
                  <a:lnTo>
                    <a:pt x="138404" y="5791"/>
                  </a:lnTo>
                  <a:lnTo>
                    <a:pt x="137718" y="4673"/>
                  </a:lnTo>
                  <a:lnTo>
                    <a:pt x="135420" y="4025"/>
                  </a:lnTo>
                  <a:lnTo>
                    <a:pt x="133134" y="3352"/>
                  </a:lnTo>
                  <a:lnTo>
                    <a:pt x="132334" y="3810"/>
                  </a:lnTo>
                  <a:lnTo>
                    <a:pt x="131673" y="2857"/>
                  </a:lnTo>
                  <a:lnTo>
                    <a:pt x="127990" y="2044"/>
                  </a:lnTo>
                  <a:lnTo>
                    <a:pt x="126796" y="2209"/>
                  </a:lnTo>
                  <a:lnTo>
                    <a:pt x="126009" y="2705"/>
                  </a:lnTo>
                  <a:lnTo>
                    <a:pt x="125234" y="1689"/>
                  </a:lnTo>
                  <a:lnTo>
                    <a:pt x="121704" y="1079"/>
                  </a:lnTo>
                  <a:lnTo>
                    <a:pt x="120573" y="1320"/>
                  </a:lnTo>
                  <a:lnTo>
                    <a:pt x="119354" y="2146"/>
                  </a:lnTo>
                  <a:lnTo>
                    <a:pt x="118567" y="1219"/>
                  </a:lnTo>
                  <a:lnTo>
                    <a:pt x="117614" y="685"/>
                  </a:lnTo>
                  <a:lnTo>
                    <a:pt x="115366" y="419"/>
                  </a:lnTo>
                  <a:lnTo>
                    <a:pt x="114312" y="711"/>
                  </a:lnTo>
                  <a:lnTo>
                    <a:pt x="112991" y="1651"/>
                  </a:lnTo>
                  <a:lnTo>
                    <a:pt x="112712" y="1346"/>
                  </a:lnTo>
                  <a:lnTo>
                    <a:pt x="112090" y="673"/>
                  </a:lnTo>
                  <a:lnTo>
                    <a:pt x="111150" y="215"/>
                  </a:lnTo>
                  <a:lnTo>
                    <a:pt x="110096" y="152"/>
                  </a:lnTo>
                  <a:lnTo>
                    <a:pt x="107962" y="0"/>
                  </a:lnTo>
                  <a:lnTo>
                    <a:pt x="106400" y="1244"/>
                  </a:lnTo>
                  <a:lnTo>
                    <a:pt x="105587" y="444"/>
                  </a:lnTo>
                  <a:lnTo>
                    <a:pt x="104686" y="76"/>
                  </a:lnTo>
                  <a:lnTo>
                    <a:pt x="101676" y="12"/>
                  </a:lnTo>
                  <a:lnTo>
                    <a:pt x="100088" y="1409"/>
                  </a:lnTo>
                  <a:lnTo>
                    <a:pt x="99098" y="546"/>
                  </a:lnTo>
                  <a:lnTo>
                    <a:pt x="98234" y="228"/>
                  </a:lnTo>
                  <a:lnTo>
                    <a:pt x="95415" y="304"/>
                  </a:lnTo>
                  <a:lnTo>
                    <a:pt x="94005" y="1689"/>
                  </a:lnTo>
                  <a:lnTo>
                    <a:pt x="92697" y="635"/>
                  </a:lnTo>
                  <a:lnTo>
                    <a:pt x="89179" y="914"/>
                  </a:lnTo>
                  <a:lnTo>
                    <a:pt x="87896" y="2298"/>
                  </a:lnTo>
                  <a:lnTo>
                    <a:pt x="88226" y="5435"/>
                  </a:lnTo>
                  <a:lnTo>
                    <a:pt x="89700" y="6604"/>
                  </a:lnTo>
                  <a:lnTo>
                    <a:pt x="93027" y="6337"/>
                  </a:lnTo>
                  <a:lnTo>
                    <a:pt x="94170" y="5118"/>
                  </a:lnTo>
                  <a:lnTo>
                    <a:pt x="95681" y="6413"/>
                  </a:lnTo>
                  <a:lnTo>
                    <a:pt x="98361" y="6337"/>
                  </a:lnTo>
                  <a:lnTo>
                    <a:pt x="99161" y="5969"/>
                  </a:lnTo>
                  <a:lnTo>
                    <a:pt x="100101" y="5041"/>
                  </a:lnTo>
                  <a:lnTo>
                    <a:pt x="101650" y="6515"/>
                  </a:lnTo>
                  <a:lnTo>
                    <a:pt x="104495" y="6565"/>
                  </a:lnTo>
                  <a:lnTo>
                    <a:pt x="105371" y="6223"/>
                  </a:lnTo>
                  <a:lnTo>
                    <a:pt x="106235" y="5461"/>
                  </a:lnTo>
                  <a:lnTo>
                    <a:pt x="107607" y="6896"/>
                  </a:lnTo>
                  <a:lnTo>
                    <a:pt x="110617" y="7099"/>
                  </a:lnTo>
                  <a:lnTo>
                    <a:pt x="111544" y="6781"/>
                  </a:lnTo>
                  <a:lnTo>
                    <a:pt x="112280" y="6210"/>
                  </a:lnTo>
                  <a:lnTo>
                    <a:pt x="112598" y="5943"/>
                  </a:lnTo>
                  <a:lnTo>
                    <a:pt x="113652" y="7150"/>
                  </a:lnTo>
                  <a:lnTo>
                    <a:pt x="114566" y="7670"/>
                  </a:lnTo>
                  <a:lnTo>
                    <a:pt x="116674" y="7924"/>
                  </a:lnTo>
                  <a:lnTo>
                    <a:pt x="117690" y="7632"/>
                  </a:lnTo>
                  <a:lnTo>
                    <a:pt x="118478" y="7073"/>
                  </a:lnTo>
                  <a:lnTo>
                    <a:pt x="118656" y="6946"/>
                  </a:lnTo>
                  <a:lnTo>
                    <a:pt x="118922" y="7264"/>
                  </a:lnTo>
                  <a:lnTo>
                    <a:pt x="119557" y="8077"/>
                  </a:lnTo>
                  <a:lnTo>
                    <a:pt x="120484" y="8686"/>
                  </a:lnTo>
                  <a:lnTo>
                    <a:pt x="123786" y="9245"/>
                  </a:lnTo>
                  <a:lnTo>
                    <a:pt x="124866" y="8559"/>
                  </a:lnTo>
                  <a:lnTo>
                    <a:pt x="125387" y="9258"/>
                  </a:lnTo>
                  <a:lnTo>
                    <a:pt x="126339" y="9969"/>
                  </a:lnTo>
                  <a:lnTo>
                    <a:pt x="127482" y="10210"/>
                  </a:lnTo>
                  <a:lnTo>
                    <a:pt x="129768" y="10731"/>
                  </a:lnTo>
                  <a:lnTo>
                    <a:pt x="130797" y="10134"/>
                  </a:lnTo>
                  <a:lnTo>
                    <a:pt x="131279" y="10820"/>
                  </a:lnTo>
                  <a:lnTo>
                    <a:pt x="133413" y="11455"/>
                  </a:lnTo>
                  <a:lnTo>
                    <a:pt x="135572" y="12065"/>
                  </a:lnTo>
                  <a:lnTo>
                    <a:pt x="136753" y="11455"/>
                  </a:lnTo>
                  <a:lnTo>
                    <a:pt x="137274" y="12268"/>
                  </a:lnTo>
                  <a:lnTo>
                    <a:pt x="139280" y="12992"/>
                  </a:lnTo>
                  <a:lnTo>
                    <a:pt x="141287" y="13652"/>
                  </a:lnTo>
                  <a:lnTo>
                    <a:pt x="142951" y="12903"/>
                  </a:lnTo>
                  <a:lnTo>
                    <a:pt x="143205" y="13347"/>
                  </a:lnTo>
                  <a:lnTo>
                    <a:pt x="143497" y="13716"/>
                  </a:lnTo>
                  <a:lnTo>
                    <a:pt x="143852" y="14020"/>
                  </a:lnTo>
                  <a:lnTo>
                    <a:pt x="144195" y="14338"/>
                  </a:lnTo>
                  <a:lnTo>
                    <a:pt x="144614" y="14605"/>
                  </a:lnTo>
                  <a:lnTo>
                    <a:pt x="146951" y="15519"/>
                  </a:lnTo>
                  <a:lnTo>
                    <a:pt x="148780" y="14795"/>
                  </a:lnTo>
                  <a:lnTo>
                    <a:pt x="149263" y="15811"/>
                  </a:lnTo>
                  <a:lnTo>
                    <a:pt x="149936" y="16446"/>
                  </a:lnTo>
                  <a:lnTo>
                    <a:pt x="150787" y="16865"/>
                  </a:lnTo>
                  <a:lnTo>
                    <a:pt x="152514" y="17640"/>
                  </a:lnTo>
                  <a:lnTo>
                    <a:pt x="154508" y="16967"/>
                  </a:lnTo>
                  <a:lnTo>
                    <a:pt x="155016" y="18173"/>
                  </a:lnTo>
                  <a:lnTo>
                    <a:pt x="155613" y="18796"/>
                  </a:lnTo>
                  <a:lnTo>
                    <a:pt x="156400" y="19215"/>
                  </a:lnTo>
                  <a:lnTo>
                    <a:pt x="157988" y="20027"/>
                  </a:lnTo>
                  <a:lnTo>
                    <a:pt x="159918" y="19481"/>
                  </a:lnTo>
                  <a:lnTo>
                    <a:pt x="160159" y="19024"/>
                  </a:lnTo>
                  <a:lnTo>
                    <a:pt x="160159" y="19392"/>
                  </a:lnTo>
                  <a:lnTo>
                    <a:pt x="160655" y="20828"/>
                  </a:lnTo>
                  <a:lnTo>
                    <a:pt x="161188" y="21412"/>
                  </a:lnTo>
                  <a:lnTo>
                    <a:pt x="161912" y="21844"/>
                  </a:lnTo>
                  <a:lnTo>
                    <a:pt x="163360" y="22682"/>
                  </a:lnTo>
                  <a:lnTo>
                    <a:pt x="165176" y="22263"/>
                  </a:lnTo>
                  <a:lnTo>
                    <a:pt x="166776" y="19545"/>
                  </a:lnTo>
                  <a:close/>
                </a:path>
                <a:path w="215265" h="49529">
                  <a:moveTo>
                    <a:pt x="171907" y="22821"/>
                  </a:moveTo>
                  <a:lnTo>
                    <a:pt x="171450" y="21107"/>
                  </a:lnTo>
                  <a:lnTo>
                    <a:pt x="170065" y="20218"/>
                  </a:lnTo>
                  <a:lnTo>
                    <a:pt x="168681" y="19367"/>
                  </a:lnTo>
                  <a:lnTo>
                    <a:pt x="166916" y="19761"/>
                  </a:lnTo>
                  <a:lnTo>
                    <a:pt x="166192" y="21018"/>
                  </a:lnTo>
                  <a:lnTo>
                    <a:pt x="165455" y="22288"/>
                  </a:lnTo>
                  <a:lnTo>
                    <a:pt x="165963" y="23926"/>
                  </a:lnTo>
                  <a:lnTo>
                    <a:pt x="167284" y="24739"/>
                  </a:lnTo>
                  <a:lnTo>
                    <a:pt x="168592" y="25590"/>
                  </a:lnTo>
                  <a:lnTo>
                    <a:pt x="170307" y="25273"/>
                  </a:lnTo>
                  <a:lnTo>
                    <a:pt x="171907" y="22821"/>
                  </a:lnTo>
                  <a:close/>
                </a:path>
                <a:path w="215265" h="49529">
                  <a:moveTo>
                    <a:pt x="176872" y="26339"/>
                  </a:moveTo>
                  <a:lnTo>
                    <a:pt x="176530" y="24739"/>
                  </a:lnTo>
                  <a:lnTo>
                    <a:pt x="175298" y="23850"/>
                  </a:lnTo>
                  <a:lnTo>
                    <a:pt x="174053" y="23012"/>
                  </a:lnTo>
                  <a:lnTo>
                    <a:pt x="172415" y="23291"/>
                  </a:lnTo>
                  <a:lnTo>
                    <a:pt x="171678" y="24422"/>
                  </a:lnTo>
                  <a:lnTo>
                    <a:pt x="170942" y="25565"/>
                  </a:lnTo>
                  <a:lnTo>
                    <a:pt x="171323" y="27101"/>
                  </a:lnTo>
                  <a:lnTo>
                    <a:pt x="172529" y="27914"/>
                  </a:lnTo>
                  <a:lnTo>
                    <a:pt x="173697" y="28752"/>
                  </a:lnTo>
                  <a:lnTo>
                    <a:pt x="175285" y="28536"/>
                  </a:lnTo>
                  <a:lnTo>
                    <a:pt x="176085" y="27444"/>
                  </a:lnTo>
                  <a:lnTo>
                    <a:pt x="176872" y="26339"/>
                  </a:lnTo>
                  <a:close/>
                </a:path>
                <a:path w="215265" h="49529">
                  <a:moveTo>
                    <a:pt x="181673" y="30073"/>
                  </a:moveTo>
                  <a:lnTo>
                    <a:pt x="181419" y="28575"/>
                  </a:lnTo>
                  <a:lnTo>
                    <a:pt x="180340" y="27724"/>
                  </a:lnTo>
                  <a:lnTo>
                    <a:pt x="179222" y="26898"/>
                  </a:lnTo>
                  <a:lnTo>
                    <a:pt x="177711" y="27076"/>
                  </a:lnTo>
                  <a:lnTo>
                    <a:pt x="176987" y="28079"/>
                  </a:lnTo>
                  <a:lnTo>
                    <a:pt x="176250" y="29095"/>
                  </a:lnTo>
                  <a:lnTo>
                    <a:pt x="176542" y="30530"/>
                  </a:lnTo>
                  <a:lnTo>
                    <a:pt x="177609" y="31318"/>
                  </a:lnTo>
                  <a:lnTo>
                    <a:pt x="178650" y="32143"/>
                  </a:lnTo>
                  <a:lnTo>
                    <a:pt x="180124" y="32016"/>
                  </a:lnTo>
                  <a:lnTo>
                    <a:pt x="181673" y="30073"/>
                  </a:lnTo>
                  <a:close/>
                </a:path>
                <a:path w="215265" h="49529">
                  <a:moveTo>
                    <a:pt x="183121" y="44805"/>
                  </a:moveTo>
                  <a:lnTo>
                    <a:pt x="182968" y="43053"/>
                  </a:lnTo>
                  <a:lnTo>
                    <a:pt x="181775" y="41948"/>
                  </a:lnTo>
                  <a:lnTo>
                    <a:pt x="181203" y="41389"/>
                  </a:lnTo>
                  <a:lnTo>
                    <a:pt x="180416" y="41173"/>
                  </a:lnTo>
                  <a:lnTo>
                    <a:pt x="179006" y="41198"/>
                  </a:lnTo>
                  <a:lnTo>
                    <a:pt x="178676" y="41351"/>
                  </a:lnTo>
                  <a:lnTo>
                    <a:pt x="179006" y="40970"/>
                  </a:lnTo>
                  <a:lnTo>
                    <a:pt x="178752" y="39116"/>
                  </a:lnTo>
                  <a:lnTo>
                    <a:pt x="177431" y="37998"/>
                  </a:lnTo>
                  <a:lnTo>
                    <a:pt x="176784" y="37426"/>
                  </a:lnTo>
                  <a:lnTo>
                    <a:pt x="175945" y="37223"/>
                  </a:lnTo>
                  <a:lnTo>
                    <a:pt x="175183" y="37274"/>
                  </a:lnTo>
                  <a:lnTo>
                    <a:pt x="174713" y="37325"/>
                  </a:lnTo>
                  <a:lnTo>
                    <a:pt x="174358" y="35394"/>
                  </a:lnTo>
                  <a:lnTo>
                    <a:pt x="172897" y="34277"/>
                  </a:lnTo>
                  <a:lnTo>
                    <a:pt x="172173" y="33705"/>
                  </a:lnTo>
                  <a:lnTo>
                    <a:pt x="171284" y="33515"/>
                  </a:lnTo>
                  <a:lnTo>
                    <a:pt x="170205" y="33655"/>
                  </a:lnTo>
                  <a:lnTo>
                    <a:pt x="169786" y="31864"/>
                  </a:lnTo>
                  <a:lnTo>
                    <a:pt x="167754" y="30480"/>
                  </a:lnTo>
                  <a:lnTo>
                    <a:pt x="167322" y="30289"/>
                  </a:lnTo>
                  <a:lnTo>
                    <a:pt x="166890" y="30187"/>
                  </a:lnTo>
                  <a:lnTo>
                    <a:pt x="166446" y="30111"/>
                  </a:lnTo>
                  <a:lnTo>
                    <a:pt x="165989" y="30099"/>
                  </a:lnTo>
                  <a:lnTo>
                    <a:pt x="165506" y="30187"/>
                  </a:lnTo>
                  <a:lnTo>
                    <a:pt x="165036" y="28549"/>
                  </a:lnTo>
                  <a:lnTo>
                    <a:pt x="163258" y="27457"/>
                  </a:lnTo>
                  <a:lnTo>
                    <a:pt x="161505" y="26339"/>
                  </a:lnTo>
                  <a:lnTo>
                    <a:pt x="160528" y="26593"/>
                  </a:lnTo>
                  <a:lnTo>
                    <a:pt x="160147" y="25450"/>
                  </a:lnTo>
                  <a:lnTo>
                    <a:pt x="158216" y="24409"/>
                  </a:lnTo>
                  <a:lnTo>
                    <a:pt x="156298" y="23317"/>
                  </a:lnTo>
                  <a:lnTo>
                    <a:pt x="155486" y="23558"/>
                  </a:lnTo>
                  <a:lnTo>
                    <a:pt x="155105" y="22593"/>
                  </a:lnTo>
                  <a:lnTo>
                    <a:pt x="153022" y="21590"/>
                  </a:lnTo>
                  <a:lnTo>
                    <a:pt x="151968" y="21107"/>
                  </a:lnTo>
                  <a:lnTo>
                    <a:pt x="150863" y="21005"/>
                  </a:lnTo>
                  <a:lnTo>
                    <a:pt x="150063" y="21285"/>
                  </a:lnTo>
                  <a:lnTo>
                    <a:pt x="149567" y="20193"/>
                  </a:lnTo>
                  <a:lnTo>
                    <a:pt x="146532" y="18923"/>
                  </a:lnTo>
                  <a:lnTo>
                    <a:pt x="145465" y="18910"/>
                  </a:lnTo>
                  <a:lnTo>
                    <a:pt x="144576" y="19227"/>
                  </a:lnTo>
                  <a:lnTo>
                    <a:pt x="144208" y="19380"/>
                  </a:lnTo>
                  <a:lnTo>
                    <a:pt x="143700" y="18402"/>
                  </a:lnTo>
                  <a:lnTo>
                    <a:pt x="142951" y="17729"/>
                  </a:lnTo>
                  <a:lnTo>
                    <a:pt x="141008" y="17030"/>
                  </a:lnTo>
                  <a:lnTo>
                    <a:pt x="139992" y="17068"/>
                  </a:lnTo>
                  <a:lnTo>
                    <a:pt x="138620" y="17640"/>
                  </a:lnTo>
                  <a:lnTo>
                    <a:pt x="137998" y="16573"/>
                  </a:lnTo>
                  <a:lnTo>
                    <a:pt x="137261" y="15976"/>
                  </a:lnTo>
                  <a:lnTo>
                    <a:pt x="134442" y="15113"/>
                  </a:lnTo>
                  <a:lnTo>
                    <a:pt x="132778" y="15913"/>
                  </a:lnTo>
                  <a:lnTo>
                    <a:pt x="132651" y="15697"/>
                  </a:lnTo>
                  <a:lnTo>
                    <a:pt x="132219" y="15024"/>
                  </a:lnTo>
                  <a:lnTo>
                    <a:pt x="131495" y="14503"/>
                  </a:lnTo>
                  <a:lnTo>
                    <a:pt x="128803" y="13817"/>
                  </a:lnTo>
                  <a:lnTo>
                    <a:pt x="127088" y="14744"/>
                  </a:lnTo>
                  <a:lnTo>
                    <a:pt x="126834" y="14376"/>
                  </a:lnTo>
                  <a:lnTo>
                    <a:pt x="126390" y="13779"/>
                  </a:lnTo>
                  <a:lnTo>
                    <a:pt x="125679" y="13322"/>
                  </a:lnTo>
                  <a:lnTo>
                    <a:pt x="123139" y="12801"/>
                  </a:lnTo>
                  <a:lnTo>
                    <a:pt x="121589" y="13754"/>
                  </a:lnTo>
                  <a:lnTo>
                    <a:pt x="120611" y="12522"/>
                  </a:lnTo>
                  <a:lnTo>
                    <a:pt x="119011" y="12293"/>
                  </a:lnTo>
                  <a:lnTo>
                    <a:pt x="117411" y="12052"/>
                  </a:lnTo>
                  <a:lnTo>
                    <a:pt x="115963" y="13030"/>
                  </a:lnTo>
                  <a:lnTo>
                    <a:pt x="115798" y="14465"/>
                  </a:lnTo>
                  <a:lnTo>
                    <a:pt x="115620" y="15900"/>
                  </a:lnTo>
                  <a:lnTo>
                    <a:pt x="116700" y="17259"/>
                  </a:lnTo>
                  <a:lnTo>
                    <a:pt x="119735" y="17703"/>
                  </a:lnTo>
                  <a:lnTo>
                    <a:pt x="121018" y="16852"/>
                  </a:lnTo>
                  <a:lnTo>
                    <a:pt x="122110" y="18326"/>
                  </a:lnTo>
                  <a:lnTo>
                    <a:pt x="124523" y="18808"/>
                  </a:lnTo>
                  <a:lnTo>
                    <a:pt x="125323" y="18643"/>
                  </a:lnTo>
                  <a:lnTo>
                    <a:pt x="125971" y="18262"/>
                  </a:lnTo>
                  <a:lnTo>
                    <a:pt x="126365" y="18008"/>
                  </a:lnTo>
                  <a:lnTo>
                    <a:pt x="127431" y="19646"/>
                  </a:lnTo>
                  <a:lnTo>
                    <a:pt x="129120" y="20078"/>
                  </a:lnTo>
                  <a:lnTo>
                    <a:pt x="129971" y="20281"/>
                  </a:lnTo>
                  <a:lnTo>
                    <a:pt x="130822" y="20154"/>
                  </a:lnTo>
                  <a:lnTo>
                    <a:pt x="131533" y="19773"/>
                  </a:lnTo>
                  <a:lnTo>
                    <a:pt x="131775" y="19646"/>
                  </a:lnTo>
                  <a:lnTo>
                    <a:pt x="132689" y="21221"/>
                  </a:lnTo>
                  <a:lnTo>
                    <a:pt x="135343" y="22021"/>
                  </a:lnTo>
                  <a:lnTo>
                    <a:pt x="136258" y="21932"/>
                  </a:lnTo>
                  <a:lnTo>
                    <a:pt x="137375" y="21399"/>
                  </a:lnTo>
                  <a:lnTo>
                    <a:pt x="137655" y="21907"/>
                  </a:lnTo>
                  <a:lnTo>
                    <a:pt x="138061" y="22707"/>
                  </a:lnTo>
                  <a:lnTo>
                    <a:pt x="138772" y="23368"/>
                  </a:lnTo>
                  <a:lnTo>
                    <a:pt x="140614" y="24028"/>
                  </a:lnTo>
                  <a:lnTo>
                    <a:pt x="141579" y="23977"/>
                  </a:lnTo>
                  <a:lnTo>
                    <a:pt x="142405" y="23634"/>
                  </a:lnTo>
                  <a:lnTo>
                    <a:pt x="142582" y="23558"/>
                  </a:lnTo>
                  <a:lnTo>
                    <a:pt x="143167" y="24752"/>
                  </a:lnTo>
                  <a:lnTo>
                    <a:pt x="143865" y="25488"/>
                  </a:lnTo>
                  <a:lnTo>
                    <a:pt x="146710" y="26670"/>
                  </a:lnTo>
                  <a:lnTo>
                    <a:pt x="147815" y="26276"/>
                  </a:lnTo>
                  <a:lnTo>
                    <a:pt x="148158" y="27038"/>
                  </a:lnTo>
                  <a:lnTo>
                    <a:pt x="148844" y="27863"/>
                  </a:lnTo>
                  <a:lnTo>
                    <a:pt x="149834" y="28321"/>
                  </a:lnTo>
                  <a:lnTo>
                    <a:pt x="151765" y="29260"/>
                  </a:lnTo>
                  <a:lnTo>
                    <a:pt x="152806" y="28943"/>
                  </a:lnTo>
                  <a:lnTo>
                    <a:pt x="153085" y="29641"/>
                  </a:lnTo>
                  <a:lnTo>
                    <a:pt x="154876" y="30657"/>
                  </a:lnTo>
                  <a:lnTo>
                    <a:pt x="156679" y="31635"/>
                  </a:lnTo>
                  <a:lnTo>
                    <a:pt x="157873" y="31343"/>
                  </a:lnTo>
                  <a:lnTo>
                    <a:pt x="158178" y="32181"/>
                  </a:lnTo>
                  <a:lnTo>
                    <a:pt x="159816" y="33223"/>
                  </a:lnTo>
                  <a:lnTo>
                    <a:pt x="161480" y="34239"/>
                  </a:lnTo>
                  <a:lnTo>
                    <a:pt x="163131" y="33909"/>
                  </a:lnTo>
                  <a:lnTo>
                    <a:pt x="163271" y="34378"/>
                  </a:lnTo>
                  <a:lnTo>
                    <a:pt x="163449" y="34759"/>
                  </a:lnTo>
                  <a:lnTo>
                    <a:pt x="163715" y="35102"/>
                  </a:lnTo>
                  <a:lnTo>
                    <a:pt x="163957" y="35458"/>
                  </a:lnTo>
                  <a:lnTo>
                    <a:pt x="164274" y="35788"/>
                  </a:lnTo>
                  <a:lnTo>
                    <a:pt x="166179" y="37096"/>
                  </a:lnTo>
                  <a:lnTo>
                    <a:pt x="167970" y="36830"/>
                  </a:lnTo>
                  <a:lnTo>
                    <a:pt x="168198" y="37846"/>
                  </a:lnTo>
                  <a:lnTo>
                    <a:pt x="168668" y="38557"/>
                  </a:lnTo>
                  <a:lnTo>
                    <a:pt x="169354" y="39103"/>
                  </a:lnTo>
                  <a:lnTo>
                    <a:pt x="170738" y="40157"/>
                  </a:lnTo>
                  <a:lnTo>
                    <a:pt x="172656" y="39966"/>
                  </a:lnTo>
                  <a:lnTo>
                    <a:pt x="172859" y="41148"/>
                  </a:lnTo>
                  <a:lnTo>
                    <a:pt x="173278" y="41821"/>
                  </a:lnTo>
                  <a:lnTo>
                    <a:pt x="173888" y="42367"/>
                  </a:lnTo>
                  <a:lnTo>
                    <a:pt x="175145" y="43421"/>
                  </a:lnTo>
                  <a:lnTo>
                    <a:pt x="176987" y="43319"/>
                  </a:lnTo>
                  <a:lnTo>
                    <a:pt x="177304" y="42951"/>
                  </a:lnTo>
                  <a:lnTo>
                    <a:pt x="177215" y="43307"/>
                  </a:lnTo>
                  <a:lnTo>
                    <a:pt x="177292" y="43992"/>
                  </a:lnTo>
                  <a:lnTo>
                    <a:pt x="177355" y="44691"/>
                  </a:lnTo>
                  <a:lnTo>
                    <a:pt x="177723" y="45326"/>
                  </a:lnTo>
                  <a:lnTo>
                    <a:pt x="179400" y="46913"/>
                  </a:lnTo>
                  <a:lnTo>
                    <a:pt x="181114" y="46913"/>
                  </a:lnTo>
                  <a:lnTo>
                    <a:pt x="183121" y="44805"/>
                  </a:lnTo>
                  <a:close/>
                </a:path>
                <a:path w="215265" h="49529">
                  <a:moveTo>
                    <a:pt x="186283" y="34036"/>
                  </a:moveTo>
                  <a:lnTo>
                    <a:pt x="186118" y="32664"/>
                  </a:lnTo>
                  <a:lnTo>
                    <a:pt x="185178" y="31838"/>
                  </a:lnTo>
                  <a:lnTo>
                    <a:pt x="184200" y="31038"/>
                  </a:lnTo>
                  <a:lnTo>
                    <a:pt x="182816" y="31127"/>
                  </a:lnTo>
                  <a:lnTo>
                    <a:pt x="182105" y="32016"/>
                  </a:lnTo>
                  <a:lnTo>
                    <a:pt x="181394" y="32905"/>
                  </a:lnTo>
                  <a:lnTo>
                    <a:pt x="181584" y="34226"/>
                  </a:lnTo>
                  <a:lnTo>
                    <a:pt x="182537" y="34988"/>
                  </a:lnTo>
                  <a:lnTo>
                    <a:pt x="183438" y="35801"/>
                  </a:lnTo>
                  <a:lnTo>
                    <a:pt x="184785" y="35750"/>
                  </a:lnTo>
                  <a:lnTo>
                    <a:pt x="186283" y="34036"/>
                  </a:lnTo>
                  <a:close/>
                </a:path>
                <a:path w="215265" h="49529">
                  <a:moveTo>
                    <a:pt x="186982" y="47091"/>
                  </a:moveTo>
                  <a:lnTo>
                    <a:pt x="185928" y="46101"/>
                  </a:lnTo>
                  <a:lnTo>
                    <a:pt x="184861" y="45046"/>
                  </a:lnTo>
                  <a:lnTo>
                    <a:pt x="183197" y="45034"/>
                  </a:lnTo>
                  <a:lnTo>
                    <a:pt x="182283" y="46012"/>
                  </a:lnTo>
                  <a:lnTo>
                    <a:pt x="181356" y="47091"/>
                  </a:lnTo>
                  <a:lnTo>
                    <a:pt x="186982" y="47091"/>
                  </a:lnTo>
                  <a:close/>
                </a:path>
                <a:path w="215265" h="49529">
                  <a:moveTo>
                    <a:pt x="190703" y="38201"/>
                  </a:moveTo>
                  <a:lnTo>
                    <a:pt x="190614" y="36957"/>
                  </a:lnTo>
                  <a:lnTo>
                    <a:pt x="189801" y="36169"/>
                  </a:lnTo>
                  <a:lnTo>
                    <a:pt x="188950" y="35407"/>
                  </a:lnTo>
                  <a:lnTo>
                    <a:pt x="187706" y="35433"/>
                  </a:lnTo>
                  <a:lnTo>
                    <a:pt x="187020" y="36195"/>
                  </a:lnTo>
                  <a:lnTo>
                    <a:pt x="186334" y="36957"/>
                  </a:lnTo>
                  <a:lnTo>
                    <a:pt x="186448" y="38176"/>
                  </a:lnTo>
                  <a:lnTo>
                    <a:pt x="187274" y="38900"/>
                  </a:lnTo>
                  <a:lnTo>
                    <a:pt x="188061" y="39662"/>
                  </a:lnTo>
                  <a:lnTo>
                    <a:pt x="189280" y="39687"/>
                  </a:lnTo>
                  <a:lnTo>
                    <a:pt x="189992" y="38938"/>
                  </a:lnTo>
                  <a:lnTo>
                    <a:pt x="190703" y="38201"/>
                  </a:lnTo>
                  <a:close/>
                </a:path>
                <a:path w="215265" h="49529">
                  <a:moveTo>
                    <a:pt x="215074" y="45643"/>
                  </a:moveTo>
                  <a:lnTo>
                    <a:pt x="214020" y="44221"/>
                  </a:lnTo>
                  <a:lnTo>
                    <a:pt x="212928" y="42824"/>
                  </a:lnTo>
                  <a:lnTo>
                    <a:pt x="210985" y="42570"/>
                  </a:lnTo>
                  <a:lnTo>
                    <a:pt x="208521" y="44602"/>
                  </a:lnTo>
                  <a:lnTo>
                    <a:pt x="208432" y="46456"/>
                  </a:lnTo>
                  <a:lnTo>
                    <a:pt x="209473" y="47777"/>
                  </a:lnTo>
                  <a:lnTo>
                    <a:pt x="210489" y="49123"/>
                  </a:lnTo>
                  <a:lnTo>
                    <a:pt x="212344" y="49453"/>
                  </a:lnTo>
                  <a:lnTo>
                    <a:pt x="213626" y="48501"/>
                  </a:lnTo>
                  <a:lnTo>
                    <a:pt x="214909" y="47548"/>
                  </a:lnTo>
                  <a:lnTo>
                    <a:pt x="215074" y="4564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-520" y="6787007"/>
              <a:ext cx="251460" cy="73660"/>
            </a:xfrm>
            <a:custGeom>
              <a:avLst/>
              <a:gdLst/>
              <a:ahLst/>
              <a:cxnLst/>
              <a:rect l="l" t="t" r="r" b="b"/>
              <a:pathLst>
                <a:path w="251460" h="73659">
                  <a:moveTo>
                    <a:pt x="2159" y="62738"/>
                  </a:moveTo>
                  <a:lnTo>
                    <a:pt x="2146" y="61112"/>
                  </a:lnTo>
                  <a:lnTo>
                    <a:pt x="1155" y="60185"/>
                  </a:lnTo>
                  <a:lnTo>
                    <a:pt x="520" y="59575"/>
                  </a:lnTo>
                  <a:lnTo>
                    <a:pt x="520" y="64541"/>
                  </a:lnTo>
                  <a:lnTo>
                    <a:pt x="2159" y="62738"/>
                  </a:lnTo>
                  <a:close/>
                </a:path>
                <a:path w="251460" h="73659">
                  <a:moveTo>
                    <a:pt x="5715" y="41084"/>
                  </a:moveTo>
                  <a:lnTo>
                    <a:pt x="4851" y="40055"/>
                  </a:lnTo>
                  <a:lnTo>
                    <a:pt x="3987" y="39027"/>
                  </a:lnTo>
                  <a:lnTo>
                    <a:pt x="2374" y="39001"/>
                  </a:lnTo>
                  <a:lnTo>
                    <a:pt x="165" y="40982"/>
                  </a:lnTo>
                  <a:lnTo>
                    <a:pt x="0" y="42583"/>
                  </a:lnTo>
                  <a:lnTo>
                    <a:pt x="1816" y="44564"/>
                  </a:lnTo>
                  <a:lnTo>
                    <a:pt x="3416" y="44589"/>
                  </a:lnTo>
                  <a:lnTo>
                    <a:pt x="5549" y="42684"/>
                  </a:lnTo>
                  <a:lnTo>
                    <a:pt x="5715" y="41084"/>
                  </a:lnTo>
                  <a:close/>
                </a:path>
                <a:path w="251460" h="73659">
                  <a:moveTo>
                    <a:pt x="6616" y="56426"/>
                  </a:moveTo>
                  <a:lnTo>
                    <a:pt x="5753" y="55537"/>
                  </a:lnTo>
                  <a:lnTo>
                    <a:pt x="4902" y="54635"/>
                  </a:lnTo>
                  <a:lnTo>
                    <a:pt x="3429" y="54698"/>
                  </a:lnTo>
                  <a:lnTo>
                    <a:pt x="2463" y="55676"/>
                  </a:lnTo>
                  <a:lnTo>
                    <a:pt x="1485" y="56642"/>
                  </a:lnTo>
                  <a:lnTo>
                    <a:pt x="1435" y="58127"/>
                  </a:lnTo>
                  <a:lnTo>
                    <a:pt x="2324" y="58978"/>
                  </a:lnTo>
                  <a:lnTo>
                    <a:pt x="3213" y="59829"/>
                  </a:lnTo>
                  <a:lnTo>
                    <a:pt x="4699" y="59766"/>
                  </a:lnTo>
                  <a:lnTo>
                    <a:pt x="6553" y="57899"/>
                  </a:lnTo>
                  <a:lnTo>
                    <a:pt x="6616" y="56426"/>
                  </a:lnTo>
                  <a:close/>
                </a:path>
                <a:path w="251460" h="73659">
                  <a:moveTo>
                    <a:pt x="11303" y="51930"/>
                  </a:moveTo>
                  <a:lnTo>
                    <a:pt x="9829" y="50241"/>
                  </a:lnTo>
                  <a:lnTo>
                    <a:pt x="8496" y="50241"/>
                  </a:lnTo>
                  <a:lnTo>
                    <a:pt x="6667" y="51904"/>
                  </a:lnTo>
                  <a:lnTo>
                    <a:pt x="6553" y="53238"/>
                  </a:lnTo>
                  <a:lnTo>
                    <a:pt x="7315" y="54051"/>
                  </a:lnTo>
                  <a:lnTo>
                    <a:pt x="8077" y="54864"/>
                  </a:lnTo>
                  <a:lnTo>
                    <a:pt x="9423" y="54876"/>
                  </a:lnTo>
                  <a:lnTo>
                    <a:pt x="10299" y="54063"/>
                  </a:lnTo>
                  <a:lnTo>
                    <a:pt x="11188" y="53263"/>
                  </a:lnTo>
                  <a:lnTo>
                    <a:pt x="11303" y="51930"/>
                  </a:lnTo>
                  <a:close/>
                </a:path>
                <a:path w="251460" h="73659">
                  <a:moveTo>
                    <a:pt x="11671" y="36423"/>
                  </a:moveTo>
                  <a:lnTo>
                    <a:pt x="10782" y="35255"/>
                  </a:lnTo>
                  <a:lnTo>
                    <a:pt x="9893" y="34086"/>
                  </a:lnTo>
                  <a:lnTo>
                    <a:pt x="8128" y="33959"/>
                  </a:lnTo>
                  <a:lnTo>
                    <a:pt x="5588" y="36017"/>
                  </a:lnTo>
                  <a:lnTo>
                    <a:pt x="5321" y="37769"/>
                  </a:lnTo>
                  <a:lnTo>
                    <a:pt x="7213" y="40030"/>
                  </a:lnTo>
                  <a:lnTo>
                    <a:pt x="8966" y="40144"/>
                  </a:lnTo>
                  <a:lnTo>
                    <a:pt x="11404" y="38176"/>
                  </a:lnTo>
                  <a:lnTo>
                    <a:pt x="11671" y="36423"/>
                  </a:lnTo>
                  <a:close/>
                </a:path>
                <a:path w="251460" h="73659">
                  <a:moveTo>
                    <a:pt x="17843" y="32080"/>
                  </a:moveTo>
                  <a:lnTo>
                    <a:pt x="16941" y="30772"/>
                  </a:lnTo>
                  <a:lnTo>
                    <a:pt x="16027" y="29438"/>
                  </a:lnTo>
                  <a:lnTo>
                    <a:pt x="14122" y="29222"/>
                  </a:lnTo>
                  <a:lnTo>
                    <a:pt x="11252" y="31318"/>
                  </a:lnTo>
                  <a:lnTo>
                    <a:pt x="10871" y="33210"/>
                  </a:lnTo>
                  <a:lnTo>
                    <a:pt x="11836" y="34493"/>
                  </a:lnTo>
                  <a:lnTo>
                    <a:pt x="12814" y="35763"/>
                  </a:lnTo>
                  <a:lnTo>
                    <a:pt x="14719" y="35979"/>
                  </a:lnTo>
                  <a:lnTo>
                    <a:pt x="17462" y="33972"/>
                  </a:lnTo>
                  <a:lnTo>
                    <a:pt x="17843" y="32080"/>
                  </a:lnTo>
                  <a:close/>
                </a:path>
                <a:path w="251460" h="73659">
                  <a:moveTo>
                    <a:pt x="24206" y="28041"/>
                  </a:moveTo>
                  <a:lnTo>
                    <a:pt x="23317" y="26593"/>
                  </a:lnTo>
                  <a:lnTo>
                    <a:pt x="22402" y="25095"/>
                  </a:lnTo>
                  <a:lnTo>
                    <a:pt x="20358" y="24765"/>
                  </a:lnTo>
                  <a:lnTo>
                    <a:pt x="17132" y="26885"/>
                  </a:lnTo>
                  <a:lnTo>
                    <a:pt x="16624" y="28905"/>
                  </a:lnTo>
                  <a:lnTo>
                    <a:pt x="18592" y="31750"/>
                  </a:lnTo>
                  <a:lnTo>
                    <a:pt x="20637" y="32092"/>
                  </a:lnTo>
                  <a:lnTo>
                    <a:pt x="23710" y="30073"/>
                  </a:lnTo>
                  <a:lnTo>
                    <a:pt x="24206" y="28041"/>
                  </a:lnTo>
                  <a:close/>
                </a:path>
                <a:path w="251460" h="73659">
                  <a:moveTo>
                    <a:pt x="33337" y="36017"/>
                  </a:moveTo>
                  <a:lnTo>
                    <a:pt x="32778" y="35052"/>
                  </a:lnTo>
                  <a:lnTo>
                    <a:pt x="32219" y="34086"/>
                  </a:lnTo>
                  <a:lnTo>
                    <a:pt x="30911" y="33820"/>
                  </a:lnTo>
                  <a:lnTo>
                    <a:pt x="28803" y="35115"/>
                  </a:lnTo>
                  <a:lnTo>
                    <a:pt x="28435" y="36398"/>
                  </a:lnTo>
                  <a:lnTo>
                    <a:pt x="29019" y="37338"/>
                  </a:lnTo>
                  <a:lnTo>
                    <a:pt x="29629" y="38290"/>
                  </a:lnTo>
                  <a:lnTo>
                    <a:pt x="30924" y="38557"/>
                  </a:lnTo>
                  <a:lnTo>
                    <a:pt x="31953" y="37934"/>
                  </a:lnTo>
                  <a:lnTo>
                    <a:pt x="32969" y="37299"/>
                  </a:lnTo>
                  <a:lnTo>
                    <a:pt x="33337" y="36017"/>
                  </a:lnTo>
                  <a:close/>
                </a:path>
                <a:path w="251460" h="73659">
                  <a:moveTo>
                    <a:pt x="39471" y="32766"/>
                  </a:moveTo>
                  <a:lnTo>
                    <a:pt x="38912" y="31661"/>
                  </a:lnTo>
                  <a:lnTo>
                    <a:pt x="38354" y="30556"/>
                  </a:lnTo>
                  <a:lnTo>
                    <a:pt x="36918" y="30200"/>
                  </a:lnTo>
                  <a:lnTo>
                    <a:pt x="34505" y="31521"/>
                  </a:lnTo>
                  <a:lnTo>
                    <a:pt x="34036" y="32918"/>
                  </a:lnTo>
                  <a:lnTo>
                    <a:pt x="35255" y="35064"/>
                  </a:lnTo>
                  <a:lnTo>
                    <a:pt x="36690" y="35433"/>
                  </a:lnTo>
                  <a:lnTo>
                    <a:pt x="39001" y="34163"/>
                  </a:lnTo>
                  <a:lnTo>
                    <a:pt x="39471" y="32766"/>
                  </a:lnTo>
                  <a:close/>
                </a:path>
                <a:path w="251460" h="73659">
                  <a:moveTo>
                    <a:pt x="45783" y="29819"/>
                  </a:moveTo>
                  <a:lnTo>
                    <a:pt x="45224" y="28587"/>
                  </a:lnTo>
                  <a:lnTo>
                    <a:pt x="44665" y="27355"/>
                  </a:lnTo>
                  <a:lnTo>
                    <a:pt x="43116" y="26885"/>
                  </a:lnTo>
                  <a:lnTo>
                    <a:pt x="41757" y="27533"/>
                  </a:lnTo>
                  <a:lnTo>
                    <a:pt x="40411" y="28194"/>
                  </a:lnTo>
                  <a:lnTo>
                    <a:pt x="39814" y="29705"/>
                  </a:lnTo>
                  <a:lnTo>
                    <a:pt x="41033" y="32131"/>
                  </a:lnTo>
                  <a:lnTo>
                    <a:pt x="42583" y="32600"/>
                  </a:lnTo>
                  <a:lnTo>
                    <a:pt x="45186" y="31330"/>
                  </a:lnTo>
                  <a:lnTo>
                    <a:pt x="45783" y="29819"/>
                  </a:lnTo>
                  <a:close/>
                </a:path>
                <a:path w="251460" h="73659">
                  <a:moveTo>
                    <a:pt x="52209" y="27190"/>
                  </a:moveTo>
                  <a:lnTo>
                    <a:pt x="51676" y="25831"/>
                  </a:lnTo>
                  <a:lnTo>
                    <a:pt x="51130" y="24447"/>
                  </a:lnTo>
                  <a:lnTo>
                    <a:pt x="49479" y="23863"/>
                  </a:lnTo>
                  <a:lnTo>
                    <a:pt x="46456" y="25146"/>
                  </a:lnTo>
                  <a:lnTo>
                    <a:pt x="45732" y="26758"/>
                  </a:lnTo>
                  <a:lnTo>
                    <a:pt x="46939" y="29451"/>
                  </a:lnTo>
                  <a:lnTo>
                    <a:pt x="48602" y="30035"/>
                  </a:lnTo>
                  <a:lnTo>
                    <a:pt x="51485" y="28816"/>
                  </a:lnTo>
                  <a:lnTo>
                    <a:pt x="52209" y="27190"/>
                  </a:lnTo>
                  <a:close/>
                </a:path>
                <a:path w="251460" h="73659">
                  <a:moveTo>
                    <a:pt x="58762" y="24892"/>
                  </a:moveTo>
                  <a:lnTo>
                    <a:pt x="58267" y="23406"/>
                  </a:lnTo>
                  <a:lnTo>
                    <a:pt x="57759" y="21869"/>
                  </a:lnTo>
                  <a:lnTo>
                    <a:pt x="55994" y="21158"/>
                  </a:lnTo>
                  <a:lnTo>
                    <a:pt x="52666" y="22390"/>
                  </a:lnTo>
                  <a:lnTo>
                    <a:pt x="51790" y="24091"/>
                  </a:lnTo>
                  <a:lnTo>
                    <a:pt x="52959" y="27051"/>
                  </a:lnTo>
                  <a:lnTo>
                    <a:pt x="54724" y="27774"/>
                  </a:lnTo>
                  <a:lnTo>
                    <a:pt x="57899" y="26606"/>
                  </a:lnTo>
                  <a:lnTo>
                    <a:pt x="58762" y="24892"/>
                  </a:lnTo>
                  <a:close/>
                </a:path>
                <a:path w="251460" h="73659">
                  <a:moveTo>
                    <a:pt x="115277" y="2311"/>
                  </a:moveTo>
                  <a:lnTo>
                    <a:pt x="113715" y="698"/>
                  </a:lnTo>
                  <a:lnTo>
                    <a:pt x="111645" y="546"/>
                  </a:lnTo>
                  <a:lnTo>
                    <a:pt x="110604" y="457"/>
                  </a:lnTo>
                  <a:lnTo>
                    <a:pt x="109651" y="863"/>
                  </a:lnTo>
                  <a:lnTo>
                    <a:pt x="108267" y="2044"/>
                  </a:lnTo>
                  <a:lnTo>
                    <a:pt x="108064" y="2425"/>
                  </a:lnTo>
                  <a:lnTo>
                    <a:pt x="108089" y="1828"/>
                  </a:lnTo>
                  <a:lnTo>
                    <a:pt x="106337" y="177"/>
                  </a:lnTo>
                  <a:lnTo>
                    <a:pt x="104114" y="127"/>
                  </a:lnTo>
                  <a:lnTo>
                    <a:pt x="103009" y="88"/>
                  </a:lnTo>
                  <a:lnTo>
                    <a:pt x="102006" y="558"/>
                  </a:lnTo>
                  <a:lnTo>
                    <a:pt x="100850" y="1638"/>
                  </a:lnTo>
                  <a:lnTo>
                    <a:pt x="98933" y="0"/>
                  </a:lnTo>
                  <a:lnTo>
                    <a:pt x="95377" y="88"/>
                  </a:lnTo>
                  <a:lnTo>
                    <a:pt x="94322" y="609"/>
                  </a:lnTo>
                  <a:lnTo>
                    <a:pt x="93611" y="1371"/>
                  </a:lnTo>
                  <a:lnTo>
                    <a:pt x="93370" y="1625"/>
                  </a:lnTo>
                  <a:lnTo>
                    <a:pt x="91516" y="177"/>
                  </a:lnTo>
                  <a:lnTo>
                    <a:pt x="88379" y="431"/>
                  </a:lnTo>
                  <a:lnTo>
                    <a:pt x="87795" y="596"/>
                  </a:lnTo>
                  <a:lnTo>
                    <a:pt x="86753" y="1117"/>
                  </a:lnTo>
                  <a:lnTo>
                    <a:pt x="86309" y="1485"/>
                  </a:lnTo>
                  <a:lnTo>
                    <a:pt x="85902" y="1955"/>
                  </a:lnTo>
                  <a:lnTo>
                    <a:pt x="84112" y="698"/>
                  </a:lnTo>
                  <a:lnTo>
                    <a:pt x="81457" y="1054"/>
                  </a:lnTo>
                  <a:lnTo>
                    <a:pt x="78803" y="1358"/>
                  </a:lnTo>
                  <a:lnTo>
                    <a:pt x="78028" y="2400"/>
                  </a:lnTo>
                  <a:lnTo>
                    <a:pt x="76720" y="1574"/>
                  </a:lnTo>
                  <a:lnTo>
                    <a:pt x="73939" y="2082"/>
                  </a:lnTo>
                  <a:lnTo>
                    <a:pt x="71158" y="2552"/>
                  </a:lnTo>
                  <a:lnTo>
                    <a:pt x="70548" y="3441"/>
                  </a:lnTo>
                  <a:lnTo>
                    <a:pt x="69380" y="2794"/>
                  </a:lnTo>
                  <a:lnTo>
                    <a:pt x="66471" y="3479"/>
                  </a:lnTo>
                  <a:lnTo>
                    <a:pt x="65036" y="3835"/>
                  </a:lnTo>
                  <a:lnTo>
                    <a:pt x="63855" y="4622"/>
                  </a:lnTo>
                  <a:lnTo>
                    <a:pt x="63271" y="5549"/>
                  </a:lnTo>
                  <a:lnTo>
                    <a:pt x="61912" y="4864"/>
                  </a:lnTo>
                  <a:lnTo>
                    <a:pt x="57848" y="6057"/>
                  </a:lnTo>
                  <a:lnTo>
                    <a:pt x="56781" y="6896"/>
                  </a:lnTo>
                  <a:lnTo>
                    <a:pt x="56159" y="7937"/>
                  </a:lnTo>
                  <a:lnTo>
                    <a:pt x="55905" y="8382"/>
                  </a:lnTo>
                  <a:lnTo>
                    <a:pt x="54610" y="7823"/>
                  </a:lnTo>
                  <a:lnTo>
                    <a:pt x="53314" y="7759"/>
                  </a:lnTo>
                  <a:lnTo>
                    <a:pt x="50800" y="8623"/>
                  </a:lnTo>
                  <a:lnTo>
                    <a:pt x="49822" y="9474"/>
                  </a:lnTo>
                  <a:lnTo>
                    <a:pt x="48920" y="11150"/>
                  </a:lnTo>
                  <a:lnTo>
                    <a:pt x="47434" y="10604"/>
                  </a:lnTo>
                  <a:lnTo>
                    <a:pt x="46215" y="10604"/>
                  </a:lnTo>
                  <a:lnTo>
                    <a:pt x="42710" y="12014"/>
                  </a:lnTo>
                  <a:lnTo>
                    <a:pt x="41694" y="14147"/>
                  </a:lnTo>
                  <a:lnTo>
                    <a:pt x="40424" y="13728"/>
                  </a:lnTo>
                  <a:lnTo>
                    <a:pt x="39268" y="13792"/>
                  </a:lnTo>
                  <a:lnTo>
                    <a:pt x="36042" y="15278"/>
                  </a:lnTo>
                  <a:lnTo>
                    <a:pt x="35077" y="17602"/>
                  </a:lnTo>
                  <a:lnTo>
                    <a:pt x="33578" y="17195"/>
                  </a:lnTo>
                  <a:lnTo>
                    <a:pt x="32512" y="17310"/>
                  </a:lnTo>
                  <a:lnTo>
                    <a:pt x="31521" y="17818"/>
                  </a:lnTo>
                  <a:lnTo>
                    <a:pt x="29552" y="18859"/>
                  </a:lnTo>
                  <a:lnTo>
                    <a:pt x="28752" y="21043"/>
                  </a:lnTo>
                  <a:lnTo>
                    <a:pt x="26822" y="20612"/>
                  </a:lnTo>
                  <a:lnTo>
                    <a:pt x="23241" y="22733"/>
                  </a:lnTo>
                  <a:lnTo>
                    <a:pt x="22593" y="24866"/>
                  </a:lnTo>
                  <a:lnTo>
                    <a:pt x="23571" y="26454"/>
                  </a:lnTo>
                  <a:lnTo>
                    <a:pt x="24561" y="28028"/>
                  </a:lnTo>
                  <a:lnTo>
                    <a:pt x="26746" y="28498"/>
                  </a:lnTo>
                  <a:lnTo>
                    <a:pt x="30137" y="26492"/>
                  </a:lnTo>
                  <a:lnTo>
                    <a:pt x="30708" y="24599"/>
                  </a:lnTo>
                  <a:lnTo>
                    <a:pt x="32994" y="25196"/>
                  </a:lnTo>
                  <a:lnTo>
                    <a:pt x="35788" y="23736"/>
                  </a:lnTo>
                  <a:lnTo>
                    <a:pt x="36449" y="22923"/>
                  </a:lnTo>
                  <a:lnTo>
                    <a:pt x="36982" y="21437"/>
                  </a:lnTo>
                  <a:lnTo>
                    <a:pt x="39382" y="22212"/>
                  </a:lnTo>
                  <a:lnTo>
                    <a:pt x="42430" y="20789"/>
                  </a:lnTo>
                  <a:lnTo>
                    <a:pt x="43180" y="19964"/>
                  </a:lnTo>
                  <a:lnTo>
                    <a:pt x="43700" y="18707"/>
                  </a:lnTo>
                  <a:lnTo>
                    <a:pt x="45897" y="19532"/>
                  </a:lnTo>
                  <a:lnTo>
                    <a:pt x="49199" y="18186"/>
                  </a:lnTo>
                  <a:lnTo>
                    <a:pt x="50038" y="17360"/>
                  </a:lnTo>
                  <a:lnTo>
                    <a:pt x="50711" y="15913"/>
                  </a:lnTo>
                  <a:lnTo>
                    <a:pt x="52463" y="16675"/>
                  </a:lnTo>
                  <a:lnTo>
                    <a:pt x="53695" y="16751"/>
                  </a:lnTo>
                  <a:lnTo>
                    <a:pt x="56070" y="15925"/>
                  </a:lnTo>
                  <a:lnTo>
                    <a:pt x="56997" y="15100"/>
                  </a:lnTo>
                  <a:lnTo>
                    <a:pt x="57645" y="13868"/>
                  </a:lnTo>
                  <a:lnTo>
                    <a:pt x="59194" y="14605"/>
                  </a:lnTo>
                  <a:lnTo>
                    <a:pt x="60502" y="14757"/>
                  </a:lnTo>
                  <a:lnTo>
                    <a:pt x="64300" y="13639"/>
                  </a:lnTo>
                  <a:lnTo>
                    <a:pt x="65074" y="12357"/>
                  </a:lnTo>
                  <a:lnTo>
                    <a:pt x="66014" y="12839"/>
                  </a:lnTo>
                  <a:lnTo>
                    <a:pt x="67386" y="13106"/>
                  </a:lnTo>
                  <a:lnTo>
                    <a:pt x="68732" y="12763"/>
                  </a:lnTo>
                  <a:lnTo>
                    <a:pt x="71424" y="12128"/>
                  </a:lnTo>
                  <a:lnTo>
                    <a:pt x="72199" y="10960"/>
                  </a:lnTo>
                  <a:lnTo>
                    <a:pt x="73063" y="11442"/>
                  </a:lnTo>
                  <a:lnTo>
                    <a:pt x="75666" y="11010"/>
                  </a:lnTo>
                  <a:lnTo>
                    <a:pt x="78257" y="10541"/>
                  </a:lnTo>
                  <a:lnTo>
                    <a:pt x="79209" y="9258"/>
                  </a:lnTo>
                  <a:lnTo>
                    <a:pt x="80200" y="9867"/>
                  </a:lnTo>
                  <a:lnTo>
                    <a:pt x="82689" y="9588"/>
                  </a:lnTo>
                  <a:lnTo>
                    <a:pt x="85166" y="9258"/>
                  </a:lnTo>
                  <a:lnTo>
                    <a:pt x="86537" y="7594"/>
                  </a:lnTo>
                  <a:lnTo>
                    <a:pt x="87045" y="7950"/>
                  </a:lnTo>
                  <a:lnTo>
                    <a:pt x="87541" y="8178"/>
                  </a:lnTo>
                  <a:lnTo>
                    <a:pt x="88074" y="8318"/>
                  </a:lnTo>
                  <a:lnTo>
                    <a:pt x="88607" y="8483"/>
                  </a:lnTo>
                  <a:lnTo>
                    <a:pt x="89179" y="8547"/>
                  </a:lnTo>
                  <a:lnTo>
                    <a:pt x="92138" y="8318"/>
                  </a:lnTo>
                  <a:lnTo>
                    <a:pt x="93713" y="6591"/>
                  </a:lnTo>
                  <a:lnTo>
                    <a:pt x="94754" y="7416"/>
                  </a:lnTo>
                  <a:lnTo>
                    <a:pt x="95796" y="7759"/>
                  </a:lnTo>
                  <a:lnTo>
                    <a:pt x="96913" y="7747"/>
                  </a:lnTo>
                  <a:lnTo>
                    <a:pt x="99148" y="7683"/>
                  </a:lnTo>
                  <a:lnTo>
                    <a:pt x="100926" y="5918"/>
                  </a:lnTo>
                  <a:lnTo>
                    <a:pt x="102095" y="6959"/>
                  </a:lnTo>
                  <a:lnTo>
                    <a:pt x="103047" y="7302"/>
                  </a:lnTo>
                  <a:lnTo>
                    <a:pt x="104101" y="7353"/>
                  </a:lnTo>
                  <a:lnTo>
                    <a:pt x="106210" y="7391"/>
                  </a:lnTo>
                  <a:lnTo>
                    <a:pt x="107975" y="5803"/>
                  </a:lnTo>
                  <a:lnTo>
                    <a:pt x="107988" y="5194"/>
                  </a:lnTo>
                  <a:lnTo>
                    <a:pt x="108178" y="5588"/>
                  </a:lnTo>
                  <a:lnTo>
                    <a:pt x="108813" y="6210"/>
                  </a:lnTo>
                  <a:lnTo>
                    <a:pt x="109435" y="6845"/>
                  </a:lnTo>
                  <a:lnTo>
                    <a:pt x="110324" y="7200"/>
                  </a:lnTo>
                  <a:lnTo>
                    <a:pt x="111302" y="7289"/>
                  </a:lnTo>
                  <a:lnTo>
                    <a:pt x="113271" y="7429"/>
                  </a:lnTo>
                  <a:lnTo>
                    <a:pt x="114985" y="6032"/>
                  </a:lnTo>
                  <a:lnTo>
                    <a:pt x="115277" y="2311"/>
                  </a:lnTo>
                  <a:close/>
                </a:path>
                <a:path w="251460" h="73659">
                  <a:moveTo>
                    <a:pt x="122428" y="3136"/>
                  </a:moveTo>
                  <a:lnTo>
                    <a:pt x="121056" y="1562"/>
                  </a:lnTo>
                  <a:lnTo>
                    <a:pt x="119138" y="1333"/>
                  </a:lnTo>
                  <a:lnTo>
                    <a:pt x="117221" y="1143"/>
                  </a:lnTo>
                  <a:lnTo>
                    <a:pt x="115557" y="2476"/>
                  </a:lnTo>
                  <a:lnTo>
                    <a:pt x="115430" y="4191"/>
                  </a:lnTo>
                  <a:lnTo>
                    <a:pt x="115303" y="5930"/>
                  </a:lnTo>
                  <a:lnTo>
                    <a:pt x="116700" y="7404"/>
                  </a:lnTo>
                  <a:lnTo>
                    <a:pt x="118516" y="7581"/>
                  </a:lnTo>
                  <a:lnTo>
                    <a:pt x="120345" y="7797"/>
                  </a:lnTo>
                  <a:lnTo>
                    <a:pt x="121996" y="6578"/>
                  </a:lnTo>
                  <a:lnTo>
                    <a:pt x="122428" y="3136"/>
                  </a:lnTo>
                  <a:close/>
                </a:path>
                <a:path w="251460" h="73659">
                  <a:moveTo>
                    <a:pt x="129527" y="4292"/>
                  </a:moveTo>
                  <a:lnTo>
                    <a:pt x="128320" y="2781"/>
                  </a:lnTo>
                  <a:lnTo>
                    <a:pt x="126568" y="2476"/>
                  </a:lnTo>
                  <a:lnTo>
                    <a:pt x="124802" y="2222"/>
                  </a:lnTo>
                  <a:lnTo>
                    <a:pt x="123202" y="3365"/>
                  </a:lnTo>
                  <a:lnTo>
                    <a:pt x="123012" y="4953"/>
                  </a:lnTo>
                  <a:lnTo>
                    <a:pt x="122809" y="6553"/>
                  </a:lnTo>
                  <a:lnTo>
                    <a:pt x="124028" y="7975"/>
                  </a:lnTo>
                  <a:lnTo>
                    <a:pt x="125717" y="8216"/>
                  </a:lnTo>
                  <a:lnTo>
                    <a:pt x="127393" y="8509"/>
                  </a:lnTo>
                  <a:lnTo>
                    <a:pt x="128981" y="7454"/>
                  </a:lnTo>
                  <a:lnTo>
                    <a:pt x="129260" y="5880"/>
                  </a:lnTo>
                  <a:lnTo>
                    <a:pt x="129527" y="4292"/>
                  </a:lnTo>
                  <a:close/>
                </a:path>
                <a:path w="251460" h="73659">
                  <a:moveTo>
                    <a:pt x="136550" y="5778"/>
                  </a:moveTo>
                  <a:lnTo>
                    <a:pt x="135509" y="4330"/>
                  </a:lnTo>
                  <a:lnTo>
                    <a:pt x="133921" y="3975"/>
                  </a:lnTo>
                  <a:lnTo>
                    <a:pt x="132308" y="3683"/>
                  </a:lnTo>
                  <a:lnTo>
                    <a:pt x="130797" y="4648"/>
                  </a:lnTo>
                  <a:lnTo>
                    <a:pt x="130543" y="6096"/>
                  </a:lnTo>
                  <a:lnTo>
                    <a:pt x="130289" y="7556"/>
                  </a:lnTo>
                  <a:lnTo>
                    <a:pt x="131343" y="8928"/>
                  </a:lnTo>
                  <a:lnTo>
                    <a:pt x="132880" y="9207"/>
                  </a:lnTo>
                  <a:lnTo>
                    <a:pt x="134416" y="9550"/>
                  </a:lnTo>
                  <a:lnTo>
                    <a:pt x="135915" y="8661"/>
                  </a:lnTo>
                  <a:lnTo>
                    <a:pt x="136550" y="5778"/>
                  </a:lnTo>
                  <a:close/>
                </a:path>
                <a:path w="251460" h="73659">
                  <a:moveTo>
                    <a:pt x="143510" y="7607"/>
                  </a:moveTo>
                  <a:lnTo>
                    <a:pt x="142633" y="6235"/>
                  </a:lnTo>
                  <a:lnTo>
                    <a:pt x="141185" y="5842"/>
                  </a:lnTo>
                  <a:lnTo>
                    <a:pt x="139738" y="5499"/>
                  </a:lnTo>
                  <a:lnTo>
                    <a:pt x="138315" y="6311"/>
                  </a:lnTo>
                  <a:lnTo>
                    <a:pt x="138023" y="7620"/>
                  </a:lnTo>
                  <a:lnTo>
                    <a:pt x="137718" y="8928"/>
                  </a:lnTo>
                  <a:lnTo>
                    <a:pt x="138620" y="10236"/>
                  </a:lnTo>
                  <a:lnTo>
                    <a:pt x="140017" y="10566"/>
                  </a:lnTo>
                  <a:lnTo>
                    <a:pt x="141401" y="10934"/>
                  </a:lnTo>
                  <a:lnTo>
                    <a:pt x="142798" y="10198"/>
                  </a:lnTo>
                  <a:lnTo>
                    <a:pt x="143510" y="7607"/>
                  </a:lnTo>
                  <a:close/>
                </a:path>
                <a:path w="251460" h="73659">
                  <a:moveTo>
                    <a:pt x="145707" y="20675"/>
                  </a:moveTo>
                  <a:lnTo>
                    <a:pt x="144653" y="18897"/>
                  </a:lnTo>
                  <a:lnTo>
                    <a:pt x="142811" y="18338"/>
                  </a:lnTo>
                  <a:lnTo>
                    <a:pt x="141909" y="18046"/>
                  </a:lnTo>
                  <a:lnTo>
                    <a:pt x="140970" y="18211"/>
                  </a:lnTo>
                  <a:lnTo>
                    <a:pt x="139484" y="18986"/>
                  </a:lnTo>
                  <a:lnTo>
                    <a:pt x="139217" y="19304"/>
                  </a:lnTo>
                  <a:lnTo>
                    <a:pt x="139369" y="18745"/>
                  </a:lnTo>
                  <a:lnTo>
                    <a:pt x="138137" y="16903"/>
                  </a:lnTo>
                  <a:lnTo>
                    <a:pt x="136156" y="16395"/>
                  </a:lnTo>
                  <a:lnTo>
                    <a:pt x="135166" y="16129"/>
                  </a:lnTo>
                  <a:lnTo>
                    <a:pt x="134175" y="16344"/>
                  </a:lnTo>
                  <a:lnTo>
                    <a:pt x="133400" y="16789"/>
                  </a:lnTo>
                  <a:lnTo>
                    <a:pt x="132918" y="17081"/>
                  </a:lnTo>
                  <a:lnTo>
                    <a:pt x="131546" y="15214"/>
                  </a:lnTo>
                  <a:lnTo>
                    <a:pt x="129400" y="14795"/>
                  </a:lnTo>
                  <a:lnTo>
                    <a:pt x="128333" y="14566"/>
                  </a:lnTo>
                  <a:lnTo>
                    <a:pt x="127292" y="14820"/>
                  </a:lnTo>
                  <a:lnTo>
                    <a:pt x="126225" y="15519"/>
                  </a:lnTo>
                  <a:lnTo>
                    <a:pt x="124866" y="13843"/>
                  </a:lnTo>
                  <a:lnTo>
                    <a:pt x="121996" y="13423"/>
                  </a:lnTo>
                  <a:lnTo>
                    <a:pt x="121437" y="13449"/>
                  </a:lnTo>
                  <a:lnTo>
                    <a:pt x="120396" y="13716"/>
                  </a:lnTo>
                  <a:lnTo>
                    <a:pt x="119913" y="13931"/>
                  </a:lnTo>
                  <a:lnTo>
                    <a:pt x="119456" y="14274"/>
                  </a:lnTo>
                  <a:lnTo>
                    <a:pt x="118110" y="12776"/>
                  </a:lnTo>
                  <a:lnTo>
                    <a:pt x="115658" y="12547"/>
                  </a:lnTo>
                  <a:lnTo>
                    <a:pt x="113207" y="12268"/>
                  </a:lnTo>
                  <a:lnTo>
                    <a:pt x="112293" y="13042"/>
                  </a:lnTo>
                  <a:lnTo>
                    <a:pt x="111302" y="12039"/>
                  </a:lnTo>
                  <a:lnTo>
                    <a:pt x="108712" y="11925"/>
                  </a:lnTo>
                  <a:lnTo>
                    <a:pt x="106121" y="11760"/>
                  </a:lnTo>
                  <a:lnTo>
                    <a:pt x="105384" y="12433"/>
                  </a:lnTo>
                  <a:lnTo>
                    <a:pt x="104470" y="11595"/>
                  </a:lnTo>
                  <a:lnTo>
                    <a:pt x="100368" y="11633"/>
                  </a:lnTo>
                  <a:lnTo>
                    <a:pt x="99148" y="12103"/>
                  </a:lnTo>
                  <a:lnTo>
                    <a:pt x="98425" y="12827"/>
                  </a:lnTo>
                  <a:lnTo>
                    <a:pt x="97345" y="11925"/>
                  </a:lnTo>
                  <a:lnTo>
                    <a:pt x="93459" y="12153"/>
                  </a:lnTo>
                  <a:lnTo>
                    <a:pt x="92316" y="12687"/>
                  </a:lnTo>
                  <a:lnTo>
                    <a:pt x="91541" y="13487"/>
                  </a:lnTo>
                  <a:lnTo>
                    <a:pt x="91224" y="13843"/>
                  </a:lnTo>
                  <a:lnTo>
                    <a:pt x="91046" y="13703"/>
                  </a:lnTo>
                  <a:lnTo>
                    <a:pt x="90195" y="13068"/>
                  </a:lnTo>
                  <a:lnTo>
                    <a:pt x="89039" y="12738"/>
                  </a:lnTo>
                  <a:lnTo>
                    <a:pt x="86614" y="13004"/>
                  </a:lnTo>
                  <a:lnTo>
                    <a:pt x="85559" y="13563"/>
                  </a:lnTo>
                  <a:lnTo>
                    <a:pt x="84404" y="14884"/>
                  </a:lnTo>
                  <a:lnTo>
                    <a:pt x="83185" y="14071"/>
                  </a:lnTo>
                  <a:lnTo>
                    <a:pt x="82092" y="13817"/>
                  </a:lnTo>
                  <a:lnTo>
                    <a:pt x="78651" y="14363"/>
                  </a:lnTo>
                  <a:lnTo>
                    <a:pt x="77304" y="16052"/>
                  </a:lnTo>
                  <a:lnTo>
                    <a:pt x="76250" y="15417"/>
                  </a:lnTo>
                  <a:lnTo>
                    <a:pt x="75209" y="15227"/>
                  </a:lnTo>
                  <a:lnTo>
                    <a:pt x="71996" y="15900"/>
                  </a:lnTo>
                  <a:lnTo>
                    <a:pt x="70650" y="17780"/>
                  </a:lnTo>
                  <a:lnTo>
                    <a:pt x="69392" y="17106"/>
                  </a:lnTo>
                  <a:lnTo>
                    <a:pt x="68414" y="16979"/>
                  </a:lnTo>
                  <a:lnTo>
                    <a:pt x="65443" y="17767"/>
                  </a:lnTo>
                  <a:lnTo>
                    <a:pt x="64274" y="19558"/>
                  </a:lnTo>
                  <a:lnTo>
                    <a:pt x="62636" y="18770"/>
                  </a:lnTo>
                  <a:lnTo>
                    <a:pt x="60820" y="19354"/>
                  </a:lnTo>
                  <a:lnTo>
                    <a:pt x="58991" y="19926"/>
                  </a:lnTo>
                  <a:lnTo>
                    <a:pt x="57962" y="21717"/>
                  </a:lnTo>
                  <a:lnTo>
                    <a:pt x="59080" y="24955"/>
                  </a:lnTo>
                  <a:lnTo>
                    <a:pt x="60934" y="25831"/>
                  </a:lnTo>
                  <a:lnTo>
                    <a:pt x="64389" y="24726"/>
                  </a:lnTo>
                  <a:lnTo>
                    <a:pt x="65303" y="23152"/>
                  </a:lnTo>
                  <a:lnTo>
                    <a:pt x="67208" y="24168"/>
                  </a:lnTo>
                  <a:lnTo>
                    <a:pt x="70027" y="23418"/>
                  </a:lnTo>
                  <a:lnTo>
                    <a:pt x="70789" y="22834"/>
                  </a:lnTo>
                  <a:lnTo>
                    <a:pt x="71564" y="21628"/>
                  </a:lnTo>
                  <a:lnTo>
                    <a:pt x="73558" y="22809"/>
                  </a:lnTo>
                  <a:lnTo>
                    <a:pt x="76581" y="22161"/>
                  </a:lnTo>
                  <a:lnTo>
                    <a:pt x="77419" y="21590"/>
                  </a:lnTo>
                  <a:lnTo>
                    <a:pt x="78155" y="20561"/>
                  </a:lnTo>
                  <a:lnTo>
                    <a:pt x="79959" y="21755"/>
                  </a:lnTo>
                  <a:lnTo>
                    <a:pt x="83197" y="21247"/>
                  </a:lnTo>
                  <a:lnTo>
                    <a:pt x="84112" y="20675"/>
                  </a:lnTo>
                  <a:lnTo>
                    <a:pt x="85013" y="19519"/>
                  </a:lnTo>
                  <a:lnTo>
                    <a:pt x="86436" y="20561"/>
                  </a:lnTo>
                  <a:lnTo>
                    <a:pt x="87528" y="20891"/>
                  </a:lnTo>
                  <a:lnTo>
                    <a:pt x="89827" y="20637"/>
                  </a:lnTo>
                  <a:lnTo>
                    <a:pt x="90830" y="20091"/>
                  </a:lnTo>
                  <a:lnTo>
                    <a:pt x="91681" y="19113"/>
                  </a:lnTo>
                  <a:lnTo>
                    <a:pt x="92036" y="19380"/>
                  </a:lnTo>
                  <a:lnTo>
                    <a:pt x="92900" y="20091"/>
                  </a:lnTo>
                  <a:lnTo>
                    <a:pt x="94030" y="20497"/>
                  </a:lnTo>
                  <a:lnTo>
                    <a:pt x="97663" y="20281"/>
                  </a:lnTo>
                  <a:lnTo>
                    <a:pt x="98628" y="19291"/>
                  </a:lnTo>
                  <a:lnTo>
                    <a:pt x="99377" y="19913"/>
                  </a:lnTo>
                  <a:lnTo>
                    <a:pt x="100558" y="20434"/>
                  </a:lnTo>
                  <a:lnTo>
                    <a:pt x="104368" y="20408"/>
                  </a:lnTo>
                  <a:lnTo>
                    <a:pt x="105308" y="19519"/>
                  </a:lnTo>
                  <a:lnTo>
                    <a:pt x="105981" y="20129"/>
                  </a:lnTo>
                  <a:lnTo>
                    <a:pt x="108407" y="20281"/>
                  </a:lnTo>
                  <a:lnTo>
                    <a:pt x="110832" y="20396"/>
                  </a:lnTo>
                  <a:lnTo>
                    <a:pt x="111937" y="19456"/>
                  </a:lnTo>
                  <a:lnTo>
                    <a:pt x="112699" y="20193"/>
                  </a:lnTo>
                  <a:lnTo>
                    <a:pt x="114985" y="20459"/>
                  </a:lnTo>
                  <a:lnTo>
                    <a:pt x="117284" y="20675"/>
                  </a:lnTo>
                  <a:lnTo>
                    <a:pt x="118859" y="19469"/>
                  </a:lnTo>
                  <a:lnTo>
                    <a:pt x="119240" y="19888"/>
                  </a:lnTo>
                  <a:lnTo>
                    <a:pt x="119634" y="20193"/>
                  </a:lnTo>
                  <a:lnTo>
                    <a:pt x="120091" y="20434"/>
                  </a:lnTo>
                  <a:lnTo>
                    <a:pt x="120535" y="20688"/>
                  </a:lnTo>
                  <a:lnTo>
                    <a:pt x="121031" y="20866"/>
                  </a:lnTo>
                  <a:lnTo>
                    <a:pt x="123736" y="21272"/>
                  </a:lnTo>
                  <a:lnTo>
                    <a:pt x="125501" y="20053"/>
                  </a:lnTo>
                  <a:lnTo>
                    <a:pt x="126276" y="21005"/>
                  </a:lnTo>
                  <a:lnTo>
                    <a:pt x="127127" y="21526"/>
                  </a:lnTo>
                  <a:lnTo>
                    <a:pt x="130162" y="22148"/>
                  </a:lnTo>
                  <a:lnTo>
                    <a:pt x="132105" y="20955"/>
                  </a:lnTo>
                  <a:lnTo>
                    <a:pt x="132930" y="22110"/>
                  </a:lnTo>
                  <a:lnTo>
                    <a:pt x="133718" y="22606"/>
                  </a:lnTo>
                  <a:lnTo>
                    <a:pt x="134658" y="22860"/>
                  </a:lnTo>
                  <a:lnTo>
                    <a:pt x="136537" y="23342"/>
                  </a:lnTo>
                  <a:lnTo>
                    <a:pt x="138430" y="22288"/>
                  </a:lnTo>
                  <a:lnTo>
                    <a:pt x="138569" y="21729"/>
                  </a:lnTo>
                  <a:lnTo>
                    <a:pt x="138671" y="22148"/>
                  </a:lnTo>
                  <a:lnTo>
                    <a:pt x="139534" y="23533"/>
                  </a:lnTo>
                  <a:lnTo>
                    <a:pt x="140258" y="24028"/>
                  </a:lnTo>
                  <a:lnTo>
                    <a:pt x="141122" y="24307"/>
                  </a:lnTo>
                  <a:lnTo>
                    <a:pt x="142862" y="24841"/>
                  </a:lnTo>
                  <a:lnTo>
                    <a:pt x="144678" y="23952"/>
                  </a:lnTo>
                  <a:lnTo>
                    <a:pt x="145707" y="20675"/>
                  </a:lnTo>
                  <a:close/>
                </a:path>
                <a:path w="251460" h="73659">
                  <a:moveTo>
                    <a:pt x="150342" y="9753"/>
                  </a:moveTo>
                  <a:lnTo>
                    <a:pt x="149618" y="8470"/>
                  </a:lnTo>
                  <a:lnTo>
                    <a:pt x="148336" y="8051"/>
                  </a:lnTo>
                  <a:lnTo>
                    <a:pt x="147040" y="7696"/>
                  </a:lnTo>
                  <a:lnTo>
                    <a:pt x="145732" y="8356"/>
                  </a:lnTo>
                  <a:lnTo>
                    <a:pt x="145402" y="9525"/>
                  </a:lnTo>
                  <a:lnTo>
                    <a:pt x="145072" y="10693"/>
                  </a:lnTo>
                  <a:lnTo>
                    <a:pt x="145821" y="11912"/>
                  </a:lnTo>
                  <a:lnTo>
                    <a:pt x="147066" y="12268"/>
                  </a:lnTo>
                  <a:lnTo>
                    <a:pt x="148310" y="12661"/>
                  </a:lnTo>
                  <a:lnTo>
                    <a:pt x="149606" y="12065"/>
                  </a:lnTo>
                  <a:lnTo>
                    <a:pt x="150342" y="9753"/>
                  </a:lnTo>
                  <a:close/>
                </a:path>
                <a:path w="251460" h="73659">
                  <a:moveTo>
                    <a:pt x="151942" y="22898"/>
                  </a:moveTo>
                  <a:lnTo>
                    <a:pt x="151041" y="21196"/>
                  </a:lnTo>
                  <a:lnTo>
                    <a:pt x="149364" y="20586"/>
                  </a:lnTo>
                  <a:lnTo>
                    <a:pt x="147688" y="20027"/>
                  </a:lnTo>
                  <a:lnTo>
                    <a:pt x="145923" y="20878"/>
                  </a:lnTo>
                  <a:lnTo>
                    <a:pt x="145453" y="22390"/>
                  </a:lnTo>
                  <a:lnTo>
                    <a:pt x="144983" y="23926"/>
                  </a:lnTo>
                  <a:lnTo>
                    <a:pt x="145923" y="25527"/>
                  </a:lnTo>
                  <a:lnTo>
                    <a:pt x="147523" y="26060"/>
                  </a:lnTo>
                  <a:lnTo>
                    <a:pt x="149110" y="26644"/>
                  </a:lnTo>
                  <a:lnTo>
                    <a:pt x="150850" y="25895"/>
                  </a:lnTo>
                  <a:lnTo>
                    <a:pt x="151942" y="22898"/>
                  </a:lnTo>
                  <a:close/>
                </a:path>
                <a:path w="251460" h="73659">
                  <a:moveTo>
                    <a:pt x="158076" y="25412"/>
                  </a:moveTo>
                  <a:lnTo>
                    <a:pt x="157314" y="23799"/>
                  </a:lnTo>
                  <a:lnTo>
                    <a:pt x="155790" y="23164"/>
                  </a:lnTo>
                  <a:lnTo>
                    <a:pt x="154266" y="22580"/>
                  </a:lnTo>
                  <a:lnTo>
                    <a:pt x="152590" y="23266"/>
                  </a:lnTo>
                  <a:lnTo>
                    <a:pt x="152095" y="24650"/>
                  </a:lnTo>
                  <a:lnTo>
                    <a:pt x="151587" y="26047"/>
                  </a:lnTo>
                  <a:lnTo>
                    <a:pt x="152387" y="27584"/>
                  </a:lnTo>
                  <a:lnTo>
                    <a:pt x="153847" y="28143"/>
                  </a:lnTo>
                  <a:lnTo>
                    <a:pt x="155295" y="28740"/>
                  </a:lnTo>
                  <a:lnTo>
                    <a:pt x="156921" y="28130"/>
                  </a:lnTo>
                  <a:lnTo>
                    <a:pt x="158076" y="25412"/>
                  </a:lnTo>
                  <a:close/>
                </a:path>
                <a:path w="251460" h="73659">
                  <a:moveTo>
                    <a:pt x="164071" y="28194"/>
                  </a:moveTo>
                  <a:lnTo>
                    <a:pt x="163449" y="26682"/>
                  </a:lnTo>
                  <a:lnTo>
                    <a:pt x="162090" y="26022"/>
                  </a:lnTo>
                  <a:lnTo>
                    <a:pt x="160705" y="25425"/>
                  </a:lnTo>
                  <a:lnTo>
                    <a:pt x="159143" y="25984"/>
                  </a:lnTo>
                  <a:lnTo>
                    <a:pt x="158623" y="27228"/>
                  </a:lnTo>
                  <a:lnTo>
                    <a:pt x="158089" y="28486"/>
                  </a:lnTo>
                  <a:lnTo>
                    <a:pt x="158750" y="29933"/>
                  </a:lnTo>
                  <a:lnTo>
                    <a:pt x="160070" y="30505"/>
                  </a:lnTo>
                  <a:lnTo>
                    <a:pt x="161378" y="31127"/>
                  </a:lnTo>
                  <a:lnTo>
                    <a:pt x="162902" y="30645"/>
                  </a:lnTo>
                  <a:lnTo>
                    <a:pt x="164071" y="28194"/>
                  </a:lnTo>
                  <a:close/>
                </a:path>
                <a:path w="251460" h="73659">
                  <a:moveTo>
                    <a:pt x="169913" y="31267"/>
                  </a:moveTo>
                  <a:lnTo>
                    <a:pt x="169418" y="29857"/>
                  </a:lnTo>
                  <a:lnTo>
                    <a:pt x="168211" y="29210"/>
                  </a:lnTo>
                  <a:lnTo>
                    <a:pt x="166979" y="28613"/>
                  </a:lnTo>
                  <a:lnTo>
                    <a:pt x="165531" y="29032"/>
                  </a:lnTo>
                  <a:lnTo>
                    <a:pt x="164998" y="30149"/>
                  </a:lnTo>
                  <a:lnTo>
                    <a:pt x="164465" y="31267"/>
                  </a:lnTo>
                  <a:lnTo>
                    <a:pt x="164985" y="32626"/>
                  </a:lnTo>
                  <a:lnTo>
                    <a:pt x="166179" y="33197"/>
                  </a:lnTo>
                  <a:lnTo>
                    <a:pt x="167335" y="33820"/>
                  </a:lnTo>
                  <a:lnTo>
                    <a:pt x="168757" y="33451"/>
                  </a:lnTo>
                  <a:lnTo>
                    <a:pt x="169329" y="32359"/>
                  </a:lnTo>
                  <a:lnTo>
                    <a:pt x="169913" y="31267"/>
                  </a:lnTo>
                  <a:close/>
                </a:path>
                <a:path w="251460" h="73659">
                  <a:moveTo>
                    <a:pt x="175628" y="34594"/>
                  </a:moveTo>
                  <a:lnTo>
                    <a:pt x="175221" y="33299"/>
                  </a:lnTo>
                  <a:lnTo>
                    <a:pt x="174167" y="32664"/>
                  </a:lnTo>
                  <a:lnTo>
                    <a:pt x="173088" y="32080"/>
                  </a:lnTo>
                  <a:lnTo>
                    <a:pt x="171767" y="32397"/>
                  </a:lnTo>
                  <a:lnTo>
                    <a:pt x="171234" y="33375"/>
                  </a:lnTo>
                  <a:lnTo>
                    <a:pt x="170700" y="34353"/>
                  </a:lnTo>
                  <a:lnTo>
                    <a:pt x="171119" y="35598"/>
                  </a:lnTo>
                  <a:lnTo>
                    <a:pt x="172161" y="36182"/>
                  </a:lnTo>
                  <a:lnTo>
                    <a:pt x="173189" y="36791"/>
                  </a:lnTo>
                  <a:lnTo>
                    <a:pt x="174472" y="36512"/>
                  </a:lnTo>
                  <a:lnTo>
                    <a:pt x="175056" y="35560"/>
                  </a:lnTo>
                  <a:lnTo>
                    <a:pt x="175628" y="34594"/>
                  </a:lnTo>
                  <a:close/>
                </a:path>
                <a:path w="251460" h="73659">
                  <a:moveTo>
                    <a:pt x="177914" y="21577"/>
                  </a:moveTo>
                  <a:lnTo>
                    <a:pt x="177444" y="20193"/>
                  </a:lnTo>
                  <a:lnTo>
                    <a:pt x="176276" y="19545"/>
                  </a:lnTo>
                  <a:lnTo>
                    <a:pt x="175094" y="18910"/>
                  </a:lnTo>
                  <a:lnTo>
                    <a:pt x="173659" y="19329"/>
                  </a:lnTo>
                  <a:lnTo>
                    <a:pt x="172554" y="21488"/>
                  </a:lnTo>
                  <a:lnTo>
                    <a:pt x="173062" y="22809"/>
                  </a:lnTo>
                  <a:lnTo>
                    <a:pt x="174218" y="23418"/>
                  </a:lnTo>
                  <a:lnTo>
                    <a:pt x="175348" y="24053"/>
                  </a:lnTo>
                  <a:lnTo>
                    <a:pt x="176745" y="23710"/>
                  </a:lnTo>
                  <a:lnTo>
                    <a:pt x="177330" y="22644"/>
                  </a:lnTo>
                  <a:lnTo>
                    <a:pt x="177914" y="21577"/>
                  </a:lnTo>
                  <a:close/>
                </a:path>
                <a:path w="251460" h="73659">
                  <a:moveTo>
                    <a:pt x="184619" y="25349"/>
                  </a:moveTo>
                  <a:lnTo>
                    <a:pt x="184175" y="23787"/>
                  </a:lnTo>
                  <a:lnTo>
                    <a:pt x="182905" y="22999"/>
                  </a:lnTo>
                  <a:lnTo>
                    <a:pt x="181622" y="22237"/>
                  </a:lnTo>
                  <a:lnTo>
                    <a:pt x="180022" y="22618"/>
                  </a:lnTo>
                  <a:lnTo>
                    <a:pt x="178701" y="24968"/>
                  </a:lnTo>
                  <a:lnTo>
                    <a:pt x="179197" y="26454"/>
                  </a:lnTo>
                  <a:lnTo>
                    <a:pt x="181635" y="27940"/>
                  </a:lnTo>
                  <a:lnTo>
                    <a:pt x="183197" y="27635"/>
                  </a:lnTo>
                  <a:lnTo>
                    <a:pt x="183908" y="26492"/>
                  </a:lnTo>
                  <a:lnTo>
                    <a:pt x="184619" y="25349"/>
                  </a:lnTo>
                  <a:close/>
                </a:path>
                <a:path w="251460" h="73659">
                  <a:moveTo>
                    <a:pt x="191135" y="29438"/>
                  </a:moveTo>
                  <a:lnTo>
                    <a:pt x="190728" y="27711"/>
                  </a:lnTo>
                  <a:lnTo>
                    <a:pt x="189382" y="26784"/>
                  </a:lnTo>
                  <a:lnTo>
                    <a:pt x="188023" y="25882"/>
                  </a:lnTo>
                  <a:lnTo>
                    <a:pt x="186245" y="26212"/>
                  </a:lnTo>
                  <a:lnTo>
                    <a:pt x="184670" y="28714"/>
                  </a:lnTo>
                  <a:lnTo>
                    <a:pt x="185127" y="30365"/>
                  </a:lnTo>
                  <a:lnTo>
                    <a:pt x="186436" y="31229"/>
                  </a:lnTo>
                  <a:lnTo>
                    <a:pt x="187731" y="32131"/>
                  </a:lnTo>
                  <a:lnTo>
                    <a:pt x="189458" y="31877"/>
                  </a:lnTo>
                  <a:lnTo>
                    <a:pt x="190296" y="30657"/>
                  </a:lnTo>
                  <a:lnTo>
                    <a:pt x="191135" y="29438"/>
                  </a:lnTo>
                  <a:close/>
                </a:path>
                <a:path w="251460" h="73659">
                  <a:moveTo>
                    <a:pt x="197446" y="33858"/>
                  </a:moveTo>
                  <a:lnTo>
                    <a:pt x="197091" y="31953"/>
                  </a:lnTo>
                  <a:lnTo>
                    <a:pt x="195681" y="30873"/>
                  </a:lnTo>
                  <a:lnTo>
                    <a:pt x="194233" y="29819"/>
                  </a:lnTo>
                  <a:lnTo>
                    <a:pt x="192290" y="30099"/>
                  </a:lnTo>
                  <a:lnTo>
                    <a:pt x="191376" y="31394"/>
                  </a:lnTo>
                  <a:lnTo>
                    <a:pt x="190461" y="32727"/>
                  </a:lnTo>
                  <a:lnTo>
                    <a:pt x="190881" y="34556"/>
                  </a:lnTo>
                  <a:lnTo>
                    <a:pt x="192252" y="35560"/>
                  </a:lnTo>
                  <a:lnTo>
                    <a:pt x="193598" y="36588"/>
                  </a:lnTo>
                  <a:lnTo>
                    <a:pt x="195491" y="36398"/>
                  </a:lnTo>
                  <a:lnTo>
                    <a:pt x="196469" y="35128"/>
                  </a:lnTo>
                  <a:lnTo>
                    <a:pt x="197446" y="33858"/>
                  </a:lnTo>
                  <a:close/>
                </a:path>
                <a:path w="251460" h="73659">
                  <a:moveTo>
                    <a:pt x="197878" y="50927"/>
                  </a:moveTo>
                  <a:lnTo>
                    <a:pt x="197739" y="49580"/>
                  </a:lnTo>
                  <a:lnTo>
                    <a:pt x="196824" y="48755"/>
                  </a:lnTo>
                  <a:lnTo>
                    <a:pt x="195897" y="47942"/>
                  </a:lnTo>
                  <a:lnTo>
                    <a:pt x="194525" y="48018"/>
                  </a:lnTo>
                  <a:lnTo>
                    <a:pt x="193090" y="49733"/>
                  </a:lnTo>
                  <a:lnTo>
                    <a:pt x="193281" y="51015"/>
                  </a:lnTo>
                  <a:lnTo>
                    <a:pt x="195059" y="52603"/>
                  </a:lnTo>
                  <a:lnTo>
                    <a:pt x="196380" y="52578"/>
                  </a:lnTo>
                  <a:lnTo>
                    <a:pt x="197129" y="51752"/>
                  </a:lnTo>
                  <a:lnTo>
                    <a:pt x="197878" y="50927"/>
                  </a:lnTo>
                  <a:close/>
                </a:path>
                <a:path w="251460" h="73659">
                  <a:moveTo>
                    <a:pt x="203111" y="55676"/>
                  </a:moveTo>
                  <a:lnTo>
                    <a:pt x="203022" y="54178"/>
                  </a:lnTo>
                  <a:lnTo>
                    <a:pt x="202057" y="53213"/>
                  </a:lnTo>
                  <a:lnTo>
                    <a:pt x="201066" y="52273"/>
                  </a:lnTo>
                  <a:lnTo>
                    <a:pt x="199555" y="52285"/>
                  </a:lnTo>
                  <a:lnTo>
                    <a:pt x="197878" y="54102"/>
                  </a:lnTo>
                  <a:lnTo>
                    <a:pt x="198018" y="55537"/>
                  </a:lnTo>
                  <a:lnTo>
                    <a:pt x="198970" y="56451"/>
                  </a:lnTo>
                  <a:lnTo>
                    <a:pt x="199898" y="57391"/>
                  </a:lnTo>
                  <a:lnTo>
                    <a:pt x="201358" y="57429"/>
                  </a:lnTo>
                  <a:lnTo>
                    <a:pt x="202234" y="56553"/>
                  </a:lnTo>
                  <a:lnTo>
                    <a:pt x="203111" y="55676"/>
                  </a:lnTo>
                  <a:close/>
                </a:path>
                <a:path w="251460" h="73659">
                  <a:moveTo>
                    <a:pt x="203542" y="38582"/>
                  </a:moveTo>
                  <a:lnTo>
                    <a:pt x="203250" y="36512"/>
                  </a:lnTo>
                  <a:lnTo>
                    <a:pt x="201777" y="35267"/>
                  </a:lnTo>
                  <a:lnTo>
                    <a:pt x="200279" y="34048"/>
                  </a:lnTo>
                  <a:lnTo>
                    <a:pt x="198158" y="34251"/>
                  </a:lnTo>
                  <a:lnTo>
                    <a:pt x="197104" y="35610"/>
                  </a:lnTo>
                  <a:lnTo>
                    <a:pt x="196049" y="36995"/>
                  </a:lnTo>
                  <a:lnTo>
                    <a:pt x="196405" y="38989"/>
                  </a:lnTo>
                  <a:lnTo>
                    <a:pt x="197827" y="40144"/>
                  </a:lnTo>
                  <a:lnTo>
                    <a:pt x="199237" y="41325"/>
                  </a:lnTo>
                  <a:lnTo>
                    <a:pt x="201282" y="41224"/>
                  </a:lnTo>
                  <a:lnTo>
                    <a:pt x="202412" y="39903"/>
                  </a:lnTo>
                  <a:lnTo>
                    <a:pt x="203542" y="38582"/>
                  </a:lnTo>
                  <a:close/>
                </a:path>
                <a:path w="251460" h="73659">
                  <a:moveTo>
                    <a:pt x="208102" y="60693"/>
                  </a:moveTo>
                  <a:lnTo>
                    <a:pt x="208089" y="59055"/>
                  </a:lnTo>
                  <a:lnTo>
                    <a:pt x="207073" y="57937"/>
                  </a:lnTo>
                  <a:lnTo>
                    <a:pt x="206044" y="56857"/>
                  </a:lnTo>
                  <a:lnTo>
                    <a:pt x="204381" y="56794"/>
                  </a:lnTo>
                  <a:lnTo>
                    <a:pt x="203428" y="57746"/>
                  </a:lnTo>
                  <a:lnTo>
                    <a:pt x="202450" y="58699"/>
                  </a:lnTo>
                  <a:lnTo>
                    <a:pt x="202526" y="60286"/>
                  </a:lnTo>
                  <a:lnTo>
                    <a:pt x="203517" y="61328"/>
                  </a:lnTo>
                  <a:lnTo>
                    <a:pt x="204495" y="62395"/>
                  </a:lnTo>
                  <a:lnTo>
                    <a:pt x="206095" y="62522"/>
                  </a:lnTo>
                  <a:lnTo>
                    <a:pt x="207098" y="61607"/>
                  </a:lnTo>
                  <a:lnTo>
                    <a:pt x="208102" y="60693"/>
                  </a:lnTo>
                  <a:close/>
                </a:path>
                <a:path w="251460" h="73659">
                  <a:moveTo>
                    <a:pt x="212928" y="64185"/>
                  </a:moveTo>
                  <a:lnTo>
                    <a:pt x="211874" y="62928"/>
                  </a:lnTo>
                  <a:lnTo>
                    <a:pt x="210807" y="61683"/>
                  </a:lnTo>
                  <a:lnTo>
                    <a:pt x="209003" y="61518"/>
                  </a:lnTo>
                  <a:lnTo>
                    <a:pt x="207924" y="62509"/>
                  </a:lnTo>
                  <a:lnTo>
                    <a:pt x="206819" y="63500"/>
                  </a:lnTo>
                  <a:lnTo>
                    <a:pt x="206819" y="65227"/>
                  </a:lnTo>
                  <a:lnTo>
                    <a:pt x="208838" y="67614"/>
                  </a:lnTo>
                  <a:lnTo>
                    <a:pt x="210566" y="67843"/>
                  </a:lnTo>
                  <a:lnTo>
                    <a:pt x="211709" y="66903"/>
                  </a:lnTo>
                  <a:lnTo>
                    <a:pt x="212852" y="65963"/>
                  </a:lnTo>
                  <a:lnTo>
                    <a:pt x="212928" y="64185"/>
                  </a:lnTo>
                  <a:close/>
                </a:path>
                <a:path w="251460" h="73659">
                  <a:moveTo>
                    <a:pt x="217500" y="69545"/>
                  </a:moveTo>
                  <a:lnTo>
                    <a:pt x="216446" y="68122"/>
                  </a:lnTo>
                  <a:lnTo>
                    <a:pt x="215353" y="66725"/>
                  </a:lnTo>
                  <a:lnTo>
                    <a:pt x="213410" y="66471"/>
                  </a:lnTo>
                  <a:lnTo>
                    <a:pt x="210947" y="68503"/>
                  </a:lnTo>
                  <a:lnTo>
                    <a:pt x="210858" y="70358"/>
                  </a:lnTo>
                  <a:lnTo>
                    <a:pt x="211899" y="71678"/>
                  </a:lnTo>
                  <a:lnTo>
                    <a:pt x="212915" y="73025"/>
                  </a:lnTo>
                  <a:lnTo>
                    <a:pt x="214769" y="73355"/>
                  </a:lnTo>
                  <a:lnTo>
                    <a:pt x="216052" y="72402"/>
                  </a:lnTo>
                  <a:lnTo>
                    <a:pt x="217335" y="71450"/>
                  </a:lnTo>
                  <a:lnTo>
                    <a:pt x="217500" y="69545"/>
                  </a:lnTo>
                  <a:close/>
                </a:path>
                <a:path w="251460" h="73659">
                  <a:moveTo>
                    <a:pt x="235496" y="70993"/>
                  </a:moveTo>
                  <a:lnTo>
                    <a:pt x="234886" y="70853"/>
                  </a:lnTo>
                  <a:lnTo>
                    <a:pt x="235051" y="69837"/>
                  </a:lnTo>
                  <a:lnTo>
                    <a:pt x="233489" y="67475"/>
                  </a:lnTo>
                  <a:lnTo>
                    <a:pt x="231876" y="65163"/>
                  </a:lnTo>
                  <a:lnTo>
                    <a:pt x="230301" y="64846"/>
                  </a:lnTo>
                  <a:lnTo>
                    <a:pt x="230441" y="63627"/>
                  </a:lnTo>
                  <a:lnTo>
                    <a:pt x="228866" y="61468"/>
                  </a:lnTo>
                  <a:lnTo>
                    <a:pt x="227228" y="59347"/>
                  </a:lnTo>
                  <a:lnTo>
                    <a:pt x="225450" y="59093"/>
                  </a:lnTo>
                  <a:lnTo>
                    <a:pt x="225539" y="57670"/>
                  </a:lnTo>
                  <a:lnTo>
                    <a:pt x="223951" y="55702"/>
                  </a:lnTo>
                  <a:lnTo>
                    <a:pt x="222313" y="53771"/>
                  </a:lnTo>
                  <a:lnTo>
                    <a:pt x="220319" y="53581"/>
                  </a:lnTo>
                  <a:lnTo>
                    <a:pt x="220345" y="51955"/>
                  </a:lnTo>
                  <a:lnTo>
                    <a:pt x="218757" y="50190"/>
                  </a:lnTo>
                  <a:lnTo>
                    <a:pt x="217144" y="48450"/>
                  </a:lnTo>
                  <a:lnTo>
                    <a:pt x="214960" y="48336"/>
                  </a:lnTo>
                  <a:lnTo>
                    <a:pt x="214884" y="46532"/>
                  </a:lnTo>
                  <a:lnTo>
                    <a:pt x="213334" y="44945"/>
                  </a:lnTo>
                  <a:lnTo>
                    <a:pt x="211734" y="43383"/>
                  </a:lnTo>
                  <a:lnTo>
                    <a:pt x="209372" y="43383"/>
                  </a:lnTo>
                  <a:lnTo>
                    <a:pt x="209194" y="41363"/>
                  </a:lnTo>
                  <a:lnTo>
                    <a:pt x="207670" y="39954"/>
                  </a:lnTo>
                  <a:lnTo>
                    <a:pt x="206121" y="38569"/>
                  </a:lnTo>
                  <a:lnTo>
                    <a:pt x="203835" y="38671"/>
                  </a:lnTo>
                  <a:lnTo>
                    <a:pt x="201434" y="41529"/>
                  </a:lnTo>
                  <a:lnTo>
                    <a:pt x="201714" y="43688"/>
                  </a:lnTo>
                  <a:lnTo>
                    <a:pt x="203187" y="44996"/>
                  </a:lnTo>
                  <a:lnTo>
                    <a:pt x="204622" y="46342"/>
                  </a:lnTo>
                  <a:lnTo>
                    <a:pt x="206590" y="46342"/>
                  </a:lnTo>
                  <a:lnTo>
                    <a:pt x="206781" y="48615"/>
                  </a:lnTo>
                  <a:lnTo>
                    <a:pt x="208280" y="50088"/>
                  </a:lnTo>
                  <a:lnTo>
                    <a:pt x="209753" y="51600"/>
                  </a:lnTo>
                  <a:lnTo>
                    <a:pt x="211518" y="51689"/>
                  </a:lnTo>
                  <a:lnTo>
                    <a:pt x="211594" y="53771"/>
                  </a:lnTo>
                  <a:lnTo>
                    <a:pt x="213131" y="55410"/>
                  </a:lnTo>
                  <a:lnTo>
                    <a:pt x="214617" y="57086"/>
                  </a:lnTo>
                  <a:lnTo>
                    <a:pt x="216204" y="57226"/>
                  </a:lnTo>
                  <a:lnTo>
                    <a:pt x="216179" y="59131"/>
                  </a:lnTo>
                  <a:lnTo>
                    <a:pt x="217703" y="60947"/>
                  </a:lnTo>
                  <a:lnTo>
                    <a:pt x="219189" y="62788"/>
                  </a:lnTo>
                  <a:lnTo>
                    <a:pt x="220586" y="62992"/>
                  </a:lnTo>
                  <a:lnTo>
                    <a:pt x="220472" y="64706"/>
                  </a:lnTo>
                  <a:lnTo>
                    <a:pt x="221996" y="66687"/>
                  </a:lnTo>
                  <a:lnTo>
                    <a:pt x="223469" y="68719"/>
                  </a:lnTo>
                  <a:lnTo>
                    <a:pt x="224663" y="68948"/>
                  </a:lnTo>
                  <a:lnTo>
                    <a:pt x="224485" y="70459"/>
                  </a:lnTo>
                  <a:lnTo>
                    <a:pt x="224866" y="70993"/>
                  </a:lnTo>
                  <a:lnTo>
                    <a:pt x="232219" y="70993"/>
                  </a:lnTo>
                  <a:lnTo>
                    <a:pt x="234873" y="70993"/>
                  </a:lnTo>
                  <a:lnTo>
                    <a:pt x="235496" y="70993"/>
                  </a:lnTo>
                  <a:close/>
                </a:path>
                <a:path w="251460" h="73659">
                  <a:moveTo>
                    <a:pt x="251015" y="70993"/>
                  </a:moveTo>
                  <a:lnTo>
                    <a:pt x="249974" y="69189"/>
                  </a:lnTo>
                  <a:lnTo>
                    <a:pt x="248678" y="67144"/>
                  </a:lnTo>
                  <a:lnTo>
                    <a:pt x="246799" y="66611"/>
                  </a:lnTo>
                  <a:lnTo>
                    <a:pt x="247192" y="64300"/>
                  </a:lnTo>
                  <a:lnTo>
                    <a:pt x="245821" y="62115"/>
                  </a:lnTo>
                  <a:lnTo>
                    <a:pt x="244348" y="59994"/>
                  </a:lnTo>
                  <a:lnTo>
                    <a:pt x="242633" y="59613"/>
                  </a:lnTo>
                  <a:lnTo>
                    <a:pt x="242900" y="57480"/>
                  </a:lnTo>
                  <a:lnTo>
                    <a:pt x="241312" y="55232"/>
                  </a:lnTo>
                  <a:lnTo>
                    <a:pt x="239649" y="53047"/>
                  </a:lnTo>
                  <a:lnTo>
                    <a:pt x="238099" y="52793"/>
                  </a:lnTo>
                  <a:lnTo>
                    <a:pt x="238252" y="50863"/>
                  </a:lnTo>
                  <a:lnTo>
                    <a:pt x="236474" y="48564"/>
                  </a:lnTo>
                  <a:lnTo>
                    <a:pt x="234607" y="46342"/>
                  </a:lnTo>
                  <a:lnTo>
                    <a:pt x="233248" y="46177"/>
                  </a:lnTo>
                  <a:lnTo>
                    <a:pt x="233299" y="44475"/>
                  </a:lnTo>
                  <a:lnTo>
                    <a:pt x="231292" y="42138"/>
                  </a:lnTo>
                  <a:lnTo>
                    <a:pt x="229222" y="39878"/>
                  </a:lnTo>
                  <a:lnTo>
                    <a:pt x="228079" y="39801"/>
                  </a:lnTo>
                  <a:lnTo>
                    <a:pt x="228053" y="38303"/>
                  </a:lnTo>
                  <a:lnTo>
                    <a:pt x="225818" y="35953"/>
                  </a:lnTo>
                  <a:lnTo>
                    <a:pt x="223520" y="33667"/>
                  </a:lnTo>
                  <a:lnTo>
                    <a:pt x="220002" y="33591"/>
                  </a:lnTo>
                  <a:lnTo>
                    <a:pt x="218059" y="35687"/>
                  </a:lnTo>
                  <a:lnTo>
                    <a:pt x="216090" y="37795"/>
                  </a:lnTo>
                  <a:lnTo>
                    <a:pt x="216293" y="41160"/>
                  </a:lnTo>
                  <a:lnTo>
                    <a:pt x="218440" y="43268"/>
                  </a:lnTo>
                  <a:lnTo>
                    <a:pt x="220497" y="45453"/>
                  </a:lnTo>
                  <a:lnTo>
                    <a:pt x="221983" y="45542"/>
                  </a:lnTo>
                  <a:lnTo>
                    <a:pt x="222008" y="46634"/>
                  </a:lnTo>
                  <a:lnTo>
                    <a:pt x="223939" y="48742"/>
                  </a:lnTo>
                  <a:lnTo>
                    <a:pt x="225806" y="50914"/>
                  </a:lnTo>
                  <a:lnTo>
                    <a:pt x="227495" y="51104"/>
                  </a:lnTo>
                  <a:lnTo>
                    <a:pt x="227457" y="52400"/>
                  </a:lnTo>
                  <a:lnTo>
                    <a:pt x="229196" y="54483"/>
                  </a:lnTo>
                  <a:lnTo>
                    <a:pt x="230860" y="56629"/>
                  </a:lnTo>
                  <a:lnTo>
                    <a:pt x="232740" y="56934"/>
                  </a:lnTo>
                  <a:lnTo>
                    <a:pt x="232613" y="58445"/>
                  </a:lnTo>
                  <a:lnTo>
                    <a:pt x="234175" y="60490"/>
                  </a:lnTo>
                  <a:lnTo>
                    <a:pt x="235648" y="62598"/>
                  </a:lnTo>
                  <a:lnTo>
                    <a:pt x="237705" y="63042"/>
                  </a:lnTo>
                  <a:lnTo>
                    <a:pt x="237464" y="64744"/>
                  </a:lnTo>
                  <a:lnTo>
                    <a:pt x="238861" y="66738"/>
                  </a:lnTo>
                  <a:lnTo>
                    <a:pt x="240157" y="68795"/>
                  </a:lnTo>
                  <a:lnTo>
                    <a:pt x="242379" y="69380"/>
                  </a:lnTo>
                  <a:lnTo>
                    <a:pt x="242062" y="70993"/>
                  </a:lnTo>
                  <a:lnTo>
                    <a:pt x="251015" y="7099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6750824"/>
              <a:ext cx="283845" cy="109220"/>
            </a:xfrm>
            <a:custGeom>
              <a:avLst/>
              <a:gdLst/>
              <a:ahLst/>
              <a:cxnLst/>
              <a:rect l="l" t="t" r="r" b="b"/>
              <a:pathLst>
                <a:path w="283845" h="109220">
                  <a:moveTo>
                    <a:pt x="37807" y="26847"/>
                  </a:moveTo>
                  <a:lnTo>
                    <a:pt x="36195" y="22745"/>
                  </a:lnTo>
                  <a:lnTo>
                    <a:pt x="33693" y="21831"/>
                  </a:lnTo>
                  <a:lnTo>
                    <a:pt x="31407" y="22758"/>
                  </a:lnTo>
                  <a:lnTo>
                    <a:pt x="30264" y="23202"/>
                  </a:lnTo>
                  <a:lnTo>
                    <a:pt x="29464" y="24130"/>
                  </a:lnTo>
                  <a:lnTo>
                    <a:pt x="28600" y="26098"/>
                  </a:lnTo>
                  <a:lnTo>
                    <a:pt x="28587" y="26593"/>
                  </a:lnTo>
                  <a:lnTo>
                    <a:pt x="28308" y="25958"/>
                  </a:lnTo>
                  <a:lnTo>
                    <a:pt x="25590" y="25107"/>
                  </a:lnTo>
                  <a:lnTo>
                    <a:pt x="23202" y="26212"/>
                  </a:lnTo>
                  <a:lnTo>
                    <a:pt x="22009" y="26746"/>
                  </a:lnTo>
                  <a:lnTo>
                    <a:pt x="21183" y="27762"/>
                  </a:lnTo>
                  <a:lnTo>
                    <a:pt x="20523" y="29514"/>
                  </a:lnTo>
                  <a:lnTo>
                    <a:pt x="17640" y="28765"/>
                  </a:lnTo>
                  <a:lnTo>
                    <a:pt x="15163" y="30073"/>
                  </a:lnTo>
                  <a:lnTo>
                    <a:pt x="13906" y="30695"/>
                  </a:lnTo>
                  <a:lnTo>
                    <a:pt x="13081" y="31800"/>
                  </a:lnTo>
                  <a:lnTo>
                    <a:pt x="12585" y="33350"/>
                  </a:lnTo>
                  <a:lnTo>
                    <a:pt x="9855" y="32791"/>
                  </a:lnTo>
                  <a:lnTo>
                    <a:pt x="6654" y="34683"/>
                  </a:lnTo>
                  <a:lnTo>
                    <a:pt x="4800" y="37592"/>
                  </a:lnTo>
                  <a:lnTo>
                    <a:pt x="2260" y="37185"/>
                  </a:lnTo>
                  <a:lnTo>
                    <a:pt x="0" y="38696"/>
                  </a:lnTo>
                  <a:lnTo>
                    <a:pt x="0" y="44742"/>
                  </a:lnTo>
                  <a:lnTo>
                    <a:pt x="0" y="48653"/>
                  </a:lnTo>
                  <a:lnTo>
                    <a:pt x="0" y="51511"/>
                  </a:lnTo>
                  <a:lnTo>
                    <a:pt x="1143" y="50660"/>
                  </a:lnTo>
                  <a:lnTo>
                    <a:pt x="1485" y="48818"/>
                  </a:lnTo>
                  <a:lnTo>
                    <a:pt x="2844" y="48945"/>
                  </a:lnTo>
                  <a:lnTo>
                    <a:pt x="5346" y="47358"/>
                  </a:lnTo>
                  <a:lnTo>
                    <a:pt x="7810" y="45732"/>
                  </a:lnTo>
                  <a:lnTo>
                    <a:pt x="8407" y="43243"/>
                  </a:lnTo>
                  <a:lnTo>
                    <a:pt x="9118" y="43357"/>
                  </a:lnTo>
                  <a:lnTo>
                    <a:pt x="9766" y="43345"/>
                  </a:lnTo>
                  <a:lnTo>
                    <a:pt x="10414" y="43218"/>
                  </a:lnTo>
                  <a:lnTo>
                    <a:pt x="11061" y="43116"/>
                  </a:lnTo>
                  <a:lnTo>
                    <a:pt x="11709" y="42887"/>
                  </a:lnTo>
                  <a:lnTo>
                    <a:pt x="14732" y="41097"/>
                  </a:lnTo>
                  <a:lnTo>
                    <a:pt x="15494" y="38455"/>
                  </a:lnTo>
                  <a:lnTo>
                    <a:pt x="17056" y="38811"/>
                  </a:lnTo>
                  <a:lnTo>
                    <a:pt x="18338" y="38633"/>
                  </a:lnTo>
                  <a:lnTo>
                    <a:pt x="19519" y="38036"/>
                  </a:lnTo>
                  <a:lnTo>
                    <a:pt x="21856" y="36804"/>
                  </a:lnTo>
                  <a:lnTo>
                    <a:pt x="22821" y="34023"/>
                  </a:lnTo>
                  <a:lnTo>
                    <a:pt x="24599" y="34518"/>
                  </a:lnTo>
                  <a:lnTo>
                    <a:pt x="25781" y="34378"/>
                  </a:lnTo>
                  <a:lnTo>
                    <a:pt x="26936" y="33883"/>
                  </a:lnTo>
                  <a:lnTo>
                    <a:pt x="29184" y="32842"/>
                  </a:lnTo>
                  <a:lnTo>
                    <a:pt x="30238" y="30251"/>
                  </a:lnTo>
                  <a:lnTo>
                    <a:pt x="29933" y="29578"/>
                  </a:lnTo>
                  <a:lnTo>
                    <a:pt x="30340" y="29908"/>
                  </a:lnTo>
                  <a:lnTo>
                    <a:pt x="32334" y="30594"/>
                  </a:lnTo>
                  <a:lnTo>
                    <a:pt x="33451" y="30505"/>
                  </a:lnTo>
                  <a:lnTo>
                    <a:pt x="34544" y="30086"/>
                  </a:lnTo>
                  <a:lnTo>
                    <a:pt x="36703" y="29210"/>
                  </a:lnTo>
                  <a:lnTo>
                    <a:pt x="37807" y="26847"/>
                  </a:lnTo>
                  <a:close/>
                </a:path>
                <a:path w="283845" h="109220">
                  <a:moveTo>
                    <a:pt x="45542" y="23799"/>
                  </a:moveTo>
                  <a:lnTo>
                    <a:pt x="44221" y="19913"/>
                  </a:lnTo>
                  <a:lnTo>
                    <a:pt x="41935" y="18961"/>
                  </a:lnTo>
                  <a:lnTo>
                    <a:pt x="39776" y="19710"/>
                  </a:lnTo>
                  <a:lnTo>
                    <a:pt x="37642" y="20510"/>
                  </a:lnTo>
                  <a:lnTo>
                    <a:pt x="36563" y="22771"/>
                  </a:lnTo>
                  <a:lnTo>
                    <a:pt x="37325" y="24663"/>
                  </a:lnTo>
                  <a:lnTo>
                    <a:pt x="38087" y="26581"/>
                  </a:lnTo>
                  <a:lnTo>
                    <a:pt x="40322" y="27419"/>
                  </a:lnTo>
                  <a:lnTo>
                    <a:pt x="42367" y="26657"/>
                  </a:lnTo>
                  <a:lnTo>
                    <a:pt x="44411" y="25946"/>
                  </a:lnTo>
                  <a:lnTo>
                    <a:pt x="45542" y="23799"/>
                  </a:lnTo>
                  <a:close/>
                </a:path>
                <a:path w="283845" h="109220">
                  <a:moveTo>
                    <a:pt x="53403" y="21120"/>
                  </a:moveTo>
                  <a:lnTo>
                    <a:pt x="52349" y="17487"/>
                  </a:lnTo>
                  <a:lnTo>
                    <a:pt x="50279" y="16484"/>
                  </a:lnTo>
                  <a:lnTo>
                    <a:pt x="48260" y="17081"/>
                  </a:lnTo>
                  <a:lnTo>
                    <a:pt x="46253" y="17729"/>
                  </a:lnTo>
                  <a:lnTo>
                    <a:pt x="45161" y="19773"/>
                  </a:lnTo>
                  <a:lnTo>
                    <a:pt x="45770" y="21551"/>
                  </a:lnTo>
                  <a:lnTo>
                    <a:pt x="46393" y="23355"/>
                  </a:lnTo>
                  <a:lnTo>
                    <a:pt x="48425" y="24244"/>
                  </a:lnTo>
                  <a:lnTo>
                    <a:pt x="50342" y="23622"/>
                  </a:lnTo>
                  <a:lnTo>
                    <a:pt x="52260" y="23050"/>
                  </a:lnTo>
                  <a:lnTo>
                    <a:pt x="53403" y="21120"/>
                  </a:lnTo>
                  <a:close/>
                </a:path>
                <a:path w="283845" h="109220">
                  <a:moveTo>
                    <a:pt x="61404" y="18821"/>
                  </a:moveTo>
                  <a:lnTo>
                    <a:pt x="60591" y="15430"/>
                  </a:lnTo>
                  <a:lnTo>
                    <a:pt x="58737" y="14427"/>
                  </a:lnTo>
                  <a:lnTo>
                    <a:pt x="56857" y="14871"/>
                  </a:lnTo>
                  <a:lnTo>
                    <a:pt x="54991" y="15392"/>
                  </a:lnTo>
                  <a:lnTo>
                    <a:pt x="53886" y="17208"/>
                  </a:lnTo>
                  <a:lnTo>
                    <a:pt x="54368" y="18872"/>
                  </a:lnTo>
                  <a:lnTo>
                    <a:pt x="54851" y="20548"/>
                  </a:lnTo>
                  <a:lnTo>
                    <a:pt x="56680" y="21463"/>
                  </a:lnTo>
                  <a:lnTo>
                    <a:pt x="58470" y="20967"/>
                  </a:lnTo>
                  <a:lnTo>
                    <a:pt x="60274" y="20535"/>
                  </a:lnTo>
                  <a:lnTo>
                    <a:pt x="61404" y="18821"/>
                  </a:lnTo>
                  <a:close/>
                </a:path>
                <a:path w="283845" h="109220">
                  <a:moveTo>
                    <a:pt x="69507" y="16865"/>
                  </a:moveTo>
                  <a:lnTo>
                    <a:pt x="69202" y="15316"/>
                  </a:lnTo>
                  <a:lnTo>
                    <a:pt x="68910" y="13754"/>
                  </a:lnTo>
                  <a:lnTo>
                    <a:pt x="67259" y="12750"/>
                  </a:lnTo>
                  <a:lnTo>
                    <a:pt x="65532" y="13081"/>
                  </a:lnTo>
                  <a:lnTo>
                    <a:pt x="63817" y="13474"/>
                  </a:lnTo>
                  <a:lnTo>
                    <a:pt x="62725" y="15074"/>
                  </a:lnTo>
                  <a:lnTo>
                    <a:pt x="63093" y="16611"/>
                  </a:lnTo>
                  <a:lnTo>
                    <a:pt x="63461" y="18161"/>
                  </a:lnTo>
                  <a:lnTo>
                    <a:pt x="65087" y="19088"/>
                  </a:lnTo>
                  <a:lnTo>
                    <a:pt x="66738" y="18707"/>
                  </a:lnTo>
                  <a:lnTo>
                    <a:pt x="68402" y="18389"/>
                  </a:lnTo>
                  <a:lnTo>
                    <a:pt x="69507" y="16865"/>
                  </a:lnTo>
                  <a:close/>
                </a:path>
                <a:path w="283845" h="109220">
                  <a:moveTo>
                    <a:pt x="77698" y="15316"/>
                  </a:moveTo>
                  <a:lnTo>
                    <a:pt x="77292" y="12484"/>
                  </a:lnTo>
                  <a:lnTo>
                    <a:pt x="75844" y="11506"/>
                  </a:lnTo>
                  <a:lnTo>
                    <a:pt x="74282" y="11722"/>
                  </a:lnTo>
                  <a:lnTo>
                    <a:pt x="72720" y="12014"/>
                  </a:lnTo>
                  <a:lnTo>
                    <a:pt x="71666" y="13398"/>
                  </a:lnTo>
                  <a:lnTo>
                    <a:pt x="71920" y="14808"/>
                  </a:lnTo>
                  <a:lnTo>
                    <a:pt x="72174" y="16217"/>
                  </a:lnTo>
                  <a:lnTo>
                    <a:pt x="73609" y="17132"/>
                  </a:lnTo>
                  <a:lnTo>
                    <a:pt x="75107" y="16852"/>
                  </a:lnTo>
                  <a:lnTo>
                    <a:pt x="76631" y="16649"/>
                  </a:lnTo>
                  <a:lnTo>
                    <a:pt x="77698" y="15316"/>
                  </a:lnTo>
                  <a:close/>
                </a:path>
                <a:path w="283845" h="109220">
                  <a:moveTo>
                    <a:pt x="78625" y="30492"/>
                  </a:moveTo>
                  <a:lnTo>
                    <a:pt x="78028" y="26492"/>
                  </a:lnTo>
                  <a:lnTo>
                    <a:pt x="75971" y="25158"/>
                  </a:lnTo>
                  <a:lnTo>
                    <a:pt x="72631" y="25666"/>
                  </a:lnTo>
                  <a:lnTo>
                    <a:pt x="71716" y="26327"/>
                  </a:lnTo>
                  <a:lnTo>
                    <a:pt x="71120" y="27114"/>
                  </a:lnTo>
                  <a:lnTo>
                    <a:pt x="70535" y="27914"/>
                  </a:lnTo>
                  <a:lnTo>
                    <a:pt x="70408" y="28371"/>
                  </a:lnTo>
                  <a:lnTo>
                    <a:pt x="70294" y="27724"/>
                  </a:lnTo>
                  <a:lnTo>
                    <a:pt x="68033" y="26403"/>
                  </a:lnTo>
                  <a:lnTo>
                    <a:pt x="65659" y="26911"/>
                  </a:lnTo>
                  <a:lnTo>
                    <a:pt x="64477" y="27127"/>
                  </a:lnTo>
                  <a:lnTo>
                    <a:pt x="63538" y="27876"/>
                  </a:lnTo>
                  <a:lnTo>
                    <a:pt x="62572" y="29311"/>
                  </a:lnTo>
                  <a:lnTo>
                    <a:pt x="60147" y="28041"/>
                  </a:lnTo>
                  <a:lnTo>
                    <a:pt x="56400" y="29006"/>
                  </a:lnTo>
                  <a:lnTo>
                    <a:pt x="55422" y="29819"/>
                  </a:lnTo>
                  <a:lnTo>
                    <a:pt x="54660" y="31115"/>
                  </a:lnTo>
                  <a:lnTo>
                    <a:pt x="52336" y="30035"/>
                  </a:lnTo>
                  <a:lnTo>
                    <a:pt x="46812" y="33299"/>
                  </a:lnTo>
                  <a:lnTo>
                    <a:pt x="44627" y="32410"/>
                  </a:lnTo>
                  <a:lnTo>
                    <a:pt x="41897" y="33426"/>
                  </a:lnTo>
                  <a:lnTo>
                    <a:pt x="39166" y="34404"/>
                  </a:lnTo>
                  <a:lnTo>
                    <a:pt x="38595" y="35687"/>
                  </a:lnTo>
                  <a:lnTo>
                    <a:pt x="37007" y="35128"/>
                  </a:lnTo>
                  <a:lnTo>
                    <a:pt x="34201" y="36347"/>
                  </a:lnTo>
                  <a:lnTo>
                    <a:pt x="31356" y="37528"/>
                  </a:lnTo>
                  <a:lnTo>
                    <a:pt x="30924" y="38620"/>
                  </a:lnTo>
                  <a:lnTo>
                    <a:pt x="29527" y="38214"/>
                  </a:lnTo>
                  <a:lnTo>
                    <a:pt x="25196" y="40373"/>
                  </a:lnTo>
                  <a:lnTo>
                    <a:pt x="24142" y="41503"/>
                  </a:lnTo>
                  <a:lnTo>
                    <a:pt x="23749" y="42633"/>
                  </a:lnTo>
                  <a:lnTo>
                    <a:pt x="22136" y="42240"/>
                  </a:lnTo>
                  <a:lnTo>
                    <a:pt x="18122" y="44500"/>
                  </a:lnTo>
                  <a:lnTo>
                    <a:pt x="17195" y="45656"/>
                  </a:lnTo>
                  <a:lnTo>
                    <a:pt x="16789" y="46913"/>
                  </a:lnTo>
                  <a:lnTo>
                    <a:pt x="16624" y="47447"/>
                  </a:lnTo>
                  <a:lnTo>
                    <a:pt x="16357" y="47396"/>
                  </a:lnTo>
                  <a:lnTo>
                    <a:pt x="9918" y="52095"/>
                  </a:lnTo>
                  <a:lnTo>
                    <a:pt x="9372" y="52019"/>
                  </a:lnTo>
                  <a:lnTo>
                    <a:pt x="8204" y="51854"/>
                  </a:lnTo>
                  <a:lnTo>
                    <a:pt x="6908" y="52158"/>
                  </a:lnTo>
                  <a:lnTo>
                    <a:pt x="3530" y="54521"/>
                  </a:lnTo>
                  <a:lnTo>
                    <a:pt x="2971" y="57023"/>
                  </a:lnTo>
                  <a:lnTo>
                    <a:pt x="1536" y="56896"/>
                  </a:lnTo>
                  <a:lnTo>
                    <a:pt x="342" y="57238"/>
                  </a:lnTo>
                  <a:lnTo>
                    <a:pt x="0" y="57505"/>
                  </a:lnTo>
                  <a:lnTo>
                    <a:pt x="0" y="65900"/>
                  </a:lnTo>
                  <a:lnTo>
                    <a:pt x="2514" y="66128"/>
                  </a:lnTo>
                  <a:lnTo>
                    <a:pt x="5397" y="63881"/>
                  </a:lnTo>
                  <a:lnTo>
                    <a:pt x="5981" y="62826"/>
                  </a:lnTo>
                  <a:lnTo>
                    <a:pt x="6223" y="61353"/>
                  </a:lnTo>
                  <a:lnTo>
                    <a:pt x="8750" y="61683"/>
                  </a:lnTo>
                  <a:lnTo>
                    <a:pt x="11925" y="59461"/>
                  </a:lnTo>
                  <a:lnTo>
                    <a:pt x="12598" y="58381"/>
                  </a:lnTo>
                  <a:lnTo>
                    <a:pt x="12966" y="56692"/>
                  </a:lnTo>
                  <a:lnTo>
                    <a:pt x="15011" y="57061"/>
                  </a:lnTo>
                  <a:lnTo>
                    <a:pt x="16344" y="56845"/>
                  </a:lnTo>
                  <a:lnTo>
                    <a:pt x="18656" y="55397"/>
                  </a:lnTo>
                  <a:lnTo>
                    <a:pt x="19431" y="54292"/>
                  </a:lnTo>
                  <a:lnTo>
                    <a:pt x="19824" y="52819"/>
                  </a:lnTo>
                  <a:lnTo>
                    <a:pt x="20358" y="52920"/>
                  </a:lnTo>
                  <a:lnTo>
                    <a:pt x="21640" y="53225"/>
                  </a:lnTo>
                  <a:lnTo>
                    <a:pt x="23063" y="53073"/>
                  </a:lnTo>
                  <a:lnTo>
                    <a:pt x="26809" y="50952"/>
                  </a:lnTo>
                  <a:lnTo>
                    <a:pt x="27317" y="49390"/>
                  </a:lnTo>
                  <a:lnTo>
                    <a:pt x="28435" y="49669"/>
                  </a:lnTo>
                  <a:lnTo>
                    <a:pt x="29946" y="49618"/>
                  </a:lnTo>
                  <a:lnTo>
                    <a:pt x="33985" y="47612"/>
                  </a:lnTo>
                  <a:lnTo>
                    <a:pt x="34518" y="46189"/>
                  </a:lnTo>
                  <a:lnTo>
                    <a:pt x="35547" y="46482"/>
                  </a:lnTo>
                  <a:lnTo>
                    <a:pt x="38201" y="45389"/>
                  </a:lnTo>
                  <a:lnTo>
                    <a:pt x="40830" y="44246"/>
                  </a:lnTo>
                  <a:lnTo>
                    <a:pt x="41516" y="42672"/>
                  </a:lnTo>
                  <a:lnTo>
                    <a:pt x="42722" y="43078"/>
                  </a:lnTo>
                  <a:lnTo>
                    <a:pt x="45288" y="42164"/>
                  </a:lnTo>
                  <a:lnTo>
                    <a:pt x="47840" y="41211"/>
                  </a:lnTo>
                  <a:lnTo>
                    <a:pt x="48882" y="39116"/>
                  </a:lnTo>
                  <a:lnTo>
                    <a:pt x="49491" y="39357"/>
                  </a:lnTo>
                  <a:lnTo>
                    <a:pt x="50076" y="39484"/>
                  </a:lnTo>
                  <a:lnTo>
                    <a:pt x="51282" y="39547"/>
                  </a:lnTo>
                  <a:lnTo>
                    <a:pt x="51917" y="39471"/>
                  </a:lnTo>
                  <a:lnTo>
                    <a:pt x="54991" y="38493"/>
                  </a:lnTo>
                  <a:lnTo>
                    <a:pt x="56222" y="36296"/>
                  </a:lnTo>
                  <a:lnTo>
                    <a:pt x="57543" y="36918"/>
                  </a:lnTo>
                  <a:lnTo>
                    <a:pt x="58724" y="37020"/>
                  </a:lnTo>
                  <a:lnTo>
                    <a:pt x="59905" y="36741"/>
                  </a:lnTo>
                  <a:lnTo>
                    <a:pt x="62268" y="36118"/>
                  </a:lnTo>
                  <a:lnTo>
                    <a:pt x="63690" y="33820"/>
                  </a:lnTo>
                  <a:lnTo>
                    <a:pt x="65189" y="34645"/>
                  </a:lnTo>
                  <a:lnTo>
                    <a:pt x="66294" y="34759"/>
                  </a:lnTo>
                  <a:lnTo>
                    <a:pt x="67424" y="34556"/>
                  </a:lnTo>
                  <a:lnTo>
                    <a:pt x="69659" y="34074"/>
                  </a:lnTo>
                  <a:lnTo>
                    <a:pt x="71132" y="31978"/>
                  </a:lnTo>
                  <a:lnTo>
                    <a:pt x="70993" y="31292"/>
                  </a:lnTo>
                  <a:lnTo>
                    <a:pt x="71310" y="31699"/>
                  </a:lnTo>
                  <a:lnTo>
                    <a:pt x="72123" y="32194"/>
                  </a:lnTo>
                  <a:lnTo>
                    <a:pt x="72948" y="32727"/>
                  </a:lnTo>
                  <a:lnTo>
                    <a:pt x="73977" y="32867"/>
                  </a:lnTo>
                  <a:lnTo>
                    <a:pt x="75044" y="32727"/>
                  </a:lnTo>
                  <a:lnTo>
                    <a:pt x="77152" y="32385"/>
                  </a:lnTo>
                  <a:lnTo>
                    <a:pt x="78625" y="30492"/>
                  </a:lnTo>
                  <a:close/>
                </a:path>
                <a:path w="283845" h="109220">
                  <a:moveTo>
                    <a:pt x="86182" y="29362"/>
                  </a:moveTo>
                  <a:lnTo>
                    <a:pt x="85801" y="25615"/>
                  </a:lnTo>
                  <a:lnTo>
                    <a:pt x="83947" y="24269"/>
                  </a:lnTo>
                  <a:lnTo>
                    <a:pt x="81864" y="24498"/>
                  </a:lnTo>
                  <a:lnTo>
                    <a:pt x="79794" y="24777"/>
                  </a:lnTo>
                  <a:lnTo>
                    <a:pt x="78346" y="26581"/>
                  </a:lnTo>
                  <a:lnTo>
                    <a:pt x="78638" y="28435"/>
                  </a:lnTo>
                  <a:lnTo>
                    <a:pt x="78930" y="30314"/>
                  </a:lnTo>
                  <a:lnTo>
                    <a:pt x="80759" y="31521"/>
                  </a:lnTo>
                  <a:lnTo>
                    <a:pt x="82740" y="31267"/>
                  </a:lnTo>
                  <a:lnTo>
                    <a:pt x="84734" y="31051"/>
                  </a:lnTo>
                  <a:lnTo>
                    <a:pt x="86182" y="29362"/>
                  </a:lnTo>
                  <a:close/>
                </a:path>
                <a:path w="283845" h="109220">
                  <a:moveTo>
                    <a:pt x="93802" y="28587"/>
                  </a:moveTo>
                  <a:lnTo>
                    <a:pt x="93611" y="25107"/>
                  </a:lnTo>
                  <a:lnTo>
                    <a:pt x="91960" y="23787"/>
                  </a:lnTo>
                  <a:lnTo>
                    <a:pt x="90030" y="23901"/>
                  </a:lnTo>
                  <a:lnTo>
                    <a:pt x="88099" y="24066"/>
                  </a:lnTo>
                  <a:lnTo>
                    <a:pt x="86690" y="25666"/>
                  </a:lnTo>
                  <a:lnTo>
                    <a:pt x="86868" y="27393"/>
                  </a:lnTo>
                  <a:lnTo>
                    <a:pt x="87045" y="29133"/>
                  </a:lnTo>
                  <a:lnTo>
                    <a:pt x="88684" y="30353"/>
                  </a:lnTo>
                  <a:lnTo>
                    <a:pt x="90538" y="30187"/>
                  </a:lnTo>
                  <a:lnTo>
                    <a:pt x="92379" y="30086"/>
                  </a:lnTo>
                  <a:lnTo>
                    <a:pt x="93802" y="28587"/>
                  </a:lnTo>
                  <a:close/>
                </a:path>
                <a:path w="283845" h="109220">
                  <a:moveTo>
                    <a:pt x="101434" y="28168"/>
                  </a:moveTo>
                  <a:lnTo>
                    <a:pt x="101409" y="24968"/>
                  </a:lnTo>
                  <a:lnTo>
                    <a:pt x="99949" y="23685"/>
                  </a:lnTo>
                  <a:lnTo>
                    <a:pt x="98171" y="23698"/>
                  </a:lnTo>
                  <a:lnTo>
                    <a:pt x="96405" y="23774"/>
                  </a:lnTo>
                  <a:lnTo>
                    <a:pt x="95034" y="25184"/>
                  </a:lnTo>
                  <a:lnTo>
                    <a:pt x="95123" y="26771"/>
                  </a:lnTo>
                  <a:lnTo>
                    <a:pt x="95211" y="28371"/>
                  </a:lnTo>
                  <a:lnTo>
                    <a:pt x="96659" y="29578"/>
                  </a:lnTo>
                  <a:lnTo>
                    <a:pt x="98361" y="29502"/>
                  </a:lnTo>
                  <a:lnTo>
                    <a:pt x="100063" y="29489"/>
                  </a:lnTo>
                  <a:lnTo>
                    <a:pt x="101434" y="28168"/>
                  </a:lnTo>
                  <a:close/>
                </a:path>
                <a:path w="283845" h="109220">
                  <a:moveTo>
                    <a:pt x="109220" y="25196"/>
                  </a:moveTo>
                  <a:lnTo>
                    <a:pt x="107950" y="23964"/>
                  </a:lnTo>
                  <a:lnTo>
                    <a:pt x="106337" y="23888"/>
                  </a:lnTo>
                  <a:lnTo>
                    <a:pt x="104711" y="23888"/>
                  </a:lnTo>
                  <a:lnTo>
                    <a:pt x="103416" y="25095"/>
                  </a:lnTo>
                  <a:lnTo>
                    <a:pt x="103416" y="26555"/>
                  </a:lnTo>
                  <a:lnTo>
                    <a:pt x="103416" y="28016"/>
                  </a:lnTo>
                  <a:lnTo>
                    <a:pt x="104686" y="29184"/>
                  </a:lnTo>
                  <a:lnTo>
                    <a:pt x="106248" y="29184"/>
                  </a:lnTo>
                  <a:lnTo>
                    <a:pt x="107797" y="29248"/>
                  </a:lnTo>
                  <a:lnTo>
                    <a:pt x="109105" y="28117"/>
                  </a:lnTo>
                  <a:lnTo>
                    <a:pt x="109156" y="26657"/>
                  </a:lnTo>
                  <a:lnTo>
                    <a:pt x="109220" y="25196"/>
                  </a:lnTo>
                  <a:close/>
                </a:path>
                <a:path w="283845" h="109220">
                  <a:moveTo>
                    <a:pt x="112699" y="10769"/>
                  </a:moveTo>
                  <a:lnTo>
                    <a:pt x="111480" y="9537"/>
                  </a:lnTo>
                  <a:lnTo>
                    <a:pt x="109893" y="9448"/>
                  </a:lnTo>
                  <a:lnTo>
                    <a:pt x="108305" y="9398"/>
                  </a:lnTo>
                  <a:lnTo>
                    <a:pt x="107010" y="10579"/>
                  </a:lnTo>
                  <a:lnTo>
                    <a:pt x="106959" y="13449"/>
                  </a:lnTo>
                  <a:lnTo>
                    <a:pt x="108178" y="14592"/>
                  </a:lnTo>
                  <a:lnTo>
                    <a:pt x="109715" y="14643"/>
                  </a:lnTo>
                  <a:lnTo>
                    <a:pt x="111252" y="14732"/>
                  </a:lnTo>
                  <a:lnTo>
                    <a:pt x="112547" y="13639"/>
                  </a:lnTo>
                  <a:lnTo>
                    <a:pt x="112623" y="12204"/>
                  </a:lnTo>
                  <a:lnTo>
                    <a:pt x="112699" y="10769"/>
                  </a:lnTo>
                  <a:close/>
                </a:path>
                <a:path w="283845" h="109220">
                  <a:moveTo>
                    <a:pt x="116992" y="25781"/>
                  </a:moveTo>
                  <a:lnTo>
                    <a:pt x="115900" y="24612"/>
                  </a:lnTo>
                  <a:lnTo>
                    <a:pt x="114452" y="24485"/>
                  </a:lnTo>
                  <a:lnTo>
                    <a:pt x="112991" y="24422"/>
                  </a:lnTo>
                  <a:lnTo>
                    <a:pt x="111760" y="25438"/>
                  </a:lnTo>
                  <a:lnTo>
                    <a:pt x="111696" y="26758"/>
                  </a:lnTo>
                  <a:lnTo>
                    <a:pt x="111633" y="28079"/>
                  </a:lnTo>
                  <a:lnTo>
                    <a:pt x="112725" y="29184"/>
                  </a:lnTo>
                  <a:lnTo>
                    <a:pt x="114134" y="29248"/>
                  </a:lnTo>
                  <a:lnTo>
                    <a:pt x="115544" y="29375"/>
                  </a:lnTo>
                  <a:lnTo>
                    <a:pt x="116763" y="28409"/>
                  </a:lnTo>
                  <a:lnTo>
                    <a:pt x="116992" y="25781"/>
                  </a:lnTo>
                  <a:close/>
                </a:path>
                <a:path w="283845" h="109220">
                  <a:moveTo>
                    <a:pt x="121767" y="11303"/>
                  </a:moveTo>
                  <a:lnTo>
                    <a:pt x="120472" y="9867"/>
                  </a:lnTo>
                  <a:lnTo>
                    <a:pt x="118732" y="9690"/>
                  </a:lnTo>
                  <a:lnTo>
                    <a:pt x="116979" y="9550"/>
                  </a:lnTo>
                  <a:lnTo>
                    <a:pt x="115468" y="10782"/>
                  </a:lnTo>
                  <a:lnTo>
                    <a:pt x="115277" y="13957"/>
                  </a:lnTo>
                  <a:lnTo>
                    <a:pt x="116573" y="15278"/>
                  </a:lnTo>
                  <a:lnTo>
                    <a:pt x="118262" y="15417"/>
                  </a:lnTo>
                  <a:lnTo>
                    <a:pt x="119938" y="15595"/>
                  </a:lnTo>
                  <a:lnTo>
                    <a:pt x="121437" y="14452"/>
                  </a:lnTo>
                  <a:lnTo>
                    <a:pt x="121602" y="12877"/>
                  </a:lnTo>
                  <a:lnTo>
                    <a:pt x="121767" y="11303"/>
                  </a:lnTo>
                  <a:close/>
                </a:path>
                <a:path w="283845" h="109220">
                  <a:moveTo>
                    <a:pt x="130810" y="12268"/>
                  </a:moveTo>
                  <a:lnTo>
                    <a:pt x="129476" y="10642"/>
                  </a:lnTo>
                  <a:lnTo>
                    <a:pt x="127571" y="10350"/>
                  </a:lnTo>
                  <a:lnTo>
                    <a:pt x="125653" y="10109"/>
                  </a:lnTo>
                  <a:lnTo>
                    <a:pt x="123939" y="11379"/>
                  </a:lnTo>
                  <a:lnTo>
                    <a:pt x="123558" y="14846"/>
                  </a:lnTo>
                  <a:lnTo>
                    <a:pt x="124917" y="16370"/>
                  </a:lnTo>
                  <a:lnTo>
                    <a:pt x="126746" y="16611"/>
                  </a:lnTo>
                  <a:lnTo>
                    <a:pt x="128574" y="16891"/>
                  </a:lnTo>
                  <a:lnTo>
                    <a:pt x="130276" y="15722"/>
                  </a:lnTo>
                  <a:lnTo>
                    <a:pt x="130543" y="13995"/>
                  </a:lnTo>
                  <a:lnTo>
                    <a:pt x="130810" y="12268"/>
                  </a:lnTo>
                  <a:close/>
                </a:path>
                <a:path w="283845" h="109220">
                  <a:moveTo>
                    <a:pt x="139801" y="13690"/>
                  </a:moveTo>
                  <a:lnTo>
                    <a:pt x="138430" y="11849"/>
                  </a:lnTo>
                  <a:lnTo>
                    <a:pt x="136372" y="11430"/>
                  </a:lnTo>
                  <a:lnTo>
                    <a:pt x="134302" y="11061"/>
                  </a:lnTo>
                  <a:lnTo>
                    <a:pt x="132372" y="12369"/>
                  </a:lnTo>
                  <a:lnTo>
                    <a:pt x="131787" y="16103"/>
                  </a:lnTo>
                  <a:lnTo>
                    <a:pt x="133172" y="17830"/>
                  </a:lnTo>
                  <a:lnTo>
                    <a:pt x="135153" y="18186"/>
                  </a:lnTo>
                  <a:lnTo>
                    <a:pt x="137134" y="18580"/>
                  </a:lnTo>
                  <a:lnTo>
                    <a:pt x="139039" y="17399"/>
                  </a:lnTo>
                  <a:lnTo>
                    <a:pt x="139420" y="15544"/>
                  </a:lnTo>
                  <a:lnTo>
                    <a:pt x="139801" y="13690"/>
                  </a:lnTo>
                  <a:close/>
                </a:path>
                <a:path w="283845" h="109220">
                  <a:moveTo>
                    <a:pt x="148704" y="15557"/>
                  </a:moveTo>
                  <a:lnTo>
                    <a:pt x="147332" y="13500"/>
                  </a:lnTo>
                  <a:lnTo>
                    <a:pt x="145122" y="12941"/>
                  </a:lnTo>
                  <a:lnTo>
                    <a:pt x="142900" y="12433"/>
                  </a:lnTo>
                  <a:lnTo>
                    <a:pt x="140741" y="13741"/>
                  </a:lnTo>
                  <a:lnTo>
                    <a:pt x="139941" y="17754"/>
                  </a:lnTo>
                  <a:lnTo>
                    <a:pt x="141338" y="19685"/>
                  </a:lnTo>
                  <a:lnTo>
                    <a:pt x="143459" y="20167"/>
                  </a:lnTo>
                  <a:lnTo>
                    <a:pt x="145567" y="20701"/>
                  </a:lnTo>
                  <a:lnTo>
                    <a:pt x="147688" y="19519"/>
                  </a:lnTo>
                  <a:lnTo>
                    <a:pt x="148196" y="17538"/>
                  </a:lnTo>
                  <a:lnTo>
                    <a:pt x="148704" y="15557"/>
                  </a:lnTo>
                  <a:close/>
                </a:path>
                <a:path w="283845" h="109220">
                  <a:moveTo>
                    <a:pt x="149085" y="31584"/>
                  </a:moveTo>
                  <a:lnTo>
                    <a:pt x="148247" y="30226"/>
                  </a:lnTo>
                  <a:lnTo>
                    <a:pt x="146837" y="29819"/>
                  </a:lnTo>
                  <a:lnTo>
                    <a:pt x="145427" y="29438"/>
                  </a:lnTo>
                  <a:lnTo>
                    <a:pt x="144018" y="30238"/>
                  </a:lnTo>
                  <a:lnTo>
                    <a:pt x="143383" y="32804"/>
                  </a:lnTo>
                  <a:lnTo>
                    <a:pt x="144246" y="34074"/>
                  </a:lnTo>
                  <a:lnTo>
                    <a:pt x="145605" y="34442"/>
                  </a:lnTo>
                  <a:lnTo>
                    <a:pt x="146964" y="34836"/>
                  </a:lnTo>
                  <a:lnTo>
                    <a:pt x="148348" y="34124"/>
                  </a:lnTo>
                  <a:lnTo>
                    <a:pt x="148717" y="32854"/>
                  </a:lnTo>
                  <a:lnTo>
                    <a:pt x="149085" y="31584"/>
                  </a:lnTo>
                  <a:close/>
                </a:path>
                <a:path w="283845" h="109220">
                  <a:moveTo>
                    <a:pt x="157099" y="33934"/>
                  </a:moveTo>
                  <a:lnTo>
                    <a:pt x="156235" y="32385"/>
                  </a:lnTo>
                  <a:lnTo>
                    <a:pt x="154711" y="31864"/>
                  </a:lnTo>
                  <a:lnTo>
                    <a:pt x="153174" y="31381"/>
                  </a:lnTo>
                  <a:lnTo>
                    <a:pt x="151561" y="32181"/>
                  </a:lnTo>
                  <a:lnTo>
                    <a:pt x="150736" y="34975"/>
                  </a:lnTo>
                  <a:lnTo>
                    <a:pt x="151625" y="36436"/>
                  </a:lnTo>
                  <a:lnTo>
                    <a:pt x="153111" y="36906"/>
                  </a:lnTo>
                  <a:lnTo>
                    <a:pt x="154571" y="37414"/>
                  </a:lnTo>
                  <a:lnTo>
                    <a:pt x="156159" y="36703"/>
                  </a:lnTo>
                  <a:lnTo>
                    <a:pt x="156629" y="35318"/>
                  </a:lnTo>
                  <a:lnTo>
                    <a:pt x="157099" y="33934"/>
                  </a:lnTo>
                  <a:close/>
                </a:path>
                <a:path w="283845" h="109220">
                  <a:moveTo>
                    <a:pt x="165011" y="36677"/>
                  </a:moveTo>
                  <a:lnTo>
                    <a:pt x="164147" y="34937"/>
                  </a:lnTo>
                  <a:lnTo>
                    <a:pt x="162496" y="34290"/>
                  </a:lnTo>
                  <a:lnTo>
                    <a:pt x="160832" y="33655"/>
                  </a:lnTo>
                  <a:lnTo>
                    <a:pt x="159029" y="34455"/>
                  </a:lnTo>
                  <a:lnTo>
                    <a:pt x="157988" y="37477"/>
                  </a:lnTo>
                  <a:lnTo>
                    <a:pt x="158877" y="39128"/>
                  </a:lnTo>
                  <a:lnTo>
                    <a:pt x="160477" y="39712"/>
                  </a:lnTo>
                  <a:lnTo>
                    <a:pt x="162052" y="40347"/>
                  </a:lnTo>
                  <a:lnTo>
                    <a:pt x="163817" y="39649"/>
                  </a:lnTo>
                  <a:lnTo>
                    <a:pt x="164414" y="38163"/>
                  </a:lnTo>
                  <a:lnTo>
                    <a:pt x="165011" y="36677"/>
                  </a:lnTo>
                  <a:close/>
                </a:path>
                <a:path w="283845" h="109220">
                  <a:moveTo>
                    <a:pt x="172770" y="39801"/>
                  </a:moveTo>
                  <a:lnTo>
                    <a:pt x="171932" y="37871"/>
                  </a:lnTo>
                  <a:lnTo>
                    <a:pt x="170167" y="37071"/>
                  </a:lnTo>
                  <a:lnTo>
                    <a:pt x="168389" y="36309"/>
                  </a:lnTo>
                  <a:lnTo>
                    <a:pt x="166382" y="37084"/>
                  </a:lnTo>
                  <a:lnTo>
                    <a:pt x="165087" y="40309"/>
                  </a:lnTo>
                  <a:lnTo>
                    <a:pt x="165976" y="42138"/>
                  </a:lnTo>
                  <a:lnTo>
                    <a:pt x="167678" y="42875"/>
                  </a:lnTo>
                  <a:lnTo>
                    <a:pt x="169367" y="43637"/>
                  </a:lnTo>
                  <a:lnTo>
                    <a:pt x="171323" y="42976"/>
                  </a:lnTo>
                  <a:lnTo>
                    <a:pt x="172046" y="41389"/>
                  </a:lnTo>
                  <a:lnTo>
                    <a:pt x="172770" y="39801"/>
                  </a:lnTo>
                  <a:close/>
                </a:path>
                <a:path w="283845" h="109220">
                  <a:moveTo>
                    <a:pt x="180378" y="43319"/>
                  </a:moveTo>
                  <a:lnTo>
                    <a:pt x="179578" y="41186"/>
                  </a:lnTo>
                  <a:lnTo>
                    <a:pt x="177711" y="40246"/>
                  </a:lnTo>
                  <a:lnTo>
                    <a:pt x="175818" y="39319"/>
                  </a:lnTo>
                  <a:lnTo>
                    <a:pt x="173621" y="40043"/>
                  </a:lnTo>
                  <a:lnTo>
                    <a:pt x="172059" y="43484"/>
                  </a:lnTo>
                  <a:lnTo>
                    <a:pt x="172923" y="45504"/>
                  </a:lnTo>
                  <a:lnTo>
                    <a:pt x="174726" y="46367"/>
                  </a:lnTo>
                  <a:lnTo>
                    <a:pt x="176504" y="47282"/>
                  </a:lnTo>
                  <a:lnTo>
                    <a:pt x="178650" y="46672"/>
                  </a:lnTo>
                  <a:lnTo>
                    <a:pt x="179514" y="44996"/>
                  </a:lnTo>
                  <a:lnTo>
                    <a:pt x="180378" y="43319"/>
                  </a:lnTo>
                  <a:close/>
                </a:path>
                <a:path w="283845" h="109220">
                  <a:moveTo>
                    <a:pt x="221627" y="72009"/>
                  </a:moveTo>
                  <a:lnTo>
                    <a:pt x="221386" y="68719"/>
                  </a:lnTo>
                  <a:lnTo>
                    <a:pt x="219163" y="66598"/>
                  </a:lnTo>
                  <a:lnTo>
                    <a:pt x="216877" y="64541"/>
                  </a:lnTo>
                  <a:lnTo>
                    <a:pt x="215138" y="64592"/>
                  </a:lnTo>
                  <a:lnTo>
                    <a:pt x="214985" y="63271"/>
                  </a:lnTo>
                  <a:lnTo>
                    <a:pt x="212788" y="61366"/>
                  </a:lnTo>
                  <a:lnTo>
                    <a:pt x="210540" y="59524"/>
                  </a:lnTo>
                  <a:lnTo>
                    <a:pt x="208597" y="59677"/>
                  </a:lnTo>
                  <a:lnTo>
                    <a:pt x="208343" y="58153"/>
                  </a:lnTo>
                  <a:lnTo>
                    <a:pt x="206171" y="56464"/>
                  </a:lnTo>
                  <a:lnTo>
                    <a:pt x="203974" y="54825"/>
                  </a:lnTo>
                  <a:lnTo>
                    <a:pt x="201828" y="55092"/>
                  </a:lnTo>
                  <a:lnTo>
                    <a:pt x="201447" y="53378"/>
                  </a:lnTo>
                  <a:lnTo>
                    <a:pt x="199339" y="51879"/>
                  </a:lnTo>
                  <a:lnTo>
                    <a:pt x="197205" y="50431"/>
                  </a:lnTo>
                  <a:lnTo>
                    <a:pt x="194856" y="50850"/>
                  </a:lnTo>
                  <a:lnTo>
                    <a:pt x="194348" y="48945"/>
                  </a:lnTo>
                  <a:lnTo>
                    <a:pt x="192303" y="47650"/>
                  </a:lnTo>
                  <a:lnTo>
                    <a:pt x="190246" y="46393"/>
                  </a:lnTo>
                  <a:lnTo>
                    <a:pt x="187706" y="46964"/>
                  </a:lnTo>
                  <a:lnTo>
                    <a:pt x="187045" y="44894"/>
                  </a:lnTo>
                  <a:lnTo>
                    <a:pt x="185077" y="43776"/>
                  </a:lnTo>
                  <a:lnTo>
                    <a:pt x="183095" y="42684"/>
                  </a:lnTo>
                  <a:lnTo>
                    <a:pt x="180708" y="43357"/>
                  </a:lnTo>
                  <a:lnTo>
                    <a:pt x="178854" y="46964"/>
                  </a:lnTo>
                  <a:lnTo>
                    <a:pt x="179679" y="49174"/>
                  </a:lnTo>
                  <a:lnTo>
                    <a:pt x="181559" y="50203"/>
                  </a:lnTo>
                  <a:lnTo>
                    <a:pt x="183426" y="51269"/>
                  </a:lnTo>
                  <a:lnTo>
                    <a:pt x="185508" y="50787"/>
                  </a:lnTo>
                  <a:lnTo>
                    <a:pt x="186258" y="53149"/>
                  </a:lnTo>
                  <a:lnTo>
                    <a:pt x="188214" y="54343"/>
                  </a:lnTo>
                  <a:lnTo>
                    <a:pt x="190144" y="55575"/>
                  </a:lnTo>
                  <a:lnTo>
                    <a:pt x="192049" y="55232"/>
                  </a:lnTo>
                  <a:lnTo>
                    <a:pt x="192633" y="57429"/>
                  </a:lnTo>
                  <a:lnTo>
                    <a:pt x="194640" y="58788"/>
                  </a:lnTo>
                  <a:lnTo>
                    <a:pt x="196634" y="60198"/>
                  </a:lnTo>
                  <a:lnTo>
                    <a:pt x="198335" y="59969"/>
                  </a:lnTo>
                  <a:lnTo>
                    <a:pt x="198780" y="62001"/>
                  </a:lnTo>
                  <a:lnTo>
                    <a:pt x="200850" y="63550"/>
                  </a:lnTo>
                  <a:lnTo>
                    <a:pt x="202869" y="65138"/>
                  </a:lnTo>
                  <a:lnTo>
                    <a:pt x="204381" y="65011"/>
                  </a:lnTo>
                  <a:lnTo>
                    <a:pt x="204698" y="66852"/>
                  </a:lnTo>
                  <a:lnTo>
                    <a:pt x="206794" y="68580"/>
                  </a:lnTo>
                  <a:lnTo>
                    <a:pt x="208851" y="70370"/>
                  </a:lnTo>
                  <a:lnTo>
                    <a:pt x="210172" y="70319"/>
                  </a:lnTo>
                  <a:lnTo>
                    <a:pt x="210362" y="71970"/>
                  </a:lnTo>
                  <a:lnTo>
                    <a:pt x="212483" y="73888"/>
                  </a:lnTo>
                  <a:lnTo>
                    <a:pt x="214553" y="75869"/>
                  </a:lnTo>
                  <a:lnTo>
                    <a:pt x="217792" y="75895"/>
                  </a:lnTo>
                  <a:lnTo>
                    <a:pt x="219710" y="73952"/>
                  </a:lnTo>
                  <a:lnTo>
                    <a:pt x="221627" y="72009"/>
                  </a:lnTo>
                  <a:close/>
                </a:path>
                <a:path w="283845" h="109220">
                  <a:moveTo>
                    <a:pt x="224307" y="34239"/>
                  </a:moveTo>
                  <a:lnTo>
                    <a:pt x="223812" y="31330"/>
                  </a:lnTo>
                  <a:lnTo>
                    <a:pt x="221653" y="29768"/>
                  </a:lnTo>
                  <a:lnTo>
                    <a:pt x="219456" y="28257"/>
                  </a:lnTo>
                  <a:lnTo>
                    <a:pt x="216903" y="28575"/>
                  </a:lnTo>
                  <a:lnTo>
                    <a:pt x="216230" y="25615"/>
                  </a:lnTo>
                  <a:lnTo>
                    <a:pt x="213855" y="24015"/>
                  </a:lnTo>
                  <a:lnTo>
                    <a:pt x="211429" y="22504"/>
                  </a:lnTo>
                  <a:lnTo>
                    <a:pt x="209143" y="22923"/>
                  </a:lnTo>
                  <a:lnTo>
                    <a:pt x="208381" y="20243"/>
                  </a:lnTo>
                  <a:lnTo>
                    <a:pt x="205778" y="18643"/>
                  </a:lnTo>
                  <a:lnTo>
                    <a:pt x="203111" y="17157"/>
                  </a:lnTo>
                  <a:lnTo>
                    <a:pt x="201091" y="17627"/>
                  </a:lnTo>
                  <a:lnTo>
                    <a:pt x="200279" y="15240"/>
                  </a:lnTo>
                  <a:lnTo>
                    <a:pt x="197434" y="13665"/>
                  </a:lnTo>
                  <a:lnTo>
                    <a:pt x="194538" y="12217"/>
                  </a:lnTo>
                  <a:lnTo>
                    <a:pt x="192773" y="12725"/>
                  </a:lnTo>
                  <a:lnTo>
                    <a:pt x="191935" y="10604"/>
                  </a:lnTo>
                  <a:lnTo>
                    <a:pt x="188849" y="9093"/>
                  </a:lnTo>
                  <a:lnTo>
                    <a:pt x="185712" y="7696"/>
                  </a:lnTo>
                  <a:lnTo>
                    <a:pt x="184200" y="8229"/>
                  </a:lnTo>
                  <a:lnTo>
                    <a:pt x="183362" y="6388"/>
                  </a:lnTo>
                  <a:lnTo>
                    <a:pt x="180022" y="4953"/>
                  </a:lnTo>
                  <a:lnTo>
                    <a:pt x="176644" y="3619"/>
                  </a:lnTo>
                  <a:lnTo>
                    <a:pt x="175387" y="4127"/>
                  </a:lnTo>
                  <a:lnTo>
                    <a:pt x="174586" y="2565"/>
                  </a:lnTo>
                  <a:lnTo>
                    <a:pt x="171005" y="1231"/>
                  </a:lnTo>
                  <a:lnTo>
                    <a:pt x="167373" y="0"/>
                  </a:lnTo>
                  <a:lnTo>
                    <a:pt x="163614" y="1739"/>
                  </a:lnTo>
                  <a:lnTo>
                    <a:pt x="162623" y="4965"/>
                  </a:lnTo>
                  <a:lnTo>
                    <a:pt x="161632" y="8229"/>
                  </a:lnTo>
                  <a:lnTo>
                    <a:pt x="163588" y="11684"/>
                  </a:lnTo>
                  <a:lnTo>
                    <a:pt x="166941" y="12827"/>
                  </a:lnTo>
                  <a:lnTo>
                    <a:pt x="170268" y="14071"/>
                  </a:lnTo>
                  <a:lnTo>
                    <a:pt x="171894" y="13385"/>
                  </a:lnTo>
                  <a:lnTo>
                    <a:pt x="172491" y="14541"/>
                  </a:lnTo>
                  <a:lnTo>
                    <a:pt x="175641" y="15773"/>
                  </a:lnTo>
                  <a:lnTo>
                    <a:pt x="178739" y="17119"/>
                  </a:lnTo>
                  <a:lnTo>
                    <a:pt x="180632" y="16433"/>
                  </a:lnTo>
                  <a:lnTo>
                    <a:pt x="181254" y="17843"/>
                  </a:lnTo>
                  <a:lnTo>
                    <a:pt x="184188" y="19151"/>
                  </a:lnTo>
                  <a:lnTo>
                    <a:pt x="187071" y="20574"/>
                  </a:lnTo>
                  <a:lnTo>
                    <a:pt x="189217" y="19913"/>
                  </a:lnTo>
                  <a:lnTo>
                    <a:pt x="189852" y="21590"/>
                  </a:lnTo>
                  <a:lnTo>
                    <a:pt x="192582" y="22948"/>
                  </a:lnTo>
                  <a:lnTo>
                    <a:pt x="195237" y="24422"/>
                  </a:lnTo>
                  <a:lnTo>
                    <a:pt x="197650" y="23812"/>
                  </a:lnTo>
                  <a:lnTo>
                    <a:pt x="198272" y="25755"/>
                  </a:lnTo>
                  <a:lnTo>
                    <a:pt x="200787" y="27152"/>
                  </a:lnTo>
                  <a:lnTo>
                    <a:pt x="203225" y="28663"/>
                  </a:lnTo>
                  <a:lnTo>
                    <a:pt x="205892" y="28130"/>
                  </a:lnTo>
                  <a:lnTo>
                    <a:pt x="206489" y="30340"/>
                  </a:lnTo>
                  <a:lnTo>
                    <a:pt x="208788" y="31775"/>
                  </a:lnTo>
                  <a:lnTo>
                    <a:pt x="211023" y="33286"/>
                  </a:lnTo>
                  <a:lnTo>
                    <a:pt x="213944" y="32867"/>
                  </a:lnTo>
                  <a:lnTo>
                    <a:pt x="214477" y="35344"/>
                  </a:lnTo>
                  <a:lnTo>
                    <a:pt x="216560" y="36791"/>
                  </a:lnTo>
                  <a:lnTo>
                    <a:pt x="218617" y="38265"/>
                  </a:lnTo>
                  <a:lnTo>
                    <a:pt x="221386" y="38036"/>
                  </a:lnTo>
                  <a:lnTo>
                    <a:pt x="224307" y="34239"/>
                  </a:lnTo>
                  <a:close/>
                </a:path>
                <a:path w="283845" h="109220">
                  <a:moveTo>
                    <a:pt x="244436" y="73012"/>
                  </a:moveTo>
                  <a:lnTo>
                    <a:pt x="242824" y="71158"/>
                  </a:lnTo>
                  <a:lnTo>
                    <a:pt x="241173" y="69342"/>
                  </a:lnTo>
                  <a:lnTo>
                    <a:pt x="238823" y="69126"/>
                  </a:lnTo>
                  <a:lnTo>
                    <a:pt x="238823" y="66306"/>
                  </a:lnTo>
                  <a:lnTo>
                    <a:pt x="237032" y="64389"/>
                  </a:lnTo>
                  <a:lnTo>
                    <a:pt x="235165" y="62534"/>
                  </a:lnTo>
                  <a:lnTo>
                    <a:pt x="233032" y="62433"/>
                  </a:lnTo>
                  <a:lnTo>
                    <a:pt x="232905" y="59880"/>
                  </a:lnTo>
                  <a:lnTo>
                    <a:pt x="230898" y="57899"/>
                  </a:lnTo>
                  <a:lnTo>
                    <a:pt x="228815" y="56019"/>
                  </a:lnTo>
                  <a:lnTo>
                    <a:pt x="226910" y="56019"/>
                  </a:lnTo>
                  <a:lnTo>
                    <a:pt x="226669" y="53708"/>
                  </a:lnTo>
                  <a:lnTo>
                    <a:pt x="224447" y="51714"/>
                  </a:lnTo>
                  <a:lnTo>
                    <a:pt x="222148" y="49822"/>
                  </a:lnTo>
                  <a:lnTo>
                    <a:pt x="220459" y="49911"/>
                  </a:lnTo>
                  <a:lnTo>
                    <a:pt x="220141" y="47840"/>
                  </a:lnTo>
                  <a:lnTo>
                    <a:pt x="217690" y="45847"/>
                  </a:lnTo>
                  <a:lnTo>
                    <a:pt x="215163" y="43942"/>
                  </a:lnTo>
                  <a:lnTo>
                    <a:pt x="213715" y="44094"/>
                  </a:lnTo>
                  <a:lnTo>
                    <a:pt x="213347" y="42278"/>
                  </a:lnTo>
                  <a:lnTo>
                    <a:pt x="210654" y="40297"/>
                  </a:lnTo>
                  <a:lnTo>
                    <a:pt x="207899" y="38417"/>
                  </a:lnTo>
                  <a:lnTo>
                    <a:pt x="206667" y="38620"/>
                  </a:lnTo>
                  <a:lnTo>
                    <a:pt x="206260" y="37033"/>
                  </a:lnTo>
                  <a:lnTo>
                    <a:pt x="203327" y="35090"/>
                  </a:lnTo>
                  <a:lnTo>
                    <a:pt x="200342" y="33235"/>
                  </a:lnTo>
                  <a:lnTo>
                    <a:pt x="198716" y="33578"/>
                  </a:lnTo>
                  <a:lnTo>
                    <a:pt x="198361" y="32423"/>
                  </a:lnTo>
                  <a:lnTo>
                    <a:pt x="195491" y="30721"/>
                  </a:lnTo>
                  <a:lnTo>
                    <a:pt x="192570" y="29095"/>
                  </a:lnTo>
                  <a:lnTo>
                    <a:pt x="190728" y="29578"/>
                  </a:lnTo>
                  <a:lnTo>
                    <a:pt x="190246" y="28219"/>
                  </a:lnTo>
                  <a:lnTo>
                    <a:pt x="187452" y="26746"/>
                  </a:lnTo>
                  <a:lnTo>
                    <a:pt x="184619" y="25336"/>
                  </a:lnTo>
                  <a:lnTo>
                    <a:pt x="182587" y="25971"/>
                  </a:lnTo>
                  <a:lnTo>
                    <a:pt x="181940" y="24434"/>
                  </a:lnTo>
                  <a:lnTo>
                    <a:pt x="179247" y="23164"/>
                  </a:lnTo>
                  <a:lnTo>
                    <a:pt x="176517" y="21971"/>
                  </a:lnTo>
                  <a:lnTo>
                    <a:pt x="174307" y="22783"/>
                  </a:lnTo>
                  <a:lnTo>
                    <a:pt x="173482" y="21056"/>
                  </a:lnTo>
                  <a:lnTo>
                    <a:pt x="170891" y="19989"/>
                  </a:lnTo>
                  <a:lnTo>
                    <a:pt x="168275" y="18973"/>
                  </a:lnTo>
                  <a:lnTo>
                    <a:pt x="165887" y="19989"/>
                  </a:lnTo>
                  <a:lnTo>
                    <a:pt x="164884" y="18097"/>
                  </a:lnTo>
                  <a:lnTo>
                    <a:pt x="162407" y="17221"/>
                  </a:lnTo>
                  <a:lnTo>
                    <a:pt x="159905" y="16395"/>
                  </a:lnTo>
                  <a:lnTo>
                    <a:pt x="157365" y="17627"/>
                  </a:lnTo>
                  <a:lnTo>
                    <a:pt x="156146" y="15582"/>
                  </a:lnTo>
                  <a:lnTo>
                    <a:pt x="153809" y="14871"/>
                  </a:lnTo>
                  <a:lnTo>
                    <a:pt x="151434" y="14211"/>
                  </a:lnTo>
                  <a:lnTo>
                    <a:pt x="149059" y="15506"/>
                  </a:lnTo>
                  <a:lnTo>
                    <a:pt x="147993" y="19773"/>
                  </a:lnTo>
                  <a:lnTo>
                    <a:pt x="149402" y="21920"/>
                  </a:lnTo>
                  <a:lnTo>
                    <a:pt x="151650" y="22542"/>
                  </a:lnTo>
                  <a:lnTo>
                    <a:pt x="153873" y="23215"/>
                  </a:lnTo>
                  <a:lnTo>
                    <a:pt x="155956" y="22199"/>
                  </a:lnTo>
                  <a:lnTo>
                    <a:pt x="157340" y="24523"/>
                  </a:lnTo>
                  <a:lnTo>
                    <a:pt x="159702" y="25311"/>
                  </a:lnTo>
                  <a:lnTo>
                    <a:pt x="162052" y="26149"/>
                  </a:lnTo>
                  <a:lnTo>
                    <a:pt x="163969" y="25311"/>
                  </a:lnTo>
                  <a:lnTo>
                    <a:pt x="165138" y="27508"/>
                  </a:lnTo>
                  <a:lnTo>
                    <a:pt x="167601" y="28460"/>
                  </a:lnTo>
                  <a:lnTo>
                    <a:pt x="170053" y="29464"/>
                  </a:lnTo>
                  <a:lnTo>
                    <a:pt x="171805" y="28803"/>
                  </a:lnTo>
                  <a:lnTo>
                    <a:pt x="172770" y="30848"/>
                  </a:lnTo>
                  <a:lnTo>
                    <a:pt x="175336" y="31978"/>
                  </a:lnTo>
                  <a:lnTo>
                    <a:pt x="177863" y="33159"/>
                  </a:lnTo>
                  <a:lnTo>
                    <a:pt x="179451" y="32651"/>
                  </a:lnTo>
                  <a:lnTo>
                    <a:pt x="180225" y="34531"/>
                  </a:lnTo>
                  <a:lnTo>
                    <a:pt x="182867" y="35839"/>
                  </a:lnTo>
                  <a:lnTo>
                    <a:pt x="185483" y="37223"/>
                  </a:lnTo>
                  <a:lnTo>
                    <a:pt x="186867" y="36855"/>
                  </a:lnTo>
                  <a:lnTo>
                    <a:pt x="187477" y="38569"/>
                  </a:lnTo>
                  <a:lnTo>
                    <a:pt x="190195" y="40081"/>
                  </a:lnTo>
                  <a:lnTo>
                    <a:pt x="192874" y="41668"/>
                  </a:lnTo>
                  <a:lnTo>
                    <a:pt x="194056" y="41414"/>
                  </a:lnTo>
                  <a:lnTo>
                    <a:pt x="194513" y="42926"/>
                  </a:lnTo>
                  <a:lnTo>
                    <a:pt x="197294" y="44640"/>
                  </a:lnTo>
                  <a:lnTo>
                    <a:pt x="200012" y="46443"/>
                  </a:lnTo>
                  <a:lnTo>
                    <a:pt x="201612" y="46177"/>
                  </a:lnTo>
                  <a:lnTo>
                    <a:pt x="201904" y="47332"/>
                  </a:lnTo>
                  <a:lnTo>
                    <a:pt x="204470" y="49098"/>
                  </a:lnTo>
                  <a:lnTo>
                    <a:pt x="206984" y="50939"/>
                  </a:lnTo>
                  <a:lnTo>
                    <a:pt x="208800" y="50723"/>
                  </a:lnTo>
                  <a:lnTo>
                    <a:pt x="209067" y="52108"/>
                  </a:lnTo>
                  <a:lnTo>
                    <a:pt x="211429" y="53886"/>
                  </a:lnTo>
                  <a:lnTo>
                    <a:pt x="213728" y="55753"/>
                  </a:lnTo>
                  <a:lnTo>
                    <a:pt x="215785" y="55613"/>
                  </a:lnTo>
                  <a:lnTo>
                    <a:pt x="216014" y="57251"/>
                  </a:lnTo>
                  <a:lnTo>
                    <a:pt x="218173" y="59029"/>
                  </a:lnTo>
                  <a:lnTo>
                    <a:pt x="220256" y="60909"/>
                  </a:lnTo>
                  <a:lnTo>
                    <a:pt x="222529" y="60858"/>
                  </a:lnTo>
                  <a:lnTo>
                    <a:pt x="222694" y="62725"/>
                  </a:lnTo>
                  <a:lnTo>
                    <a:pt x="224663" y="64503"/>
                  </a:lnTo>
                  <a:lnTo>
                    <a:pt x="226542" y="66357"/>
                  </a:lnTo>
                  <a:lnTo>
                    <a:pt x="229031" y="66433"/>
                  </a:lnTo>
                  <a:lnTo>
                    <a:pt x="229108" y="68541"/>
                  </a:lnTo>
                  <a:lnTo>
                    <a:pt x="230873" y="70294"/>
                  </a:lnTo>
                  <a:lnTo>
                    <a:pt x="232575" y="72110"/>
                  </a:lnTo>
                  <a:lnTo>
                    <a:pt x="235280" y="72339"/>
                  </a:lnTo>
                  <a:lnTo>
                    <a:pt x="235242" y="74676"/>
                  </a:lnTo>
                  <a:lnTo>
                    <a:pt x="236816" y="76390"/>
                  </a:lnTo>
                  <a:lnTo>
                    <a:pt x="238340" y="78155"/>
                  </a:lnTo>
                  <a:lnTo>
                    <a:pt x="240880" y="78511"/>
                  </a:lnTo>
                  <a:lnTo>
                    <a:pt x="244284" y="75717"/>
                  </a:lnTo>
                  <a:lnTo>
                    <a:pt x="244436" y="73012"/>
                  </a:lnTo>
                  <a:close/>
                </a:path>
                <a:path w="283845" h="109220">
                  <a:moveTo>
                    <a:pt x="249301" y="80149"/>
                  </a:moveTo>
                  <a:lnTo>
                    <a:pt x="249021" y="79057"/>
                  </a:lnTo>
                  <a:lnTo>
                    <a:pt x="246837" y="76428"/>
                  </a:lnTo>
                  <a:lnTo>
                    <a:pt x="244398" y="76060"/>
                  </a:lnTo>
                  <a:lnTo>
                    <a:pt x="242824" y="77368"/>
                  </a:lnTo>
                  <a:lnTo>
                    <a:pt x="241249" y="78676"/>
                  </a:lnTo>
                  <a:lnTo>
                    <a:pt x="245999" y="84505"/>
                  </a:lnTo>
                  <a:lnTo>
                    <a:pt x="247002" y="84302"/>
                  </a:lnTo>
                  <a:lnTo>
                    <a:pt x="247827" y="83693"/>
                  </a:lnTo>
                  <a:lnTo>
                    <a:pt x="248640" y="83070"/>
                  </a:lnTo>
                  <a:lnTo>
                    <a:pt x="249110" y="82143"/>
                  </a:lnTo>
                  <a:lnTo>
                    <a:pt x="249301" y="80149"/>
                  </a:lnTo>
                  <a:close/>
                </a:path>
                <a:path w="283845" h="109220">
                  <a:moveTo>
                    <a:pt x="250494" y="107175"/>
                  </a:moveTo>
                  <a:lnTo>
                    <a:pt x="249453" y="105371"/>
                  </a:lnTo>
                  <a:lnTo>
                    <a:pt x="248158" y="103327"/>
                  </a:lnTo>
                  <a:lnTo>
                    <a:pt x="245643" y="102603"/>
                  </a:lnTo>
                  <a:lnTo>
                    <a:pt x="241985" y="104940"/>
                  </a:lnTo>
                  <a:lnTo>
                    <a:pt x="241541" y="107175"/>
                  </a:lnTo>
                  <a:lnTo>
                    <a:pt x="250494" y="107175"/>
                  </a:lnTo>
                  <a:close/>
                </a:path>
                <a:path w="283845" h="109220">
                  <a:moveTo>
                    <a:pt x="254673" y="87134"/>
                  </a:moveTo>
                  <a:lnTo>
                    <a:pt x="253390" y="85458"/>
                  </a:lnTo>
                  <a:lnTo>
                    <a:pt x="252145" y="83769"/>
                  </a:lnTo>
                  <a:lnTo>
                    <a:pt x="249897" y="83312"/>
                  </a:lnTo>
                  <a:lnTo>
                    <a:pt x="248386" y="84455"/>
                  </a:lnTo>
                  <a:lnTo>
                    <a:pt x="246875" y="85598"/>
                  </a:lnTo>
                  <a:lnTo>
                    <a:pt x="246608" y="87833"/>
                  </a:lnTo>
                  <a:lnTo>
                    <a:pt x="247815" y="89446"/>
                  </a:lnTo>
                  <a:lnTo>
                    <a:pt x="249034" y="91046"/>
                  </a:lnTo>
                  <a:lnTo>
                    <a:pt x="251155" y="91579"/>
                  </a:lnTo>
                  <a:lnTo>
                    <a:pt x="252742" y="90512"/>
                  </a:lnTo>
                  <a:lnTo>
                    <a:pt x="254292" y="89446"/>
                  </a:lnTo>
                  <a:lnTo>
                    <a:pt x="254673" y="87134"/>
                  </a:lnTo>
                  <a:close/>
                </a:path>
                <a:path w="283845" h="109220">
                  <a:moveTo>
                    <a:pt x="258851" y="94665"/>
                  </a:moveTo>
                  <a:lnTo>
                    <a:pt x="258660" y="93751"/>
                  </a:lnTo>
                  <a:lnTo>
                    <a:pt x="258140" y="92938"/>
                  </a:lnTo>
                  <a:lnTo>
                    <a:pt x="257073" y="91338"/>
                  </a:lnTo>
                  <a:lnTo>
                    <a:pt x="255028" y="90817"/>
                  </a:lnTo>
                  <a:lnTo>
                    <a:pt x="253593" y="91795"/>
                  </a:lnTo>
                  <a:lnTo>
                    <a:pt x="252158" y="92773"/>
                  </a:lnTo>
                  <a:lnTo>
                    <a:pt x="251815" y="94818"/>
                  </a:lnTo>
                  <a:lnTo>
                    <a:pt x="253352" y="97142"/>
                  </a:lnTo>
                  <a:lnTo>
                    <a:pt x="254114" y="97650"/>
                  </a:lnTo>
                  <a:lnTo>
                    <a:pt x="254939" y="97853"/>
                  </a:lnTo>
                  <a:lnTo>
                    <a:pt x="255739" y="98082"/>
                  </a:lnTo>
                  <a:lnTo>
                    <a:pt x="256590" y="97993"/>
                  </a:lnTo>
                  <a:lnTo>
                    <a:pt x="258076" y="97078"/>
                  </a:lnTo>
                  <a:lnTo>
                    <a:pt x="258546" y="96329"/>
                  </a:lnTo>
                  <a:lnTo>
                    <a:pt x="258711" y="95491"/>
                  </a:lnTo>
                  <a:lnTo>
                    <a:pt x="258851" y="94665"/>
                  </a:lnTo>
                  <a:close/>
                </a:path>
                <a:path w="283845" h="109220">
                  <a:moveTo>
                    <a:pt x="263398" y="102158"/>
                  </a:moveTo>
                  <a:lnTo>
                    <a:pt x="261620" y="99123"/>
                  </a:lnTo>
                  <a:lnTo>
                    <a:pt x="259791" y="98564"/>
                  </a:lnTo>
                  <a:lnTo>
                    <a:pt x="258432" y="99390"/>
                  </a:lnTo>
                  <a:lnTo>
                    <a:pt x="257073" y="100215"/>
                  </a:lnTo>
                  <a:lnTo>
                    <a:pt x="256679" y="102069"/>
                  </a:lnTo>
                  <a:lnTo>
                    <a:pt x="257543" y="103517"/>
                  </a:lnTo>
                  <a:lnTo>
                    <a:pt x="258394" y="104978"/>
                  </a:lnTo>
                  <a:lnTo>
                    <a:pt x="260235" y="105537"/>
                  </a:lnTo>
                  <a:lnTo>
                    <a:pt x="263017" y="104000"/>
                  </a:lnTo>
                  <a:lnTo>
                    <a:pt x="263398" y="102158"/>
                  </a:lnTo>
                  <a:close/>
                </a:path>
                <a:path w="283845" h="109220">
                  <a:moveTo>
                    <a:pt x="265785" y="107175"/>
                  </a:moveTo>
                  <a:lnTo>
                    <a:pt x="264160" y="106540"/>
                  </a:lnTo>
                  <a:lnTo>
                    <a:pt x="262902" y="107175"/>
                  </a:lnTo>
                  <a:lnTo>
                    <a:pt x="265785" y="107175"/>
                  </a:lnTo>
                  <a:close/>
                </a:path>
                <a:path w="283845" h="109220">
                  <a:moveTo>
                    <a:pt x="278828" y="96926"/>
                  </a:moveTo>
                  <a:lnTo>
                    <a:pt x="277152" y="93916"/>
                  </a:lnTo>
                  <a:lnTo>
                    <a:pt x="275374" y="93332"/>
                  </a:lnTo>
                  <a:lnTo>
                    <a:pt x="272669" y="94894"/>
                  </a:lnTo>
                  <a:lnTo>
                    <a:pt x="272237" y="96710"/>
                  </a:lnTo>
                  <a:lnTo>
                    <a:pt x="273875" y="99618"/>
                  </a:lnTo>
                  <a:lnTo>
                    <a:pt x="275653" y="100203"/>
                  </a:lnTo>
                  <a:lnTo>
                    <a:pt x="277025" y="99466"/>
                  </a:lnTo>
                  <a:lnTo>
                    <a:pt x="278396" y="98729"/>
                  </a:lnTo>
                  <a:lnTo>
                    <a:pt x="278828" y="96926"/>
                  </a:lnTo>
                  <a:close/>
                </a:path>
                <a:path w="283845" h="109220">
                  <a:moveTo>
                    <a:pt x="283578" y="105486"/>
                  </a:moveTo>
                  <a:lnTo>
                    <a:pt x="281863" y="102069"/>
                  </a:lnTo>
                  <a:lnTo>
                    <a:pt x="279933" y="101320"/>
                  </a:lnTo>
                  <a:lnTo>
                    <a:pt x="276872" y="102920"/>
                  </a:lnTo>
                  <a:lnTo>
                    <a:pt x="276301" y="104902"/>
                  </a:lnTo>
                  <a:lnTo>
                    <a:pt x="277114" y="106553"/>
                  </a:lnTo>
                  <a:lnTo>
                    <a:pt x="277939" y="108178"/>
                  </a:lnTo>
                  <a:lnTo>
                    <a:pt x="279869" y="108927"/>
                  </a:lnTo>
                  <a:lnTo>
                    <a:pt x="281432" y="108191"/>
                  </a:lnTo>
                  <a:lnTo>
                    <a:pt x="282994" y="107454"/>
                  </a:lnTo>
                  <a:lnTo>
                    <a:pt x="283578" y="10548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-254" y="6703949"/>
              <a:ext cx="327025" cy="154305"/>
            </a:xfrm>
            <a:custGeom>
              <a:avLst/>
              <a:gdLst/>
              <a:ahLst/>
              <a:cxnLst/>
              <a:rect l="l" t="t" r="r" b="b"/>
              <a:pathLst>
                <a:path w="327025" h="154304">
                  <a:moveTo>
                    <a:pt x="1371" y="74726"/>
                  </a:moveTo>
                  <a:lnTo>
                    <a:pt x="254" y="72847"/>
                  </a:lnTo>
                  <a:lnTo>
                    <a:pt x="254" y="77571"/>
                  </a:lnTo>
                  <a:lnTo>
                    <a:pt x="711" y="77279"/>
                  </a:lnTo>
                  <a:lnTo>
                    <a:pt x="1371" y="74726"/>
                  </a:lnTo>
                  <a:close/>
                </a:path>
                <a:path w="327025" h="154304">
                  <a:moveTo>
                    <a:pt x="9055" y="69964"/>
                  </a:moveTo>
                  <a:lnTo>
                    <a:pt x="7048" y="66370"/>
                  </a:lnTo>
                  <a:lnTo>
                    <a:pt x="4622" y="65824"/>
                  </a:lnTo>
                  <a:lnTo>
                    <a:pt x="2628" y="66941"/>
                  </a:lnTo>
                  <a:lnTo>
                    <a:pt x="660" y="68122"/>
                  </a:lnTo>
                  <a:lnTo>
                    <a:pt x="0" y="70548"/>
                  </a:lnTo>
                  <a:lnTo>
                    <a:pt x="1079" y="72288"/>
                  </a:lnTo>
                  <a:lnTo>
                    <a:pt x="2171" y="74041"/>
                  </a:lnTo>
                  <a:lnTo>
                    <a:pt x="4546" y="74485"/>
                  </a:lnTo>
                  <a:lnTo>
                    <a:pt x="6426" y="73355"/>
                  </a:lnTo>
                  <a:lnTo>
                    <a:pt x="8331" y="72288"/>
                  </a:lnTo>
                  <a:lnTo>
                    <a:pt x="9055" y="69964"/>
                  </a:lnTo>
                  <a:close/>
                </a:path>
                <a:path w="327025" h="154304">
                  <a:moveTo>
                    <a:pt x="16954" y="65557"/>
                  </a:moveTo>
                  <a:lnTo>
                    <a:pt x="15265" y="62166"/>
                  </a:lnTo>
                  <a:lnTo>
                    <a:pt x="13055" y="61556"/>
                  </a:lnTo>
                  <a:lnTo>
                    <a:pt x="11176" y="62496"/>
                  </a:lnTo>
                  <a:lnTo>
                    <a:pt x="9334" y="63500"/>
                  </a:lnTo>
                  <a:lnTo>
                    <a:pt x="8610" y="65684"/>
                  </a:lnTo>
                  <a:lnTo>
                    <a:pt x="9525" y="67335"/>
                  </a:lnTo>
                  <a:lnTo>
                    <a:pt x="10452" y="68999"/>
                  </a:lnTo>
                  <a:lnTo>
                    <a:pt x="12611" y="69519"/>
                  </a:lnTo>
                  <a:lnTo>
                    <a:pt x="14376" y="68554"/>
                  </a:lnTo>
                  <a:lnTo>
                    <a:pt x="16179" y="67652"/>
                  </a:lnTo>
                  <a:lnTo>
                    <a:pt x="16954" y="65557"/>
                  </a:lnTo>
                  <a:close/>
                </a:path>
                <a:path w="327025" h="154304">
                  <a:moveTo>
                    <a:pt x="21221" y="44386"/>
                  </a:moveTo>
                  <a:lnTo>
                    <a:pt x="20561" y="42824"/>
                  </a:lnTo>
                  <a:lnTo>
                    <a:pt x="19900" y="41262"/>
                  </a:lnTo>
                  <a:lnTo>
                    <a:pt x="17957" y="40589"/>
                  </a:lnTo>
                  <a:lnTo>
                    <a:pt x="16230" y="41313"/>
                  </a:lnTo>
                  <a:lnTo>
                    <a:pt x="14528" y="42075"/>
                  </a:lnTo>
                  <a:lnTo>
                    <a:pt x="13754" y="44018"/>
                  </a:lnTo>
                  <a:lnTo>
                    <a:pt x="15189" y="47078"/>
                  </a:lnTo>
                  <a:lnTo>
                    <a:pt x="17081" y="47650"/>
                  </a:lnTo>
                  <a:lnTo>
                    <a:pt x="18732" y="46913"/>
                  </a:lnTo>
                  <a:lnTo>
                    <a:pt x="20408" y="46215"/>
                  </a:lnTo>
                  <a:lnTo>
                    <a:pt x="21221" y="44386"/>
                  </a:lnTo>
                  <a:close/>
                </a:path>
                <a:path w="327025" h="154304">
                  <a:moveTo>
                    <a:pt x="25069" y="61531"/>
                  </a:moveTo>
                  <a:lnTo>
                    <a:pt x="23672" y="58381"/>
                  </a:lnTo>
                  <a:lnTo>
                    <a:pt x="21678" y="57721"/>
                  </a:lnTo>
                  <a:lnTo>
                    <a:pt x="19939" y="58483"/>
                  </a:lnTo>
                  <a:lnTo>
                    <a:pt x="18211" y="59321"/>
                  </a:lnTo>
                  <a:lnTo>
                    <a:pt x="17449" y="61277"/>
                  </a:lnTo>
                  <a:lnTo>
                    <a:pt x="18211" y="62826"/>
                  </a:lnTo>
                  <a:lnTo>
                    <a:pt x="18973" y="64376"/>
                  </a:lnTo>
                  <a:lnTo>
                    <a:pt x="20929" y="64960"/>
                  </a:lnTo>
                  <a:lnTo>
                    <a:pt x="22580" y="64147"/>
                  </a:lnTo>
                  <a:lnTo>
                    <a:pt x="24269" y="63411"/>
                  </a:lnTo>
                  <a:lnTo>
                    <a:pt x="25069" y="61531"/>
                  </a:lnTo>
                  <a:close/>
                </a:path>
                <a:path w="327025" h="154304">
                  <a:moveTo>
                    <a:pt x="31102" y="40652"/>
                  </a:moveTo>
                  <a:lnTo>
                    <a:pt x="30454" y="38887"/>
                  </a:lnTo>
                  <a:lnTo>
                    <a:pt x="29806" y="37122"/>
                  </a:lnTo>
                  <a:lnTo>
                    <a:pt x="27698" y="36271"/>
                  </a:lnTo>
                  <a:lnTo>
                    <a:pt x="25755" y="36995"/>
                  </a:lnTo>
                  <a:lnTo>
                    <a:pt x="23812" y="37744"/>
                  </a:lnTo>
                  <a:lnTo>
                    <a:pt x="22860" y="39839"/>
                  </a:lnTo>
                  <a:lnTo>
                    <a:pt x="24295" y="43307"/>
                  </a:lnTo>
                  <a:lnTo>
                    <a:pt x="26352" y="44043"/>
                  </a:lnTo>
                  <a:lnTo>
                    <a:pt x="28219" y="43319"/>
                  </a:lnTo>
                  <a:lnTo>
                    <a:pt x="30099" y="42633"/>
                  </a:lnTo>
                  <a:lnTo>
                    <a:pt x="31102" y="40652"/>
                  </a:lnTo>
                  <a:close/>
                </a:path>
                <a:path w="327025" h="154304">
                  <a:moveTo>
                    <a:pt x="33362" y="57886"/>
                  </a:moveTo>
                  <a:lnTo>
                    <a:pt x="32232" y="54978"/>
                  </a:lnTo>
                  <a:lnTo>
                    <a:pt x="30467" y="54292"/>
                  </a:lnTo>
                  <a:lnTo>
                    <a:pt x="28854" y="54902"/>
                  </a:lnTo>
                  <a:lnTo>
                    <a:pt x="27279" y="55587"/>
                  </a:lnTo>
                  <a:lnTo>
                    <a:pt x="26504" y="57327"/>
                  </a:lnTo>
                  <a:lnTo>
                    <a:pt x="27114" y="58750"/>
                  </a:lnTo>
                  <a:lnTo>
                    <a:pt x="27736" y="60185"/>
                  </a:lnTo>
                  <a:lnTo>
                    <a:pt x="29464" y="60794"/>
                  </a:lnTo>
                  <a:lnTo>
                    <a:pt x="30988" y="60134"/>
                  </a:lnTo>
                  <a:lnTo>
                    <a:pt x="32550" y="59537"/>
                  </a:lnTo>
                  <a:lnTo>
                    <a:pt x="33362" y="57886"/>
                  </a:lnTo>
                  <a:close/>
                </a:path>
                <a:path w="327025" h="154304">
                  <a:moveTo>
                    <a:pt x="41135" y="37401"/>
                  </a:moveTo>
                  <a:lnTo>
                    <a:pt x="40525" y="35433"/>
                  </a:lnTo>
                  <a:lnTo>
                    <a:pt x="39916" y="33464"/>
                  </a:lnTo>
                  <a:lnTo>
                    <a:pt x="37655" y="32423"/>
                  </a:lnTo>
                  <a:lnTo>
                    <a:pt x="35471" y="33108"/>
                  </a:lnTo>
                  <a:lnTo>
                    <a:pt x="33312" y="33832"/>
                  </a:lnTo>
                  <a:lnTo>
                    <a:pt x="32156" y="36080"/>
                  </a:lnTo>
                  <a:lnTo>
                    <a:pt x="33553" y="39954"/>
                  </a:lnTo>
                  <a:lnTo>
                    <a:pt x="35775" y="40868"/>
                  </a:lnTo>
                  <a:lnTo>
                    <a:pt x="37846" y="40170"/>
                  </a:lnTo>
                  <a:lnTo>
                    <a:pt x="39941" y="39522"/>
                  </a:lnTo>
                  <a:lnTo>
                    <a:pt x="41135" y="37401"/>
                  </a:lnTo>
                  <a:close/>
                </a:path>
                <a:path w="327025" h="154304">
                  <a:moveTo>
                    <a:pt x="51308" y="34645"/>
                  </a:moveTo>
                  <a:lnTo>
                    <a:pt x="50749" y="32486"/>
                  </a:lnTo>
                  <a:lnTo>
                    <a:pt x="50190" y="30314"/>
                  </a:lnTo>
                  <a:lnTo>
                    <a:pt x="47790" y="29070"/>
                  </a:lnTo>
                  <a:lnTo>
                    <a:pt x="45377" y="29705"/>
                  </a:lnTo>
                  <a:lnTo>
                    <a:pt x="42989" y="30378"/>
                  </a:lnTo>
                  <a:lnTo>
                    <a:pt x="41617" y="32766"/>
                  </a:lnTo>
                  <a:lnTo>
                    <a:pt x="42938" y="37033"/>
                  </a:lnTo>
                  <a:lnTo>
                    <a:pt x="45300" y="38138"/>
                  </a:lnTo>
                  <a:lnTo>
                    <a:pt x="47586" y="37503"/>
                  </a:lnTo>
                  <a:lnTo>
                    <a:pt x="49898" y="36893"/>
                  </a:lnTo>
                  <a:lnTo>
                    <a:pt x="51308" y="34645"/>
                  </a:lnTo>
                  <a:close/>
                </a:path>
                <a:path w="327025" h="154304">
                  <a:moveTo>
                    <a:pt x="61595" y="32435"/>
                  </a:moveTo>
                  <a:lnTo>
                    <a:pt x="61112" y="30060"/>
                  </a:lnTo>
                  <a:lnTo>
                    <a:pt x="60629" y="27686"/>
                  </a:lnTo>
                  <a:lnTo>
                    <a:pt x="58102" y="26212"/>
                  </a:lnTo>
                  <a:lnTo>
                    <a:pt x="55460" y="26771"/>
                  </a:lnTo>
                  <a:lnTo>
                    <a:pt x="52844" y="27381"/>
                  </a:lnTo>
                  <a:lnTo>
                    <a:pt x="51231" y="29883"/>
                  </a:lnTo>
                  <a:lnTo>
                    <a:pt x="52451" y="34569"/>
                  </a:lnTo>
                  <a:lnTo>
                    <a:pt x="54940" y="35890"/>
                  </a:lnTo>
                  <a:lnTo>
                    <a:pt x="57442" y="35306"/>
                  </a:lnTo>
                  <a:lnTo>
                    <a:pt x="59956" y="34785"/>
                  </a:lnTo>
                  <a:lnTo>
                    <a:pt x="61595" y="32435"/>
                  </a:lnTo>
                  <a:close/>
                </a:path>
                <a:path w="327025" h="154304">
                  <a:moveTo>
                    <a:pt x="69862" y="47586"/>
                  </a:moveTo>
                  <a:lnTo>
                    <a:pt x="69596" y="46050"/>
                  </a:lnTo>
                  <a:lnTo>
                    <a:pt x="69329" y="44513"/>
                  </a:lnTo>
                  <a:lnTo>
                    <a:pt x="67729" y="43510"/>
                  </a:lnTo>
                  <a:lnTo>
                    <a:pt x="66027" y="43802"/>
                  </a:lnTo>
                  <a:lnTo>
                    <a:pt x="64338" y="44132"/>
                  </a:lnTo>
                  <a:lnTo>
                    <a:pt x="63246" y="45707"/>
                  </a:lnTo>
                  <a:lnTo>
                    <a:pt x="63906" y="48755"/>
                  </a:lnTo>
                  <a:lnTo>
                    <a:pt x="65481" y="49657"/>
                  </a:lnTo>
                  <a:lnTo>
                    <a:pt x="67119" y="49339"/>
                  </a:lnTo>
                  <a:lnTo>
                    <a:pt x="68757" y="49060"/>
                  </a:lnTo>
                  <a:lnTo>
                    <a:pt x="69862" y="47586"/>
                  </a:lnTo>
                  <a:close/>
                </a:path>
                <a:path w="327025" h="154304">
                  <a:moveTo>
                    <a:pt x="79489" y="46278"/>
                  </a:moveTo>
                  <a:lnTo>
                    <a:pt x="79273" y="44564"/>
                  </a:lnTo>
                  <a:lnTo>
                    <a:pt x="79057" y="42849"/>
                  </a:lnTo>
                  <a:lnTo>
                    <a:pt x="77343" y="41656"/>
                  </a:lnTo>
                  <a:lnTo>
                    <a:pt x="75450" y="41897"/>
                  </a:lnTo>
                  <a:lnTo>
                    <a:pt x="73558" y="42164"/>
                  </a:lnTo>
                  <a:lnTo>
                    <a:pt x="72263" y="43853"/>
                  </a:lnTo>
                  <a:lnTo>
                    <a:pt x="72555" y="45542"/>
                  </a:lnTo>
                  <a:lnTo>
                    <a:pt x="72834" y="47256"/>
                  </a:lnTo>
                  <a:lnTo>
                    <a:pt x="74536" y="48336"/>
                  </a:lnTo>
                  <a:lnTo>
                    <a:pt x="76352" y="48082"/>
                  </a:lnTo>
                  <a:lnTo>
                    <a:pt x="78181" y="47853"/>
                  </a:lnTo>
                  <a:lnTo>
                    <a:pt x="79489" y="46278"/>
                  </a:lnTo>
                  <a:close/>
                </a:path>
                <a:path w="327025" h="154304">
                  <a:moveTo>
                    <a:pt x="89154" y="45453"/>
                  </a:moveTo>
                  <a:lnTo>
                    <a:pt x="89014" y="43561"/>
                  </a:lnTo>
                  <a:lnTo>
                    <a:pt x="88874" y="41668"/>
                  </a:lnTo>
                  <a:lnTo>
                    <a:pt x="87058" y="40271"/>
                  </a:lnTo>
                  <a:lnTo>
                    <a:pt x="84975" y="40436"/>
                  </a:lnTo>
                  <a:lnTo>
                    <a:pt x="82880" y="40640"/>
                  </a:lnTo>
                  <a:lnTo>
                    <a:pt x="81381" y="42405"/>
                  </a:lnTo>
                  <a:lnTo>
                    <a:pt x="81826" y="46164"/>
                  </a:lnTo>
                  <a:lnTo>
                    <a:pt x="83629" y="47447"/>
                  </a:lnTo>
                  <a:lnTo>
                    <a:pt x="85636" y="47256"/>
                  </a:lnTo>
                  <a:lnTo>
                    <a:pt x="87642" y="47104"/>
                  </a:lnTo>
                  <a:lnTo>
                    <a:pt x="89154" y="45453"/>
                  </a:lnTo>
                  <a:close/>
                </a:path>
                <a:path w="327025" h="154304">
                  <a:moveTo>
                    <a:pt x="98844" y="45085"/>
                  </a:moveTo>
                  <a:lnTo>
                    <a:pt x="98793" y="43027"/>
                  </a:lnTo>
                  <a:lnTo>
                    <a:pt x="98742" y="40970"/>
                  </a:lnTo>
                  <a:lnTo>
                    <a:pt x="96850" y="39357"/>
                  </a:lnTo>
                  <a:lnTo>
                    <a:pt x="94564" y="39420"/>
                  </a:lnTo>
                  <a:lnTo>
                    <a:pt x="92278" y="39535"/>
                  </a:lnTo>
                  <a:lnTo>
                    <a:pt x="90551" y="41376"/>
                  </a:lnTo>
                  <a:lnTo>
                    <a:pt x="90855" y="45491"/>
                  </a:lnTo>
                  <a:lnTo>
                    <a:pt x="92735" y="46977"/>
                  </a:lnTo>
                  <a:lnTo>
                    <a:pt x="94932" y="46863"/>
                  </a:lnTo>
                  <a:lnTo>
                    <a:pt x="97116" y="46812"/>
                  </a:lnTo>
                  <a:lnTo>
                    <a:pt x="98844" y="45085"/>
                  </a:lnTo>
                  <a:close/>
                </a:path>
                <a:path w="327025" h="154304">
                  <a:moveTo>
                    <a:pt x="108635" y="40779"/>
                  </a:moveTo>
                  <a:lnTo>
                    <a:pt x="106680" y="38938"/>
                  </a:lnTo>
                  <a:lnTo>
                    <a:pt x="104203" y="38887"/>
                  </a:lnTo>
                  <a:lnTo>
                    <a:pt x="101727" y="38887"/>
                  </a:lnTo>
                  <a:lnTo>
                    <a:pt x="99758" y="40805"/>
                  </a:lnTo>
                  <a:lnTo>
                    <a:pt x="99885" y="45250"/>
                  </a:lnTo>
                  <a:lnTo>
                    <a:pt x="101854" y="46951"/>
                  </a:lnTo>
                  <a:lnTo>
                    <a:pt x="104203" y="46951"/>
                  </a:lnTo>
                  <a:lnTo>
                    <a:pt x="106565" y="46990"/>
                  </a:lnTo>
                  <a:lnTo>
                    <a:pt x="108534" y="45224"/>
                  </a:lnTo>
                  <a:lnTo>
                    <a:pt x="108585" y="43002"/>
                  </a:lnTo>
                  <a:lnTo>
                    <a:pt x="108635" y="40779"/>
                  </a:lnTo>
                  <a:close/>
                </a:path>
                <a:path w="327025" h="154304">
                  <a:moveTo>
                    <a:pt x="129044" y="4660"/>
                  </a:moveTo>
                  <a:lnTo>
                    <a:pt x="126415" y="1765"/>
                  </a:lnTo>
                  <a:lnTo>
                    <a:pt x="122834" y="1397"/>
                  </a:lnTo>
                  <a:lnTo>
                    <a:pt x="119227" y="1219"/>
                  </a:lnTo>
                  <a:lnTo>
                    <a:pt x="117322" y="2755"/>
                  </a:lnTo>
                  <a:lnTo>
                    <a:pt x="115214" y="635"/>
                  </a:lnTo>
                  <a:lnTo>
                    <a:pt x="111391" y="431"/>
                  </a:lnTo>
                  <a:lnTo>
                    <a:pt x="107556" y="393"/>
                  </a:lnTo>
                  <a:lnTo>
                    <a:pt x="105930" y="1854"/>
                  </a:lnTo>
                  <a:lnTo>
                    <a:pt x="103962" y="50"/>
                  </a:lnTo>
                  <a:lnTo>
                    <a:pt x="99898" y="50"/>
                  </a:lnTo>
                  <a:lnTo>
                    <a:pt x="95846" y="177"/>
                  </a:lnTo>
                  <a:lnTo>
                    <a:pt x="94500" y="1524"/>
                  </a:lnTo>
                  <a:lnTo>
                    <a:pt x="92659" y="0"/>
                  </a:lnTo>
                  <a:lnTo>
                    <a:pt x="88379" y="203"/>
                  </a:lnTo>
                  <a:lnTo>
                    <a:pt x="84099" y="546"/>
                  </a:lnTo>
                  <a:lnTo>
                    <a:pt x="83032" y="1727"/>
                  </a:lnTo>
                  <a:lnTo>
                    <a:pt x="81368" y="482"/>
                  </a:lnTo>
                  <a:lnTo>
                    <a:pt x="76873" y="927"/>
                  </a:lnTo>
                  <a:lnTo>
                    <a:pt x="72390" y="1498"/>
                  </a:lnTo>
                  <a:lnTo>
                    <a:pt x="69291" y="5295"/>
                  </a:lnTo>
                  <a:lnTo>
                    <a:pt x="69913" y="9232"/>
                  </a:lnTo>
                  <a:lnTo>
                    <a:pt x="70548" y="13208"/>
                  </a:lnTo>
                  <a:lnTo>
                    <a:pt x="74409" y="15862"/>
                  </a:lnTo>
                  <a:lnTo>
                    <a:pt x="78574" y="15341"/>
                  </a:lnTo>
                  <a:lnTo>
                    <a:pt x="82753" y="14935"/>
                  </a:lnTo>
                  <a:lnTo>
                    <a:pt x="84124" y="13373"/>
                  </a:lnTo>
                  <a:lnTo>
                    <a:pt x="85344" y="14287"/>
                  </a:lnTo>
                  <a:lnTo>
                    <a:pt x="89319" y="13970"/>
                  </a:lnTo>
                  <a:lnTo>
                    <a:pt x="93319" y="13779"/>
                  </a:lnTo>
                  <a:lnTo>
                    <a:pt x="94957" y="12077"/>
                  </a:lnTo>
                  <a:lnTo>
                    <a:pt x="96367" y="13258"/>
                  </a:lnTo>
                  <a:lnTo>
                    <a:pt x="100164" y="13131"/>
                  </a:lnTo>
                  <a:lnTo>
                    <a:pt x="103962" y="13144"/>
                  </a:lnTo>
                  <a:lnTo>
                    <a:pt x="105892" y="11341"/>
                  </a:lnTo>
                  <a:lnTo>
                    <a:pt x="107442" y="12776"/>
                  </a:lnTo>
                  <a:lnTo>
                    <a:pt x="111036" y="12801"/>
                  </a:lnTo>
                  <a:lnTo>
                    <a:pt x="114617" y="12992"/>
                  </a:lnTo>
                  <a:lnTo>
                    <a:pt x="116865" y="11099"/>
                  </a:lnTo>
                  <a:lnTo>
                    <a:pt x="118541" y="12852"/>
                  </a:lnTo>
                  <a:lnTo>
                    <a:pt x="121932" y="13030"/>
                  </a:lnTo>
                  <a:lnTo>
                    <a:pt x="125310" y="13373"/>
                  </a:lnTo>
                  <a:lnTo>
                    <a:pt x="128333" y="11061"/>
                  </a:lnTo>
                  <a:lnTo>
                    <a:pt x="129044" y="4660"/>
                  </a:lnTo>
                  <a:close/>
                </a:path>
                <a:path w="327025" h="154304">
                  <a:moveTo>
                    <a:pt x="167297" y="49872"/>
                  </a:moveTo>
                  <a:lnTo>
                    <a:pt x="165341" y="46494"/>
                  </a:lnTo>
                  <a:lnTo>
                    <a:pt x="161874" y="45389"/>
                  </a:lnTo>
                  <a:lnTo>
                    <a:pt x="158394" y="44386"/>
                  </a:lnTo>
                  <a:lnTo>
                    <a:pt x="156565" y="45339"/>
                  </a:lnTo>
                  <a:lnTo>
                    <a:pt x="155714" y="44018"/>
                  </a:lnTo>
                  <a:lnTo>
                    <a:pt x="152387" y="43141"/>
                  </a:lnTo>
                  <a:lnTo>
                    <a:pt x="149047" y="42341"/>
                  </a:lnTo>
                  <a:lnTo>
                    <a:pt x="147053" y="43510"/>
                  </a:lnTo>
                  <a:lnTo>
                    <a:pt x="145999" y="42037"/>
                  </a:lnTo>
                  <a:lnTo>
                    <a:pt x="142824" y="41351"/>
                  </a:lnTo>
                  <a:lnTo>
                    <a:pt x="139636" y="40741"/>
                  </a:lnTo>
                  <a:lnTo>
                    <a:pt x="137490" y="42164"/>
                  </a:lnTo>
                  <a:lnTo>
                    <a:pt x="136220" y="40538"/>
                  </a:lnTo>
                  <a:lnTo>
                    <a:pt x="133197" y="40043"/>
                  </a:lnTo>
                  <a:lnTo>
                    <a:pt x="130187" y="39611"/>
                  </a:lnTo>
                  <a:lnTo>
                    <a:pt x="127914" y="41262"/>
                  </a:lnTo>
                  <a:lnTo>
                    <a:pt x="126377" y="39509"/>
                  </a:lnTo>
                  <a:lnTo>
                    <a:pt x="123532" y="39179"/>
                  </a:lnTo>
                  <a:lnTo>
                    <a:pt x="120700" y="38912"/>
                  </a:lnTo>
                  <a:lnTo>
                    <a:pt x="118313" y="40830"/>
                  </a:lnTo>
                  <a:lnTo>
                    <a:pt x="116535" y="38976"/>
                  </a:lnTo>
                  <a:lnTo>
                    <a:pt x="113868" y="38798"/>
                  </a:lnTo>
                  <a:lnTo>
                    <a:pt x="111201" y="38684"/>
                  </a:lnTo>
                  <a:lnTo>
                    <a:pt x="109004" y="40627"/>
                  </a:lnTo>
                  <a:lnTo>
                    <a:pt x="108915" y="45415"/>
                  </a:lnTo>
                  <a:lnTo>
                    <a:pt x="110934" y="47332"/>
                  </a:lnTo>
                  <a:lnTo>
                    <a:pt x="113461" y="47459"/>
                  </a:lnTo>
                  <a:lnTo>
                    <a:pt x="115989" y="47625"/>
                  </a:lnTo>
                  <a:lnTo>
                    <a:pt x="117944" y="46037"/>
                  </a:lnTo>
                  <a:lnTo>
                    <a:pt x="119976" y="48158"/>
                  </a:lnTo>
                  <a:lnTo>
                    <a:pt x="122656" y="48412"/>
                  </a:lnTo>
                  <a:lnTo>
                    <a:pt x="125349" y="48717"/>
                  </a:lnTo>
                  <a:lnTo>
                    <a:pt x="127177" y="47371"/>
                  </a:lnTo>
                  <a:lnTo>
                    <a:pt x="128955" y="49403"/>
                  </a:lnTo>
                  <a:lnTo>
                    <a:pt x="131800" y="49809"/>
                  </a:lnTo>
                  <a:lnTo>
                    <a:pt x="134632" y="50279"/>
                  </a:lnTo>
                  <a:lnTo>
                    <a:pt x="136334" y="49149"/>
                  </a:lnTo>
                  <a:lnTo>
                    <a:pt x="137845" y="51066"/>
                  </a:lnTo>
                  <a:lnTo>
                    <a:pt x="140830" y="51638"/>
                  </a:lnTo>
                  <a:lnTo>
                    <a:pt x="143814" y="52273"/>
                  </a:lnTo>
                  <a:lnTo>
                    <a:pt x="145351" y="51346"/>
                  </a:lnTo>
                  <a:lnTo>
                    <a:pt x="146634" y="53149"/>
                  </a:lnTo>
                  <a:lnTo>
                    <a:pt x="149758" y="53898"/>
                  </a:lnTo>
                  <a:lnTo>
                    <a:pt x="152869" y="54724"/>
                  </a:lnTo>
                  <a:lnTo>
                    <a:pt x="154241" y="53987"/>
                  </a:lnTo>
                  <a:lnTo>
                    <a:pt x="155308" y="55651"/>
                  </a:lnTo>
                  <a:lnTo>
                    <a:pt x="158559" y="56591"/>
                  </a:lnTo>
                  <a:lnTo>
                    <a:pt x="161785" y="57619"/>
                  </a:lnTo>
                  <a:lnTo>
                    <a:pt x="165227" y="55968"/>
                  </a:lnTo>
                  <a:lnTo>
                    <a:pt x="166268" y="52920"/>
                  </a:lnTo>
                  <a:lnTo>
                    <a:pt x="167297" y="49872"/>
                  </a:lnTo>
                  <a:close/>
                </a:path>
                <a:path w="327025" h="154304">
                  <a:moveTo>
                    <a:pt x="193281" y="42062"/>
                  </a:moveTo>
                  <a:lnTo>
                    <a:pt x="192036" y="39116"/>
                  </a:lnTo>
                  <a:lnTo>
                    <a:pt x="189369" y="37985"/>
                  </a:lnTo>
                  <a:lnTo>
                    <a:pt x="186677" y="36906"/>
                  </a:lnTo>
                  <a:lnTo>
                    <a:pt x="184035" y="37884"/>
                  </a:lnTo>
                  <a:lnTo>
                    <a:pt x="182600" y="34912"/>
                  </a:lnTo>
                  <a:lnTo>
                    <a:pt x="179705" y="33794"/>
                  </a:lnTo>
                  <a:lnTo>
                    <a:pt x="176758" y="32791"/>
                  </a:lnTo>
                  <a:lnTo>
                    <a:pt x="174434" y="33782"/>
                  </a:lnTo>
                  <a:lnTo>
                    <a:pt x="172974" y="31153"/>
                  </a:lnTo>
                  <a:lnTo>
                    <a:pt x="169837" y="30086"/>
                  </a:lnTo>
                  <a:lnTo>
                    <a:pt x="166649" y="29159"/>
                  </a:lnTo>
                  <a:lnTo>
                    <a:pt x="164617" y="30149"/>
                  </a:lnTo>
                  <a:lnTo>
                    <a:pt x="163169" y="27825"/>
                  </a:lnTo>
                  <a:lnTo>
                    <a:pt x="159778" y="26847"/>
                  </a:lnTo>
                  <a:lnTo>
                    <a:pt x="156362" y="26022"/>
                  </a:lnTo>
                  <a:lnTo>
                    <a:pt x="154597" y="27000"/>
                  </a:lnTo>
                  <a:lnTo>
                    <a:pt x="153200" y="24968"/>
                  </a:lnTo>
                  <a:lnTo>
                    <a:pt x="149555" y="24117"/>
                  </a:lnTo>
                  <a:lnTo>
                    <a:pt x="145884" y="23406"/>
                  </a:lnTo>
                  <a:lnTo>
                    <a:pt x="144424" y="24320"/>
                  </a:lnTo>
                  <a:lnTo>
                    <a:pt x="143090" y="22580"/>
                  </a:lnTo>
                  <a:lnTo>
                    <a:pt x="139204" y="21882"/>
                  </a:lnTo>
                  <a:lnTo>
                    <a:pt x="135305" y="21297"/>
                  </a:lnTo>
                  <a:lnTo>
                    <a:pt x="134086" y="22148"/>
                  </a:lnTo>
                  <a:lnTo>
                    <a:pt x="132854" y="20675"/>
                  </a:lnTo>
                  <a:lnTo>
                    <a:pt x="128739" y="20142"/>
                  </a:lnTo>
                  <a:lnTo>
                    <a:pt x="124599" y="19723"/>
                  </a:lnTo>
                  <a:lnTo>
                    <a:pt x="123063" y="20916"/>
                  </a:lnTo>
                  <a:lnTo>
                    <a:pt x="122085" y="19875"/>
                  </a:lnTo>
                  <a:lnTo>
                    <a:pt x="118148" y="19558"/>
                  </a:lnTo>
                  <a:lnTo>
                    <a:pt x="114211" y="19342"/>
                  </a:lnTo>
                  <a:lnTo>
                    <a:pt x="112509" y="20802"/>
                  </a:lnTo>
                  <a:lnTo>
                    <a:pt x="111290" y="19621"/>
                  </a:lnTo>
                  <a:lnTo>
                    <a:pt x="107556" y="19494"/>
                  </a:lnTo>
                  <a:lnTo>
                    <a:pt x="103822" y="19469"/>
                  </a:lnTo>
                  <a:lnTo>
                    <a:pt x="101993" y="21196"/>
                  </a:lnTo>
                  <a:lnTo>
                    <a:pt x="100507" y="19888"/>
                  </a:lnTo>
                  <a:lnTo>
                    <a:pt x="96989" y="19951"/>
                  </a:lnTo>
                  <a:lnTo>
                    <a:pt x="93472" y="20078"/>
                  </a:lnTo>
                  <a:lnTo>
                    <a:pt x="91528" y="22098"/>
                  </a:lnTo>
                  <a:lnTo>
                    <a:pt x="89776" y="20701"/>
                  </a:lnTo>
                  <a:lnTo>
                    <a:pt x="86461" y="20916"/>
                  </a:lnTo>
                  <a:lnTo>
                    <a:pt x="83159" y="21196"/>
                  </a:lnTo>
                  <a:lnTo>
                    <a:pt x="81165" y="23495"/>
                  </a:lnTo>
                  <a:lnTo>
                    <a:pt x="79121" y="22021"/>
                  </a:lnTo>
                  <a:lnTo>
                    <a:pt x="76022" y="22364"/>
                  </a:lnTo>
                  <a:lnTo>
                    <a:pt x="72948" y="22783"/>
                  </a:lnTo>
                  <a:lnTo>
                    <a:pt x="70878" y="25387"/>
                  </a:lnTo>
                  <a:lnTo>
                    <a:pt x="68541" y="23863"/>
                  </a:lnTo>
                  <a:lnTo>
                    <a:pt x="65684" y="24320"/>
                  </a:lnTo>
                  <a:lnTo>
                    <a:pt x="62826" y="24841"/>
                  </a:lnTo>
                  <a:lnTo>
                    <a:pt x="60972" y="27444"/>
                  </a:lnTo>
                  <a:lnTo>
                    <a:pt x="62052" y="32537"/>
                  </a:lnTo>
                  <a:lnTo>
                    <a:pt x="64655" y="34086"/>
                  </a:lnTo>
                  <a:lnTo>
                    <a:pt x="67373" y="33591"/>
                  </a:lnTo>
                  <a:lnTo>
                    <a:pt x="70091" y="33147"/>
                  </a:lnTo>
                  <a:lnTo>
                    <a:pt x="71755" y="30975"/>
                  </a:lnTo>
                  <a:lnTo>
                    <a:pt x="74434" y="32740"/>
                  </a:lnTo>
                  <a:lnTo>
                    <a:pt x="77355" y="32346"/>
                  </a:lnTo>
                  <a:lnTo>
                    <a:pt x="80276" y="32029"/>
                  </a:lnTo>
                  <a:lnTo>
                    <a:pt x="81876" y="30137"/>
                  </a:lnTo>
                  <a:lnTo>
                    <a:pt x="84251" y="31864"/>
                  </a:lnTo>
                  <a:lnTo>
                    <a:pt x="87363" y="31597"/>
                  </a:lnTo>
                  <a:lnTo>
                    <a:pt x="90487" y="31407"/>
                  </a:lnTo>
                  <a:lnTo>
                    <a:pt x="92011" y="29781"/>
                  </a:lnTo>
                  <a:lnTo>
                    <a:pt x="94094" y="31457"/>
                  </a:lnTo>
                  <a:lnTo>
                    <a:pt x="97396" y="31318"/>
                  </a:lnTo>
                  <a:lnTo>
                    <a:pt x="100698" y="31280"/>
                  </a:lnTo>
                  <a:lnTo>
                    <a:pt x="102108" y="29908"/>
                  </a:lnTo>
                  <a:lnTo>
                    <a:pt x="103911" y="31508"/>
                  </a:lnTo>
                  <a:lnTo>
                    <a:pt x="107403" y="31534"/>
                  </a:lnTo>
                  <a:lnTo>
                    <a:pt x="110896" y="31648"/>
                  </a:lnTo>
                  <a:lnTo>
                    <a:pt x="112166" y="30530"/>
                  </a:lnTo>
                  <a:lnTo>
                    <a:pt x="113703" y="32029"/>
                  </a:lnTo>
                  <a:lnTo>
                    <a:pt x="117373" y="32232"/>
                  </a:lnTo>
                  <a:lnTo>
                    <a:pt x="121031" y="32524"/>
                  </a:lnTo>
                  <a:lnTo>
                    <a:pt x="122148" y="31635"/>
                  </a:lnTo>
                  <a:lnTo>
                    <a:pt x="123431" y="33032"/>
                  </a:lnTo>
                  <a:lnTo>
                    <a:pt x="127279" y="33413"/>
                  </a:lnTo>
                  <a:lnTo>
                    <a:pt x="131102" y="33921"/>
                  </a:lnTo>
                  <a:lnTo>
                    <a:pt x="132664" y="32791"/>
                  </a:lnTo>
                  <a:lnTo>
                    <a:pt x="133565" y="33870"/>
                  </a:lnTo>
                  <a:lnTo>
                    <a:pt x="137210" y="34417"/>
                  </a:lnTo>
                  <a:lnTo>
                    <a:pt x="140817" y="35077"/>
                  </a:lnTo>
                  <a:lnTo>
                    <a:pt x="142646" y="33896"/>
                  </a:lnTo>
                  <a:lnTo>
                    <a:pt x="143649" y="35229"/>
                  </a:lnTo>
                  <a:lnTo>
                    <a:pt x="147078" y="35902"/>
                  </a:lnTo>
                  <a:lnTo>
                    <a:pt x="150482" y="36703"/>
                  </a:lnTo>
                  <a:lnTo>
                    <a:pt x="152603" y="35471"/>
                  </a:lnTo>
                  <a:lnTo>
                    <a:pt x="153695" y="37096"/>
                  </a:lnTo>
                  <a:lnTo>
                    <a:pt x="156908" y="37858"/>
                  </a:lnTo>
                  <a:lnTo>
                    <a:pt x="160083" y="38773"/>
                  </a:lnTo>
                  <a:lnTo>
                    <a:pt x="162471" y="37553"/>
                  </a:lnTo>
                  <a:lnTo>
                    <a:pt x="163614" y="39458"/>
                  </a:lnTo>
                  <a:lnTo>
                    <a:pt x="166624" y="40322"/>
                  </a:lnTo>
                  <a:lnTo>
                    <a:pt x="169583" y="41325"/>
                  </a:lnTo>
                  <a:lnTo>
                    <a:pt x="172275" y="40106"/>
                  </a:lnTo>
                  <a:lnTo>
                    <a:pt x="173443" y="42303"/>
                  </a:lnTo>
                  <a:lnTo>
                    <a:pt x="176225" y="43243"/>
                  </a:lnTo>
                  <a:lnTo>
                    <a:pt x="178968" y="44297"/>
                  </a:lnTo>
                  <a:lnTo>
                    <a:pt x="181952" y="43141"/>
                  </a:lnTo>
                  <a:lnTo>
                    <a:pt x="183134" y="45631"/>
                  </a:lnTo>
                  <a:lnTo>
                    <a:pt x="185699" y="46659"/>
                  </a:lnTo>
                  <a:lnTo>
                    <a:pt x="188239" y="47726"/>
                  </a:lnTo>
                  <a:lnTo>
                    <a:pt x="191109" y="46799"/>
                  </a:lnTo>
                  <a:lnTo>
                    <a:pt x="193281" y="42062"/>
                  </a:lnTo>
                  <a:close/>
                </a:path>
                <a:path w="327025" h="154304">
                  <a:moveTo>
                    <a:pt x="201726" y="46393"/>
                  </a:moveTo>
                  <a:lnTo>
                    <a:pt x="200888" y="44170"/>
                  </a:lnTo>
                  <a:lnTo>
                    <a:pt x="200025" y="43154"/>
                  </a:lnTo>
                  <a:lnTo>
                    <a:pt x="198793" y="42608"/>
                  </a:lnTo>
                  <a:lnTo>
                    <a:pt x="196354" y="41490"/>
                  </a:lnTo>
                  <a:lnTo>
                    <a:pt x="193560" y="42367"/>
                  </a:lnTo>
                  <a:lnTo>
                    <a:pt x="192570" y="44577"/>
                  </a:lnTo>
                  <a:lnTo>
                    <a:pt x="191579" y="46786"/>
                  </a:lnTo>
                  <a:lnTo>
                    <a:pt x="192659" y="49441"/>
                  </a:lnTo>
                  <a:lnTo>
                    <a:pt x="194995" y="50507"/>
                  </a:lnTo>
                  <a:lnTo>
                    <a:pt x="196176" y="51015"/>
                  </a:lnTo>
                  <a:lnTo>
                    <a:pt x="197421" y="51130"/>
                  </a:lnTo>
                  <a:lnTo>
                    <a:pt x="199631" y="50507"/>
                  </a:lnTo>
                  <a:lnTo>
                    <a:pt x="200609" y="49771"/>
                  </a:lnTo>
                  <a:lnTo>
                    <a:pt x="201701" y="47625"/>
                  </a:lnTo>
                  <a:lnTo>
                    <a:pt x="201726" y="46393"/>
                  </a:lnTo>
                  <a:close/>
                </a:path>
                <a:path w="327025" h="154304">
                  <a:moveTo>
                    <a:pt x="211010" y="51473"/>
                  </a:moveTo>
                  <a:lnTo>
                    <a:pt x="210210" y="48806"/>
                  </a:lnTo>
                  <a:lnTo>
                    <a:pt x="207975" y="47701"/>
                  </a:lnTo>
                  <a:lnTo>
                    <a:pt x="205778" y="46545"/>
                  </a:lnTo>
                  <a:lnTo>
                    <a:pt x="203161" y="47231"/>
                  </a:lnTo>
                  <a:lnTo>
                    <a:pt x="202145" y="49225"/>
                  </a:lnTo>
                  <a:lnTo>
                    <a:pt x="201129" y="51219"/>
                  </a:lnTo>
                  <a:lnTo>
                    <a:pt x="202006" y="53733"/>
                  </a:lnTo>
                  <a:lnTo>
                    <a:pt x="204127" y="54825"/>
                  </a:lnTo>
                  <a:lnTo>
                    <a:pt x="206248" y="55880"/>
                  </a:lnTo>
                  <a:lnTo>
                    <a:pt x="208775" y="55359"/>
                  </a:lnTo>
                  <a:lnTo>
                    <a:pt x="211010" y="51473"/>
                  </a:lnTo>
                  <a:close/>
                </a:path>
                <a:path w="327025" h="154304">
                  <a:moveTo>
                    <a:pt x="219100" y="56578"/>
                  </a:moveTo>
                  <a:lnTo>
                    <a:pt x="214947" y="52044"/>
                  </a:lnTo>
                  <a:lnTo>
                    <a:pt x="212521" y="52552"/>
                  </a:lnTo>
                  <a:lnTo>
                    <a:pt x="211493" y="54330"/>
                  </a:lnTo>
                  <a:lnTo>
                    <a:pt x="210464" y="56108"/>
                  </a:lnTo>
                  <a:lnTo>
                    <a:pt x="211162" y="58458"/>
                  </a:lnTo>
                  <a:lnTo>
                    <a:pt x="213055" y="59575"/>
                  </a:lnTo>
                  <a:lnTo>
                    <a:pt x="214007" y="60121"/>
                  </a:lnTo>
                  <a:lnTo>
                    <a:pt x="215074" y="60274"/>
                  </a:lnTo>
                  <a:lnTo>
                    <a:pt x="216065" y="60071"/>
                  </a:lnTo>
                  <a:lnTo>
                    <a:pt x="217017" y="59893"/>
                  </a:lnTo>
                  <a:lnTo>
                    <a:pt x="217893" y="59359"/>
                  </a:lnTo>
                  <a:lnTo>
                    <a:pt x="218986" y="57619"/>
                  </a:lnTo>
                  <a:lnTo>
                    <a:pt x="219100" y="56578"/>
                  </a:lnTo>
                  <a:close/>
                </a:path>
                <a:path w="327025" h="154304">
                  <a:moveTo>
                    <a:pt x="224561" y="81114"/>
                  </a:moveTo>
                  <a:lnTo>
                    <a:pt x="224066" y="78206"/>
                  </a:lnTo>
                  <a:lnTo>
                    <a:pt x="221907" y="76644"/>
                  </a:lnTo>
                  <a:lnTo>
                    <a:pt x="219710" y="75133"/>
                  </a:lnTo>
                  <a:lnTo>
                    <a:pt x="216839" y="75488"/>
                  </a:lnTo>
                  <a:lnTo>
                    <a:pt x="215493" y="77470"/>
                  </a:lnTo>
                  <a:lnTo>
                    <a:pt x="214147" y="79451"/>
                  </a:lnTo>
                  <a:lnTo>
                    <a:pt x="214731" y="82219"/>
                  </a:lnTo>
                  <a:lnTo>
                    <a:pt x="216814" y="83667"/>
                  </a:lnTo>
                  <a:lnTo>
                    <a:pt x="218871" y="85140"/>
                  </a:lnTo>
                  <a:lnTo>
                    <a:pt x="221640" y="84912"/>
                  </a:lnTo>
                  <a:lnTo>
                    <a:pt x="224561" y="81114"/>
                  </a:lnTo>
                  <a:close/>
                </a:path>
                <a:path w="327025" h="154304">
                  <a:moveTo>
                    <a:pt x="227812" y="62395"/>
                  </a:moveTo>
                  <a:lnTo>
                    <a:pt x="227266" y="60236"/>
                  </a:lnTo>
                  <a:lnTo>
                    <a:pt x="223799" y="57950"/>
                  </a:lnTo>
                  <a:lnTo>
                    <a:pt x="221576" y="58305"/>
                  </a:lnTo>
                  <a:lnTo>
                    <a:pt x="220560" y="59880"/>
                  </a:lnTo>
                  <a:lnTo>
                    <a:pt x="219544" y="61455"/>
                  </a:lnTo>
                  <a:lnTo>
                    <a:pt x="220078" y="63627"/>
                  </a:lnTo>
                  <a:lnTo>
                    <a:pt x="223418" y="65836"/>
                  </a:lnTo>
                  <a:lnTo>
                    <a:pt x="225653" y="65468"/>
                  </a:lnTo>
                  <a:lnTo>
                    <a:pt x="227812" y="62395"/>
                  </a:lnTo>
                  <a:close/>
                </a:path>
                <a:path w="327025" h="154304">
                  <a:moveTo>
                    <a:pt x="231241" y="86753"/>
                  </a:moveTo>
                  <a:lnTo>
                    <a:pt x="230949" y="84582"/>
                  </a:lnTo>
                  <a:lnTo>
                    <a:pt x="230403" y="83489"/>
                  </a:lnTo>
                  <a:lnTo>
                    <a:pt x="229412" y="82753"/>
                  </a:lnTo>
                  <a:lnTo>
                    <a:pt x="227444" y="81241"/>
                  </a:lnTo>
                  <a:lnTo>
                    <a:pt x="224764" y="81445"/>
                  </a:lnTo>
                  <a:lnTo>
                    <a:pt x="223418" y="83223"/>
                  </a:lnTo>
                  <a:lnTo>
                    <a:pt x="222072" y="85001"/>
                  </a:lnTo>
                  <a:lnTo>
                    <a:pt x="222491" y="87604"/>
                  </a:lnTo>
                  <a:lnTo>
                    <a:pt x="225323" y="89750"/>
                  </a:lnTo>
                  <a:lnTo>
                    <a:pt x="226415" y="90106"/>
                  </a:lnTo>
                  <a:lnTo>
                    <a:pt x="228523" y="90004"/>
                  </a:lnTo>
                  <a:lnTo>
                    <a:pt x="229539" y="89547"/>
                  </a:lnTo>
                  <a:lnTo>
                    <a:pt x="230974" y="87845"/>
                  </a:lnTo>
                  <a:lnTo>
                    <a:pt x="231241" y="86753"/>
                  </a:lnTo>
                  <a:close/>
                </a:path>
                <a:path w="327025" h="154304">
                  <a:moveTo>
                    <a:pt x="235775" y="68478"/>
                  </a:moveTo>
                  <a:lnTo>
                    <a:pt x="235394" y="66497"/>
                  </a:lnTo>
                  <a:lnTo>
                    <a:pt x="232371" y="64274"/>
                  </a:lnTo>
                  <a:lnTo>
                    <a:pt x="230352" y="64503"/>
                  </a:lnTo>
                  <a:lnTo>
                    <a:pt x="229362" y="65874"/>
                  </a:lnTo>
                  <a:lnTo>
                    <a:pt x="228371" y="67246"/>
                  </a:lnTo>
                  <a:lnTo>
                    <a:pt x="228765" y="69240"/>
                  </a:lnTo>
                  <a:lnTo>
                    <a:pt x="231686" y="71386"/>
                  </a:lnTo>
                  <a:lnTo>
                    <a:pt x="233705" y="71158"/>
                  </a:lnTo>
                  <a:lnTo>
                    <a:pt x="235775" y="68478"/>
                  </a:lnTo>
                  <a:close/>
                </a:path>
                <a:path w="327025" h="154304">
                  <a:moveTo>
                    <a:pt x="238518" y="93218"/>
                  </a:moveTo>
                  <a:lnTo>
                    <a:pt x="238353" y="90665"/>
                  </a:lnTo>
                  <a:lnTo>
                    <a:pt x="236588" y="89204"/>
                  </a:lnTo>
                  <a:lnTo>
                    <a:pt x="234848" y="87718"/>
                  </a:lnTo>
                  <a:lnTo>
                    <a:pt x="232359" y="87795"/>
                  </a:lnTo>
                  <a:lnTo>
                    <a:pt x="231038" y="89369"/>
                  </a:lnTo>
                  <a:lnTo>
                    <a:pt x="229717" y="90944"/>
                  </a:lnTo>
                  <a:lnTo>
                    <a:pt x="229984" y="93370"/>
                  </a:lnTo>
                  <a:lnTo>
                    <a:pt x="231648" y="94805"/>
                  </a:lnTo>
                  <a:lnTo>
                    <a:pt x="233337" y="96189"/>
                  </a:lnTo>
                  <a:lnTo>
                    <a:pt x="235724" y="96240"/>
                  </a:lnTo>
                  <a:lnTo>
                    <a:pt x="238518" y="93218"/>
                  </a:lnTo>
                  <a:close/>
                </a:path>
                <a:path w="327025" h="154304">
                  <a:moveTo>
                    <a:pt x="241414" y="48844"/>
                  </a:moveTo>
                  <a:lnTo>
                    <a:pt x="240931" y="46685"/>
                  </a:lnTo>
                  <a:lnTo>
                    <a:pt x="237591" y="44373"/>
                  </a:lnTo>
                  <a:lnTo>
                    <a:pt x="235394" y="44678"/>
                  </a:lnTo>
                  <a:lnTo>
                    <a:pt x="233349" y="47726"/>
                  </a:lnTo>
                  <a:lnTo>
                    <a:pt x="233832" y="49885"/>
                  </a:lnTo>
                  <a:lnTo>
                    <a:pt x="237070" y="52120"/>
                  </a:lnTo>
                  <a:lnTo>
                    <a:pt x="239255" y="51816"/>
                  </a:lnTo>
                  <a:lnTo>
                    <a:pt x="240334" y="50330"/>
                  </a:lnTo>
                  <a:lnTo>
                    <a:pt x="241414" y="48844"/>
                  </a:lnTo>
                  <a:close/>
                </a:path>
                <a:path w="327025" h="154304">
                  <a:moveTo>
                    <a:pt x="244716" y="99466"/>
                  </a:moveTo>
                  <a:lnTo>
                    <a:pt x="244627" y="97624"/>
                  </a:lnTo>
                  <a:lnTo>
                    <a:pt x="244208" y="96697"/>
                  </a:lnTo>
                  <a:lnTo>
                    <a:pt x="241922" y="94538"/>
                  </a:lnTo>
                  <a:lnTo>
                    <a:pt x="239649" y="94488"/>
                  </a:lnTo>
                  <a:lnTo>
                    <a:pt x="238353" y="95872"/>
                  </a:lnTo>
                  <a:lnTo>
                    <a:pt x="237070" y="97256"/>
                  </a:lnTo>
                  <a:lnTo>
                    <a:pt x="237210" y="99504"/>
                  </a:lnTo>
                  <a:lnTo>
                    <a:pt x="239407" y="101587"/>
                  </a:lnTo>
                  <a:lnTo>
                    <a:pt x="240334" y="101942"/>
                  </a:lnTo>
                  <a:lnTo>
                    <a:pt x="241261" y="101955"/>
                  </a:lnTo>
                  <a:lnTo>
                    <a:pt x="242163" y="102006"/>
                  </a:lnTo>
                  <a:lnTo>
                    <a:pt x="243052" y="101701"/>
                  </a:lnTo>
                  <a:lnTo>
                    <a:pt x="244398" y="100368"/>
                  </a:lnTo>
                  <a:lnTo>
                    <a:pt x="244716" y="99466"/>
                  </a:lnTo>
                  <a:close/>
                </a:path>
                <a:path w="327025" h="154304">
                  <a:moveTo>
                    <a:pt x="250837" y="55740"/>
                  </a:moveTo>
                  <a:lnTo>
                    <a:pt x="250418" y="53340"/>
                  </a:lnTo>
                  <a:lnTo>
                    <a:pt x="246837" y="50584"/>
                  </a:lnTo>
                  <a:lnTo>
                    <a:pt x="244398" y="50800"/>
                  </a:lnTo>
                  <a:lnTo>
                    <a:pt x="241973" y="54076"/>
                  </a:lnTo>
                  <a:lnTo>
                    <a:pt x="242392" y="56476"/>
                  </a:lnTo>
                  <a:lnTo>
                    <a:pt x="244119" y="57797"/>
                  </a:lnTo>
                  <a:lnTo>
                    <a:pt x="245833" y="59131"/>
                  </a:lnTo>
                  <a:lnTo>
                    <a:pt x="248272" y="58915"/>
                  </a:lnTo>
                  <a:lnTo>
                    <a:pt x="249555" y="57327"/>
                  </a:lnTo>
                  <a:lnTo>
                    <a:pt x="250837" y="55740"/>
                  </a:lnTo>
                  <a:close/>
                </a:path>
                <a:path w="327025" h="154304">
                  <a:moveTo>
                    <a:pt x="251333" y="106489"/>
                  </a:moveTo>
                  <a:lnTo>
                    <a:pt x="251294" y="104444"/>
                  </a:lnTo>
                  <a:lnTo>
                    <a:pt x="248653" y="101663"/>
                  </a:lnTo>
                  <a:lnTo>
                    <a:pt x="246583" y="101523"/>
                  </a:lnTo>
                  <a:lnTo>
                    <a:pt x="245351" y="102730"/>
                  </a:lnTo>
                  <a:lnTo>
                    <a:pt x="244119" y="103936"/>
                  </a:lnTo>
                  <a:lnTo>
                    <a:pt x="244144" y="105994"/>
                  </a:lnTo>
                  <a:lnTo>
                    <a:pt x="246684" y="108661"/>
                  </a:lnTo>
                  <a:lnTo>
                    <a:pt x="248767" y="108788"/>
                  </a:lnTo>
                  <a:lnTo>
                    <a:pt x="251333" y="106489"/>
                  </a:lnTo>
                  <a:close/>
                </a:path>
                <a:path w="327025" h="154304">
                  <a:moveTo>
                    <a:pt x="257263" y="111734"/>
                  </a:moveTo>
                  <a:lnTo>
                    <a:pt x="255016" y="109118"/>
                  </a:lnTo>
                  <a:lnTo>
                    <a:pt x="253149" y="108902"/>
                  </a:lnTo>
                  <a:lnTo>
                    <a:pt x="251980" y="109931"/>
                  </a:lnTo>
                  <a:lnTo>
                    <a:pt x="250812" y="110959"/>
                  </a:lnTo>
                  <a:lnTo>
                    <a:pt x="250748" y="112826"/>
                  </a:lnTo>
                  <a:lnTo>
                    <a:pt x="252920" y="115341"/>
                  </a:lnTo>
                  <a:lnTo>
                    <a:pt x="254787" y="115570"/>
                  </a:lnTo>
                  <a:lnTo>
                    <a:pt x="255981" y="114579"/>
                  </a:lnTo>
                  <a:lnTo>
                    <a:pt x="257200" y="113588"/>
                  </a:lnTo>
                  <a:lnTo>
                    <a:pt x="257263" y="111734"/>
                  </a:lnTo>
                  <a:close/>
                </a:path>
                <a:path w="327025" h="154304">
                  <a:moveTo>
                    <a:pt x="259892" y="63119"/>
                  </a:moveTo>
                  <a:lnTo>
                    <a:pt x="259575" y="60464"/>
                  </a:lnTo>
                  <a:lnTo>
                    <a:pt x="255790" y="57251"/>
                  </a:lnTo>
                  <a:lnTo>
                    <a:pt x="253111" y="57353"/>
                  </a:lnTo>
                  <a:lnTo>
                    <a:pt x="250291" y="60820"/>
                  </a:lnTo>
                  <a:lnTo>
                    <a:pt x="250609" y="63474"/>
                  </a:lnTo>
                  <a:lnTo>
                    <a:pt x="254241" y="66560"/>
                  </a:lnTo>
                  <a:lnTo>
                    <a:pt x="256921" y="66446"/>
                  </a:lnTo>
                  <a:lnTo>
                    <a:pt x="258406" y="64782"/>
                  </a:lnTo>
                  <a:lnTo>
                    <a:pt x="259892" y="63119"/>
                  </a:lnTo>
                  <a:close/>
                </a:path>
                <a:path w="327025" h="154304">
                  <a:moveTo>
                    <a:pt x="266344" y="95123"/>
                  </a:moveTo>
                  <a:lnTo>
                    <a:pt x="263817" y="92354"/>
                  </a:lnTo>
                  <a:lnTo>
                    <a:pt x="261797" y="92163"/>
                  </a:lnTo>
                  <a:lnTo>
                    <a:pt x="259321" y="94488"/>
                  </a:lnTo>
                  <a:lnTo>
                    <a:pt x="259308" y="96507"/>
                  </a:lnTo>
                  <a:lnTo>
                    <a:pt x="261747" y="99187"/>
                  </a:lnTo>
                  <a:lnTo>
                    <a:pt x="263779" y="99377"/>
                  </a:lnTo>
                  <a:lnTo>
                    <a:pt x="265049" y="98259"/>
                  </a:lnTo>
                  <a:lnTo>
                    <a:pt x="266331" y="97142"/>
                  </a:lnTo>
                  <a:lnTo>
                    <a:pt x="266344" y="95123"/>
                  </a:lnTo>
                  <a:close/>
                </a:path>
                <a:path w="327025" h="154304">
                  <a:moveTo>
                    <a:pt x="268579" y="70942"/>
                  </a:moveTo>
                  <a:lnTo>
                    <a:pt x="268363" y="68033"/>
                  </a:lnTo>
                  <a:lnTo>
                    <a:pt x="264414" y="64338"/>
                  </a:lnTo>
                  <a:lnTo>
                    <a:pt x="261493" y="64312"/>
                  </a:lnTo>
                  <a:lnTo>
                    <a:pt x="258254" y="67932"/>
                  </a:lnTo>
                  <a:lnTo>
                    <a:pt x="258470" y="70840"/>
                  </a:lnTo>
                  <a:lnTo>
                    <a:pt x="262242" y="74371"/>
                  </a:lnTo>
                  <a:lnTo>
                    <a:pt x="265150" y="74396"/>
                  </a:lnTo>
                  <a:lnTo>
                    <a:pt x="266865" y="72669"/>
                  </a:lnTo>
                  <a:lnTo>
                    <a:pt x="268579" y="70942"/>
                  </a:lnTo>
                  <a:close/>
                </a:path>
                <a:path w="327025" h="154304">
                  <a:moveTo>
                    <a:pt x="273456" y="103035"/>
                  </a:moveTo>
                  <a:lnTo>
                    <a:pt x="270814" y="99834"/>
                  </a:lnTo>
                  <a:lnTo>
                    <a:pt x="268592" y="99517"/>
                  </a:lnTo>
                  <a:lnTo>
                    <a:pt x="265734" y="101955"/>
                  </a:lnTo>
                  <a:lnTo>
                    <a:pt x="265607" y="104203"/>
                  </a:lnTo>
                  <a:lnTo>
                    <a:pt x="268147" y="107289"/>
                  </a:lnTo>
                  <a:lnTo>
                    <a:pt x="270383" y="107594"/>
                  </a:lnTo>
                  <a:lnTo>
                    <a:pt x="271856" y="106438"/>
                  </a:lnTo>
                  <a:lnTo>
                    <a:pt x="273329" y="105283"/>
                  </a:lnTo>
                  <a:lnTo>
                    <a:pt x="273456" y="103035"/>
                  </a:lnTo>
                  <a:close/>
                </a:path>
                <a:path w="327025" h="154304">
                  <a:moveTo>
                    <a:pt x="276885" y="79184"/>
                  </a:moveTo>
                  <a:lnTo>
                    <a:pt x="276809" y="76047"/>
                  </a:lnTo>
                  <a:lnTo>
                    <a:pt x="272732" y="71831"/>
                  </a:lnTo>
                  <a:lnTo>
                    <a:pt x="269582" y="71653"/>
                  </a:lnTo>
                  <a:lnTo>
                    <a:pt x="265899" y="75412"/>
                  </a:lnTo>
                  <a:lnTo>
                    <a:pt x="265976" y="78549"/>
                  </a:lnTo>
                  <a:lnTo>
                    <a:pt x="269862" y="82550"/>
                  </a:lnTo>
                  <a:lnTo>
                    <a:pt x="272999" y="82740"/>
                  </a:lnTo>
                  <a:lnTo>
                    <a:pt x="274942" y="80962"/>
                  </a:lnTo>
                  <a:lnTo>
                    <a:pt x="276885" y="79184"/>
                  </a:lnTo>
                  <a:close/>
                </a:path>
                <a:path w="327025" h="154304">
                  <a:moveTo>
                    <a:pt x="280187" y="111315"/>
                  </a:moveTo>
                  <a:lnTo>
                    <a:pt x="277456" y="107657"/>
                  </a:lnTo>
                  <a:lnTo>
                    <a:pt x="275031" y="107188"/>
                  </a:lnTo>
                  <a:lnTo>
                    <a:pt x="271780" y="109715"/>
                  </a:lnTo>
                  <a:lnTo>
                    <a:pt x="271526" y="112166"/>
                  </a:lnTo>
                  <a:lnTo>
                    <a:pt x="274142" y="115671"/>
                  </a:lnTo>
                  <a:lnTo>
                    <a:pt x="276567" y="116141"/>
                  </a:lnTo>
                  <a:lnTo>
                    <a:pt x="278244" y="114947"/>
                  </a:lnTo>
                  <a:lnTo>
                    <a:pt x="279920" y="113753"/>
                  </a:lnTo>
                  <a:lnTo>
                    <a:pt x="280187" y="111315"/>
                  </a:lnTo>
                  <a:close/>
                </a:path>
                <a:path w="327025" h="154304">
                  <a:moveTo>
                    <a:pt x="286512" y="119926"/>
                  </a:moveTo>
                  <a:lnTo>
                    <a:pt x="283743" y="115798"/>
                  </a:lnTo>
                  <a:lnTo>
                    <a:pt x="281127" y="115176"/>
                  </a:lnTo>
                  <a:lnTo>
                    <a:pt x="277469" y="117754"/>
                  </a:lnTo>
                  <a:lnTo>
                    <a:pt x="277063" y="120396"/>
                  </a:lnTo>
                  <a:lnTo>
                    <a:pt x="279717" y="124345"/>
                  </a:lnTo>
                  <a:lnTo>
                    <a:pt x="282321" y="124968"/>
                  </a:lnTo>
                  <a:lnTo>
                    <a:pt x="284213" y="123774"/>
                  </a:lnTo>
                  <a:lnTo>
                    <a:pt x="286105" y="122580"/>
                  </a:lnTo>
                  <a:lnTo>
                    <a:pt x="286512" y="119926"/>
                  </a:lnTo>
                  <a:close/>
                </a:path>
                <a:path w="327025" h="154304">
                  <a:moveTo>
                    <a:pt x="292417" y="128854"/>
                  </a:moveTo>
                  <a:lnTo>
                    <a:pt x="289623" y="124244"/>
                  </a:lnTo>
                  <a:lnTo>
                    <a:pt x="286842" y="123431"/>
                  </a:lnTo>
                  <a:lnTo>
                    <a:pt x="282765" y="126022"/>
                  </a:lnTo>
                  <a:lnTo>
                    <a:pt x="282181" y="128866"/>
                  </a:lnTo>
                  <a:lnTo>
                    <a:pt x="284835" y="133261"/>
                  </a:lnTo>
                  <a:lnTo>
                    <a:pt x="287616" y="134073"/>
                  </a:lnTo>
                  <a:lnTo>
                    <a:pt x="289725" y="132880"/>
                  </a:lnTo>
                  <a:lnTo>
                    <a:pt x="291833" y="131686"/>
                  </a:lnTo>
                  <a:lnTo>
                    <a:pt x="292417" y="128854"/>
                  </a:lnTo>
                  <a:close/>
                </a:path>
                <a:path w="327025" h="154304">
                  <a:moveTo>
                    <a:pt x="306070" y="154051"/>
                  </a:moveTo>
                  <a:lnTo>
                    <a:pt x="304850" y="151193"/>
                  </a:lnTo>
                  <a:lnTo>
                    <a:pt x="302145" y="149948"/>
                  </a:lnTo>
                  <a:lnTo>
                    <a:pt x="302895" y="147561"/>
                  </a:lnTo>
                  <a:lnTo>
                    <a:pt x="300202" y="141960"/>
                  </a:lnTo>
                  <a:lnTo>
                    <a:pt x="297192" y="140754"/>
                  </a:lnTo>
                  <a:lnTo>
                    <a:pt x="297853" y="138074"/>
                  </a:lnTo>
                  <a:lnTo>
                    <a:pt x="296494" y="135509"/>
                  </a:lnTo>
                  <a:lnTo>
                    <a:pt x="295109" y="132956"/>
                  </a:lnTo>
                  <a:lnTo>
                    <a:pt x="292163" y="131940"/>
                  </a:lnTo>
                  <a:lnTo>
                    <a:pt x="287655" y="134531"/>
                  </a:lnTo>
                  <a:lnTo>
                    <a:pt x="286880" y="137541"/>
                  </a:lnTo>
                  <a:lnTo>
                    <a:pt x="289496" y="142392"/>
                  </a:lnTo>
                  <a:lnTo>
                    <a:pt x="292138" y="143306"/>
                  </a:lnTo>
                  <a:lnTo>
                    <a:pt x="291185" y="146443"/>
                  </a:lnTo>
                  <a:lnTo>
                    <a:pt x="293725" y="151739"/>
                  </a:lnTo>
                  <a:lnTo>
                    <a:pt x="296049" y="152679"/>
                  </a:lnTo>
                  <a:lnTo>
                    <a:pt x="295554" y="154051"/>
                  </a:lnTo>
                  <a:lnTo>
                    <a:pt x="306070" y="154051"/>
                  </a:lnTo>
                  <a:close/>
                </a:path>
                <a:path w="327025" h="154304">
                  <a:moveTo>
                    <a:pt x="326948" y="153289"/>
                  </a:moveTo>
                  <a:lnTo>
                    <a:pt x="326910" y="151231"/>
                  </a:lnTo>
                  <a:lnTo>
                    <a:pt x="325310" y="147269"/>
                  </a:lnTo>
                  <a:lnTo>
                    <a:pt x="323875" y="145783"/>
                  </a:lnTo>
                  <a:lnTo>
                    <a:pt x="322186" y="144983"/>
                  </a:lnTo>
                  <a:lnTo>
                    <a:pt x="322973" y="142735"/>
                  </a:lnTo>
                  <a:lnTo>
                    <a:pt x="322808" y="140576"/>
                  </a:lnTo>
                  <a:lnTo>
                    <a:pt x="320929" y="136486"/>
                  </a:lnTo>
                  <a:lnTo>
                    <a:pt x="319341" y="134988"/>
                  </a:lnTo>
                  <a:lnTo>
                    <a:pt x="317169" y="134099"/>
                  </a:lnTo>
                  <a:lnTo>
                    <a:pt x="317703" y="132283"/>
                  </a:lnTo>
                  <a:lnTo>
                    <a:pt x="317474" y="130238"/>
                  </a:lnTo>
                  <a:lnTo>
                    <a:pt x="315506" y="126453"/>
                  </a:lnTo>
                  <a:lnTo>
                    <a:pt x="313931" y="125107"/>
                  </a:lnTo>
                  <a:lnTo>
                    <a:pt x="312191" y="124485"/>
                  </a:lnTo>
                  <a:lnTo>
                    <a:pt x="311467" y="124218"/>
                  </a:lnTo>
                  <a:lnTo>
                    <a:pt x="311569" y="123825"/>
                  </a:lnTo>
                  <a:lnTo>
                    <a:pt x="311950" y="122123"/>
                  </a:lnTo>
                  <a:lnTo>
                    <a:pt x="311645" y="120180"/>
                  </a:lnTo>
                  <a:lnTo>
                    <a:pt x="308584" y="114935"/>
                  </a:lnTo>
                  <a:lnTo>
                    <a:pt x="305409" y="113969"/>
                  </a:lnTo>
                  <a:lnTo>
                    <a:pt x="305701" y="112255"/>
                  </a:lnTo>
                  <a:lnTo>
                    <a:pt x="305346" y="110439"/>
                  </a:lnTo>
                  <a:lnTo>
                    <a:pt x="302209" y="105625"/>
                  </a:lnTo>
                  <a:lnTo>
                    <a:pt x="298767" y="104736"/>
                  </a:lnTo>
                  <a:lnTo>
                    <a:pt x="299008" y="102717"/>
                  </a:lnTo>
                  <a:lnTo>
                    <a:pt x="298589" y="101015"/>
                  </a:lnTo>
                  <a:lnTo>
                    <a:pt x="295427" y="96647"/>
                  </a:lnTo>
                  <a:lnTo>
                    <a:pt x="292265" y="95999"/>
                  </a:lnTo>
                  <a:lnTo>
                    <a:pt x="292468" y="93281"/>
                  </a:lnTo>
                  <a:lnTo>
                    <a:pt x="288251" y="88011"/>
                  </a:lnTo>
                  <a:lnTo>
                    <a:pt x="284772" y="87477"/>
                  </a:lnTo>
                  <a:lnTo>
                    <a:pt x="284822" y="84467"/>
                  </a:lnTo>
                  <a:lnTo>
                    <a:pt x="280670" y="79730"/>
                  </a:lnTo>
                  <a:lnTo>
                    <a:pt x="277304" y="79375"/>
                  </a:lnTo>
                  <a:lnTo>
                    <a:pt x="273151" y="83223"/>
                  </a:lnTo>
                  <a:lnTo>
                    <a:pt x="273075" y="86601"/>
                  </a:lnTo>
                  <a:lnTo>
                    <a:pt x="277025" y="91097"/>
                  </a:lnTo>
                  <a:lnTo>
                    <a:pt x="280035" y="91414"/>
                  </a:lnTo>
                  <a:lnTo>
                    <a:pt x="279793" y="94957"/>
                  </a:lnTo>
                  <a:lnTo>
                    <a:pt x="283781" y="99949"/>
                  </a:lnTo>
                  <a:lnTo>
                    <a:pt x="286473" y="100380"/>
                  </a:lnTo>
                  <a:lnTo>
                    <a:pt x="286080" y="103619"/>
                  </a:lnTo>
                  <a:lnTo>
                    <a:pt x="289077" y="107746"/>
                  </a:lnTo>
                  <a:lnTo>
                    <a:pt x="290512" y="108623"/>
                  </a:lnTo>
                  <a:lnTo>
                    <a:pt x="292557" y="109054"/>
                  </a:lnTo>
                  <a:lnTo>
                    <a:pt x="291947" y="112560"/>
                  </a:lnTo>
                  <a:lnTo>
                    <a:pt x="294906" y="117081"/>
                  </a:lnTo>
                  <a:lnTo>
                    <a:pt x="296379" y="118084"/>
                  </a:lnTo>
                  <a:lnTo>
                    <a:pt x="297992" y="118491"/>
                  </a:lnTo>
                  <a:lnTo>
                    <a:pt x="297408" y="121742"/>
                  </a:lnTo>
                  <a:lnTo>
                    <a:pt x="300291" y="126669"/>
                  </a:lnTo>
                  <a:lnTo>
                    <a:pt x="301802" y="127787"/>
                  </a:lnTo>
                  <a:lnTo>
                    <a:pt x="303466" y="128308"/>
                  </a:lnTo>
                  <a:lnTo>
                    <a:pt x="303834" y="128435"/>
                  </a:lnTo>
                  <a:lnTo>
                    <a:pt x="303631" y="129184"/>
                  </a:lnTo>
                  <a:lnTo>
                    <a:pt x="303161" y="130962"/>
                  </a:lnTo>
                  <a:lnTo>
                    <a:pt x="303314" y="132930"/>
                  </a:lnTo>
                  <a:lnTo>
                    <a:pt x="305181" y="136486"/>
                  </a:lnTo>
                  <a:lnTo>
                    <a:pt x="306730" y="137744"/>
                  </a:lnTo>
                  <a:lnTo>
                    <a:pt x="308444" y="138404"/>
                  </a:lnTo>
                  <a:lnTo>
                    <a:pt x="307746" y="140601"/>
                  </a:lnTo>
                  <a:lnTo>
                    <a:pt x="307809" y="142684"/>
                  </a:lnTo>
                  <a:lnTo>
                    <a:pt x="309575" y="146519"/>
                  </a:lnTo>
                  <a:lnTo>
                    <a:pt x="311162" y="147891"/>
                  </a:lnTo>
                  <a:lnTo>
                    <a:pt x="313232" y="148831"/>
                  </a:lnTo>
                  <a:lnTo>
                    <a:pt x="312597" y="150571"/>
                  </a:lnTo>
                  <a:lnTo>
                    <a:pt x="312559" y="152552"/>
                  </a:lnTo>
                  <a:lnTo>
                    <a:pt x="313169" y="154051"/>
                  </a:lnTo>
                  <a:lnTo>
                    <a:pt x="326644" y="154051"/>
                  </a:lnTo>
                  <a:lnTo>
                    <a:pt x="326948" y="1532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-863" y="6666560"/>
              <a:ext cx="367030" cy="191770"/>
            </a:xfrm>
            <a:custGeom>
              <a:avLst/>
              <a:gdLst/>
              <a:ahLst/>
              <a:cxnLst/>
              <a:rect l="l" t="t" r="r" b="b"/>
              <a:pathLst>
                <a:path w="367030" h="191770">
                  <a:moveTo>
                    <a:pt x="9372" y="67741"/>
                  </a:moveTo>
                  <a:lnTo>
                    <a:pt x="7188" y="62966"/>
                  </a:lnTo>
                  <a:lnTo>
                    <a:pt x="4152" y="62026"/>
                  </a:lnTo>
                  <a:lnTo>
                    <a:pt x="1498" y="63258"/>
                  </a:lnTo>
                  <a:lnTo>
                    <a:pt x="863" y="63563"/>
                  </a:lnTo>
                  <a:lnTo>
                    <a:pt x="863" y="72415"/>
                  </a:lnTo>
                  <a:lnTo>
                    <a:pt x="3175" y="73037"/>
                  </a:lnTo>
                  <a:lnTo>
                    <a:pt x="5676" y="71805"/>
                  </a:lnTo>
                  <a:lnTo>
                    <a:pt x="8204" y="70637"/>
                  </a:lnTo>
                  <a:lnTo>
                    <a:pt x="9372" y="67741"/>
                  </a:lnTo>
                  <a:close/>
                </a:path>
                <a:path w="367030" h="191770">
                  <a:moveTo>
                    <a:pt x="75158" y="49796"/>
                  </a:moveTo>
                  <a:lnTo>
                    <a:pt x="74676" y="46012"/>
                  </a:lnTo>
                  <a:lnTo>
                    <a:pt x="74193" y="42227"/>
                  </a:lnTo>
                  <a:lnTo>
                    <a:pt x="70358" y="39662"/>
                  </a:lnTo>
                  <a:lnTo>
                    <a:pt x="66116" y="40297"/>
                  </a:lnTo>
                  <a:lnTo>
                    <a:pt x="61887" y="41033"/>
                  </a:lnTo>
                  <a:lnTo>
                    <a:pt x="60452" y="42976"/>
                  </a:lnTo>
                  <a:lnTo>
                    <a:pt x="58864" y="42024"/>
                  </a:lnTo>
                  <a:lnTo>
                    <a:pt x="54889" y="42811"/>
                  </a:lnTo>
                  <a:lnTo>
                    <a:pt x="50927" y="43688"/>
                  </a:lnTo>
                  <a:lnTo>
                    <a:pt x="49415" y="45974"/>
                  </a:lnTo>
                  <a:lnTo>
                    <a:pt x="47523" y="44945"/>
                  </a:lnTo>
                  <a:lnTo>
                    <a:pt x="43815" y="45872"/>
                  </a:lnTo>
                  <a:lnTo>
                    <a:pt x="40119" y="46875"/>
                  </a:lnTo>
                  <a:lnTo>
                    <a:pt x="38557" y="49479"/>
                  </a:lnTo>
                  <a:lnTo>
                    <a:pt x="36347" y="48425"/>
                  </a:lnTo>
                  <a:lnTo>
                    <a:pt x="32893" y="49453"/>
                  </a:lnTo>
                  <a:lnTo>
                    <a:pt x="29464" y="50558"/>
                  </a:lnTo>
                  <a:lnTo>
                    <a:pt x="27901" y="53505"/>
                  </a:lnTo>
                  <a:lnTo>
                    <a:pt x="25387" y="52438"/>
                  </a:lnTo>
                  <a:lnTo>
                    <a:pt x="22199" y="53555"/>
                  </a:lnTo>
                  <a:lnTo>
                    <a:pt x="19037" y="54749"/>
                  </a:lnTo>
                  <a:lnTo>
                    <a:pt x="17487" y="58000"/>
                  </a:lnTo>
                  <a:lnTo>
                    <a:pt x="14643" y="56959"/>
                  </a:lnTo>
                  <a:lnTo>
                    <a:pt x="11722" y="58153"/>
                  </a:lnTo>
                  <a:lnTo>
                    <a:pt x="8826" y="59410"/>
                  </a:lnTo>
                  <a:lnTo>
                    <a:pt x="7493" y="62611"/>
                  </a:lnTo>
                  <a:lnTo>
                    <a:pt x="9880" y="67741"/>
                  </a:lnTo>
                  <a:lnTo>
                    <a:pt x="13030" y="68745"/>
                  </a:lnTo>
                  <a:lnTo>
                    <a:pt x="15773" y="67551"/>
                  </a:lnTo>
                  <a:lnTo>
                    <a:pt x="18542" y="66421"/>
                  </a:lnTo>
                  <a:lnTo>
                    <a:pt x="19773" y="63728"/>
                  </a:lnTo>
                  <a:lnTo>
                    <a:pt x="23050" y="64935"/>
                  </a:lnTo>
                  <a:lnTo>
                    <a:pt x="26035" y="63804"/>
                  </a:lnTo>
                  <a:lnTo>
                    <a:pt x="29057" y="62750"/>
                  </a:lnTo>
                  <a:lnTo>
                    <a:pt x="30302" y="60350"/>
                  </a:lnTo>
                  <a:lnTo>
                    <a:pt x="33235" y="61595"/>
                  </a:lnTo>
                  <a:lnTo>
                    <a:pt x="36461" y="60553"/>
                  </a:lnTo>
                  <a:lnTo>
                    <a:pt x="39712" y="59575"/>
                  </a:lnTo>
                  <a:lnTo>
                    <a:pt x="40932" y="57492"/>
                  </a:lnTo>
                  <a:lnTo>
                    <a:pt x="43548" y="58762"/>
                  </a:lnTo>
                  <a:lnTo>
                    <a:pt x="47015" y="57823"/>
                  </a:lnTo>
                  <a:lnTo>
                    <a:pt x="50507" y="56959"/>
                  </a:lnTo>
                  <a:lnTo>
                    <a:pt x="51676" y="55168"/>
                  </a:lnTo>
                  <a:lnTo>
                    <a:pt x="53962" y="56413"/>
                  </a:lnTo>
                  <a:lnTo>
                    <a:pt x="57670" y="55587"/>
                  </a:lnTo>
                  <a:lnTo>
                    <a:pt x="61391" y="54864"/>
                  </a:lnTo>
                  <a:lnTo>
                    <a:pt x="62471" y="53365"/>
                  </a:lnTo>
                  <a:lnTo>
                    <a:pt x="64452" y="54584"/>
                  </a:lnTo>
                  <a:lnTo>
                    <a:pt x="68389" y="53898"/>
                  </a:lnTo>
                  <a:lnTo>
                    <a:pt x="72351" y="53327"/>
                  </a:lnTo>
                  <a:lnTo>
                    <a:pt x="75158" y="49796"/>
                  </a:lnTo>
                  <a:close/>
                </a:path>
                <a:path w="367030" h="191770">
                  <a:moveTo>
                    <a:pt x="97891" y="26631"/>
                  </a:moveTo>
                  <a:lnTo>
                    <a:pt x="97739" y="20485"/>
                  </a:lnTo>
                  <a:lnTo>
                    <a:pt x="94894" y="17983"/>
                  </a:lnTo>
                  <a:lnTo>
                    <a:pt x="91478" y="18173"/>
                  </a:lnTo>
                  <a:lnTo>
                    <a:pt x="88049" y="18427"/>
                  </a:lnTo>
                  <a:lnTo>
                    <a:pt x="85763" y="20828"/>
                  </a:lnTo>
                  <a:lnTo>
                    <a:pt x="82702" y="18415"/>
                  </a:lnTo>
                  <a:lnTo>
                    <a:pt x="79044" y="18745"/>
                  </a:lnTo>
                  <a:lnTo>
                    <a:pt x="75399" y="19189"/>
                  </a:lnTo>
                  <a:lnTo>
                    <a:pt x="73444" y="21450"/>
                  </a:lnTo>
                  <a:lnTo>
                    <a:pt x="70535" y="19405"/>
                  </a:lnTo>
                  <a:lnTo>
                    <a:pt x="66649" y="19900"/>
                  </a:lnTo>
                  <a:lnTo>
                    <a:pt x="62788" y="20586"/>
                  </a:lnTo>
                  <a:lnTo>
                    <a:pt x="61137" y="22694"/>
                  </a:lnTo>
                  <a:lnTo>
                    <a:pt x="58394" y="20967"/>
                  </a:lnTo>
                  <a:lnTo>
                    <a:pt x="54292" y="21691"/>
                  </a:lnTo>
                  <a:lnTo>
                    <a:pt x="50228" y="22580"/>
                  </a:lnTo>
                  <a:lnTo>
                    <a:pt x="48869" y="24523"/>
                  </a:lnTo>
                  <a:lnTo>
                    <a:pt x="46316" y="23088"/>
                  </a:lnTo>
                  <a:lnTo>
                    <a:pt x="42024" y="24066"/>
                  </a:lnTo>
                  <a:lnTo>
                    <a:pt x="37757" y="25209"/>
                  </a:lnTo>
                  <a:lnTo>
                    <a:pt x="36664" y="26962"/>
                  </a:lnTo>
                  <a:lnTo>
                    <a:pt x="34353" y="25806"/>
                  </a:lnTo>
                  <a:lnTo>
                    <a:pt x="29857" y="27063"/>
                  </a:lnTo>
                  <a:lnTo>
                    <a:pt x="25425" y="28473"/>
                  </a:lnTo>
                  <a:lnTo>
                    <a:pt x="24574" y="29984"/>
                  </a:lnTo>
                  <a:lnTo>
                    <a:pt x="22504" y="29070"/>
                  </a:lnTo>
                  <a:lnTo>
                    <a:pt x="17856" y="30632"/>
                  </a:lnTo>
                  <a:lnTo>
                    <a:pt x="13246" y="32334"/>
                  </a:lnTo>
                  <a:lnTo>
                    <a:pt x="12217" y="34417"/>
                  </a:lnTo>
                  <a:lnTo>
                    <a:pt x="10642" y="33807"/>
                  </a:lnTo>
                  <a:lnTo>
                    <a:pt x="6299" y="35509"/>
                  </a:lnTo>
                  <a:lnTo>
                    <a:pt x="2006" y="37312"/>
                  </a:lnTo>
                  <a:lnTo>
                    <a:pt x="952" y="39751"/>
                  </a:lnTo>
                  <a:lnTo>
                    <a:pt x="863" y="39979"/>
                  </a:lnTo>
                  <a:lnTo>
                    <a:pt x="0" y="41986"/>
                  </a:lnTo>
                  <a:lnTo>
                    <a:pt x="863" y="43865"/>
                  </a:lnTo>
                  <a:lnTo>
                    <a:pt x="863" y="53911"/>
                  </a:lnTo>
                  <a:lnTo>
                    <a:pt x="4864" y="52120"/>
                  </a:lnTo>
                  <a:lnTo>
                    <a:pt x="5638" y="50253"/>
                  </a:lnTo>
                  <a:lnTo>
                    <a:pt x="8039" y="51054"/>
                  </a:lnTo>
                  <a:lnTo>
                    <a:pt x="12039" y="49364"/>
                  </a:lnTo>
                  <a:lnTo>
                    <a:pt x="16090" y="47790"/>
                  </a:lnTo>
                  <a:lnTo>
                    <a:pt x="16814" y="46253"/>
                  </a:lnTo>
                  <a:lnTo>
                    <a:pt x="18897" y="47066"/>
                  </a:lnTo>
                  <a:lnTo>
                    <a:pt x="23177" y="45478"/>
                  </a:lnTo>
                  <a:lnTo>
                    <a:pt x="27495" y="44043"/>
                  </a:lnTo>
                  <a:lnTo>
                    <a:pt x="28575" y="42037"/>
                  </a:lnTo>
                  <a:lnTo>
                    <a:pt x="30099" y="42722"/>
                  </a:lnTo>
                  <a:lnTo>
                    <a:pt x="34226" y="41414"/>
                  </a:lnTo>
                  <a:lnTo>
                    <a:pt x="38417" y="40246"/>
                  </a:lnTo>
                  <a:lnTo>
                    <a:pt x="39751" y="38023"/>
                  </a:lnTo>
                  <a:lnTo>
                    <a:pt x="41516" y="38925"/>
                  </a:lnTo>
                  <a:lnTo>
                    <a:pt x="45491" y="37858"/>
                  </a:lnTo>
                  <a:lnTo>
                    <a:pt x="49530" y="36944"/>
                  </a:lnTo>
                  <a:lnTo>
                    <a:pt x="51130" y="34569"/>
                  </a:lnTo>
                  <a:lnTo>
                    <a:pt x="53124" y="35725"/>
                  </a:lnTo>
                  <a:lnTo>
                    <a:pt x="56946" y="34874"/>
                  </a:lnTo>
                  <a:lnTo>
                    <a:pt x="60794" y="34201"/>
                  </a:lnTo>
                  <a:lnTo>
                    <a:pt x="62699" y="31648"/>
                  </a:lnTo>
                  <a:lnTo>
                    <a:pt x="64897" y="33083"/>
                  </a:lnTo>
                  <a:lnTo>
                    <a:pt x="68541" y="32435"/>
                  </a:lnTo>
                  <a:lnTo>
                    <a:pt x="72199" y="31978"/>
                  </a:lnTo>
                  <a:lnTo>
                    <a:pt x="74434" y="29286"/>
                  </a:lnTo>
                  <a:lnTo>
                    <a:pt x="76809" y="31013"/>
                  </a:lnTo>
                  <a:lnTo>
                    <a:pt x="80251" y="30581"/>
                  </a:lnTo>
                  <a:lnTo>
                    <a:pt x="83705" y="30276"/>
                  </a:lnTo>
                  <a:lnTo>
                    <a:pt x="86283" y="27495"/>
                  </a:lnTo>
                  <a:lnTo>
                    <a:pt x="88823" y="29527"/>
                  </a:lnTo>
                  <a:lnTo>
                    <a:pt x="92062" y="29286"/>
                  </a:lnTo>
                  <a:lnTo>
                    <a:pt x="95313" y="29108"/>
                  </a:lnTo>
                  <a:lnTo>
                    <a:pt x="97891" y="26631"/>
                  </a:lnTo>
                  <a:close/>
                </a:path>
                <a:path w="367030" h="191770">
                  <a:moveTo>
                    <a:pt x="109575" y="22034"/>
                  </a:moveTo>
                  <a:lnTo>
                    <a:pt x="108953" y="20726"/>
                  </a:lnTo>
                  <a:lnTo>
                    <a:pt x="106921" y="18796"/>
                  </a:lnTo>
                  <a:lnTo>
                    <a:pt x="105486" y="18161"/>
                  </a:lnTo>
                  <a:lnTo>
                    <a:pt x="103898" y="18224"/>
                  </a:lnTo>
                  <a:lnTo>
                    <a:pt x="100711" y="18300"/>
                  </a:lnTo>
                  <a:lnTo>
                    <a:pt x="98209" y="20675"/>
                  </a:lnTo>
                  <a:lnTo>
                    <a:pt x="98298" y="23533"/>
                  </a:lnTo>
                  <a:lnTo>
                    <a:pt x="98386" y="26390"/>
                  </a:lnTo>
                  <a:lnTo>
                    <a:pt x="100914" y="28651"/>
                  </a:lnTo>
                  <a:lnTo>
                    <a:pt x="103949" y="28575"/>
                  </a:lnTo>
                  <a:lnTo>
                    <a:pt x="105473" y="28511"/>
                  </a:lnTo>
                  <a:lnTo>
                    <a:pt x="106845" y="27990"/>
                  </a:lnTo>
                  <a:lnTo>
                    <a:pt x="108877" y="26174"/>
                  </a:lnTo>
                  <a:lnTo>
                    <a:pt x="109524" y="24892"/>
                  </a:lnTo>
                  <a:lnTo>
                    <a:pt x="109575" y="22034"/>
                  </a:lnTo>
                  <a:close/>
                </a:path>
                <a:path w="367030" h="191770">
                  <a:moveTo>
                    <a:pt x="121450" y="21297"/>
                  </a:moveTo>
                  <a:lnTo>
                    <a:pt x="119214" y="18872"/>
                  </a:lnTo>
                  <a:lnTo>
                    <a:pt x="116281" y="18846"/>
                  </a:lnTo>
                  <a:lnTo>
                    <a:pt x="113334" y="18770"/>
                  </a:lnTo>
                  <a:lnTo>
                    <a:pt x="110921" y="20853"/>
                  </a:lnTo>
                  <a:lnTo>
                    <a:pt x="110871" y="23495"/>
                  </a:lnTo>
                  <a:lnTo>
                    <a:pt x="110820" y="26136"/>
                  </a:lnTo>
                  <a:lnTo>
                    <a:pt x="113055" y="28346"/>
                  </a:lnTo>
                  <a:lnTo>
                    <a:pt x="115874" y="28422"/>
                  </a:lnTo>
                  <a:lnTo>
                    <a:pt x="118681" y="28435"/>
                  </a:lnTo>
                  <a:lnTo>
                    <a:pt x="121094" y="26568"/>
                  </a:lnTo>
                  <a:lnTo>
                    <a:pt x="121450" y="21297"/>
                  </a:lnTo>
                  <a:close/>
                </a:path>
                <a:path w="367030" h="191770">
                  <a:moveTo>
                    <a:pt x="133096" y="23685"/>
                  </a:moveTo>
                  <a:lnTo>
                    <a:pt x="125907" y="19862"/>
                  </a:lnTo>
                  <a:lnTo>
                    <a:pt x="123596" y="21653"/>
                  </a:lnTo>
                  <a:lnTo>
                    <a:pt x="123431" y="24079"/>
                  </a:lnTo>
                  <a:lnTo>
                    <a:pt x="123266" y="26504"/>
                  </a:lnTo>
                  <a:lnTo>
                    <a:pt x="125222" y="28638"/>
                  </a:lnTo>
                  <a:lnTo>
                    <a:pt x="129095" y="28930"/>
                  </a:lnTo>
                  <a:lnTo>
                    <a:pt x="130314" y="28536"/>
                  </a:lnTo>
                  <a:lnTo>
                    <a:pt x="131254" y="27813"/>
                  </a:lnTo>
                  <a:lnTo>
                    <a:pt x="132181" y="27127"/>
                  </a:lnTo>
                  <a:lnTo>
                    <a:pt x="132829" y="26098"/>
                  </a:lnTo>
                  <a:lnTo>
                    <a:pt x="133096" y="23685"/>
                  </a:lnTo>
                  <a:close/>
                </a:path>
                <a:path w="367030" h="191770">
                  <a:moveTo>
                    <a:pt x="144945" y="24193"/>
                  </a:moveTo>
                  <a:lnTo>
                    <a:pt x="143243" y="22186"/>
                  </a:lnTo>
                  <a:lnTo>
                    <a:pt x="138379" y="21551"/>
                  </a:lnTo>
                  <a:lnTo>
                    <a:pt x="136207" y="23088"/>
                  </a:lnTo>
                  <a:lnTo>
                    <a:pt x="135940" y="25285"/>
                  </a:lnTo>
                  <a:lnTo>
                    <a:pt x="135674" y="27482"/>
                  </a:lnTo>
                  <a:lnTo>
                    <a:pt x="137375" y="29514"/>
                  </a:lnTo>
                  <a:lnTo>
                    <a:pt x="142062" y="30124"/>
                  </a:lnTo>
                  <a:lnTo>
                    <a:pt x="144246" y="28575"/>
                  </a:lnTo>
                  <a:lnTo>
                    <a:pt x="144945" y="24193"/>
                  </a:lnTo>
                  <a:close/>
                </a:path>
                <a:path w="367030" h="191770">
                  <a:moveTo>
                    <a:pt x="151193" y="45745"/>
                  </a:moveTo>
                  <a:lnTo>
                    <a:pt x="149161" y="42913"/>
                  </a:lnTo>
                  <a:lnTo>
                    <a:pt x="146062" y="42379"/>
                  </a:lnTo>
                  <a:lnTo>
                    <a:pt x="142938" y="41897"/>
                  </a:lnTo>
                  <a:lnTo>
                    <a:pt x="140385" y="43573"/>
                  </a:lnTo>
                  <a:lnTo>
                    <a:pt x="138137" y="40779"/>
                  </a:lnTo>
                  <a:lnTo>
                    <a:pt x="134797" y="40309"/>
                  </a:lnTo>
                  <a:lnTo>
                    <a:pt x="131432" y="39966"/>
                  </a:lnTo>
                  <a:lnTo>
                    <a:pt x="129222" y="41592"/>
                  </a:lnTo>
                  <a:lnTo>
                    <a:pt x="127025" y="39154"/>
                  </a:lnTo>
                  <a:lnTo>
                    <a:pt x="123444" y="38785"/>
                  </a:lnTo>
                  <a:lnTo>
                    <a:pt x="119837" y="38608"/>
                  </a:lnTo>
                  <a:lnTo>
                    <a:pt x="116801" y="41059"/>
                  </a:lnTo>
                  <a:lnTo>
                    <a:pt x="116662" y="44272"/>
                  </a:lnTo>
                  <a:lnTo>
                    <a:pt x="116522" y="47485"/>
                  </a:lnTo>
                  <a:lnTo>
                    <a:pt x="119151" y="50241"/>
                  </a:lnTo>
                  <a:lnTo>
                    <a:pt x="122542" y="50419"/>
                  </a:lnTo>
                  <a:lnTo>
                    <a:pt x="125920" y="50761"/>
                  </a:lnTo>
                  <a:lnTo>
                    <a:pt x="128473" y="48818"/>
                  </a:lnTo>
                  <a:lnTo>
                    <a:pt x="130251" y="50850"/>
                  </a:lnTo>
                  <a:lnTo>
                    <a:pt x="133426" y="51181"/>
                  </a:lnTo>
                  <a:lnTo>
                    <a:pt x="136588" y="51612"/>
                  </a:lnTo>
                  <a:lnTo>
                    <a:pt x="139484" y="49657"/>
                  </a:lnTo>
                  <a:lnTo>
                    <a:pt x="141325" y="52006"/>
                  </a:lnTo>
                  <a:lnTo>
                    <a:pt x="144284" y="52463"/>
                  </a:lnTo>
                  <a:lnTo>
                    <a:pt x="147231" y="52959"/>
                  </a:lnTo>
                  <a:lnTo>
                    <a:pt x="150063" y="51282"/>
                  </a:lnTo>
                  <a:lnTo>
                    <a:pt x="151193" y="45745"/>
                  </a:lnTo>
                  <a:close/>
                </a:path>
                <a:path w="367030" h="191770">
                  <a:moveTo>
                    <a:pt x="152374" y="2755"/>
                  </a:moveTo>
                  <a:lnTo>
                    <a:pt x="150749" y="723"/>
                  </a:lnTo>
                  <a:lnTo>
                    <a:pt x="145986" y="0"/>
                  </a:lnTo>
                  <a:lnTo>
                    <a:pt x="143827" y="1447"/>
                  </a:lnTo>
                  <a:lnTo>
                    <a:pt x="143230" y="5765"/>
                  </a:lnTo>
                  <a:lnTo>
                    <a:pt x="144856" y="7797"/>
                  </a:lnTo>
                  <a:lnTo>
                    <a:pt x="149453" y="8496"/>
                  </a:lnTo>
                  <a:lnTo>
                    <a:pt x="151612" y="7048"/>
                  </a:lnTo>
                  <a:lnTo>
                    <a:pt x="151993" y="4902"/>
                  </a:lnTo>
                  <a:lnTo>
                    <a:pt x="152374" y="2755"/>
                  </a:lnTo>
                  <a:close/>
                </a:path>
                <a:path w="367030" h="191770">
                  <a:moveTo>
                    <a:pt x="156552" y="26543"/>
                  </a:moveTo>
                  <a:lnTo>
                    <a:pt x="155117" y="24638"/>
                  </a:lnTo>
                  <a:lnTo>
                    <a:pt x="150749" y="23850"/>
                  </a:lnTo>
                  <a:lnTo>
                    <a:pt x="148717" y="25120"/>
                  </a:lnTo>
                  <a:lnTo>
                    <a:pt x="148386" y="27101"/>
                  </a:lnTo>
                  <a:lnTo>
                    <a:pt x="148056" y="29083"/>
                  </a:lnTo>
                  <a:lnTo>
                    <a:pt x="149491" y="30988"/>
                  </a:lnTo>
                  <a:lnTo>
                    <a:pt x="153708" y="31750"/>
                  </a:lnTo>
                  <a:lnTo>
                    <a:pt x="155740" y="30467"/>
                  </a:lnTo>
                  <a:lnTo>
                    <a:pt x="156552" y="26543"/>
                  </a:lnTo>
                  <a:close/>
                </a:path>
                <a:path w="367030" h="191770">
                  <a:moveTo>
                    <a:pt x="161480" y="49580"/>
                  </a:moveTo>
                  <a:lnTo>
                    <a:pt x="161201" y="48272"/>
                  </a:lnTo>
                  <a:lnTo>
                    <a:pt x="159766" y="46126"/>
                  </a:lnTo>
                  <a:lnTo>
                    <a:pt x="158623" y="45262"/>
                  </a:lnTo>
                  <a:lnTo>
                    <a:pt x="157187" y="44996"/>
                  </a:lnTo>
                  <a:lnTo>
                    <a:pt x="154317" y="44399"/>
                  </a:lnTo>
                  <a:lnTo>
                    <a:pt x="151574" y="46012"/>
                  </a:lnTo>
                  <a:lnTo>
                    <a:pt x="151066" y="48590"/>
                  </a:lnTo>
                  <a:lnTo>
                    <a:pt x="150558" y="51168"/>
                  </a:lnTo>
                  <a:lnTo>
                    <a:pt x="152361" y="53721"/>
                  </a:lnTo>
                  <a:lnTo>
                    <a:pt x="155092" y="54279"/>
                  </a:lnTo>
                  <a:lnTo>
                    <a:pt x="156464" y="54533"/>
                  </a:lnTo>
                  <a:lnTo>
                    <a:pt x="157810" y="54356"/>
                  </a:lnTo>
                  <a:lnTo>
                    <a:pt x="160007" y="53149"/>
                  </a:lnTo>
                  <a:lnTo>
                    <a:pt x="160845" y="52133"/>
                  </a:lnTo>
                  <a:lnTo>
                    <a:pt x="161480" y="49580"/>
                  </a:lnTo>
                  <a:close/>
                </a:path>
                <a:path w="367030" h="191770">
                  <a:moveTo>
                    <a:pt x="165938" y="5207"/>
                  </a:moveTo>
                  <a:lnTo>
                    <a:pt x="164249" y="2870"/>
                  </a:lnTo>
                  <a:lnTo>
                    <a:pt x="159029" y="1803"/>
                  </a:lnTo>
                  <a:lnTo>
                    <a:pt x="156552" y="3289"/>
                  </a:lnTo>
                  <a:lnTo>
                    <a:pt x="155676" y="8026"/>
                  </a:lnTo>
                  <a:lnTo>
                    <a:pt x="157353" y="10363"/>
                  </a:lnTo>
                  <a:lnTo>
                    <a:pt x="162394" y="11391"/>
                  </a:lnTo>
                  <a:lnTo>
                    <a:pt x="164871" y="9906"/>
                  </a:lnTo>
                  <a:lnTo>
                    <a:pt x="165404" y="7556"/>
                  </a:lnTo>
                  <a:lnTo>
                    <a:pt x="165938" y="5207"/>
                  </a:lnTo>
                  <a:close/>
                </a:path>
                <a:path w="367030" h="191770">
                  <a:moveTo>
                    <a:pt x="172275" y="51371"/>
                  </a:moveTo>
                  <a:lnTo>
                    <a:pt x="170776" y="48742"/>
                  </a:lnTo>
                  <a:lnTo>
                    <a:pt x="168148" y="48120"/>
                  </a:lnTo>
                  <a:lnTo>
                    <a:pt x="165531" y="47434"/>
                  </a:lnTo>
                  <a:lnTo>
                    <a:pt x="162928" y="48793"/>
                  </a:lnTo>
                  <a:lnTo>
                    <a:pt x="162344" y="51155"/>
                  </a:lnTo>
                  <a:lnTo>
                    <a:pt x="161759" y="53517"/>
                  </a:lnTo>
                  <a:lnTo>
                    <a:pt x="163309" y="55956"/>
                  </a:lnTo>
                  <a:lnTo>
                    <a:pt x="165811" y="56603"/>
                  </a:lnTo>
                  <a:lnTo>
                    <a:pt x="168325" y="57200"/>
                  </a:lnTo>
                  <a:lnTo>
                    <a:pt x="170865" y="56032"/>
                  </a:lnTo>
                  <a:lnTo>
                    <a:pt x="172275" y="51371"/>
                  </a:lnTo>
                  <a:close/>
                </a:path>
                <a:path w="367030" h="191770">
                  <a:moveTo>
                    <a:pt x="179374" y="8343"/>
                  </a:moveTo>
                  <a:lnTo>
                    <a:pt x="177660" y="5689"/>
                  </a:lnTo>
                  <a:lnTo>
                    <a:pt x="171983" y="4241"/>
                  </a:lnTo>
                  <a:lnTo>
                    <a:pt x="169189" y="5740"/>
                  </a:lnTo>
                  <a:lnTo>
                    <a:pt x="167982" y="10883"/>
                  </a:lnTo>
                  <a:lnTo>
                    <a:pt x="169710" y="13538"/>
                  </a:lnTo>
                  <a:lnTo>
                    <a:pt x="175158" y="14922"/>
                  </a:lnTo>
                  <a:lnTo>
                    <a:pt x="177952" y="13423"/>
                  </a:lnTo>
                  <a:lnTo>
                    <a:pt x="178663" y="10883"/>
                  </a:lnTo>
                  <a:lnTo>
                    <a:pt x="179374" y="8343"/>
                  </a:lnTo>
                  <a:close/>
                </a:path>
                <a:path w="367030" h="191770">
                  <a:moveTo>
                    <a:pt x="182232" y="55930"/>
                  </a:moveTo>
                  <a:lnTo>
                    <a:pt x="176568" y="51003"/>
                  </a:lnTo>
                  <a:lnTo>
                    <a:pt x="174129" y="52133"/>
                  </a:lnTo>
                  <a:lnTo>
                    <a:pt x="173482" y="54279"/>
                  </a:lnTo>
                  <a:lnTo>
                    <a:pt x="172834" y="56413"/>
                  </a:lnTo>
                  <a:lnTo>
                    <a:pt x="174142" y="58737"/>
                  </a:lnTo>
                  <a:lnTo>
                    <a:pt x="177558" y="59804"/>
                  </a:lnTo>
                  <a:lnTo>
                    <a:pt x="178739" y="59702"/>
                  </a:lnTo>
                  <a:lnTo>
                    <a:pt x="179717" y="59245"/>
                  </a:lnTo>
                  <a:lnTo>
                    <a:pt x="180695" y="58826"/>
                  </a:lnTo>
                  <a:lnTo>
                    <a:pt x="181495" y="58039"/>
                  </a:lnTo>
                  <a:lnTo>
                    <a:pt x="181851" y="56984"/>
                  </a:lnTo>
                  <a:lnTo>
                    <a:pt x="182232" y="55930"/>
                  </a:lnTo>
                  <a:close/>
                </a:path>
                <a:path w="367030" h="191770">
                  <a:moveTo>
                    <a:pt x="192646" y="12153"/>
                  </a:moveTo>
                  <a:lnTo>
                    <a:pt x="190919" y="9182"/>
                  </a:lnTo>
                  <a:lnTo>
                    <a:pt x="184810" y="7289"/>
                  </a:lnTo>
                  <a:lnTo>
                    <a:pt x="181698" y="8775"/>
                  </a:lnTo>
                  <a:lnTo>
                    <a:pt x="180136" y="14312"/>
                  </a:lnTo>
                  <a:lnTo>
                    <a:pt x="181864" y="17272"/>
                  </a:lnTo>
                  <a:lnTo>
                    <a:pt x="187706" y="19075"/>
                  </a:lnTo>
                  <a:lnTo>
                    <a:pt x="190817" y="17589"/>
                  </a:lnTo>
                  <a:lnTo>
                    <a:pt x="191731" y="14871"/>
                  </a:lnTo>
                  <a:lnTo>
                    <a:pt x="192646" y="12153"/>
                  </a:lnTo>
                  <a:close/>
                </a:path>
                <a:path w="367030" h="191770">
                  <a:moveTo>
                    <a:pt x="192747" y="58839"/>
                  </a:moveTo>
                  <a:lnTo>
                    <a:pt x="191655" y="56680"/>
                  </a:lnTo>
                  <a:lnTo>
                    <a:pt x="187413" y="55105"/>
                  </a:lnTo>
                  <a:lnTo>
                    <a:pt x="185140" y="56032"/>
                  </a:lnTo>
                  <a:lnTo>
                    <a:pt x="184454" y="57950"/>
                  </a:lnTo>
                  <a:lnTo>
                    <a:pt x="183769" y="59867"/>
                  </a:lnTo>
                  <a:lnTo>
                    <a:pt x="184861" y="62039"/>
                  </a:lnTo>
                  <a:lnTo>
                    <a:pt x="188937" y="63550"/>
                  </a:lnTo>
                  <a:lnTo>
                    <a:pt x="191223" y="62611"/>
                  </a:lnTo>
                  <a:lnTo>
                    <a:pt x="192747" y="58839"/>
                  </a:lnTo>
                  <a:close/>
                </a:path>
                <a:path w="367030" h="191770">
                  <a:moveTo>
                    <a:pt x="202653" y="63347"/>
                  </a:moveTo>
                  <a:lnTo>
                    <a:pt x="201764" y="61328"/>
                  </a:lnTo>
                  <a:lnTo>
                    <a:pt x="198018" y="59728"/>
                  </a:lnTo>
                  <a:lnTo>
                    <a:pt x="195935" y="60452"/>
                  </a:lnTo>
                  <a:lnTo>
                    <a:pt x="195224" y="62153"/>
                  </a:lnTo>
                  <a:lnTo>
                    <a:pt x="194513" y="63855"/>
                  </a:lnTo>
                  <a:lnTo>
                    <a:pt x="195414" y="65862"/>
                  </a:lnTo>
                  <a:lnTo>
                    <a:pt x="199034" y="67411"/>
                  </a:lnTo>
                  <a:lnTo>
                    <a:pt x="201117" y="66687"/>
                  </a:lnTo>
                  <a:lnTo>
                    <a:pt x="202653" y="63347"/>
                  </a:lnTo>
                  <a:close/>
                </a:path>
                <a:path w="367030" h="191770">
                  <a:moveTo>
                    <a:pt x="203835" y="41160"/>
                  </a:moveTo>
                  <a:lnTo>
                    <a:pt x="202806" y="39001"/>
                  </a:lnTo>
                  <a:lnTo>
                    <a:pt x="198691" y="37363"/>
                  </a:lnTo>
                  <a:lnTo>
                    <a:pt x="196443" y="38214"/>
                  </a:lnTo>
                  <a:lnTo>
                    <a:pt x="195021" y="41960"/>
                  </a:lnTo>
                  <a:lnTo>
                    <a:pt x="196062" y="44119"/>
                  </a:lnTo>
                  <a:lnTo>
                    <a:pt x="200037" y="45694"/>
                  </a:lnTo>
                  <a:lnTo>
                    <a:pt x="202285" y="44843"/>
                  </a:lnTo>
                  <a:lnTo>
                    <a:pt x="203060" y="43002"/>
                  </a:lnTo>
                  <a:lnTo>
                    <a:pt x="203835" y="41160"/>
                  </a:lnTo>
                  <a:close/>
                </a:path>
                <a:path w="367030" h="191770">
                  <a:moveTo>
                    <a:pt x="205740" y="16611"/>
                  </a:moveTo>
                  <a:lnTo>
                    <a:pt x="204025" y="13322"/>
                  </a:lnTo>
                  <a:lnTo>
                    <a:pt x="197523" y="10960"/>
                  </a:lnTo>
                  <a:lnTo>
                    <a:pt x="194081" y="12395"/>
                  </a:lnTo>
                  <a:lnTo>
                    <a:pt x="192112" y="18288"/>
                  </a:lnTo>
                  <a:lnTo>
                    <a:pt x="193827" y="21590"/>
                  </a:lnTo>
                  <a:lnTo>
                    <a:pt x="200025" y="23837"/>
                  </a:lnTo>
                  <a:lnTo>
                    <a:pt x="203454" y="22402"/>
                  </a:lnTo>
                  <a:lnTo>
                    <a:pt x="204597" y="19507"/>
                  </a:lnTo>
                  <a:lnTo>
                    <a:pt x="205740" y="16611"/>
                  </a:lnTo>
                  <a:close/>
                </a:path>
                <a:path w="367030" h="191770">
                  <a:moveTo>
                    <a:pt x="215493" y="46164"/>
                  </a:moveTo>
                  <a:lnTo>
                    <a:pt x="214464" y="43726"/>
                  </a:lnTo>
                  <a:lnTo>
                    <a:pt x="212242" y="42697"/>
                  </a:lnTo>
                  <a:lnTo>
                    <a:pt x="209994" y="41681"/>
                  </a:lnTo>
                  <a:lnTo>
                    <a:pt x="207479" y="42506"/>
                  </a:lnTo>
                  <a:lnTo>
                    <a:pt x="205701" y="46570"/>
                  </a:lnTo>
                  <a:lnTo>
                    <a:pt x="206730" y="49009"/>
                  </a:lnTo>
                  <a:lnTo>
                    <a:pt x="211035" y="50977"/>
                  </a:lnTo>
                  <a:lnTo>
                    <a:pt x="213563" y="50152"/>
                  </a:lnTo>
                  <a:lnTo>
                    <a:pt x="214528" y="48158"/>
                  </a:lnTo>
                  <a:lnTo>
                    <a:pt x="215493" y="46164"/>
                  </a:lnTo>
                  <a:close/>
                </a:path>
                <a:path w="367030" h="191770">
                  <a:moveTo>
                    <a:pt x="226885" y="51752"/>
                  </a:moveTo>
                  <a:lnTo>
                    <a:pt x="225894" y="49022"/>
                  </a:lnTo>
                  <a:lnTo>
                    <a:pt x="221094" y="46545"/>
                  </a:lnTo>
                  <a:lnTo>
                    <a:pt x="218287" y="47320"/>
                  </a:lnTo>
                  <a:lnTo>
                    <a:pt x="216141" y="51676"/>
                  </a:lnTo>
                  <a:lnTo>
                    <a:pt x="217144" y="54406"/>
                  </a:lnTo>
                  <a:lnTo>
                    <a:pt x="221742" y="56781"/>
                  </a:lnTo>
                  <a:lnTo>
                    <a:pt x="224548" y="56019"/>
                  </a:lnTo>
                  <a:lnTo>
                    <a:pt x="225717" y="53886"/>
                  </a:lnTo>
                  <a:lnTo>
                    <a:pt x="226885" y="51752"/>
                  </a:lnTo>
                  <a:close/>
                </a:path>
                <a:path w="367030" h="191770">
                  <a:moveTo>
                    <a:pt x="238010" y="57912"/>
                  </a:moveTo>
                  <a:lnTo>
                    <a:pt x="237083" y="54889"/>
                  </a:lnTo>
                  <a:lnTo>
                    <a:pt x="231990" y="51943"/>
                  </a:lnTo>
                  <a:lnTo>
                    <a:pt x="228892" y="52616"/>
                  </a:lnTo>
                  <a:lnTo>
                    <a:pt x="226352" y="57251"/>
                  </a:lnTo>
                  <a:lnTo>
                    <a:pt x="227279" y="60274"/>
                  </a:lnTo>
                  <a:lnTo>
                    <a:pt x="232143" y="63093"/>
                  </a:lnTo>
                  <a:lnTo>
                    <a:pt x="235242" y="62407"/>
                  </a:lnTo>
                  <a:lnTo>
                    <a:pt x="236626" y="60159"/>
                  </a:lnTo>
                  <a:lnTo>
                    <a:pt x="238010" y="57912"/>
                  </a:lnTo>
                  <a:close/>
                </a:path>
                <a:path w="367030" h="191770">
                  <a:moveTo>
                    <a:pt x="248818" y="64630"/>
                  </a:moveTo>
                  <a:lnTo>
                    <a:pt x="247954" y="61315"/>
                  </a:lnTo>
                  <a:lnTo>
                    <a:pt x="242620" y="57861"/>
                  </a:lnTo>
                  <a:lnTo>
                    <a:pt x="239242" y="58432"/>
                  </a:lnTo>
                  <a:lnTo>
                    <a:pt x="236258" y="63309"/>
                  </a:lnTo>
                  <a:lnTo>
                    <a:pt x="237109" y="66611"/>
                  </a:lnTo>
                  <a:lnTo>
                    <a:pt x="242201" y="69913"/>
                  </a:lnTo>
                  <a:lnTo>
                    <a:pt x="245579" y="69329"/>
                  </a:lnTo>
                  <a:lnTo>
                    <a:pt x="247192" y="66979"/>
                  </a:lnTo>
                  <a:lnTo>
                    <a:pt x="248818" y="64630"/>
                  </a:lnTo>
                  <a:close/>
                </a:path>
                <a:path w="367030" h="191770">
                  <a:moveTo>
                    <a:pt x="339255" y="120929"/>
                  </a:moveTo>
                  <a:lnTo>
                    <a:pt x="335051" y="114782"/>
                  </a:lnTo>
                  <a:lnTo>
                    <a:pt x="331152" y="113868"/>
                  </a:lnTo>
                  <a:lnTo>
                    <a:pt x="330555" y="114300"/>
                  </a:lnTo>
                  <a:lnTo>
                    <a:pt x="331012" y="113499"/>
                  </a:lnTo>
                  <a:lnTo>
                    <a:pt x="331343" y="110058"/>
                  </a:lnTo>
                  <a:lnTo>
                    <a:pt x="330847" y="108191"/>
                  </a:lnTo>
                  <a:lnTo>
                    <a:pt x="327240" y="103428"/>
                  </a:lnTo>
                  <a:lnTo>
                    <a:pt x="323380" y="102730"/>
                  </a:lnTo>
                  <a:lnTo>
                    <a:pt x="323583" y="99314"/>
                  </a:lnTo>
                  <a:lnTo>
                    <a:pt x="322948" y="97358"/>
                  </a:lnTo>
                  <a:lnTo>
                    <a:pt x="318846" y="92468"/>
                  </a:lnTo>
                  <a:lnTo>
                    <a:pt x="315264" y="91998"/>
                  </a:lnTo>
                  <a:lnTo>
                    <a:pt x="315302" y="90893"/>
                  </a:lnTo>
                  <a:lnTo>
                    <a:pt x="315302" y="88950"/>
                  </a:lnTo>
                  <a:lnTo>
                    <a:pt x="314528" y="86893"/>
                  </a:lnTo>
                  <a:lnTo>
                    <a:pt x="309930" y="81915"/>
                  </a:lnTo>
                  <a:lnTo>
                    <a:pt x="306603" y="81635"/>
                  </a:lnTo>
                  <a:lnTo>
                    <a:pt x="306539" y="78955"/>
                  </a:lnTo>
                  <a:lnTo>
                    <a:pt x="305600" y="76847"/>
                  </a:lnTo>
                  <a:lnTo>
                    <a:pt x="300482" y="71793"/>
                  </a:lnTo>
                  <a:lnTo>
                    <a:pt x="297472" y="71691"/>
                  </a:lnTo>
                  <a:lnTo>
                    <a:pt x="297307" y="69380"/>
                  </a:lnTo>
                  <a:lnTo>
                    <a:pt x="296189" y="67208"/>
                  </a:lnTo>
                  <a:lnTo>
                    <a:pt x="292442" y="63830"/>
                  </a:lnTo>
                  <a:lnTo>
                    <a:pt x="290144" y="62992"/>
                  </a:lnTo>
                  <a:lnTo>
                    <a:pt x="287921" y="63017"/>
                  </a:lnTo>
                  <a:lnTo>
                    <a:pt x="287604" y="60210"/>
                  </a:lnTo>
                  <a:lnTo>
                    <a:pt x="286321" y="58013"/>
                  </a:lnTo>
                  <a:lnTo>
                    <a:pt x="282206" y="54648"/>
                  </a:lnTo>
                  <a:lnTo>
                    <a:pt x="279742" y="53873"/>
                  </a:lnTo>
                  <a:lnTo>
                    <a:pt x="276974" y="54051"/>
                  </a:lnTo>
                  <a:lnTo>
                    <a:pt x="276606" y="51854"/>
                  </a:lnTo>
                  <a:lnTo>
                    <a:pt x="275297" y="49796"/>
                  </a:lnTo>
                  <a:lnTo>
                    <a:pt x="271233" y="46799"/>
                  </a:lnTo>
                  <a:lnTo>
                    <a:pt x="268871" y="46177"/>
                  </a:lnTo>
                  <a:lnTo>
                    <a:pt x="265785" y="46507"/>
                  </a:lnTo>
                  <a:lnTo>
                    <a:pt x="265696" y="46062"/>
                  </a:lnTo>
                  <a:lnTo>
                    <a:pt x="265214" y="44043"/>
                  </a:lnTo>
                  <a:lnTo>
                    <a:pt x="263906" y="42138"/>
                  </a:lnTo>
                  <a:lnTo>
                    <a:pt x="257924" y="38150"/>
                  </a:lnTo>
                  <a:lnTo>
                    <a:pt x="254050" y="38773"/>
                  </a:lnTo>
                  <a:lnTo>
                    <a:pt x="253479" y="36804"/>
                  </a:lnTo>
                  <a:lnTo>
                    <a:pt x="252158" y="35052"/>
                  </a:lnTo>
                  <a:lnTo>
                    <a:pt x="246341" y="31584"/>
                  </a:lnTo>
                  <a:lnTo>
                    <a:pt x="242227" y="32423"/>
                  </a:lnTo>
                  <a:lnTo>
                    <a:pt x="241439" y="30149"/>
                  </a:lnTo>
                  <a:lnTo>
                    <a:pt x="240118" y="28562"/>
                  </a:lnTo>
                  <a:lnTo>
                    <a:pt x="234492" y="25565"/>
                  </a:lnTo>
                  <a:lnTo>
                    <a:pt x="230784" y="26504"/>
                  </a:lnTo>
                  <a:lnTo>
                    <a:pt x="229590" y="23520"/>
                  </a:lnTo>
                  <a:lnTo>
                    <a:pt x="222377" y="20104"/>
                  </a:lnTo>
                  <a:lnTo>
                    <a:pt x="218414" y="21323"/>
                  </a:lnTo>
                  <a:lnTo>
                    <a:pt x="216928" y="18110"/>
                  </a:lnTo>
                  <a:lnTo>
                    <a:pt x="210058" y="15227"/>
                  </a:lnTo>
                  <a:lnTo>
                    <a:pt x="206298" y="16586"/>
                  </a:lnTo>
                  <a:lnTo>
                    <a:pt x="203885" y="22821"/>
                  </a:lnTo>
                  <a:lnTo>
                    <a:pt x="205549" y="26454"/>
                  </a:lnTo>
                  <a:lnTo>
                    <a:pt x="212064" y="29184"/>
                  </a:lnTo>
                  <a:lnTo>
                    <a:pt x="215417" y="27952"/>
                  </a:lnTo>
                  <a:lnTo>
                    <a:pt x="217004" y="31864"/>
                  </a:lnTo>
                  <a:lnTo>
                    <a:pt x="223824" y="35102"/>
                  </a:lnTo>
                  <a:lnTo>
                    <a:pt x="226910" y="34150"/>
                  </a:lnTo>
                  <a:lnTo>
                    <a:pt x="228180" y="37807"/>
                  </a:lnTo>
                  <a:lnTo>
                    <a:pt x="233502" y="40640"/>
                  </a:lnTo>
                  <a:lnTo>
                    <a:pt x="235483" y="40830"/>
                  </a:lnTo>
                  <a:lnTo>
                    <a:pt x="237871" y="40220"/>
                  </a:lnTo>
                  <a:lnTo>
                    <a:pt x="239039" y="44246"/>
                  </a:lnTo>
                  <a:lnTo>
                    <a:pt x="244525" y="47523"/>
                  </a:lnTo>
                  <a:lnTo>
                    <a:pt x="246608" y="47815"/>
                  </a:lnTo>
                  <a:lnTo>
                    <a:pt x="248653" y="47409"/>
                  </a:lnTo>
                  <a:lnTo>
                    <a:pt x="249580" y="51181"/>
                  </a:lnTo>
                  <a:lnTo>
                    <a:pt x="255193" y="54914"/>
                  </a:lnTo>
                  <a:lnTo>
                    <a:pt x="257378" y="55321"/>
                  </a:lnTo>
                  <a:lnTo>
                    <a:pt x="259422" y="55003"/>
                  </a:lnTo>
                  <a:lnTo>
                    <a:pt x="259880" y="54952"/>
                  </a:lnTo>
                  <a:lnTo>
                    <a:pt x="260464" y="57975"/>
                  </a:lnTo>
                  <a:lnTo>
                    <a:pt x="261658" y="59982"/>
                  </a:lnTo>
                  <a:lnTo>
                    <a:pt x="265468" y="62801"/>
                  </a:lnTo>
                  <a:lnTo>
                    <a:pt x="267766" y="63322"/>
                  </a:lnTo>
                  <a:lnTo>
                    <a:pt x="269925" y="63144"/>
                  </a:lnTo>
                  <a:lnTo>
                    <a:pt x="270332" y="65849"/>
                  </a:lnTo>
                  <a:lnTo>
                    <a:pt x="271475" y="68021"/>
                  </a:lnTo>
                  <a:lnTo>
                    <a:pt x="275336" y="71183"/>
                  </a:lnTo>
                  <a:lnTo>
                    <a:pt x="277736" y="71818"/>
                  </a:lnTo>
                  <a:lnTo>
                    <a:pt x="280428" y="71729"/>
                  </a:lnTo>
                  <a:lnTo>
                    <a:pt x="280644" y="73926"/>
                  </a:lnTo>
                  <a:lnTo>
                    <a:pt x="281635" y="76047"/>
                  </a:lnTo>
                  <a:lnTo>
                    <a:pt x="283413" y="77622"/>
                  </a:lnTo>
                  <a:lnTo>
                    <a:pt x="285165" y="79222"/>
                  </a:lnTo>
                  <a:lnTo>
                    <a:pt x="287413" y="79946"/>
                  </a:lnTo>
                  <a:lnTo>
                    <a:pt x="289674" y="79984"/>
                  </a:lnTo>
                  <a:lnTo>
                    <a:pt x="289814" y="82981"/>
                  </a:lnTo>
                  <a:lnTo>
                    <a:pt x="294614" y="87718"/>
                  </a:lnTo>
                  <a:lnTo>
                    <a:pt x="296697" y="88531"/>
                  </a:lnTo>
                  <a:lnTo>
                    <a:pt x="298742" y="88620"/>
                  </a:lnTo>
                  <a:lnTo>
                    <a:pt x="299339" y="88658"/>
                  </a:lnTo>
                  <a:lnTo>
                    <a:pt x="299326" y="91986"/>
                  </a:lnTo>
                  <a:lnTo>
                    <a:pt x="303657" y="96672"/>
                  </a:lnTo>
                  <a:lnTo>
                    <a:pt x="305574" y="97548"/>
                  </a:lnTo>
                  <a:lnTo>
                    <a:pt x="307530" y="97713"/>
                  </a:lnTo>
                  <a:lnTo>
                    <a:pt x="308584" y="97828"/>
                  </a:lnTo>
                  <a:lnTo>
                    <a:pt x="308406" y="101447"/>
                  </a:lnTo>
                  <a:lnTo>
                    <a:pt x="312280" y="106070"/>
                  </a:lnTo>
                  <a:lnTo>
                    <a:pt x="314045" y="106984"/>
                  </a:lnTo>
                  <a:lnTo>
                    <a:pt x="317398" y="107454"/>
                  </a:lnTo>
                  <a:lnTo>
                    <a:pt x="317030" y="111366"/>
                  </a:lnTo>
                  <a:lnTo>
                    <a:pt x="320446" y="115887"/>
                  </a:lnTo>
                  <a:lnTo>
                    <a:pt x="322059" y="116827"/>
                  </a:lnTo>
                  <a:lnTo>
                    <a:pt x="325475" y="117449"/>
                  </a:lnTo>
                  <a:lnTo>
                    <a:pt x="326390" y="117309"/>
                  </a:lnTo>
                  <a:lnTo>
                    <a:pt x="325742" y="117779"/>
                  </a:lnTo>
                  <a:lnTo>
                    <a:pt x="325158" y="121729"/>
                  </a:lnTo>
                  <a:lnTo>
                    <a:pt x="329145" y="127558"/>
                  </a:lnTo>
                  <a:lnTo>
                    <a:pt x="333057" y="128473"/>
                  </a:lnTo>
                  <a:lnTo>
                    <a:pt x="338683" y="124879"/>
                  </a:lnTo>
                  <a:lnTo>
                    <a:pt x="339255" y="120929"/>
                  </a:lnTo>
                  <a:close/>
                </a:path>
                <a:path w="367030" h="191770">
                  <a:moveTo>
                    <a:pt x="345897" y="132372"/>
                  </a:moveTo>
                  <a:lnTo>
                    <a:pt x="342290" y="126479"/>
                  </a:lnTo>
                  <a:lnTo>
                    <a:pt x="338696" y="125450"/>
                  </a:lnTo>
                  <a:lnTo>
                    <a:pt x="336092" y="127139"/>
                  </a:lnTo>
                  <a:lnTo>
                    <a:pt x="333489" y="128828"/>
                  </a:lnTo>
                  <a:lnTo>
                    <a:pt x="332765" y="132473"/>
                  </a:lnTo>
                  <a:lnTo>
                    <a:pt x="336207" y="138087"/>
                  </a:lnTo>
                  <a:lnTo>
                    <a:pt x="339801" y="139103"/>
                  </a:lnTo>
                  <a:lnTo>
                    <a:pt x="345186" y="136017"/>
                  </a:lnTo>
                  <a:lnTo>
                    <a:pt x="345897" y="132372"/>
                  </a:lnTo>
                  <a:close/>
                </a:path>
                <a:path w="367030" h="191770">
                  <a:moveTo>
                    <a:pt x="346913" y="185762"/>
                  </a:moveTo>
                  <a:lnTo>
                    <a:pt x="344424" y="179374"/>
                  </a:lnTo>
                  <a:lnTo>
                    <a:pt x="341109" y="177749"/>
                  </a:lnTo>
                  <a:lnTo>
                    <a:pt x="340499" y="178015"/>
                  </a:lnTo>
                  <a:lnTo>
                    <a:pt x="341058" y="177393"/>
                  </a:lnTo>
                  <a:lnTo>
                    <a:pt x="342074" y="174383"/>
                  </a:lnTo>
                  <a:lnTo>
                    <a:pt x="341998" y="172605"/>
                  </a:lnTo>
                  <a:lnTo>
                    <a:pt x="339750" y="167589"/>
                  </a:lnTo>
                  <a:lnTo>
                    <a:pt x="336448" y="166179"/>
                  </a:lnTo>
                  <a:lnTo>
                    <a:pt x="337324" y="163144"/>
                  </a:lnTo>
                  <a:lnTo>
                    <a:pt x="337172" y="161264"/>
                  </a:lnTo>
                  <a:lnTo>
                    <a:pt x="334518" y="156019"/>
                  </a:lnTo>
                  <a:lnTo>
                    <a:pt x="331393" y="154863"/>
                  </a:lnTo>
                  <a:lnTo>
                    <a:pt x="331647" y="153885"/>
                  </a:lnTo>
                  <a:lnTo>
                    <a:pt x="332054" y="152133"/>
                  </a:lnTo>
                  <a:lnTo>
                    <a:pt x="331787" y="150139"/>
                  </a:lnTo>
                  <a:lnTo>
                    <a:pt x="328688" y="144729"/>
                  </a:lnTo>
                  <a:lnTo>
                    <a:pt x="325780" y="143789"/>
                  </a:lnTo>
                  <a:lnTo>
                    <a:pt x="326275" y="141363"/>
                  </a:lnTo>
                  <a:lnTo>
                    <a:pt x="325869" y="139280"/>
                  </a:lnTo>
                  <a:lnTo>
                    <a:pt x="322326" y="133705"/>
                  </a:lnTo>
                  <a:lnTo>
                    <a:pt x="319620" y="132969"/>
                  </a:lnTo>
                  <a:lnTo>
                    <a:pt x="319963" y="130860"/>
                  </a:lnTo>
                  <a:lnTo>
                    <a:pt x="319417" y="128689"/>
                  </a:lnTo>
                  <a:lnTo>
                    <a:pt x="316750" y="124891"/>
                  </a:lnTo>
                  <a:lnTo>
                    <a:pt x="314858" y="123659"/>
                  </a:lnTo>
                  <a:lnTo>
                    <a:pt x="312877" y="123228"/>
                  </a:lnTo>
                  <a:lnTo>
                    <a:pt x="313169" y="120650"/>
                  </a:lnTo>
                  <a:lnTo>
                    <a:pt x="312470" y="118402"/>
                  </a:lnTo>
                  <a:lnTo>
                    <a:pt x="309486" y="114541"/>
                  </a:lnTo>
                  <a:lnTo>
                    <a:pt x="307428" y="113334"/>
                  </a:lnTo>
                  <a:lnTo>
                    <a:pt x="304914" y="112915"/>
                  </a:lnTo>
                  <a:lnTo>
                    <a:pt x="305041" y="110871"/>
                  </a:lnTo>
                  <a:lnTo>
                    <a:pt x="304292" y="108762"/>
                  </a:lnTo>
                  <a:lnTo>
                    <a:pt x="301269" y="105232"/>
                  </a:lnTo>
                  <a:lnTo>
                    <a:pt x="299275" y="104190"/>
                  </a:lnTo>
                  <a:lnTo>
                    <a:pt x="297281" y="103962"/>
                  </a:lnTo>
                  <a:lnTo>
                    <a:pt x="296443" y="103860"/>
                  </a:lnTo>
                  <a:lnTo>
                    <a:pt x="296456" y="103428"/>
                  </a:lnTo>
                  <a:lnTo>
                    <a:pt x="296443" y="101523"/>
                  </a:lnTo>
                  <a:lnTo>
                    <a:pt x="295656" y="99542"/>
                  </a:lnTo>
                  <a:lnTo>
                    <a:pt x="291134" y="94729"/>
                  </a:lnTo>
                  <a:lnTo>
                    <a:pt x="287528" y="94488"/>
                  </a:lnTo>
                  <a:lnTo>
                    <a:pt x="287439" y="92595"/>
                  </a:lnTo>
                  <a:lnTo>
                    <a:pt x="286613" y="90754"/>
                  </a:lnTo>
                  <a:lnTo>
                    <a:pt x="282117" y="86436"/>
                  </a:lnTo>
                  <a:lnTo>
                    <a:pt x="278231" y="86334"/>
                  </a:lnTo>
                  <a:lnTo>
                    <a:pt x="278003" y="84124"/>
                  </a:lnTo>
                  <a:lnTo>
                    <a:pt x="277152" y="82435"/>
                  </a:lnTo>
                  <a:lnTo>
                    <a:pt x="272732" y="78587"/>
                  </a:lnTo>
                  <a:lnTo>
                    <a:pt x="269214" y="78663"/>
                  </a:lnTo>
                  <a:lnTo>
                    <a:pt x="268770" y="75755"/>
                  </a:lnTo>
                  <a:lnTo>
                    <a:pt x="263004" y="71196"/>
                  </a:lnTo>
                  <a:lnTo>
                    <a:pt x="259194" y="71475"/>
                  </a:lnTo>
                  <a:lnTo>
                    <a:pt x="258521" y="68287"/>
                  </a:lnTo>
                  <a:lnTo>
                    <a:pt x="252958" y="64274"/>
                  </a:lnTo>
                  <a:lnTo>
                    <a:pt x="249301" y="64719"/>
                  </a:lnTo>
                  <a:lnTo>
                    <a:pt x="245859" y="69811"/>
                  </a:lnTo>
                  <a:lnTo>
                    <a:pt x="246595" y="73406"/>
                  </a:lnTo>
                  <a:lnTo>
                    <a:pt x="251879" y="77203"/>
                  </a:lnTo>
                  <a:lnTo>
                    <a:pt x="255143" y="76796"/>
                  </a:lnTo>
                  <a:lnTo>
                    <a:pt x="255752" y="80632"/>
                  </a:lnTo>
                  <a:lnTo>
                    <a:pt x="261200" y="84937"/>
                  </a:lnTo>
                  <a:lnTo>
                    <a:pt x="264160" y="84734"/>
                  </a:lnTo>
                  <a:lnTo>
                    <a:pt x="264541" y="88252"/>
                  </a:lnTo>
                  <a:lnTo>
                    <a:pt x="268719" y="91897"/>
                  </a:lnTo>
                  <a:lnTo>
                    <a:pt x="270446" y="92481"/>
                  </a:lnTo>
                  <a:lnTo>
                    <a:pt x="272732" y="92430"/>
                  </a:lnTo>
                  <a:lnTo>
                    <a:pt x="272948" y="96291"/>
                  </a:lnTo>
                  <a:lnTo>
                    <a:pt x="277190" y="100355"/>
                  </a:lnTo>
                  <a:lnTo>
                    <a:pt x="278993" y="101053"/>
                  </a:lnTo>
                  <a:lnTo>
                    <a:pt x="280911" y="101117"/>
                  </a:lnTo>
                  <a:lnTo>
                    <a:pt x="280962" y="104673"/>
                  </a:lnTo>
                  <a:lnTo>
                    <a:pt x="285216" y="109194"/>
                  </a:lnTo>
                  <a:lnTo>
                    <a:pt x="287083" y="110007"/>
                  </a:lnTo>
                  <a:lnTo>
                    <a:pt x="289407" y="110223"/>
                  </a:lnTo>
                  <a:lnTo>
                    <a:pt x="289306" y="113017"/>
                  </a:lnTo>
                  <a:lnTo>
                    <a:pt x="289953" y="115074"/>
                  </a:lnTo>
                  <a:lnTo>
                    <a:pt x="292785" y="118389"/>
                  </a:lnTo>
                  <a:lnTo>
                    <a:pt x="294741" y="119329"/>
                  </a:lnTo>
                  <a:lnTo>
                    <a:pt x="296722" y="119621"/>
                  </a:lnTo>
                  <a:lnTo>
                    <a:pt x="296519" y="122123"/>
                  </a:lnTo>
                  <a:lnTo>
                    <a:pt x="297103" y="124307"/>
                  </a:lnTo>
                  <a:lnTo>
                    <a:pt x="298513" y="126111"/>
                  </a:lnTo>
                  <a:lnTo>
                    <a:pt x="299897" y="127939"/>
                  </a:lnTo>
                  <a:lnTo>
                    <a:pt x="301929" y="129006"/>
                  </a:lnTo>
                  <a:lnTo>
                    <a:pt x="304342" y="129489"/>
                  </a:lnTo>
                  <a:lnTo>
                    <a:pt x="310946" y="138798"/>
                  </a:lnTo>
                  <a:lnTo>
                    <a:pt x="310438" y="141528"/>
                  </a:lnTo>
                  <a:lnTo>
                    <a:pt x="313766" y="146761"/>
                  </a:lnTo>
                  <a:lnTo>
                    <a:pt x="315468" y="147916"/>
                  </a:lnTo>
                  <a:lnTo>
                    <a:pt x="317284" y="148424"/>
                  </a:lnTo>
                  <a:lnTo>
                    <a:pt x="317804" y="148590"/>
                  </a:lnTo>
                  <a:lnTo>
                    <a:pt x="317106" y="151561"/>
                  </a:lnTo>
                  <a:lnTo>
                    <a:pt x="320014" y="156654"/>
                  </a:lnTo>
                  <a:lnTo>
                    <a:pt x="321564" y="157835"/>
                  </a:lnTo>
                  <a:lnTo>
                    <a:pt x="323278" y="158394"/>
                  </a:lnTo>
                  <a:lnTo>
                    <a:pt x="324192" y="158724"/>
                  </a:lnTo>
                  <a:lnTo>
                    <a:pt x="323291" y="161925"/>
                  </a:lnTo>
                  <a:lnTo>
                    <a:pt x="325805" y="166865"/>
                  </a:lnTo>
                  <a:lnTo>
                    <a:pt x="327190" y="168046"/>
                  </a:lnTo>
                  <a:lnTo>
                    <a:pt x="330111" y="169164"/>
                  </a:lnTo>
                  <a:lnTo>
                    <a:pt x="328955" y="172593"/>
                  </a:lnTo>
                  <a:lnTo>
                    <a:pt x="331089" y="177355"/>
                  </a:lnTo>
                  <a:lnTo>
                    <a:pt x="332346" y="178523"/>
                  </a:lnTo>
                  <a:lnTo>
                    <a:pt x="335280" y="179793"/>
                  </a:lnTo>
                  <a:lnTo>
                    <a:pt x="336105" y="179857"/>
                  </a:lnTo>
                  <a:lnTo>
                    <a:pt x="335445" y="180136"/>
                  </a:lnTo>
                  <a:lnTo>
                    <a:pt x="334111" y="183553"/>
                  </a:lnTo>
                  <a:lnTo>
                    <a:pt x="336473" y="189611"/>
                  </a:lnTo>
                  <a:lnTo>
                    <a:pt x="339788" y="191236"/>
                  </a:lnTo>
                  <a:lnTo>
                    <a:pt x="345579" y="189179"/>
                  </a:lnTo>
                  <a:lnTo>
                    <a:pt x="346913" y="185762"/>
                  </a:lnTo>
                  <a:close/>
                </a:path>
                <a:path w="367030" h="191770">
                  <a:moveTo>
                    <a:pt x="348475" y="191439"/>
                  </a:moveTo>
                  <a:lnTo>
                    <a:pt x="345478" y="189699"/>
                  </a:lnTo>
                  <a:lnTo>
                    <a:pt x="340690" y="191439"/>
                  </a:lnTo>
                  <a:lnTo>
                    <a:pt x="348475" y="191439"/>
                  </a:lnTo>
                  <a:close/>
                </a:path>
                <a:path w="367030" h="191770">
                  <a:moveTo>
                    <a:pt x="352005" y="144119"/>
                  </a:moveTo>
                  <a:lnTo>
                    <a:pt x="348932" y="138506"/>
                  </a:lnTo>
                  <a:lnTo>
                    <a:pt x="345668" y="137401"/>
                  </a:lnTo>
                  <a:lnTo>
                    <a:pt x="343179" y="138836"/>
                  </a:lnTo>
                  <a:lnTo>
                    <a:pt x="340690" y="140271"/>
                  </a:lnTo>
                  <a:lnTo>
                    <a:pt x="339864" y="143611"/>
                  </a:lnTo>
                  <a:lnTo>
                    <a:pt x="342785" y="148971"/>
                  </a:lnTo>
                  <a:lnTo>
                    <a:pt x="346062" y="150075"/>
                  </a:lnTo>
                  <a:lnTo>
                    <a:pt x="351167" y="147447"/>
                  </a:lnTo>
                  <a:lnTo>
                    <a:pt x="352005" y="144119"/>
                  </a:lnTo>
                  <a:close/>
                </a:path>
                <a:path w="367030" h="191770">
                  <a:moveTo>
                    <a:pt x="357505" y="156108"/>
                  </a:moveTo>
                  <a:lnTo>
                    <a:pt x="354952" y="150837"/>
                  </a:lnTo>
                  <a:lnTo>
                    <a:pt x="352005" y="149669"/>
                  </a:lnTo>
                  <a:lnTo>
                    <a:pt x="349656" y="150876"/>
                  </a:lnTo>
                  <a:lnTo>
                    <a:pt x="347306" y="152082"/>
                  </a:lnTo>
                  <a:lnTo>
                    <a:pt x="346392" y="155105"/>
                  </a:lnTo>
                  <a:lnTo>
                    <a:pt x="348843" y="160159"/>
                  </a:lnTo>
                  <a:lnTo>
                    <a:pt x="351790" y="161328"/>
                  </a:lnTo>
                  <a:lnTo>
                    <a:pt x="356590" y="159131"/>
                  </a:lnTo>
                  <a:lnTo>
                    <a:pt x="357505" y="156108"/>
                  </a:lnTo>
                  <a:close/>
                </a:path>
                <a:path w="367030" h="191770">
                  <a:moveTo>
                    <a:pt x="362432" y="168338"/>
                  </a:moveTo>
                  <a:lnTo>
                    <a:pt x="360349" y="163423"/>
                  </a:lnTo>
                  <a:lnTo>
                    <a:pt x="357720" y="162229"/>
                  </a:lnTo>
                  <a:lnTo>
                    <a:pt x="355523" y="163220"/>
                  </a:lnTo>
                  <a:lnTo>
                    <a:pt x="353326" y="164211"/>
                  </a:lnTo>
                  <a:lnTo>
                    <a:pt x="352361" y="166928"/>
                  </a:lnTo>
                  <a:lnTo>
                    <a:pt x="354368" y="171653"/>
                  </a:lnTo>
                  <a:lnTo>
                    <a:pt x="356997" y="172847"/>
                  </a:lnTo>
                  <a:lnTo>
                    <a:pt x="361467" y="171056"/>
                  </a:lnTo>
                  <a:lnTo>
                    <a:pt x="362432" y="168338"/>
                  </a:lnTo>
                  <a:close/>
                </a:path>
                <a:path w="367030" h="191770">
                  <a:moveTo>
                    <a:pt x="366763" y="180759"/>
                  </a:moveTo>
                  <a:lnTo>
                    <a:pt x="365112" y="176237"/>
                  </a:lnTo>
                  <a:lnTo>
                    <a:pt x="362800" y="175056"/>
                  </a:lnTo>
                  <a:lnTo>
                    <a:pt x="360768" y="175844"/>
                  </a:lnTo>
                  <a:lnTo>
                    <a:pt x="358736" y="176631"/>
                  </a:lnTo>
                  <a:lnTo>
                    <a:pt x="357746" y="179044"/>
                  </a:lnTo>
                  <a:lnTo>
                    <a:pt x="359346" y="183413"/>
                  </a:lnTo>
                  <a:lnTo>
                    <a:pt x="361657" y="184607"/>
                  </a:lnTo>
                  <a:lnTo>
                    <a:pt x="365772" y="183172"/>
                  </a:lnTo>
                  <a:lnTo>
                    <a:pt x="366763" y="18075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608775"/>
              <a:ext cx="424815" cy="249554"/>
            </a:xfrm>
            <a:custGeom>
              <a:avLst/>
              <a:gdLst/>
              <a:ahLst/>
              <a:cxnLst/>
              <a:rect l="l" t="t" r="r" b="b"/>
              <a:pathLst>
                <a:path w="424815" h="249554">
                  <a:moveTo>
                    <a:pt x="4406" y="53251"/>
                  </a:moveTo>
                  <a:lnTo>
                    <a:pt x="3441" y="50546"/>
                  </a:lnTo>
                  <a:lnTo>
                    <a:pt x="2400" y="49530"/>
                  </a:lnTo>
                  <a:lnTo>
                    <a:pt x="1092" y="48971"/>
                  </a:lnTo>
                  <a:lnTo>
                    <a:pt x="0" y="48539"/>
                  </a:lnTo>
                  <a:lnTo>
                    <a:pt x="0" y="58953"/>
                  </a:lnTo>
                  <a:lnTo>
                    <a:pt x="1917" y="58191"/>
                  </a:lnTo>
                  <a:lnTo>
                    <a:pt x="2997" y="57137"/>
                  </a:lnTo>
                  <a:lnTo>
                    <a:pt x="3619" y="55880"/>
                  </a:lnTo>
                  <a:lnTo>
                    <a:pt x="4254" y="54673"/>
                  </a:lnTo>
                  <a:lnTo>
                    <a:pt x="4406" y="53251"/>
                  </a:lnTo>
                  <a:close/>
                </a:path>
                <a:path w="424815" h="249554">
                  <a:moveTo>
                    <a:pt x="14490" y="23291"/>
                  </a:moveTo>
                  <a:lnTo>
                    <a:pt x="13779" y="20815"/>
                  </a:lnTo>
                  <a:lnTo>
                    <a:pt x="13068" y="18338"/>
                  </a:lnTo>
                  <a:lnTo>
                    <a:pt x="10287" y="17018"/>
                  </a:lnTo>
                  <a:lnTo>
                    <a:pt x="4864" y="18719"/>
                  </a:lnTo>
                  <a:lnTo>
                    <a:pt x="3314" y="21386"/>
                  </a:lnTo>
                  <a:lnTo>
                    <a:pt x="4914" y="26276"/>
                  </a:lnTo>
                  <a:lnTo>
                    <a:pt x="7696" y="27584"/>
                  </a:lnTo>
                  <a:lnTo>
                    <a:pt x="12941" y="25958"/>
                  </a:lnTo>
                  <a:lnTo>
                    <a:pt x="14490" y="23291"/>
                  </a:lnTo>
                  <a:close/>
                </a:path>
                <a:path w="424815" h="249554">
                  <a:moveTo>
                    <a:pt x="17818" y="49949"/>
                  </a:moveTo>
                  <a:lnTo>
                    <a:pt x="16281" y="44945"/>
                  </a:lnTo>
                  <a:lnTo>
                    <a:pt x="13449" y="43688"/>
                  </a:lnTo>
                  <a:lnTo>
                    <a:pt x="7950" y="45529"/>
                  </a:lnTo>
                  <a:lnTo>
                    <a:pt x="6426" y="48285"/>
                  </a:lnTo>
                  <a:lnTo>
                    <a:pt x="7289" y="50761"/>
                  </a:lnTo>
                  <a:lnTo>
                    <a:pt x="8153" y="53238"/>
                  </a:lnTo>
                  <a:lnTo>
                    <a:pt x="10998" y="54521"/>
                  </a:lnTo>
                  <a:lnTo>
                    <a:pt x="16294" y="52730"/>
                  </a:lnTo>
                  <a:lnTo>
                    <a:pt x="17818" y="49949"/>
                  </a:lnTo>
                  <a:close/>
                </a:path>
                <a:path w="424815" h="249554">
                  <a:moveTo>
                    <a:pt x="30035" y="19456"/>
                  </a:moveTo>
                  <a:lnTo>
                    <a:pt x="29387" y="16687"/>
                  </a:lnTo>
                  <a:lnTo>
                    <a:pt x="28740" y="13919"/>
                  </a:lnTo>
                  <a:lnTo>
                    <a:pt x="25742" y="12306"/>
                  </a:lnTo>
                  <a:lnTo>
                    <a:pt x="19634" y="13881"/>
                  </a:lnTo>
                  <a:lnTo>
                    <a:pt x="17780" y="16751"/>
                  </a:lnTo>
                  <a:lnTo>
                    <a:pt x="19304" y="22225"/>
                  </a:lnTo>
                  <a:lnTo>
                    <a:pt x="22301" y="23837"/>
                  </a:lnTo>
                  <a:lnTo>
                    <a:pt x="28181" y="22326"/>
                  </a:lnTo>
                  <a:lnTo>
                    <a:pt x="30035" y="19456"/>
                  </a:lnTo>
                  <a:close/>
                </a:path>
                <a:path w="424815" h="249554">
                  <a:moveTo>
                    <a:pt x="31000" y="46012"/>
                  </a:moveTo>
                  <a:lnTo>
                    <a:pt x="29832" y="41427"/>
                  </a:lnTo>
                  <a:lnTo>
                    <a:pt x="27317" y="40144"/>
                  </a:lnTo>
                  <a:lnTo>
                    <a:pt x="22275" y="41567"/>
                  </a:lnTo>
                  <a:lnTo>
                    <a:pt x="20777" y="43980"/>
                  </a:lnTo>
                  <a:lnTo>
                    <a:pt x="21450" y="46253"/>
                  </a:lnTo>
                  <a:lnTo>
                    <a:pt x="22123" y="48526"/>
                  </a:lnTo>
                  <a:lnTo>
                    <a:pt x="24625" y="49809"/>
                  </a:lnTo>
                  <a:lnTo>
                    <a:pt x="29502" y="48425"/>
                  </a:lnTo>
                  <a:lnTo>
                    <a:pt x="31000" y="46012"/>
                  </a:lnTo>
                  <a:close/>
                </a:path>
                <a:path w="424815" h="249554">
                  <a:moveTo>
                    <a:pt x="35737" y="71069"/>
                  </a:moveTo>
                  <a:lnTo>
                    <a:pt x="34074" y="64604"/>
                  </a:lnTo>
                  <a:lnTo>
                    <a:pt x="30454" y="62649"/>
                  </a:lnTo>
                  <a:lnTo>
                    <a:pt x="26885" y="63690"/>
                  </a:lnTo>
                  <a:lnTo>
                    <a:pt x="23329" y="64795"/>
                  </a:lnTo>
                  <a:lnTo>
                    <a:pt x="21501" y="67868"/>
                  </a:lnTo>
                  <a:lnTo>
                    <a:pt x="17653" y="66078"/>
                  </a:lnTo>
                  <a:lnTo>
                    <a:pt x="13868" y="67310"/>
                  </a:lnTo>
                  <a:lnTo>
                    <a:pt x="10109" y="68681"/>
                  </a:lnTo>
                  <a:lnTo>
                    <a:pt x="8585" y="71564"/>
                  </a:lnTo>
                  <a:lnTo>
                    <a:pt x="5003" y="70104"/>
                  </a:lnTo>
                  <a:lnTo>
                    <a:pt x="1003" y="71577"/>
                  </a:lnTo>
                  <a:lnTo>
                    <a:pt x="0" y="72009"/>
                  </a:lnTo>
                  <a:lnTo>
                    <a:pt x="0" y="83197"/>
                  </a:lnTo>
                  <a:lnTo>
                    <a:pt x="0" y="84328"/>
                  </a:lnTo>
                  <a:lnTo>
                    <a:pt x="0" y="85090"/>
                  </a:lnTo>
                  <a:lnTo>
                    <a:pt x="2374" y="85966"/>
                  </a:lnTo>
                  <a:lnTo>
                    <a:pt x="6070" y="84391"/>
                  </a:lnTo>
                  <a:lnTo>
                    <a:pt x="9842" y="83007"/>
                  </a:lnTo>
                  <a:lnTo>
                    <a:pt x="11544" y="79603"/>
                  </a:lnTo>
                  <a:lnTo>
                    <a:pt x="14490" y="80860"/>
                  </a:lnTo>
                  <a:lnTo>
                    <a:pt x="18034" y="79565"/>
                  </a:lnTo>
                  <a:lnTo>
                    <a:pt x="21628" y="78397"/>
                  </a:lnTo>
                  <a:lnTo>
                    <a:pt x="23672" y="74815"/>
                  </a:lnTo>
                  <a:lnTo>
                    <a:pt x="26847" y="76365"/>
                  </a:lnTo>
                  <a:lnTo>
                    <a:pt x="30226" y="75311"/>
                  </a:lnTo>
                  <a:lnTo>
                    <a:pt x="33616" y="74333"/>
                  </a:lnTo>
                  <a:lnTo>
                    <a:pt x="35737" y="71069"/>
                  </a:lnTo>
                  <a:close/>
                </a:path>
                <a:path w="424815" h="249554">
                  <a:moveTo>
                    <a:pt x="45758" y="16421"/>
                  </a:moveTo>
                  <a:lnTo>
                    <a:pt x="45199" y="13347"/>
                  </a:lnTo>
                  <a:lnTo>
                    <a:pt x="44640" y="10274"/>
                  </a:lnTo>
                  <a:lnTo>
                    <a:pt x="41440" y="8356"/>
                  </a:lnTo>
                  <a:lnTo>
                    <a:pt x="34658" y="9753"/>
                  </a:lnTo>
                  <a:lnTo>
                    <a:pt x="32473" y="12788"/>
                  </a:lnTo>
                  <a:lnTo>
                    <a:pt x="33858" y="18872"/>
                  </a:lnTo>
                  <a:lnTo>
                    <a:pt x="37058" y="20802"/>
                  </a:lnTo>
                  <a:lnTo>
                    <a:pt x="43573" y="19456"/>
                  </a:lnTo>
                  <a:lnTo>
                    <a:pt x="45758" y="16421"/>
                  </a:lnTo>
                  <a:close/>
                </a:path>
                <a:path w="424815" h="249554">
                  <a:moveTo>
                    <a:pt x="47637" y="66370"/>
                  </a:moveTo>
                  <a:lnTo>
                    <a:pt x="46990" y="63334"/>
                  </a:lnTo>
                  <a:lnTo>
                    <a:pt x="46024" y="62103"/>
                  </a:lnTo>
                  <a:lnTo>
                    <a:pt x="43383" y="60553"/>
                  </a:lnTo>
                  <a:lnTo>
                    <a:pt x="41719" y="60236"/>
                  </a:lnTo>
                  <a:lnTo>
                    <a:pt x="40055" y="60693"/>
                  </a:lnTo>
                  <a:lnTo>
                    <a:pt x="36703" y="61544"/>
                  </a:lnTo>
                  <a:lnTo>
                    <a:pt x="34632" y="64681"/>
                  </a:lnTo>
                  <a:lnTo>
                    <a:pt x="35420" y="67678"/>
                  </a:lnTo>
                  <a:lnTo>
                    <a:pt x="36207" y="70675"/>
                  </a:lnTo>
                  <a:lnTo>
                    <a:pt x="39446" y="72453"/>
                  </a:lnTo>
                  <a:lnTo>
                    <a:pt x="42633" y="71640"/>
                  </a:lnTo>
                  <a:lnTo>
                    <a:pt x="44234" y="71196"/>
                  </a:lnTo>
                  <a:lnTo>
                    <a:pt x="45567" y="70307"/>
                  </a:lnTo>
                  <a:lnTo>
                    <a:pt x="47269" y="67881"/>
                  </a:lnTo>
                  <a:lnTo>
                    <a:pt x="47637" y="66370"/>
                  </a:lnTo>
                  <a:close/>
                </a:path>
                <a:path w="424815" h="249554">
                  <a:moveTo>
                    <a:pt x="60299" y="65328"/>
                  </a:moveTo>
                  <a:lnTo>
                    <a:pt x="59385" y="59651"/>
                  </a:lnTo>
                  <a:lnTo>
                    <a:pt x="56438" y="57632"/>
                  </a:lnTo>
                  <a:lnTo>
                    <a:pt x="53327" y="58331"/>
                  </a:lnTo>
                  <a:lnTo>
                    <a:pt x="50190" y="58966"/>
                  </a:lnTo>
                  <a:lnTo>
                    <a:pt x="48133" y="61760"/>
                  </a:lnTo>
                  <a:lnTo>
                    <a:pt x="48729" y="64566"/>
                  </a:lnTo>
                  <a:lnTo>
                    <a:pt x="49326" y="67373"/>
                  </a:lnTo>
                  <a:lnTo>
                    <a:pt x="52235" y="69164"/>
                  </a:lnTo>
                  <a:lnTo>
                    <a:pt x="55232" y="68554"/>
                  </a:lnTo>
                  <a:lnTo>
                    <a:pt x="58216" y="67894"/>
                  </a:lnTo>
                  <a:lnTo>
                    <a:pt x="60299" y="65328"/>
                  </a:lnTo>
                  <a:close/>
                </a:path>
                <a:path w="424815" h="249554">
                  <a:moveTo>
                    <a:pt x="61582" y="14173"/>
                  </a:moveTo>
                  <a:lnTo>
                    <a:pt x="61150" y="10807"/>
                  </a:lnTo>
                  <a:lnTo>
                    <a:pt x="60718" y="7442"/>
                  </a:lnTo>
                  <a:lnTo>
                    <a:pt x="57340" y="5181"/>
                  </a:lnTo>
                  <a:lnTo>
                    <a:pt x="49885" y="6350"/>
                  </a:lnTo>
                  <a:lnTo>
                    <a:pt x="47345" y="9525"/>
                  </a:lnTo>
                  <a:lnTo>
                    <a:pt x="48539" y="16217"/>
                  </a:lnTo>
                  <a:lnTo>
                    <a:pt x="51917" y="18478"/>
                  </a:lnTo>
                  <a:lnTo>
                    <a:pt x="59055" y="17360"/>
                  </a:lnTo>
                  <a:lnTo>
                    <a:pt x="61582" y="14173"/>
                  </a:lnTo>
                  <a:close/>
                </a:path>
                <a:path w="424815" h="249554">
                  <a:moveTo>
                    <a:pt x="72618" y="61963"/>
                  </a:moveTo>
                  <a:lnTo>
                    <a:pt x="68097" y="56388"/>
                  </a:lnTo>
                  <a:lnTo>
                    <a:pt x="63754" y="57035"/>
                  </a:lnTo>
                  <a:lnTo>
                    <a:pt x="61747" y="59512"/>
                  </a:lnTo>
                  <a:lnTo>
                    <a:pt x="62166" y="62115"/>
                  </a:lnTo>
                  <a:lnTo>
                    <a:pt x="62585" y="64719"/>
                  </a:lnTo>
                  <a:lnTo>
                    <a:pt x="65176" y="66497"/>
                  </a:lnTo>
                  <a:lnTo>
                    <a:pt x="69354" y="65874"/>
                  </a:lnTo>
                  <a:lnTo>
                    <a:pt x="70548" y="65151"/>
                  </a:lnTo>
                  <a:lnTo>
                    <a:pt x="71361" y="64160"/>
                  </a:lnTo>
                  <a:lnTo>
                    <a:pt x="72174" y="63207"/>
                  </a:lnTo>
                  <a:lnTo>
                    <a:pt x="72618" y="61963"/>
                  </a:lnTo>
                  <a:close/>
                </a:path>
                <a:path w="424815" h="249554">
                  <a:moveTo>
                    <a:pt x="77495" y="12725"/>
                  </a:moveTo>
                  <a:lnTo>
                    <a:pt x="77203" y="9067"/>
                  </a:lnTo>
                  <a:lnTo>
                    <a:pt x="76911" y="5410"/>
                  </a:lnTo>
                  <a:lnTo>
                    <a:pt x="73393" y="2794"/>
                  </a:lnTo>
                  <a:lnTo>
                    <a:pt x="65265" y="3657"/>
                  </a:lnTo>
                  <a:lnTo>
                    <a:pt x="62357" y="6959"/>
                  </a:lnTo>
                  <a:lnTo>
                    <a:pt x="63309" y="14236"/>
                  </a:lnTo>
                  <a:lnTo>
                    <a:pt x="66840" y="16852"/>
                  </a:lnTo>
                  <a:lnTo>
                    <a:pt x="74587" y="16027"/>
                  </a:lnTo>
                  <a:lnTo>
                    <a:pt x="77495" y="12725"/>
                  </a:lnTo>
                  <a:close/>
                </a:path>
                <a:path w="424815" h="249554">
                  <a:moveTo>
                    <a:pt x="85318" y="61772"/>
                  </a:moveTo>
                  <a:lnTo>
                    <a:pt x="84988" y="56972"/>
                  </a:lnTo>
                  <a:lnTo>
                    <a:pt x="82702" y="55257"/>
                  </a:lnTo>
                  <a:lnTo>
                    <a:pt x="77393" y="55778"/>
                  </a:lnTo>
                  <a:lnTo>
                    <a:pt x="75450" y="57937"/>
                  </a:lnTo>
                  <a:lnTo>
                    <a:pt x="75717" y="60325"/>
                  </a:lnTo>
                  <a:lnTo>
                    <a:pt x="75984" y="62712"/>
                  </a:lnTo>
                  <a:lnTo>
                    <a:pt x="78270" y="64452"/>
                  </a:lnTo>
                  <a:lnTo>
                    <a:pt x="83388" y="63957"/>
                  </a:lnTo>
                  <a:lnTo>
                    <a:pt x="85318" y="61772"/>
                  </a:lnTo>
                  <a:close/>
                </a:path>
                <a:path w="424815" h="249554">
                  <a:moveTo>
                    <a:pt x="87858" y="37185"/>
                  </a:moveTo>
                  <a:lnTo>
                    <a:pt x="87731" y="34823"/>
                  </a:lnTo>
                  <a:lnTo>
                    <a:pt x="87604" y="32461"/>
                  </a:lnTo>
                  <a:lnTo>
                    <a:pt x="85394" y="30708"/>
                  </a:lnTo>
                  <a:lnTo>
                    <a:pt x="80175" y="31089"/>
                  </a:lnTo>
                  <a:lnTo>
                    <a:pt x="78232" y="33172"/>
                  </a:lnTo>
                  <a:lnTo>
                    <a:pt x="78663" y="37871"/>
                  </a:lnTo>
                  <a:lnTo>
                    <a:pt x="80873" y="39636"/>
                  </a:lnTo>
                  <a:lnTo>
                    <a:pt x="85915" y="39255"/>
                  </a:lnTo>
                  <a:lnTo>
                    <a:pt x="87858" y="37185"/>
                  </a:lnTo>
                  <a:close/>
                </a:path>
                <a:path w="424815" h="249554">
                  <a:moveTo>
                    <a:pt x="97955" y="60972"/>
                  </a:moveTo>
                  <a:lnTo>
                    <a:pt x="97853" y="56616"/>
                  </a:lnTo>
                  <a:lnTo>
                    <a:pt x="95859" y="54952"/>
                  </a:lnTo>
                  <a:lnTo>
                    <a:pt x="91059" y="55181"/>
                  </a:lnTo>
                  <a:lnTo>
                    <a:pt x="89217" y="57035"/>
                  </a:lnTo>
                  <a:lnTo>
                    <a:pt x="89344" y="59207"/>
                  </a:lnTo>
                  <a:lnTo>
                    <a:pt x="89471" y="61379"/>
                  </a:lnTo>
                  <a:lnTo>
                    <a:pt x="91465" y="63042"/>
                  </a:lnTo>
                  <a:lnTo>
                    <a:pt x="96113" y="62826"/>
                  </a:lnTo>
                  <a:lnTo>
                    <a:pt x="97955" y="60972"/>
                  </a:lnTo>
                  <a:close/>
                </a:path>
                <a:path w="424815" h="249554">
                  <a:moveTo>
                    <a:pt x="102590" y="36969"/>
                  </a:moveTo>
                  <a:lnTo>
                    <a:pt x="102577" y="34353"/>
                  </a:lnTo>
                  <a:lnTo>
                    <a:pt x="102565" y="31737"/>
                  </a:lnTo>
                  <a:lnTo>
                    <a:pt x="100215" y="29667"/>
                  </a:lnTo>
                  <a:lnTo>
                    <a:pt x="94424" y="29819"/>
                  </a:lnTo>
                  <a:lnTo>
                    <a:pt x="92163" y="32004"/>
                  </a:lnTo>
                  <a:lnTo>
                    <a:pt x="92392" y="37236"/>
                  </a:lnTo>
                  <a:lnTo>
                    <a:pt x="94742" y="39293"/>
                  </a:lnTo>
                  <a:lnTo>
                    <a:pt x="100330" y="39154"/>
                  </a:lnTo>
                  <a:lnTo>
                    <a:pt x="102590" y="36969"/>
                  </a:lnTo>
                  <a:close/>
                </a:path>
                <a:path w="424815" h="249554">
                  <a:moveTo>
                    <a:pt x="117576" y="31762"/>
                  </a:moveTo>
                  <a:lnTo>
                    <a:pt x="115100" y="29375"/>
                  </a:lnTo>
                  <a:lnTo>
                    <a:pt x="108737" y="29235"/>
                  </a:lnTo>
                  <a:lnTo>
                    <a:pt x="106146" y="31496"/>
                  </a:lnTo>
                  <a:lnTo>
                    <a:pt x="106133" y="37236"/>
                  </a:lnTo>
                  <a:lnTo>
                    <a:pt x="108597" y="39624"/>
                  </a:lnTo>
                  <a:lnTo>
                    <a:pt x="114706" y="39763"/>
                  </a:lnTo>
                  <a:lnTo>
                    <a:pt x="117297" y="37503"/>
                  </a:lnTo>
                  <a:lnTo>
                    <a:pt x="117436" y="34632"/>
                  </a:lnTo>
                  <a:lnTo>
                    <a:pt x="117576" y="31762"/>
                  </a:lnTo>
                  <a:close/>
                </a:path>
                <a:path w="424815" h="249554">
                  <a:moveTo>
                    <a:pt x="132575" y="32550"/>
                  </a:moveTo>
                  <a:lnTo>
                    <a:pt x="130022" y="29832"/>
                  </a:lnTo>
                  <a:lnTo>
                    <a:pt x="123088" y="29324"/>
                  </a:lnTo>
                  <a:lnTo>
                    <a:pt x="120154" y="31661"/>
                  </a:lnTo>
                  <a:lnTo>
                    <a:pt x="119849" y="37896"/>
                  </a:lnTo>
                  <a:lnTo>
                    <a:pt x="122415" y="40627"/>
                  </a:lnTo>
                  <a:lnTo>
                    <a:pt x="129032" y="41097"/>
                  </a:lnTo>
                  <a:lnTo>
                    <a:pt x="131965" y="38773"/>
                  </a:lnTo>
                  <a:lnTo>
                    <a:pt x="132270" y="35661"/>
                  </a:lnTo>
                  <a:lnTo>
                    <a:pt x="132575" y="32550"/>
                  </a:lnTo>
                  <a:close/>
                </a:path>
                <a:path w="424815" h="249554">
                  <a:moveTo>
                    <a:pt x="147510" y="34086"/>
                  </a:moveTo>
                  <a:lnTo>
                    <a:pt x="144894" y="31013"/>
                  </a:lnTo>
                  <a:lnTo>
                    <a:pt x="137426" y="30111"/>
                  </a:lnTo>
                  <a:lnTo>
                    <a:pt x="134137" y="32473"/>
                  </a:lnTo>
                  <a:lnTo>
                    <a:pt x="133502" y="39192"/>
                  </a:lnTo>
                  <a:lnTo>
                    <a:pt x="136118" y="42265"/>
                  </a:lnTo>
                  <a:lnTo>
                    <a:pt x="143230" y="43129"/>
                  </a:lnTo>
                  <a:lnTo>
                    <a:pt x="146519" y="40767"/>
                  </a:lnTo>
                  <a:lnTo>
                    <a:pt x="147015" y="37426"/>
                  </a:lnTo>
                  <a:lnTo>
                    <a:pt x="147510" y="34086"/>
                  </a:lnTo>
                  <a:close/>
                </a:path>
                <a:path w="424815" h="249554">
                  <a:moveTo>
                    <a:pt x="151511" y="60540"/>
                  </a:moveTo>
                  <a:lnTo>
                    <a:pt x="149885" y="58508"/>
                  </a:lnTo>
                  <a:lnTo>
                    <a:pt x="145122" y="57785"/>
                  </a:lnTo>
                  <a:lnTo>
                    <a:pt x="142963" y="59232"/>
                  </a:lnTo>
                  <a:lnTo>
                    <a:pt x="142367" y="63550"/>
                  </a:lnTo>
                  <a:lnTo>
                    <a:pt x="143992" y="65582"/>
                  </a:lnTo>
                  <a:lnTo>
                    <a:pt x="148590" y="66281"/>
                  </a:lnTo>
                  <a:lnTo>
                    <a:pt x="150749" y="64833"/>
                  </a:lnTo>
                  <a:lnTo>
                    <a:pt x="151130" y="62687"/>
                  </a:lnTo>
                  <a:lnTo>
                    <a:pt x="151511" y="60540"/>
                  </a:lnTo>
                  <a:close/>
                </a:path>
                <a:path w="424815" h="249554">
                  <a:moveTo>
                    <a:pt x="274154" y="51523"/>
                  </a:moveTo>
                  <a:lnTo>
                    <a:pt x="272719" y="47028"/>
                  </a:lnTo>
                  <a:lnTo>
                    <a:pt x="265074" y="42672"/>
                  </a:lnTo>
                  <a:lnTo>
                    <a:pt x="260464" y="43726"/>
                  </a:lnTo>
                  <a:lnTo>
                    <a:pt x="260070" y="44462"/>
                  </a:lnTo>
                  <a:lnTo>
                    <a:pt x="260134" y="43408"/>
                  </a:lnTo>
                  <a:lnTo>
                    <a:pt x="258711" y="39585"/>
                  </a:lnTo>
                  <a:lnTo>
                    <a:pt x="257200" y="37871"/>
                  </a:lnTo>
                  <a:lnTo>
                    <a:pt x="250901" y="34671"/>
                  </a:lnTo>
                  <a:lnTo>
                    <a:pt x="246443" y="35928"/>
                  </a:lnTo>
                  <a:lnTo>
                    <a:pt x="244894" y="32207"/>
                  </a:lnTo>
                  <a:lnTo>
                    <a:pt x="243205" y="30454"/>
                  </a:lnTo>
                  <a:lnTo>
                    <a:pt x="236321" y="27381"/>
                  </a:lnTo>
                  <a:lnTo>
                    <a:pt x="232270" y="28727"/>
                  </a:lnTo>
                  <a:lnTo>
                    <a:pt x="231736" y="27546"/>
                  </a:lnTo>
                  <a:lnTo>
                    <a:pt x="230720" y="25476"/>
                  </a:lnTo>
                  <a:lnTo>
                    <a:pt x="228841" y="23698"/>
                  </a:lnTo>
                  <a:lnTo>
                    <a:pt x="221373" y="20802"/>
                  </a:lnTo>
                  <a:lnTo>
                    <a:pt x="217703" y="22212"/>
                  </a:lnTo>
                  <a:lnTo>
                    <a:pt x="216242" y="19392"/>
                  </a:lnTo>
                  <a:lnTo>
                    <a:pt x="214147" y="17640"/>
                  </a:lnTo>
                  <a:lnTo>
                    <a:pt x="206108" y="14935"/>
                  </a:lnTo>
                  <a:lnTo>
                    <a:pt x="202831" y="16370"/>
                  </a:lnTo>
                  <a:lnTo>
                    <a:pt x="201472" y="14008"/>
                  </a:lnTo>
                  <a:lnTo>
                    <a:pt x="199161" y="12293"/>
                  </a:lnTo>
                  <a:lnTo>
                    <a:pt x="193433" y="10642"/>
                  </a:lnTo>
                  <a:lnTo>
                    <a:pt x="190550" y="10947"/>
                  </a:lnTo>
                  <a:lnTo>
                    <a:pt x="188214" y="12115"/>
                  </a:lnTo>
                  <a:lnTo>
                    <a:pt x="186436" y="9321"/>
                  </a:lnTo>
                  <a:lnTo>
                    <a:pt x="183921" y="7645"/>
                  </a:lnTo>
                  <a:lnTo>
                    <a:pt x="177825" y="6197"/>
                  </a:lnTo>
                  <a:lnTo>
                    <a:pt x="174802" y="6667"/>
                  </a:lnTo>
                  <a:lnTo>
                    <a:pt x="171945" y="8280"/>
                  </a:lnTo>
                  <a:lnTo>
                    <a:pt x="170408" y="6121"/>
                  </a:lnTo>
                  <a:lnTo>
                    <a:pt x="167957" y="4622"/>
                  </a:lnTo>
                  <a:lnTo>
                    <a:pt x="162102" y="3530"/>
                  </a:lnTo>
                  <a:lnTo>
                    <a:pt x="159258" y="4114"/>
                  </a:lnTo>
                  <a:lnTo>
                    <a:pt x="156159" y="6045"/>
                  </a:lnTo>
                  <a:lnTo>
                    <a:pt x="155829" y="5613"/>
                  </a:lnTo>
                  <a:lnTo>
                    <a:pt x="154279" y="3733"/>
                  </a:lnTo>
                  <a:lnTo>
                    <a:pt x="151892" y="2387"/>
                  </a:lnTo>
                  <a:lnTo>
                    <a:pt x="143484" y="1257"/>
                  </a:lnTo>
                  <a:lnTo>
                    <a:pt x="139687" y="3911"/>
                  </a:lnTo>
                  <a:lnTo>
                    <a:pt x="138074" y="2108"/>
                  </a:lnTo>
                  <a:lnTo>
                    <a:pt x="135763" y="952"/>
                  </a:lnTo>
                  <a:lnTo>
                    <a:pt x="127774" y="279"/>
                  </a:lnTo>
                  <a:lnTo>
                    <a:pt x="123837" y="3289"/>
                  </a:lnTo>
                  <a:lnTo>
                    <a:pt x="121831" y="1282"/>
                  </a:lnTo>
                  <a:lnTo>
                    <a:pt x="119608" y="279"/>
                  </a:lnTo>
                  <a:lnTo>
                    <a:pt x="112077" y="0"/>
                  </a:lnTo>
                  <a:lnTo>
                    <a:pt x="108623" y="2921"/>
                  </a:lnTo>
                  <a:lnTo>
                    <a:pt x="105829" y="381"/>
                  </a:lnTo>
                  <a:lnTo>
                    <a:pt x="96405" y="482"/>
                  </a:lnTo>
                  <a:lnTo>
                    <a:pt x="92824" y="3848"/>
                  </a:lnTo>
                  <a:lnTo>
                    <a:pt x="89573" y="1206"/>
                  </a:lnTo>
                  <a:lnTo>
                    <a:pt x="80784" y="1701"/>
                  </a:lnTo>
                  <a:lnTo>
                    <a:pt x="77495" y="5105"/>
                  </a:lnTo>
                  <a:lnTo>
                    <a:pt x="78155" y="12954"/>
                  </a:lnTo>
                  <a:lnTo>
                    <a:pt x="81813" y="15951"/>
                  </a:lnTo>
                  <a:lnTo>
                    <a:pt x="90157" y="15481"/>
                  </a:lnTo>
                  <a:lnTo>
                    <a:pt x="93078" y="12433"/>
                  </a:lnTo>
                  <a:lnTo>
                    <a:pt x="96786" y="15760"/>
                  </a:lnTo>
                  <a:lnTo>
                    <a:pt x="105702" y="15671"/>
                  </a:lnTo>
                  <a:lnTo>
                    <a:pt x="108496" y="13055"/>
                  </a:lnTo>
                  <a:lnTo>
                    <a:pt x="111721" y="16281"/>
                  </a:lnTo>
                  <a:lnTo>
                    <a:pt x="118833" y="16548"/>
                  </a:lnTo>
                  <a:lnTo>
                    <a:pt x="121031" y="15709"/>
                  </a:lnTo>
                  <a:lnTo>
                    <a:pt x="123253" y="13817"/>
                  </a:lnTo>
                  <a:lnTo>
                    <a:pt x="126593" y="17500"/>
                  </a:lnTo>
                  <a:lnTo>
                    <a:pt x="134112" y="18135"/>
                  </a:lnTo>
                  <a:lnTo>
                    <a:pt x="136474" y="17373"/>
                  </a:lnTo>
                  <a:lnTo>
                    <a:pt x="138442" y="15875"/>
                  </a:lnTo>
                  <a:lnTo>
                    <a:pt x="141376" y="19405"/>
                  </a:lnTo>
                  <a:lnTo>
                    <a:pt x="149263" y="20472"/>
                  </a:lnTo>
                  <a:lnTo>
                    <a:pt x="151803" y="19761"/>
                  </a:lnTo>
                  <a:lnTo>
                    <a:pt x="153809" y="18376"/>
                  </a:lnTo>
                  <a:lnTo>
                    <a:pt x="154254" y="18084"/>
                  </a:lnTo>
                  <a:lnTo>
                    <a:pt x="156438" y="20993"/>
                  </a:lnTo>
                  <a:lnTo>
                    <a:pt x="158750" y="22504"/>
                  </a:lnTo>
                  <a:lnTo>
                    <a:pt x="164261" y="23533"/>
                  </a:lnTo>
                  <a:lnTo>
                    <a:pt x="166979" y="22885"/>
                  </a:lnTo>
                  <a:lnTo>
                    <a:pt x="169176" y="21564"/>
                  </a:lnTo>
                  <a:lnTo>
                    <a:pt x="171005" y="24244"/>
                  </a:lnTo>
                  <a:lnTo>
                    <a:pt x="173355" y="25958"/>
                  </a:lnTo>
                  <a:lnTo>
                    <a:pt x="179082" y="27317"/>
                  </a:lnTo>
                  <a:lnTo>
                    <a:pt x="181965" y="26746"/>
                  </a:lnTo>
                  <a:lnTo>
                    <a:pt x="184785" y="25260"/>
                  </a:lnTo>
                  <a:lnTo>
                    <a:pt x="186131" y="27470"/>
                  </a:lnTo>
                  <a:lnTo>
                    <a:pt x="188290" y="29210"/>
                  </a:lnTo>
                  <a:lnTo>
                    <a:pt x="193675" y="30746"/>
                  </a:lnTo>
                  <a:lnTo>
                    <a:pt x="196443" y="30365"/>
                  </a:lnTo>
                  <a:lnTo>
                    <a:pt x="198869" y="29210"/>
                  </a:lnTo>
                  <a:lnTo>
                    <a:pt x="200571" y="32346"/>
                  </a:lnTo>
                  <a:lnTo>
                    <a:pt x="208114" y="34886"/>
                  </a:lnTo>
                  <a:lnTo>
                    <a:pt x="210743" y="34658"/>
                  </a:lnTo>
                  <a:lnTo>
                    <a:pt x="213626" y="33451"/>
                  </a:lnTo>
                  <a:lnTo>
                    <a:pt x="215341" y="36982"/>
                  </a:lnTo>
                  <a:lnTo>
                    <a:pt x="222364" y="39712"/>
                  </a:lnTo>
                  <a:lnTo>
                    <a:pt x="224853" y="39649"/>
                  </a:lnTo>
                  <a:lnTo>
                    <a:pt x="227012" y="38811"/>
                  </a:lnTo>
                  <a:lnTo>
                    <a:pt x="228193" y="38392"/>
                  </a:lnTo>
                  <a:lnTo>
                    <a:pt x="229882" y="42329"/>
                  </a:lnTo>
                  <a:lnTo>
                    <a:pt x="236385" y="45237"/>
                  </a:lnTo>
                  <a:lnTo>
                    <a:pt x="238734" y="45288"/>
                  </a:lnTo>
                  <a:lnTo>
                    <a:pt x="242544" y="44043"/>
                  </a:lnTo>
                  <a:lnTo>
                    <a:pt x="244170" y="48399"/>
                  </a:lnTo>
                  <a:lnTo>
                    <a:pt x="250151" y="51422"/>
                  </a:lnTo>
                  <a:lnTo>
                    <a:pt x="252349" y="51574"/>
                  </a:lnTo>
                  <a:lnTo>
                    <a:pt x="256298" y="50469"/>
                  </a:lnTo>
                  <a:lnTo>
                    <a:pt x="257162" y="49872"/>
                  </a:lnTo>
                  <a:lnTo>
                    <a:pt x="256730" y="50685"/>
                  </a:lnTo>
                  <a:lnTo>
                    <a:pt x="258165" y="55181"/>
                  </a:lnTo>
                  <a:lnTo>
                    <a:pt x="265417" y="59309"/>
                  </a:lnTo>
                  <a:lnTo>
                    <a:pt x="270040" y="58254"/>
                  </a:lnTo>
                  <a:lnTo>
                    <a:pt x="274154" y="51523"/>
                  </a:lnTo>
                  <a:close/>
                </a:path>
                <a:path w="424815" h="249554">
                  <a:moveTo>
                    <a:pt x="286842" y="59982"/>
                  </a:moveTo>
                  <a:lnTo>
                    <a:pt x="285711" y="55753"/>
                  </a:lnTo>
                  <a:lnTo>
                    <a:pt x="278828" y="51358"/>
                  </a:lnTo>
                  <a:lnTo>
                    <a:pt x="274485" y="52133"/>
                  </a:lnTo>
                  <a:lnTo>
                    <a:pt x="272592" y="55270"/>
                  </a:lnTo>
                  <a:lnTo>
                    <a:pt x="270700" y="58407"/>
                  </a:lnTo>
                  <a:lnTo>
                    <a:pt x="271818" y="62649"/>
                  </a:lnTo>
                  <a:lnTo>
                    <a:pt x="278384" y="66840"/>
                  </a:lnTo>
                  <a:lnTo>
                    <a:pt x="282727" y="66052"/>
                  </a:lnTo>
                  <a:lnTo>
                    <a:pt x="286842" y="59982"/>
                  </a:lnTo>
                  <a:close/>
                </a:path>
                <a:path w="424815" h="249554">
                  <a:moveTo>
                    <a:pt x="299097" y="69024"/>
                  </a:moveTo>
                  <a:lnTo>
                    <a:pt x="298259" y="65062"/>
                  </a:lnTo>
                  <a:lnTo>
                    <a:pt x="292100" y="60693"/>
                  </a:lnTo>
                  <a:lnTo>
                    <a:pt x="288061" y="61201"/>
                  </a:lnTo>
                  <a:lnTo>
                    <a:pt x="286156" y="64020"/>
                  </a:lnTo>
                  <a:lnTo>
                    <a:pt x="284251" y="66840"/>
                  </a:lnTo>
                  <a:lnTo>
                    <a:pt x="285102" y="70802"/>
                  </a:lnTo>
                  <a:lnTo>
                    <a:pt x="290995" y="74980"/>
                  </a:lnTo>
                  <a:lnTo>
                    <a:pt x="295033" y="74460"/>
                  </a:lnTo>
                  <a:lnTo>
                    <a:pt x="299097" y="69024"/>
                  </a:lnTo>
                  <a:close/>
                </a:path>
                <a:path w="424815" h="249554">
                  <a:moveTo>
                    <a:pt x="310921" y="78625"/>
                  </a:moveTo>
                  <a:lnTo>
                    <a:pt x="310324" y="74942"/>
                  </a:lnTo>
                  <a:lnTo>
                    <a:pt x="304876" y="70662"/>
                  </a:lnTo>
                  <a:lnTo>
                    <a:pt x="301155" y="70954"/>
                  </a:lnTo>
                  <a:lnTo>
                    <a:pt x="299275" y="73444"/>
                  </a:lnTo>
                  <a:lnTo>
                    <a:pt x="297395" y="75933"/>
                  </a:lnTo>
                  <a:lnTo>
                    <a:pt x="298005" y="79629"/>
                  </a:lnTo>
                  <a:lnTo>
                    <a:pt x="303225" y="83731"/>
                  </a:lnTo>
                  <a:lnTo>
                    <a:pt x="306946" y="83439"/>
                  </a:lnTo>
                  <a:lnTo>
                    <a:pt x="310921" y="78625"/>
                  </a:lnTo>
                  <a:close/>
                </a:path>
                <a:path w="424815" h="249554">
                  <a:moveTo>
                    <a:pt x="314782" y="116243"/>
                  </a:moveTo>
                  <a:lnTo>
                    <a:pt x="314426" y="111925"/>
                  </a:lnTo>
                  <a:lnTo>
                    <a:pt x="308470" y="106438"/>
                  </a:lnTo>
                  <a:lnTo>
                    <a:pt x="304114" y="106426"/>
                  </a:lnTo>
                  <a:lnTo>
                    <a:pt x="303593" y="107010"/>
                  </a:lnTo>
                  <a:lnTo>
                    <a:pt x="303885" y="106057"/>
                  </a:lnTo>
                  <a:lnTo>
                    <a:pt x="303403" y="102336"/>
                  </a:lnTo>
                  <a:lnTo>
                    <a:pt x="302412" y="100482"/>
                  </a:lnTo>
                  <a:lnTo>
                    <a:pt x="297421" y="96316"/>
                  </a:lnTo>
                  <a:lnTo>
                    <a:pt x="293166" y="96520"/>
                  </a:lnTo>
                  <a:lnTo>
                    <a:pt x="292544" y="92862"/>
                  </a:lnTo>
                  <a:lnTo>
                    <a:pt x="291388" y="90944"/>
                  </a:lnTo>
                  <a:lnTo>
                    <a:pt x="285864" y="86766"/>
                  </a:lnTo>
                  <a:lnTo>
                    <a:pt x="281952" y="87147"/>
                  </a:lnTo>
                  <a:lnTo>
                    <a:pt x="281724" y="85966"/>
                  </a:lnTo>
                  <a:lnTo>
                    <a:pt x="281241" y="83896"/>
                  </a:lnTo>
                  <a:lnTo>
                    <a:pt x="279920" y="81915"/>
                  </a:lnTo>
                  <a:lnTo>
                    <a:pt x="273837" y="77762"/>
                  </a:lnTo>
                  <a:lnTo>
                    <a:pt x="270243" y="78270"/>
                  </a:lnTo>
                  <a:lnTo>
                    <a:pt x="269519" y="75463"/>
                  </a:lnTo>
                  <a:lnTo>
                    <a:pt x="268008" y="73456"/>
                  </a:lnTo>
                  <a:lnTo>
                    <a:pt x="261353" y="69367"/>
                  </a:lnTo>
                  <a:lnTo>
                    <a:pt x="258127" y="69977"/>
                  </a:lnTo>
                  <a:lnTo>
                    <a:pt x="257378" y="67564"/>
                  </a:lnTo>
                  <a:lnTo>
                    <a:pt x="255676" y="65544"/>
                  </a:lnTo>
                  <a:lnTo>
                    <a:pt x="250888" y="62890"/>
                  </a:lnTo>
                  <a:lnTo>
                    <a:pt x="248234" y="62560"/>
                  </a:lnTo>
                  <a:lnTo>
                    <a:pt x="245910" y="63119"/>
                  </a:lnTo>
                  <a:lnTo>
                    <a:pt x="244894" y="60248"/>
                  </a:lnTo>
                  <a:lnTo>
                    <a:pt x="242989" y="58216"/>
                  </a:lnTo>
                  <a:lnTo>
                    <a:pt x="237807" y="55664"/>
                  </a:lnTo>
                  <a:lnTo>
                    <a:pt x="235013" y="55448"/>
                  </a:lnTo>
                  <a:lnTo>
                    <a:pt x="232117" y="56311"/>
                  </a:lnTo>
                  <a:lnTo>
                    <a:pt x="231190" y="54076"/>
                  </a:lnTo>
                  <a:lnTo>
                    <a:pt x="229298" y="52222"/>
                  </a:lnTo>
                  <a:lnTo>
                    <a:pt x="224269" y="50025"/>
                  </a:lnTo>
                  <a:lnTo>
                    <a:pt x="221615" y="49961"/>
                  </a:lnTo>
                  <a:lnTo>
                    <a:pt x="218427" y="51054"/>
                  </a:lnTo>
                  <a:lnTo>
                    <a:pt x="218224" y="50609"/>
                  </a:lnTo>
                  <a:lnTo>
                    <a:pt x="217220" y="48590"/>
                  </a:lnTo>
                  <a:lnTo>
                    <a:pt x="215366" y="46888"/>
                  </a:lnTo>
                  <a:lnTo>
                    <a:pt x="208064" y="44132"/>
                  </a:lnTo>
                  <a:lnTo>
                    <a:pt x="204101" y="45732"/>
                  </a:lnTo>
                  <a:lnTo>
                    <a:pt x="203034" y="43789"/>
                  </a:lnTo>
                  <a:lnTo>
                    <a:pt x="201206" y="42265"/>
                  </a:lnTo>
                  <a:lnTo>
                    <a:pt x="194183" y="40005"/>
                  </a:lnTo>
                  <a:lnTo>
                    <a:pt x="190017" y="41897"/>
                  </a:lnTo>
                  <a:lnTo>
                    <a:pt x="188633" y="39687"/>
                  </a:lnTo>
                  <a:lnTo>
                    <a:pt x="186855" y="38328"/>
                  </a:lnTo>
                  <a:lnTo>
                    <a:pt x="180162" y="36525"/>
                  </a:lnTo>
                  <a:lnTo>
                    <a:pt x="176453" y="38430"/>
                  </a:lnTo>
                  <a:lnTo>
                    <a:pt x="174472" y="35560"/>
                  </a:lnTo>
                  <a:lnTo>
                    <a:pt x="166001" y="33705"/>
                  </a:lnTo>
                  <a:lnTo>
                    <a:pt x="162090" y="35979"/>
                  </a:lnTo>
                  <a:lnTo>
                    <a:pt x="159727" y="32931"/>
                  </a:lnTo>
                  <a:lnTo>
                    <a:pt x="151752" y="31559"/>
                  </a:lnTo>
                  <a:lnTo>
                    <a:pt x="148094" y="33921"/>
                  </a:lnTo>
                  <a:lnTo>
                    <a:pt x="147066" y="41109"/>
                  </a:lnTo>
                  <a:lnTo>
                    <a:pt x="149720" y="44551"/>
                  </a:lnTo>
                  <a:lnTo>
                    <a:pt x="157289" y="45847"/>
                  </a:lnTo>
                  <a:lnTo>
                    <a:pt x="160540" y="43713"/>
                  </a:lnTo>
                  <a:lnTo>
                    <a:pt x="163182" y="47485"/>
                  </a:lnTo>
                  <a:lnTo>
                    <a:pt x="171196" y="49237"/>
                  </a:lnTo>
                  <a:lnTo>
                    <a:pt x="174231" y="47472"/>
                  </a:lnTo>
                  <a:lnTo>
                    <a:pt x="176466" y="51041"/>
                  </a:lnTo>
                  <a:lnTo>
                    <a:pt x="182791" y="52743"/>
                  </a:lnTo>
                  <a:lnTo>
                    <a:pt x="184937" y="52463"/>
                  </a:lnTo>
                  <a:lnTo>
                    <a:pt x="187325" y="51219"/>
                  </a:lnTo>
                  <a:lnTo>
                    <a:pt x="189560" y="55206"/>
                  </a:lnTo>
                  <a:lnTo>
                    <a:pt x="196164" y="57327"/>
                  </a:lnTo>
                  <a:lnTo>
                    <a:pt x="198437" y="57137"/>
                  </a:lnTo>
                  <a:lnTo>
                    <a:pt x="200520" y="56210"/>
                  </a:lnTo>
                  <a:lnTo>
                    <a:pt x="202412" y="59969"/>
                  </a:lnTo>
                  <a:lnTo>
                    <a:pt x="209270" y="62560"/>
                  </a:lnTo>
                  <a:lnTo>
                    <a:pt x="211683" y="62458"/>
                  </a:lnTo>
                  <a:lnTo>
                    <a:pt x="213766" y="61620"/>
                  </a:lnTo>
                  <a:lnTo>
                    <a:pt x="214249" y="61442"/>
                  </a:lnTo>
                  <a:lnTo>
                    <a:pt x="215595" y="64503"/>
                  </a:lnTo>
                  <a:lnTo>
                    <a:pt x="217347" y="66344"/>
                  </a:lnTo>
                  <a:lnTo>
                    <a:pt x="222084" y="68402"/>
                  </a:lnTo>
                  <a:lnTo>
                    <a:pt x="224650" y="68389"/>
                  </a:lnTo>
                  <a:lnTo>
                    <a:pt x="226885" y="67665"/>
                  </a:lnTo>
                  <a:lnTo>
                    <a:pt x="227965" y="70434"/>
                  </a:lnTo>
                  <a:lnTo>
                    <a:pt x="229717" y="72453"/>
                  </a:lnTo>
                  <a:lnTo>
                    <a:pt x="234569" y="74853"/>
                  </a:lnTo>
                  <a:lnTo>
                    <a:pt x="237274" y="74942"/>
                  </a:lnTo>
                  <a:lnTo>
                    <a:pt x="240106" y="74193"/>
                  </a:lnTo>
                  <a:lnTo>
                    <a:pt x="240855" y="76454"/>
                  </a:lnTo>
                  <a:lnTo>
                    <a:pt x="242430" y="78460"/>
                  </a:lnTo>
                  <a:lnTo>
                    <a:pt x="246938" y="80962"/>
                  </a:lnTo>
                  <a:lnTo>
                    <a:pt x="249491" y="81178"/>
                  </a:lnTo>
                  <a:lnTo>
                    <a:pt x="251904" y="80657"/>
                  </a:lnTo>
                  <a:lnTo>
                    <a:pt x="252793" y="83820"/>
                  </a:lnTo>
                  <a:lnTo>
                    <a:pt x="259029" y="87668"/>
                  </a:lnTo>
                  <a:lnTo>
                    <a:pt x="261429" y="88011"/>
                  </a:lnTo>
                  <a:lnTo>
                    <a:pt x="264274" y="87515"/>
                  </a:lnTo>
                  <a:lnTo>
                    <a:pt x="265074" y="91020"/>
                  </a:lnTo>
                  <a:lnTo>
                    <a:pt x="270814" y="94932"/>
                  </a:lnTo>
                  <a:lnTo>
                    <a:pt x="273050" y="95389"/>
                  </a:lnTo>
                  <a:lnTo>
                    <a:pt x="275158" y="95084"/>
                  </a:lnTo>
                  <a:lnTo>
                    <a:pt x="276288" y="94957"/>
                  </a:lnTo>
                  <a:lnTo>
                    <a:pt x="276999" y="98831"/>
                  </a:lnTo>
                  <a:lnTo>
                    <a:pt x="282219" y="102793"/>
                  </a:lnTo>
                  <a:lnTo>
                    <a:pt x="284314" y="103314"/>
                  </a:lnTo>
                  <a:lnTo>
                    <a:pt x="286321" y="103124"/>
                  </a:lnTo>
                  <a:lnTo>
                    <a:pt x="287985" y="102997"/>
                  </a:lnTo>
                  <a:lnTo>
                    <a:pt x="288544" y="107226"/>
                  </a:lnTo>
                  <a:lnTo>
                    <a:pt x="293281" y="111175"/>
                  </a:lnTo>
                  <a:lnTo>
                    <a:pt x="295224" y="111772"/>
                  </a:lnTo>
                  <a:lnTo>
                    <a:pt x="298983" y="111594"/>
                  </a:lnTo>
                  <a:lnTo>
                    <a:pt x="299910" y="111226"/>
                  </a:lnTo>
                  <a:lnTo>
                    <a:pt x="299339" y="111887"/>
                  </a:lnTo>
                  <a:lnTo>
                    <a:pt x="299681" y="116217"/>
                  </a:lnTo>
                  <a:lnTo>
                    <a:pt x="305333" y="121424"/>
                  </a:lnTo>
                  <a:lnTo>
                    <a:pt x="309689" y="121424"/>
                  </a:lnTo>
                  <a:lnTo>
                    <a:pt x="314782" y="116243"/>
                  </a:lnTo>
                  <a:close/>
                </a:path>
                <a:path w="424815" h="249554">
                  <a:moveTo>
                    <a:pt x="322275" y="88760"/>
                  </a:moveTo>
                  <a:lnTo>
                    <a:pt x="321894" y="85369"/>
                  </a:lnTo>
                  <a:lnTo>
                    <a:pt x="317144" y="81229"/>
                  </a:lnTo>
                  <a:lnTo>
                    <a:pt x="313740" y="81330"/>
                  </a:lnTo>
                  <a:lnTo>
                    <a:pt x="311912" y="83515"/>
                  </a:lnTo>
                  <a:lnTo>
                    <a:pt x="310083" y="85699"/>
                  </a:lnTo>
                  <a:lnTo>
                    <a:pt x="310464" y="89090"/>
                  </a:lnTo>
                  <a:lnTo>
                    <a:pt x="315048" y="93078"/>
                  </a:lnTo>
                  <a:lnTo>
                    <a:pt x="318452" y="92976"/>
                  </a:lnTo>
                  <a:lnTo>
                    <a:pt x="322275" y="88760"/>
                  </a:lnTo>
                  <a:close/>
                </a:path>
                <a:path w="424815" h="249554">
                  <a:moveTo>
                    <a:pt x="324408" y="126453"/>
                  </a:moveTo>
                  <a:lnTo>
                    <a:pt x="324269" y="122428"/>
                  </a:lnTo>
                  <a:lnTo>
                    <a:pt x="318998" y="117068"/>
                  </a:lnTo>
                  <a:lnTo>
                    <a:pt x="314960" y="116852"/>
                  </a:lnTo>
                  <a:lnTo>
                    <a:pt x="312610" y="119278"/>
                  </a:lnTo>
                  <a:lnTo>
                    <a:pt x="310261" y="121704"/>
                  </a:lnTo>
                  <a:lnTo>
                    <a:pt x="310388" y="125742"/>
                  </a:lnTo>
                  <a:lnTo>
                    <a:pt x="315404" y="130848"/>
                  </a:lnTo>
                  <a:lnTo>
                    <a:pt x="319455" y="131038"/>
                  </a:lnTo>
                  <a:lnTo>
                    <a:pt x="324408" y="126453"/>
                  </a:lnTo>
                  <a:close/>
                </a:path>
                <a:path w="424815" h="249554">
                  <a:moveTo>
                    <a:pt x="333121" y="99402"/>
                  </a:moveTo>
                  <a:lnTo>
                    <a:pt x="332930" y="96329"/>
                  </a:lnTo>
                  <a:lnTo>
                    <a:pt x="328828" y="92379"/>
                  </a:lnTo>
                  <a:lnTo>
                    <a:pt x="325755" y="92316"/>
                  </a:lnTo>
                  <a:lnTo>
                    <a:pt x="324015" y="94208"/>
                  </a:lnTo>
                  <a:lnTo>
                    <a:pt x="322275" y="96100"/>
                  </a:lnTo>
                  <a:lnTo>
                    <a:pt x="322465" y="99174"/>
                  </a:lnTo>
                  <a:lnTo>
                    <a:pt x="326428" y="102984"/>
                  </a:lnTo>
                  <a:lnTo>
                    <a:pt x="329501" y="103047"/>
                  </a:lnTo>
                  <a:lnTo>
                    <a:pt x="333121" y="99402"/>
                  </a:lnTo>
                  <a:close/>
                </a:path>
                <a:path w="424815" h="249554">
                  <a:moveTo>
                    <a:pt x="333590" y="133362"/>
                  </a:moveTo>
                  <a:lnTo>
                    <a:pt x="328968" y="128181"/>
                  </a:lnTo>
                  <a:lnTo>
                    <a:pt x="325247" y="127800"/>
                  </a:lnTo>
                  <a:lnTo>
                    <a:pt x="322961" y="129933"/>
                  </a:lnTo>
                  <a:lnTo>
                    <a:pt x="320675" y="132067"/>
                  </a:lnTo>
                  <a:lnTo>
                    <a:pt x="320611" y="135801"/>
                  </a:lnTo>
                  <a:lnTo>
                    <a:pt x="325031" y="140754"/>
                  </a:lnTo>
                  <a:lnTo>
                    <a:pt x="328752" y="141135"/>
                  </a:lnTo>
                  <a:lnTo>
                    <a:pt x="333527" y="137109"/>
                  </a:lnTo>
                  <a:lnTo>
                    <a:pt x="333590" y="133362"/>
                  </a:lnTo>
                  <a:close/>
                </a:path>
                <a:path w="424815" h="249554">
                  <a:moveTo>
                    <a:pt x="342366" y="144729"/>
                  </a:moveTo>
                  <a:lnTo>
                    <a:pt x="338366" y="139763"/>
                  </a:lnTo>
                  <a:lnTo>
                    <a:pt x="334962" y="139242"/>
                  </a:lnTo>
                  <a:lnTo>
                    <a:pt x="332765" y="141097"/>
                  </a:lnTo>
                  <a:lnTo>
                    <a:pt x="330568" y="142951"/>
                  </a:lnTo>
                  <a:lnTo>
                    <a:pt x="330339" y="146380"/>
                  </a:lnTo>
                  <a:lnTo>
                    <a:pt x="334175" y="151130"/>
                  </a:lnTo>
                  <a:lnTo>
                    <a:pt x="337578" y="151650"/>
                  </a:lnTo>
                  <a:lnTo>
                    <a:pt x="342138" y="148158"/>
                  </a:lnTo>
                  <a:lnTo>
                    <a:pt x="342366" y="144729"/>
                  </a:lnTo>
                  <a:close/>
                </a:path>
                <a:path w="424815" h="249554">
                  <a:moveTo>
                    <a:pt x="350570" y="156464"/>
                  </a:moveTo>
                  <a:lnTo>
                    <a:pt x="347154" y="151765"/>
                  </a:lnTo>
                  <a:lnTo>
                    <a:pt x="344081" y="151142"/>
                  </a:lnTo>
                  <a:lnTo>
                    <a:pt x="341998" y="152730"/>
                  </a:lnTo>
                  <a:lnTo>
                    <a:pt x="339915" y="154317"/>
                  </a:lnTo>
                  <a:lnTo>
                    <a:pt x="339547" y="157429"/>
                  </a:lnTo>
                  <a:lnTo>
                    <a:pt x="342836" y="161950"/>
                  </a:lnTo>
                  <a:lnTo>
                    <a:pt x="345909" y="162560"/>
                  </a:lnTo>
                  <a:lnTo>
                    <a:pt x="350202" y="159575"/>
                  </a:lnTo>
                  <a:lnTo>
                    <a:pt x="350570" y="156464"/>
                  </a:lnTo>
                  <a:close/>
                </a:path>
                <a:path w="424815" h="249554">
                  <a:moveTo>
                    <a:pt x="358203" y="168567"/>
                  </a:moveTo>
                  <a:lnTo>
                    <a:pt x="355346" y="164185"/>
                  </a:lnTo>
                  <a:lnTo>
                    <a:pt x="352602" y="163487"/>
                  </a:lnTo>
                  <a:lnTo>
                    <a:pt x="350647" y="164820"/>
                  </a:lnTo>
                  <a:lnTo>
                    <a:pt x="348691" y="166154"/>
                  </a:lnTo>
                  <a:lnTo>
                    <a:pt x="348234" y="168948"/>
                  </a:lnTo>
                  <a:lnTo>
                    <a:pt x="350989" y="173177"/>
                  </a:lnTo>
                  <a:lnTo>
                    <a:pt x="353733" y="173875"/>
                  </a:lnTo>
                  <a:lnTo>
                    <a:pt x="357733" y="171361"/>
                  </a:lnTo>
                  <a:lnTo>
                    <a:pt x="358203" y="168567"/>
                  </a:lnTo>
                  <a:close/>
                </a:path>
                <a:path w="424815" h="249554">
                  <a:moveTo>
                    <a:pt x="374154" y="145199"/>
                  </a:moveTo>
                  <a:lnTo>
                    <a:pt x="370928" y="140525"/>
                  </a:lnTo>
                  <a:lnTo>
                    <a:pt x="367931" y="139852"/>
                  </a:lnTo>
                  <a:lnTo>
                    <a:pt x="363778" y="142887"/>
                  </a:lnTo>
                  <a:lnTo>
                    <a:pt x="363372" y="145948"/>
                  </a:lnTo>
                  <a:lnTo>
                    <a:pt x="366483" y="150482"/>
                  </a:lnTo>
                  <a:lnTo>
                    <a:pt x="369468" y="151142"/>
                  </a:lnTo>
                  <a:lnTo>
                    <a:pt x="371602" y="149707"/>
                  </a:lnTo>
                  <a:lnTo>
                    <a:pt x="373735" y="148272"/>
                  </a:lnTo>
                  <a:lnTo>
                    <a:pt x="374154" y="145199"/>
                  </a:lnTo>
                  <a:close/>
                </a:path>
                <a:path w="424815" h="249554">
                  <a:moveTo>
                    <a:pt x="383425" y="158432"/>
                  </a:moveTo>
                  <a:lnTo>
                    <a:pt x="380949" y="154419"/>
                  </a:lnTo>
                  <a:lnTo>
                    <a:pt x="379717" y="153517"/>
                  </a:lnTo>
                  <a:lnTo>
                    <a:pt x="378396" y="153149"/>
                  </a:lnTo>
                  <a:lnTo>
                    <a:pt x="377037" y="152819"/>
                  </a:lnTo>
                  <a:lnTo>
                    <a:pt x="375602" y="153009"/>
                  </a:lnTo>
                  <a:lnTo>
                    <a:pt x="373227" y="154571"/>
                  </a:lnTo>
                  <a:lnTo>
                    <a:pt x="372516" y="155790"/>
                  </a:lnTo>
                  <a:lnTo>
                    <a:pt x="372300" y="157137"/>
                  </a:lnTo>
                  <a:lnTo>
                    <a:pt x="372033" y="158496"/>
                  </a:lnTo>
                  <a:lnTo>
                    <a:pt x="372275" y="159981"/>
                  </a:lnTo>
                  <a:lnTo>
                    <a:pt x="374662" y="163855"/>
                  </a:lnTo>
                  <a:lnTo>
                    <a:pt x="377926" y="164757"/>
                  </a:lnTo>
                  <a:lnTo>
                    <a:pt x="380365" y="163283"/>
                  </a:lnTo>
                  <a:lnTo>
                    <a:pt x="382803" y="161810"/>
                  </a:lnTo>
                  <a:lnTo>
                    <a:pt x="383425" y="158432"/>
                  </a:lnTo>
                  <a:close/>
                </a:path>
                <a:path w="424815" h="249554">
                  <a:moveTo>
                    <a:pt x="385038" y="220903"/>
                  </a:moveTo>
                  <a:lnTo>
                    <a:pt x="383120" y="216052"/>
                  </a:lnTo>
                  <a:lnTo>
                    <a:pt x="380580" y="214833"/>
                  </a:lnTo>
                  <a:lnTo>
                    <a:pt x="376237" y="216687"/>
                  </a:lnTo>
                  <a:lnTo>
                    <a:pt x="375221" y="219354"/>
                  </a:lnTo>
                  <a:lnTo>
                    <a:pt x="377075" y="224053"/>
                  </a:lnTo>
                  <a:lnTo>
                    <a:pt x="379615" y="225272"/>
                  </a:lnTo>
                  <a:lnTo>
                    <a:pt x="381825" y="224421"/>
                  </a:lnTo>
                  <a:lnTo>
                    <a:pt x="384035" y="223570"/>
                  </a:lnTo>
                  <a:lnTo>
                    <a:pt x="385038" y="220903"/>
                  </a:lnTo>
                  <a:close/>
                </a:path>
                <a:path w="424815" h="249554">
                  <a:moveTo>
                    <a:pt x="390613" y="234683"/>
                  </a:moveTo>
                  <a:lnTo>
                    <a:pt x="384708" y="228193"/>
                  </a:lnTo>
                  <a:lnTo>
                    <a:pt x="382257" y="229108"/>
                  </a:lnTo>
                  <a:lnTo>
                    <a:pt x="381368" y="230060"/>
                  </a:lnTo>
                  <a:lnTo>
                    <a:pt x="380898" y="231203"/>
                  </a:lnTo>
                  <a:lnTo>
                    <a:pt x="380377" y="232371"/>
                  </a:lnTo>
                  <a:lnTo>
                    <a:pt x="380288" y="233756"/>
                  </a:lnTo>
                  <a:lnTo>
                    <a:pt x="381622" y="237731"/>
                  </a:lnTo>
                  <a:lnTo>
                    <a:pt x="384365" y="239217"/>
                  </a:lnTo>
                  <a:lnTo>
                    <a:pt x="386854" y="238391"/>
                  </a:lnTo>
                  <a:lnTo>
                    <a:pt x="389343" y="237578"/>
                  </a:lnTo>
                  <a:lnTo>
                    <a:pt x="390613" y="234683"/>
                  </a:lnTo>
                  <a:close/>
                </a:path>
                <a:path w="424815" h="249554">
                  <a:moveTo>
                    <a:pt x="392049" y="172123"/>
                  </a:moveTo>
                  <a:lnTo>
                    <a:pt x="390385" y="169087"/>
                  </a:lnTo>
                  <a:lnTo>
                    <a:pt x="388772" y="166014"/>
                  </a:lnTo>
                  <a:lnTo>
                    <a:pt x="385051" y="164973"/>
                  </a:lnTo>
                  <a:lnTo>
                    <a:pt x="379691" y="168186"/>
                  </a:lnTo>
                  <a:lnTo>
                    <a:pt x="379018" y="171729"/>
                  </a:lnTo>
                  <a:lnTo>
                    <a:pt x="380568" y="174675"/>
                  </a:lnTo>
                  <a:lnTo>
                    <a:pt x="382155" y="177596"/>
                  </a:lnTo>
                  <a:lnTo>
                    <a:pt x="385686" y="178752"/>
                  </a:lnTo>
                  <a:lnTo>
                    <a:pt x="388429" y="177266"/>
                  </a:lnTo>
                  <a:lnTo>
                    <a:pt x="391172" y="175780"/>
                  </a:lnTo>
                  <a:lnTo>
                    <a:pt x="392049" y="172123"/>
                  </a:lnTo>
                  <a:close/>
                </a:path>
                <a:path w="424815" h="249554">
                  <a:moveTo>
                    <a:pt x="395516" y="248742"/>
                  </a:moveTo>
                  <a:lnTo>
                    <a:pt x="394639" y="245668"/>
                  </a:lnTo>
                  <a:lnTo>
                    <a:pt x="393827" y="242595"/>
                  </a:lnTo>
                  <a:lnTo>
                    <a:pt x="390715" y="240893"/>
                  </a:lnTo>
                  <a:lnTo>
                    <a:pt x="385241" y="242658"/>
                  </a:lnTo>
                  <a:lnTo>
                    <a:pt x="383908" y="245694"/>
                  </a:lnTo>
                  <a:lnTo>
                    <a:pt x="384848" y="249224"/>
                  </a:lnTo>
                  <a:lnTo>
                    <a:pt x="395274" y="249224"/>
                  </a:lnTo>
                  <a:lnTo>
                    <a:pt x="395516" y="248742"/>
                  </a:lnTo>
                  <a:close/>
                </a:path>
                <a:path w="424815" h="249554">
                  <a:moveTo>
                    <a:pt x="400011" y="186232"/>
                  </a:moveTo>
                  <a:lnTo>
                    <a:pt x="392988" y="178841"/>
                  </a:lnTo>
                  <a:lnTo>
                    <a:pt x="391274" y="178904"/>
                  </a:lnTo>
                  <a:lnTo>
                    <a:pt x="388277" y="180505"/>
                  </a:lnTo>
                  <a:lnTo>
                    <a:pt x="387273" y="181876"/>
                  </a:lnTo>
                  <a:lnTo>
                    <a:pt x="386664" y="184226"/>
                  </a:lnTo>
                  <a:lnTo>
                    <a:pt x="386600" y="185051"/>
                  </a:lnTo>
                  <a:lnTo>
                    <a:pt x="386791" y="186728"/>
                  </a:lnTo>
                  <a:lnTo>
                    <a:pt x="386994" y="187579"/>
                  </a:lnTo>
                  <a:lnTo>
                    <a:pt x="388962" y="191643"/>
                  </a:lnTo>
                  <a:lnTo>
                    <a:pt x="392734" y="193090"/>
                  </a:lnTo>
                  <a:lnTo>
                    <a:pt x="395795" y="191630"/>
                  </a:lnTo>
                  <a:lnTo>
                    <a:pt x="398856" y="190169"/>
                  </a:lnTo>
                  <a:lnTo>
                    <a:pt x="400011" y="186232"/>
                  </a:lnTo>
                  <a:close/>
                </a:path>
                <a:path w="424815" h="249554">
                  <a:moveTo>
                    <a:pt x="407263" y="200748"/>
                  </a:moveTo>
                  <a:lnTo>
                    <a:pt x="405663" y="196989"/>
                  </a:lnTo>
                  <a:lnTo>
                    <a:pt x="404914" y="195097"/>
                  </a:lnTo>
                  <a:lnTo>
                    <a:pt x="403377" y="193763"/>
                  </a:lnTo>
                  <a:lnTo>
                    <a:pt x="400050" y="192392"/>
                  </a:lnTo>
                  <a:lnTo>
                    <a:pt x="398195" y="192366"/>
                  </a:lnTo>
                  <a:lnTo>
                    <a:pt x="394881" y="193954"/>
                  </a:lnTo>
                  <a:lnTo>
                    <a:pt x="393725" y="195389"/>
                  </a:lnTo>
                  <a:lnTo>
                    <a:pt x="392658" y="198729"/>
                  </a:lnTo>
                  <a:lnTo>
                    <a:pt x="392811" y="200596"/>
                  </a:lnTo>
                  <a:lnTo>
                    <a:pt x="393534" y="202412"/>
                  </a:lnTo>
                  <a:lnTo>
                    <a:pt x="395058" y="205994"/>
                  </a:lnTo>
                  <a:lnTo>
                    <a:pt x="399034" y="207759"/>
                  </a:lnTo>
                  <a:lnTo>
                    <a:pt x="402424" y="206349"/>
                  </a:lnTo>
                  <a:lnTo>
                    <a:pt x="405815" y="204939"/>
                  </a:lnTo>
                  <a:lnTo>
                    <a:pt x="407263" y="200748"/>
                  </a:lnTo>
                  <a:close/>
                </a:path>
                <a:path w="424815" h="249554">
                  <a:moveTo>
                    <a:pt x="424662" y="246354"/>
                  </a:moveTo>
                  <a:lnTo>
                    <a:pt x="423392" y="241490"/>
                  </a:lnTo>
                  <a:lnTo>
                    <a:pt x="421982" y="236651"/>
                  </a:lnTo>
                  <a:lnTo>
                    <a:pt x="418007" y="234340"/>
                  </a:lnTo>
                  <a:lnTo>
                    <a:pt x="419620" y="230847"/>
                  </a:lnTo>
                  <a:lnTo>
                    <a:pt x="418211" y="226339"/>
                  </a:lnTo>
                  <a:lnTo>
                    <a:pt x="416687" y="221881"/>
                  </a:lnTo>
                  <a:lnTo>
                    <a:pt x="412229" y="219583"/>
                  </a:lnTo>
                  <a:lnTo>
                    <a:pt x="413816" y="215633"/>
                  </a:lnTo>
                  <a:lnTo>
                    <a:pt x="412292" y="211505"/>
                  </a:lnTo>
                  <a:lnTo>
                    <a:pt x="410705" y="207391"/>
                  </a:lnTo>
                  <a:lnTo>
                    <a:pt x="406273" y="205397"/>
                  </a:lnTo>
                  <a:lnTo>
                    <a:pt x="399008" y="208470"/>
                  </a:lnTo>
                  <a:lnTo>
                    <a:pt x="397484" y="212801"/>
                  </a:lnTo>
                  <a:lnTo>
                    <a:pt x="398983" y="216687"/>
                  </a:lnTo>
                  <a:lnTo>
                    <a:pt x="400418" y="220611"/>
                  </a:lnTo>
                  <a:lnTo>
                    <a:pt x="404152" y="222491"/>
                  </a:lnTo>
                  <a:lnTo>
                    <a:pt x="402285" y="226987"/>
                  </a:lnTo>
                  <a:lnTo>
                    <a:pt x="403720" y="231203"/>
                  </a:lnTo>
                  <a:lnTo>
                    <a:pt x="405041" y="235458"/>
                  </a:lnTo>
                  <a:lnTo>
                    <a:pt x="408330" y="237324"/>
                  </a:lnTo>
                  <a:lnTo>
                    <a:pt x="406400" y="241363"/>
                  </a:lnTo>
                  <a:lnTo>
                    <a:pt x="407733" y="245897"/>
                  </a:lnTo>
                  <a:lnTo>
                    <a:pt x="408597" y="249224"/>
                  </a:lnTo>
                  <a:lnTo>
                    <a:pt x="418947" y="249224"/>
                  </a:lnTo>
                  <a:lnTo>
                    <a:pt x="422859" y="249224"/>
                  </a:lnTo>
                  <a:lnTo>
                    <a:pt x="423164" y="249224"/>
                  </a:lnTo>
                  <a:lnTo>
                    <a:pt x="424662" y="2463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516281"/>
              <a:ext cx="485140" cy="342265"/>
            </a:xfrm>
            <a:custGeom>
              <a:avLst/>
              <a:gdLst/>
              <a:ahLst/>
              <a:cxnLst/>
              <a:rect l="l" t="t" r="r" b="b"/>
              <a:pathLst>
                <a:path w="485140" h="342265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36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85140" h="342265">
                  <a:moveTo>
                    <a:pt x="66090" y="13563"/>
                  </a:moveTo>
                  <a:lnTo>
                    <a:pt x="65290" y="4165"/>
                  </a:lnTo>
                  <a:lnTo>
                    <a:pt x="60744" y="863"/>
                  </a:lnTo>
                  <a:lnTo>
                    <a:pt x="50317" y="2044"/>
                  </a:lnTo>
                  <a:lnTo>
                    <a:pt x="46609" y="6311"/>
                  </a:lnTo>
                  <a:lnTo>
                    <a:pt x="47256" y="10985"/>
                  </a:lnTo>
                  <a:lnTo>
                    <a:pt x="47904" y="15659"/>
                  </a:lnTo>
                  <a:lnTo>
                    <a:pt x="52451" y="18986"/>
                  </a:lnTo>
                  <a:lnTo>
                    <a:pt x="62382" y="17856"/>
                  </a:lnTo>
                  <a:lnTo>
                    <a:pt x="66090" y="13563"/>
                  </a:lnTo>
                  <a:close/>
                </a:path>
                <a:path w="485140" h="342265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22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85140" h="342265">
                  <a:moveTo>
                    <a:pt x="104394" y="3314"/>
                  </a:moveTo>
                  <a:lnTo>
                    <a:pt x="100812" y="114"/>
                  </a:lnTo>
                  <a:lnTo>
                    <a:pt x="91922" y="241"/>
                  </a:lnTo>
                  <a:lnTo>
                    <a:pt x="88430" y="3556"/>
                  </a:lnTo>
                  <a:lnTo>
                    <a:pt x="88582" y="7556"/>
                  </a:lnTo>
                  <a:lnTo>
                    <a:pt x="88734" y="11557"/>
                  </a:lnTo>
                  <a:lnTo>
                    <a:pt x="92303" y="14757"/>
                  </a:lnTo>
                  <a:lnTo>
                    <a:pt x="100838" y="14630"/>
                  </a:lnTo>
                  <a:lnTo>
                    <a:pt x="104317" y="11328"/>
                  </a:lnTo>
                  <a:lnTo>
                    <a:pt x="104394" y="3314"/>
                  </a:lnTo>
                  <a:close/>
                </a:path>
                <a:path w="485140" h="342265">
                  <a:moveTo>
                    <a:pt x="138633" y="37731"/>
                  </a:moveTo>
                  <a:lnTo>
                    <a:pt x="134785" y="33705"/>
                  </a:lnTo>
                  <a:lnTo>
                    <a:pt x="124409" y="33045"/>
                  </a:lnTo>
                  <a:lnTo>
                    <a:pt x="120053" y="36550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89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51"/>
                  </a:lnTo>
                  <a:lnTo>
                    <a:pt x="79032" y="32562"/>
                  </a:lnTo>
                  <a:lnTo>
                    <a:pt x="76111" y="31661"/>
                  </a:lnTo>
                  <a:lnTo>
                    <a:pt x="66675" y="32435"/>
                  </a:lnTo>
                  <a:lnTo>
                    <a:pt x="63512" y="35826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83" y="44742"/>
                  </a:lnTo>
                  <a:lnTo>
                    <a:pt x="4965" y="43268"/>
                  </a:lnTo>
                  <a:lnTo>
                    <a:pt x="1574" y="42938"/>
                  </a:lnTo>
                  <a:lnTo>
                    <a:pt x="0" y="43370"/>
                  </a:lnTo>
                  <a:lnTo>
                    <a:pt x="0" y="66560"/>
                  </a:lnTo>
                  <a:lnTo>
                    <a:pt x="1066" y="66700"/>
                  </a:lnTo>
                  <a:lnTo>
                    <a:pt x="7454" y="64922"/>
                  </a:lnTo>
                  <a:lnTo>
                    <a:pt x="9994" y="62839"/>
                  </a:lnTo>
                  <a:lnTo>
                    <a:pt x="11645" y="60299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55"/>
                  </a:lnTo>
                  <a:lnTo>
                    <a:pt x="77533" y="52019"/>
                  </a:lnTo>
                  <a:lnTo>
                    <a:pt x="80137" y="50660"/>
                  </a:lnTo>
                  <a:lnTo>
                    <a:pt x="81991" y="48653"/>
                  </a:lnTo>
                  <a:lnTo>
                    <a:pt x="83032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72"/>
                  </a:lnTo>
                  <a:lnTo>
                    <a:pt x="123545" y="49911"/>
                  </a:lnTo>
                  <a:lnTo>
                    <a:pt x="133388" y="50533"/>
                  </a:lnTo>
                  <a:lnTo>
                    <a:pt x="137744" y="47015"/>
                  </a:lnTo>
                  <a:lnTo>
                    <a:pt x="138633" y="37731"/>
                  </a:lnTo>
                  <a:close/>
                </a:path>
                <a:path w="485140" h="342265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85140" h="342265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85140" h="342265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85140" h="342265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85140" h="342265">
                  <a:moveTo>
                    <a:pt x="215303" y="85407"/>
                  </a:moveTo>
                  <a:lnTo>
                    <a:pt x="212686" y="81000"/>
                  </a:lnTo>
                  <a:lnTo>
                    <a:pt x="203517" y="78257"/>
                  </a:lnTo>
                  <a:lnTo>
                    <a:pt x="198894" y="80505"/>
                  </a:lnTo>
                  <a:lnTo>
                    <a:pt x="198640" y="81407"/>
                  </a:lnTo>
                  <a:lnTo>
                    <a:pt x="198450" y="80251"/>
                  </a:lnTo>
                  <a:lnTo>
                    <a:pt x="196011" y="76555"/>
                  </a:lnTo>
                  <a:lnTo>
                    <a:pt x="193992" y="75095"/>
                  </a:lnTo>
                  <a:lnTo>
                    <a:pt x="186537" y="73253"/>
                  </a:lnTo>
                  <a:lnTo>
                    <a:pt x="182130" y="75666"/>
                  </a:lnTo>
                  <a:lnTo>
                    <a:pt x="180975" y="74015"/>
                  </a:lnTo>
                  <a:lnTo>
                    <a:pt x="179578" y="72110"/>
                  </a:lnTo>
                  <a:lnTo>
                    <a:pt x="177355" y="70662"/>
                  </a:lnTo>
                  <a:lnTo>
                    <a:pt x="169316" y="69088"/>
                  </a:lnTo>
                  <a:lnTo>
                    <a:pt x="165354" y="71513"/>
                  </a:lnTo>
                  <a:lnTo>
                    <a:pt x="164503" y="70396"/>
                  </a:lnTo>
                  <a:lnTo>
                    <a:pt x="162928" y="68453"/>
                  </a:lnTo>
                  <a:lnTo>
                    <a:pt x="160489" y="67030"/>
                  </a:lnTo>
                  <a:lnTo>
                    <a:pt x="151879" y="65773"/>
                  </a:lnTo>
                  <a:lnTo>
                    <a:pt x="148336" y="68160"/>
                  </a:lnTo>
                  <a:lnTo>
                    <a:pt x="146100" y="65544"/>
                  </a:lnTo>
                  <a:lnTo>
                    <a:pt x="143459" y="64198"/>
                  </a:lnTo>
                  <a:lnTo>
                    <a:pt x="134277" y="63296"/>
                  </a:lnTo>
                  <a:lnTo>
                    <a:pt x="131165" y="65633"/>
                  </a:lnTo>
                  <a:lnTo>
                    <a:pt x="129133" y="63449"/>
                  </a:lnTo>
                  <a:lnTo>
                    <a:pt x="126276" y="62179"/>
                  </a:lnTo>
                  <a:lnTo>
                    <a:pt x="119811" y="61849"/>
                  </a:lnTo>
                  <a:lnTo>
                    <a:pt x="116827" y="62877"/>
                  </a:lnTo>
                  <a:lnTo>
                    <a:pt x="114642" y="64681"/>
                  </a:lnTo>
                  <a:lnTo>
                    <a:pt x="112077" y="62166"/>
                  </a:lnTo>
                  <a:lnTo>
                    <a:pt x="109004" y="60998"/>
                  </a:lnTo>
                  <a:lnTo>
                    <a:pt x="102184" y="60960"/>
                  </a:lnTo>
                  <a:lnTo>
                    <a:pt x="99098" y="62191"/>
                  </a:lnTo>
                  <a:lnTo>
                    <a:pt x="96469" y="64592"/>
                  </a:lnTo>
                  <a:lnTo>
                    <a:pt x="94322" y="62712"/>
                  </a:lnTo>
                  <a:lnTo>
                    <a:pt x="91363" y="61709"/>
                  </a:lnTo>
                  <a:lnTo>
                    <a:pt x="84886" y="62001"/>
                  </a:lnTo>
                  <a:lnTo>
                    <a:pt x="82029" y="63296"/>
                  </a:lnTo>
                  <a:lnTo>
                    <a:pt x="79222" y="66103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81"/>
                  </a:lnTo>
                  <a:lnTo>
                    <a:pt x="41694" y="69456"/>
                  </a:lnTo>
                  <a:lnTo>
                    <a:pt x="39090" y="68948"/>
                  </a:lnTo>
                  <a:lnTo>
                    <a:pt x="31051" y="70497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45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78"/>
                  </a:lnTo>
                  <a:lnTo>
                    <a:pt x="34645" y="87820"/>
                  </a:lnTo>
                  <a:lnTo>
                    <a:pt x="42252" y="86347"/>
                  </a:lnTo>
                  <a:lnTo>
                    <a:pt x="44373" y="84937"/>
                  </a:lnTo>
                  <a:lnTo>
                    <a:pt x="46266" y="82384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64"/>
                  </a:lnTo>
                  <a:lnTo>
                    <a:pt x="85979" y="82905"/>
                  </a:lnTo>
                  <a:lnTo>
                    <a:pt x="92075" y="82638"/>
                  </a:lnTo>
                  <a:lnTo>
                    <a:pt x="94792" y="81292"/>
                  </a:lnTo>
                  <a:lnTo>
                    <a:pt x="96786" y="79362"/>
                  </a:lnTo>
                  <a:lnTo>
                    <a:pt x="99377" y="81749"/>
                  </a:lnTo>
                  <a:lnTo>
                    <a:pt x="102285" y="82981"/>
                  </a:lnTo>
                  <a:lnTo>
                    <a:pt x="108686" y="83019"/>
                  </a:lnTo>
                  <a:lnTo>
                    <a:pt x="111607" y="81711"/>
                  </a:lnTo>
                  <a:lnTo>
                    <a:pt x="114223" y="79451"/>
                  </a:lnTo>
                  <a:lnTo>
                    <a:pt x="116192" y="81457"/>
                  </a:lnTo>
                  <a:lnTo>
                    <a:pt x="118897" y="82765"/>
                  </a:lnTo>
                  <a:lnTo>
                    <a:pt x="124980" y="83083"/>
                  </a:lnTo>
                  <a:lnTo>
                    <a:pt x="127812" y="81991"/>
                  </a:lnTo>
                  <a:lnTo>
                    <a:pt x="130086" y="80187"/>
                  </a:lnTo>
                  <a:lnTo>
                    <a:pt x="132676" y="83096"/>
                  </a:lnTo>
                  <a:lnTo>
                    <a:pt x="141287" y="83934"/>
                  </a:lnTo>
                  <a:lnTo>
                    <a:pt x="144018" y="83058"/>
                  </a:lnTo>
                  <a:lnTo>
                    <a:pt x="146138" y="81495"/>
                  </a:lnTo>
                  <a:lnTo>
                    <a:pt x="146761" y="81064"/>
                  </a:lnTo>
                  <a:lnTo>
                    <a:pt x="149440" y="84391"/>
                  </a:lnTo>
                  <a:lnTo>
                    <a:pt x="157556" y="85572"/>
                  </a:lnTo>
                  <a:lnTo>
                    <a:pt x="160172" y="84899"/>
                  </a:lnTo>
                  <a:lnTo>
                    <a:pt x="162255" y="83477"/>
                  </a:lnTo>
                  <a:lnTo>
                    <a:pt x="163410" y="82740"/>
                  </a:lnTo>
                  <a:lnTo>
                    <a:pt x="166154" y="86499"/>
                  </a:lnTo>
                  <a:lnTo>
                    <a:pt x="173748" y="87985"/>
                  </a:lnTo>
                  <a:lnTo>
                    <a:pt x="176250" y="87464"/>
                  </a:lnTo>
                  <a:lnTo>
                    <a:pt x="179984" y="85229"/>
                  </a:lnTo>
                  <a:lnTo>
                    <a:pt x="182778" y="89433"/>
                  </a:lnTo>
                  <a:lnTo>
                    <a:pt x="189839" y="91186"/>
                  </a:lnTo>
                  <a:lnTo>
                    <a:pt x="192214" y="90817"/>
                  </a:lnTo>
                  <a:lnTo>
                    <a:pt x="196113" y="88671"/>
                  </a:lnTo>
                  <a:lnTo>
                    <a:pt x="196888" y="87820"/>
                  </a:lnTo>
                  <a:lnTo>
                    <a:pt x="196634" y="88785"/>
                  </a:lnTo>
                  <a:lnTo>
                    <a:pt x="199250" y="93192"/>
                  </a:lnTo>
                  <a:lnTo>
                    <a:pt x="207949" y="95796"/>
                  </a:lnTo>
                  <a:lnTo>
                    <a:pt x="212585" y="93548"/>
                  </a:lnTo>
                  <a:lnTo>
                    <a:pt x="215303" y="85407"/>
                  </a:lnTo>
                  <a:close/>
                </a:path>
                <a:path w="485140" h="342265">
                  <a:moveTo>
                    <a:pt x="226060" y="58039"/>
                  </a:moveTo>
                  <a:lnTo>
                    <a:pt x="224256" y="54864"/>
                  </a:lnTo>
                  <a:lnTo>
                    <a:pt x="217868" y="52806"/>
                  </a:lnTo>
                  <a:lnTo>
                    <a:pt x="214566" y="54330"/>
                  </a:lnTo>
                  <a:lnTo>
                    <a:pt x="213690" y="57238"/>
                  </a:lnTo>
                  <a:lnTo>
                    <a:pt x="212813" y="60147"/>
                  </a:lnTo>
                  <a:lnTo>
                    <a:pt x="214617" y="63322"/>
                  </a:lnTo>
                  <a:lnTo>
                    <a:pt x="220789" y="65303"/>
                  </a:lnTo>
                  <a:lnTo>
                    <a:pt x="224091" y="63779"/>
                  </a:lnTo>
                  <a:lnTo>
                    <a:pt x="226060" y="58039"/>
                  </a:lnTo>
                  <a:close/>
                </a:path>
                <a:path w="485140" h="342265">
                  <a:moveTo>
                    <a:pt x="230809" y="91274"/>
                  </a:moveTo>
                  <a:lnTo>
                    <a:pt x="228574" y="87071"/>
                  </a:lnTo>
                  <a:lnTo>
                    <a:pt x="220192" y="84099"/>
                  </a:lnTo>
                  <a:lnTo>
                    <a:pt x="215798" y="85966"/>
                  </a:lnTo>
                  <a:lnTo>
                    <a:pt x="214553" y="89763"/>
                  </a:lnTo>
                  <a:lnTo>
                    <a:pt x="213309" y="93560"/>
                  </a:lnTo>
                  <a:lnTo>
                    <a:pt x="215544" y="97777"/>
                  </a:lnTo>
                  <a:lnTo>
                    <a:pt x="223520" y="100596"/>
                  </a:lnTo>
                  <a:lnTo>
                    <a:pt x="227926" y="98704"/>
                  </a:lnTo>
                  <a:lnTo>
                    <a:pt x="230809" y="91274"/>
                  </a:lnTo>
                  <a:close/>
                </a:path>
                <a:path w="485140" h="342265">
                  <a:moveTo>
                    <a:pt x="246011" y="97840"/>
                  </a:moveTo>
                  <a:lnTo>
                    <a:pt x="244144" y="93840"/>
                  </a:lnTo>
                  <a:lnTo>
                    <a:pt x="236550" y="90728"/>
                  </a:lnTo>
                  <a:lnTo>
                    <a:pt x="232397" y="92265"/>
                  </a:lnTo>
                  <a:lnTo>
                    <a:pt x="231076" y="95707"/>
                  </a:lnTo>
                  <a:lnTo>
                    <a:pt x="229755" y="99148"/>
                  </a:lnTo>
                  <a:lnTo>
                    <a:pt x="231622" y="103149"/>
                  </a:lnTo>
                  <a:lnTo>
                    <a:pt x="238874" y="106133"/>
                  </a:lnTo>
                  <a:lnTo>
                    <a:pt x="243027" y="104597"/>
                  </a:lnTo>
                  <a:lnTo>
                    <a:pt x="246011" y="97840"/>
                  </a:lnTo>
                  <a:close/>
                </a:path>
                <a:path w="485140" h="342265">
                  <a:moveTo>
                    <a:pt x="260870" y="105130"/>
                  </a:moveTo>
                  <a:lnTo>
                    <a:pt x="259334" y="101371"/>
                  </a:lnTo>
                  <a:lnTo>
                    <a:pt x="252526" y="98171"/>
                  </a:lnTo>
                  <a:lnTo>
                    <a:pt x="248640" y="99390"/>
                  </a:lnTo>
                  <a:lnTo>
                    <a:pt x="247269" y="102489"/>
                  </a:lnTo>
                  <a:lnTo>
                    <a:pt x="245897" y="105587"/>
                  </a:lnTo>
                  <a:lnTo>
                    <a:pt x="247434" y="109347"/>
                  </a:lnTo>
                  <a:lnTo>
                    <a:pt x="253961" y="112420"/>
                  </a:lnTo>
                  <a:lnTo>
                    <a:pt x="257848" y="111201"/>
                  </a:lnTo>
                  <a:lnTo>
                    <a:pt x="260870" y="105130"/>
                  </a:lnTo>
                  <a:close/>
                </a:path>
                <a:path w="485140" h="342265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85140" h="342265">
                  <a:moveTo>
                    <a:pt x="289458" y="121704"/>
                  </a:moveTo>
                  <a:lnTo>
                    <a:pt x="288493" y="118491"/>
                  </a:lnTo>
                  <a:lnTo>
                    <a:pt x="283197" y="115316"/>
                  </a:lnTo>
                  <a:lnTo>
                    <a:pt x="279920" y="116001"/>
                  </a:lnTo>
                  <a:lnTo>
                    <a:pt x="278536" y="118427"/>
                  </a:lnTo>
                  <a:lnTo>
                    <a:pt x="277152" y="120853"/>
                  </a:lnTo>
                  <a:lnTo>
                    <a:pt x="278104" y="124066"/>
                  </a:lnTo>
                  <a:lnTo>
                    <a:pt x="283235" y="127127"/>
                  </a:lnTo>
                  <a:lnTo>
                    <a:pt x="286512" y="126453"/>
                  </a:lnTo>
                  <a:lnTo>
                    <a:pt x="289458" y="121704"/>
                  </a:lnTo>
                  <a:close/>
                </a:path>
                <a:path w="485140" h="342265">
                  <a:moveTo>
                    <a:pt x="294487" y="88900"/>
                  </a:moveTo>
                  <a:lnTo>
                    <a:pt x="293357" y="85420"/>
                  </a:lnTo>
                  <a:lnTo>
                    <a:pt x="287502" y="82118"/>
                  </a:lnTo>
                  <a:lnTo>
                    <a:pt x="283984" y="82969"/>
                  </a:lnTo>
                  <a:lnTo>
                    <a:pt x="281139" y="88341"/>
                  </a:lnTo>
                  <a:lnTo>
                    <a:pt x="282282" y="91808"/>
                  </a:lnTo>
                  <a:lnTo>
                    <a:pt x="287947" y="95008"/>
                  </a:lnTo>
                  <a:lnTo>
                    <a:pt x="291465" y="94157"/>
                  </a:lnTo>
                  <a:lnTo>
                    <a:pt x="292976" y="91528"/>
                  </a:lnTo>
                  <a:lnTo>
                    <a:pt x="294487" y="88900"/>
                  </a:lnTo>
                  <a:close/>
                </a:path>
                <a:path w="485140" h="342265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85140" h="342265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85140" h="342265">
                  <a:moveTo>
                    <a:pt x="342874" y="120383"/>
                  </a:moveTo>
                  <a:lnTo>
                    <a:pt x="333705" y="111061"/>
                  </a:lnTo>
                  <a:lnTo>
                    <a:pt x="330758" y="111391"/>
                  </a:lnTo>
                  <a:lnTo>
                    <a:pt x="328968" y="112344"/>
                  </a:lnTo>
                  <a:lnTo>
                    <a:pt x="326618" y="115595"/>
                  </a:lnTo>
                  <a:lnTo>
                    <a:pt x="326275" y="117576"/>
                  </a:lnTo>
                  <a:lnTo>
                    <a:pt x="326834" y="120383"/>
                  </a:lnTo>
                  <a:lnTo>
                    <a:pt x="327202" y="121297"/>
                  </a:lnTo>
                  <a:lnTo>
                    <a:pt x="328256" y="122974"/>
                  </a:lnTo>
                  <a:lnTo>
                    <a:pt x="328930" y="123786"/>
                  </a:lnTo>
                  <a:lnTo>
                    <a:pt x="333133" y="127076"/>
                  </a:lnTo>
                  <a:lnTo>
                    <a:pt x="337870" y="126657"/>
                  </a:lnTo>
                  <a:lnTo>
                    <a:pt x="340372" y="123520"/>
                  </a:lnTo>
                  <a:lnTo>
                    <a:pt x="342874" y="120383"/>
                  </a:lnTo>
                  <a:close/>
                </a:path>
                <a:path w="485140" h="342265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85140" h="342265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85140" h="342265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85140" h="342265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85140" h="342265">
                  <a:moveTo>
                    <a:pt x="374154" y="237693"/>
                  </a:moveTo>
                  <a:lnTo>
                    <a:pt x="370928" y="233019"/>
                  </a:lnTo>
                  <a:lnTo>
                    <a:pt x="367931" y="232346"/>
                  </a:lnTo>
                  <a:lnTo>
                    <a:pt x="363778" y="235381"/>
                  </a:lnTo>
                  <a:lnTo>
                    <a:pt x="363372" y="238442"/>
                  </a:lnTo>
                  <a:lnTo>
                    <a:pt x="366483" y="242976"/>
                  </a:lnTo>
                  <a:lnTo>
                    <a:pt x="369468" y="243636"/>
                  </a:lnTo>
                  <a:lnTo>
                    <a:pt x="371602" y="242201"/>
                  </a:lnTo>
                  <a:lnTo>
                    <a:pt x="373735" y="240766"/>
                  </a:lnTo>
                  <a:lnTo>
                    <a:pt x="374154" y="237693"/>
                  </a:lnTo>
                  <a:close/>
                </a:path>
                <a:path w="485140" h="342265">
                  <a:moveTo>
                    <a:pt x="381533" y="197319"/>
                  </a:moveTo>
                  <a:lnTo>
                    <a:pt x="372287" y="191198"/>
                  </a:lnTo>
                  <a:lnTo>
                    <a:pt x="370471" y="191681"/>
                  </a:lnTo>
                  <a:lnTo>
                    <a:pt x="367703" y="194119"/>
                  </a:lnTo>
                  <a:lnTo>
                    <a:pt x="366979" y="195821"/>
                  </a:lnTo>
                  <a:lnTo>
                    <a:pt x="366890" y="198450"/>
                  </a:lnTo>
                  <a:lnTo>
                    <a:pt x="367042" y="199339"/>
                  </a:lnTo>
                  <a:lnTo>
                    <a:pt x="367639" y="201066"/>
                  </a:lnTo>
                  <a:lnTo>
                    <a:pt x="368071" y="201930"/>
                  </a:lnTo>
                  <a:lnTo>
                    <a:pt x="371157" y="205752"/>
                  </a:lnTo>
                  <a:lnTo>
                    <a:pt x="375488" y="206362"/>
                  </a:lnTo>
                  <a:lnTo>
                    <a:pt x="378383" y="204063"/>
                  </a:lnTo>
                  <a:lnTo>
                    <a:pt x="381279" y="201764"/>
                  </a:lnTo>
                  <a:lnTo>
                    <a:pt x="381533" y="197319"/>
                  </a:lnTo>
                  <a:close/>
                </a:path>
                <a:path w="485140" h="342265">
                  <a:moveTo>
                    <a:pt x="392772" y="210908"/>
                  </a:moveTo>
                  <a:lnTo>
                    <a:pt x="390156" y="207327"/>
                  </a:lnTo>
                  <a:lnTo>
                    <a:pt x="388886" y="205511"/>
                  </a:lnTo>
                  <a:lnTo>
                    <a:pt x="386943" y="204482"/>
                  </a:lnTo>
                  <a:lnTo>
                    <a:pt x="383082" y="203835"/>
                  </a:lnTo>
                  <a:lnTo>
                    <a:pt x="381114" y="204266"/>
                  </a:lnTo>
                  <a:lnTo>
                    <a:pt x="377990" y="206743"/>
                  </a:lnTo>
                  <a:lnTo>
                    <a:pt x="377126" y="208546"/>
                  </a:lnTo>
                  <a:lnTo>
                    <a:pt x="376809" y="212344"/>
                  </a:lnTo>
                  <a:lnTo>
                    <a:pt x="377431" y="214287"/>
                  </a:lnTo>
                  <a:lnTo>
                    <a:pt x="378637" y="216039"/>
                  </a:lnTo>
                  <a:lnTo>
                    <a:pt x="381127" y="219456"/>
                  </a:lnTo>
                  <a:lnTo>
                    <a:pt x="385775" y="220357"/>
                  </a:lnTo>
                  <a:lnTo>
                    <a:pt x="389013" y="218033"/>
                  </a:lnTo>
                  <a:lnTo>
                    <a:pt x="392252" y="215709"/>
                  </a:lnTo>
                  <a:lnTo>
                    <a:pt x="392772" y="210908"/>
                  </a:lnTo>
                  <a:close/>
                </a:path>
                <a:path w="485140" h="342265">
                  <a:moveTo>
                    <a:pt x="455866" y="341718"/>
                  </a:moveTo>
                  <a:lnTo>
                    <a:pt x="455777" y="341363"/>
                  </a:lnTo>
                  <a:lnTo>
                    <a:pt x="453415" y="339763"/>
                  </a:lnTo>
                  <a:lnTo>
                    <a:pt x="455155" y="336588"/>
                  </a:lnTo>
                  <a:lnTo>
                    <a:pt x="453618" y="330263"/>
                  </a:lnTo>
                  <a:lnTo>
                    <a:pt x="451840" y="324002"/>
                  </a:lnTo>
                  <a:lnTo>
                    <a:pt x="449795" y="322757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46" y="305282"/>
                  </a:lnTo>
                  <a:lnTo>
                    <a:pt x="445160" y="303110"/>
                  </a:lnTo>
                  <a:lnTo>
                    <a:pt x="443026" y="296964"/>
                  </a:lnTo>
                  <a:lnTo>
                    <a:pt x="440651" y="290906"/>
                  </a:lnTo>
                  <a:lnTo>
                    <a:pt x="437375" y="289318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98"/>
                  </a:lnTo>
                  <a:lnTo>
                    <a:pt x="428307" y="265315"/>
                  </a:lnTo>
                  <a:lnTo>
                    <a:pt x="425691" y="260134"/>
                  </a:lnTo>
                  <a:lnTo>
                    <a:pt x="421398" y="258559"/>
                  </a:lnTo>
                  <a:lnTo>
                    <a:pt x="422338" y="254952"/>
                  </a:lnTo>
                  <a:lnTo>
                    <a:pt x="419811" y="250101"/>
                  </a:lnTo>
                  <a:lnTo>
                    <a:pt x="417131" y="245338"/>
                  </a:lnTo>
                  <a:lnTo>
                    <a:pt x="412343" y="243852"/>
                  </a:lnTo>
                  <a:lnTo>
                    <a:pt x="413207" y="239776"/>
                  </a:lnTo>
                  <a:lnTo>
                    <a:pt x="410616" y="235343"/>
                  </a:lnTo>
                  <a:lnTo>
                    <a:pt x="407911" y="230987"/>
                  </a:lnTo>
                  <a:lnTo>
                    <a:pt x="402602" y="229654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15"/>
                  </a:lnTo>
                  <a:lnTo>
                    <a:pt x="396455" y="244030"/>
                  </a:lnTo>
                  <a:lnTo>
                    <a:pt x="398894" y="248221"/>
                  </a:lnTo>
                  <a:lnTo>
                    <a:pt x="402831" y="249389"/>
                  </a:lnTo>
                  <a:lnTo>
                    <a:pt x="401777" y="254127"/>
                  </a:lnTo>
                  <a:lnTo>
                    <a:pt x="404304" y="258610"/>
                  </a:lnTo>
                  <a:lnTo>
                    <a:pt x="406679" y="263182"/>
                  </a:lnTo>
                  <a:lnTo>
                    <a:pt x="410146" y="264414"/>
                  </a:lnTo>
                  <a:lnTo>
                    <a:pt x="408965" y="268668"/>
                  </a:lnTo>
                  <a:lnTo>
                    <a:pt x="411429" y="273532"/>
                  </a:lnTo>
                  <a:lnTo>
                    <a:pt x="413702" y="278498"/>
                  </a:lnTo>
                  <a:lnTo>
                    <a:pt x="416687" y="279717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300"/>
                  </a:lnTo>
                  <a:lnTo>
                    <a:pt x="421182" y="298627"/>
                  </a:lnTo>
                  <a:lnTo>
                    <a:pt x="423405" y="304266"/>
                  </a:lnTo>
                  <a:lnTo>
                    <a:pt x="425386" y="309994"/>
                  </a:lnTo>
                  <a:lnTo>
                    <a:pt x="427482" y="311099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65" y="327710"/>
                  </a:lnTo>
                  <a:lnTo>
                    <a:pt x="431711" y="329806"/>
                  </a:lnTo>
                  <a:lnTo>
                    <a:pt x="433387" y="335635"/>
                  </a:lnTo>
                  <a:lnTo>
                    <a:pt x="434797" y="341528"/>
                  </a:lnTo>
                  <a:lnTo>
                    <a:pt x="435114" y="341718"/>
                  </a:lnTo>
                  <a:lnTo>
                    <a:pt x="438823" y="341718"/>
                  </a:lnTo>
                  <a:lnTo>
                    <a:pt x="452361" y="341718"/>
                  </a:lnTo>
                  <a:lnTo>
                    <a:pt x="455866" y="341718"/>
                  </a:lnTo>
                  <a:close/>
                </a:path>
                <a:path w="485140" h="342265">
                  <a:moveTo>
                    <a:pt x="483158" y="332994"/>
                  </a:moveTo>
                  <a:lnTo>
                    <a:pt x="482003" y="327926"/>
                  </a:lnTo>
                  <a:lnTo>
                    <a:pt x="480682" y="322897"/>
                  </a:lnTo>
                  <a:lnTo>
                    <a:pt x="476415" y="320243"/>
                  </a:lnTo>
                  <a:lnTo>
                    <a:pt x="479031" y="314960"/>
                  </a:lnTo>
                  <a:lnTo>
                    <a:pt x="477532" y="309600"/>
                  </a:lnTo>
                  <a:lnTo>
                    <a:pt x="475856" y="304292"/>
                  </a:lnTo>
                  <a:lnTo>
                    <a:pt x="471868" y="302056"/>
                  </a:lnTo>
                  <a:lnTo>
                    <a:pt x="474052" y="297116"/>
                  </a:lnTo>
                  <a:lnTo>
                    <a:pt x="472173" y="291465"/>
                  </a:lnTo>
                  <a:lnTo>
                    <a:pt x="470103" y="285902"/>
                  </a:lnTo>
                  <a:lnTo>
                    <a:pt x="466458" y="284086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97"/>
                  </a:lnTo>
                  <a:lnTo>
                    <a:pt x="450913" y="238772"/>
                  </a:lnTo>
                  <a:lnTo>
                    <a:pt x="447497" y="232587"/>
                  </a:lnTo>
                  <a:lnTo>
                    <a:pt x="445020" y="231762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90"/>
                  </a:lnTo>
                  <a:lnTo>
                    <a:pt x="431558" y="206108"/>
                  </a:lnTo>
                  <a:lnTo>
                    <a:pt x="427558" y="200266"/>
                  </a:lnTo>
                  <a:lnTo>
                    <a:pt x="423672" y="199377"/>
                  </a:lnTo>
                  <a:lnTo>
                    <a:pt x="424065" y="196342"/>
                  </a:lnTo>
                  <a:lnTo>
                    <a:pt x="420243" y="190855"/>
                  </a:lnTo>
                  <a:lnTo>
                    <a:pt x="416191" y="185508"/>
                  </a:lnTo>
                  <a:lnTo>
                    <a:pt x="411810" y="184734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74"/>
                  </a:lnTo>
                  <a:lnTo>
                    <a:pt x="395516" y="162153"/>
                  </a:lnTo>
                  <a:lnTo>
                    <a:pt x="391502" y="157759"/>
                  </a:lnTo>
                  <a:lnTo>
                    <a:pt x="386067" y="157353"/>
                  </a:lnTo>
                  <a:lnTo>
                    <a:pt x="385978" y="152819"/>
                  </a:lnTo>
                  <a:lnTo>
                    <a:pt x="382155" y="148767"/>
                  </a:lnTo>
                  <a:lnTo>
                    <a:pt x="378218" y="144818"/>
                  </a:lnTo>
                  <a:lnTo>
                    <a:pt x="372275" y="144691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95"/>
                  </a:lnTo>
                  <a:lnTo>
                    <a:pt x="369277" y="161429"/>
                  </a:lnTo>
                  <a:lnTo>
                    <a:pt x="372897" y="165265"/>
                  </a:lnTo>
                  <a:lnTo>
                    <a:pt x="377342" y="165544"/>
                  </a:lnTo>
                  <a:lnTo>
                    <a:pt x="377393" y="170827"/>
                  </a:lnTo>
                  <a:lnTo>
                    <a:pt x="381165" y="174955"/>
                  </a:lnTo>
                  <a:lnTo>
                    <a:pt x="384797" y="179222"/>
                  </a:lnTo>
                  <a:lnTo>
                    <a:pt x="388747" y="179666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602"/>
                  </a:lnTo>
                  <a:lnTo>
                    <a:pt x="402818" y="203593"/>
                  </a:lnTo>
                  <a:lnTo>
                    <a:pt x="406400" y="208737"/>
                  </a:lnTo>
                  <a:lnTo>
                    <a:pt x="409384" y="209372"/>
                  </a:lnTo>
                  <a:lnTo>
                    <a:pt x="408838" y="213207"/>
                  </a:lnTo>
                  <a:lnTo>
                    <a:pt x="412572" y="218630"/>
                  </a:lnTo>
                  <a:lnTo>
                    <a:pt x="416064" y="224218"/>
                  </a:lnTo>
                  <a:lnTo>
                    <a:pt x="418541" y="224878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49"/>
                  </a:lnTo>
                  <a:lnTo>
                    <a:pt x="430809" y="249415"/>
                  </a:lnTo>
                  <a:lnTo>
                    <a:pt x="433743" y="255308"/>
                  </a:lnTo>
                  <a:lnTo>
                    <a:pt x="437413" y="256667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80" y="289013"/>
                  </a:lnTo>
                  <a:lnTo>
                    <a:pt x="452107" y="292684"/>
                  </a:lnTo>
                  <a:lnTo>
                    <a:pt x="454050" y="297929"/>
                  </a:lnTo>
                  <a:lnTo>
                    <a:pt x="455815" y="303250"/>
                  </a:lnTo>
                  <a:lnTo>
                    <a:pt x="460502" y="305790"/>
                  </a:lnTo>
                  <a:lnTo>
                    <a:pt x="458660" y="309816"/>
                  </a:lnTo>
                  <a:lnTo>
                    <a:pt x="460248" y="314845"/>
                  </a:lnTo>
                  <a:lnTo>
                    <a:pt x="461670" y="319913"/>
                  </a:lnTo>
                  <a:lnTo>
                    <a:pt x="466610" y="322922"/>
                  </a:lnTo>
                  <a:lnTo>
                    <a:pt x="464388" y="327279"/>
                  </a:lnTo>
                  <a:lnTo>
                    <a:pt x="465632" y="332054"/>
                  </a:lnTo>
                  <a:lnTo>
                    <a:pt x="466725" y="336867"/>
                  </a:lnTo>
                  <a:lnTo>
                    <a:pt x="471309" y="339940"/>
                  </a:lnTo>
                  <a:lnTo>
                    <a:pt x="480415" y="337921"/>
                  </a:lnTo>
                  <a:lnTo>
                    <a:pt x="483158" y="332994"/>
                  </a:lnTo>
                  <a:close/>
                </a:path>
                <a:path w="485140" h="342265">
                  <a:moveTo>
                    <a:pt x="484593" y="341718"/>
                  </a:moveTo>
                  <a:lnTo>
                    <a:pt x="480225" y="338683"/>
                  </a:lnTo>
                  <a:lnTo>
                    <a:pt x="471766" y="340614"/>
                  </a:lnTo>
                  <a:lnTo>
                    <a:pt x="471144" y="341718"/>
                  </a:lnTo>
                  <a:lnTo>
                    <a:pt x="484593" y="3417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463169"/>
              <a:ext cx="597535" cy="394970"/>
            </a:xfrm>
            <a:custGeom>
              <a:avLst/>
              <a:gdLst/>
              <a:ahLst/>
              <a:cxnLst/>
              <a:rect l="l" t="t" r="r" b="b"/>
              <a:pathLst>
                <a:path w="597535" h="394970">
                  <a:moveTo>
                    <a:pt x="2971" y="39522"/>
                  </a:moveTo>
                  <a:lnTo>
                    <a:pt x="1092" y="31013"/>
                  </a:lnTo>
                  <a:lnTo>
                    <a:pt x="0" y="30403"/>
                  </a:lnTo>
                  <a:lnTo>
                    <a:pt x="0" y="43865"/>
                  </a:lnTo>
                  <a:lnTo>
                    <a:pt x="2971" y="39522"/>
                  </a:lnTo>
                  <a:close/>
                </a:path>
                <a:path w="597535" h="394970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597535" h="394970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597535" h="394970">
                  <a:moveTo>
                    <a:pt x="104394" y="56426"/>
                  </a:moveTo>
                  <a:lnTo>
                    <a:pt x="100812" y="53225"/>
                  </a:lnTo>
                  <a:lnTo>
                    <a:pt x="91922" y="53352"/>
                  </a:lnTo>
                  <a:lnTo>
                    <a:pt x="88430" y="56667"/>
                  </a:lnTo>
                  <a:lnTo>
                    <a:pt x="88582" y="60667"/>
                  </a:lnTo>
                  <a:lnTo>
                    <a:pt x="88734" y="64668"/>
                  </a:lnTo>
                  <a:lnTo>
                    <a:pt x="92303" y="67868"/>
                  </a:lnTo>
                  <a:lnTo>
                    <a:pt x="100838" y="67741"/>
                  </a:lnTo>
                  <a:lnTo>
                    <a:pt x="104317" y="64439"/>
                  </a:lnTo>
                  <a:lnTo>
                    <a:pt x="104394" y="56426"/>
                  </a:lnTo>
                  <a:close/>
                </a:path>
                <a:path w="597535" h="394970">
                  <a:moveTo>
                    <a:pt x="123901" y="57365"/>
                  </a:moveTo>
                  <a:lnTo>
                    <a:pt x="120789" y="54292"/>
                  </a:lnTo>
                  <a:lnTo>
                    <a:pt x="112699" y="54013"/>
                  </a:lnTo>
                  <a:lnTo>
                    <a:pt x="109372" y="56857"/>
                  </a:lnTo>
                  <a:lnTo>
                    <a:pt x="109321" y="60515"/>
                  </a:lnTo>
                  <a:lnTo>
                    <a:pt x="109270" y="64173"/>
                  </a:lnTo>
                  <a:lnTo>
                    <a:pt x="112382" y="67246"/>
                  </a:lnTo>
                  <a:lnTo>
                    <a:pt x="120180" y="67513"/>
                  </a:lnTo>
                  <a:lnTo>
                    <a:pt x="123494" y="64668"/>
                  </a:lnTo>
                  <a:lnTo>
                    <a:pt x="123901" y="57365"/>
                  </a:lnTo>
                  <a:close/>
                </a:path>
                <a:path w="597535" h="394970">
                  <a:moveTo>
                    <a:pt x="131673" y="21767"/>
                  </a:moveTo>
                  <a:lnTo>
                    <a:pt x="128663" y="18669"/>
                  </a:lnTo>
                  <a:lnTo>
                    <a:pt x="120751" y="18199"/>
                  </a:lnTo>
                  <a:lnTo>
                    <a:pt x="117436" y="20916"/>
                  </a:lnTo>
                  <a:lnTo>
                    <a:pt x="117221" y="28092"/>
                  </a:lnTo>
                  <a:lnTo>
                    <a:pt x="120218" y="31178"/>
                  </a:lnTo>
                  <a:lnTo>
                    <a:pt x="127889" y="31648"/>
                  </a:lnTo>
                  <a:lnTo>
                    <a:pt x="131191" y="28930"/>
                  </a:lnTo>
                  <a:lnTo>
                    <a:pt x="131432" y="25349"/>
                  </a:lnTo>
                  <a:lnTo>
                    <a:pt x="131673" y="21767"/>
                  </a:lnTo>
                  <a:close/>
                </a:path>
                <a:path w="597535" h="394970">
                  <a:moveTo>
                    <a:pt x="143319" y="59207"/>
                  </a:moveTo>
                  <a:lnTo>
                    <a:pt x="140652" y="56299"/>
                  </a:lnTo>
                  <a:lnTo>
                    <a:pt x="133375" y="55676"/>
                  </a:lnTo>
                  <a:lnTo>
                    <a:pt x="130251" y="58102"/>
                  </a:lnTo>
                  <a:lnTo>
                    <a:pt x="130035" y="61391"/>
                  </a:lnTo>
                  <a:lnTo>
                    <a:pt x="129819" y="64681"/>
                  </a:lnTo>
                  <a:lnTo>
                    <a:pt x="132499" y="67602"/>
                  </a:lnTo>
                  <a:lnTo>
                    <a:pt x="139534" y="68199"/>
                  </a:lnTo>
                  <a:lnTo>
                    <a:pt x="142646" y="65786"/>
                  </a:lnTo>
                  <a:lnTo>
                    <a:pt x="143319" y="59207"/>
                  </a:lnTo>
                  <a:close/>
                </a:path>
                <a:path w="597535" h="394970">
                  <a:moveTo>
                    <a:pt x="154355" y="23431"/>
                  </a:moveTo>
                  <a:lnTo>
                    <a:pt x="151193" y="19850"/>
                  </a:lnTo>
                  <a:lnTo>
                    <a:pt x="144640" y="19113"/>
                  </a:lnTo>
                  <a:lnTo>
                    <a:pt x="142582" y="19697"/>
                  </a:lnTo>
                  <a:lnTo>
                    <a:pt x="141058" y="20840"/>
                  </a:lnTo>
                  <a:lnTo>
                    <a:pt x="139522" y="22034"/>
                  </a:lnTo>
                  <a:lnTo>
                    <a:pt x="138493" y="23787"/>
                  </a:lnTo>
                  <a:lnTo>
                    <a:pt x="138176" y="27749"/>
                  </a:lnTo>
                  <a:lnTo>
                    <a:pt x="138899" y="29578"/>
                  </a:lnTo>
                  <a:lnTo>
                    <a:pt x="140182" y="30975"/>
                  </a:lnTo>
                  <a:lnTo>
                    <a:pt x="141465" y="32423"/>
                  </a:lnTo>
                  <a:lnTo>
                    <a:pt x="143294" y="33439"/>
                  </a:lnTo>
                  <a:lnTo>
                    <a:pt x="149618" y="34150"/>
                  </a:lnTo>
                  <a:lnTo>
                    <a:pt x="153416" y="31318"/>
                  </a:lnTo>
                  <a:lnTo>
                    <a:pt x="153885" y="27381"/>
                  </a:lnTo>
                  <a:lnTo>
                    <a:pt x="154355" y="23431"/>
                  </a:lnTo>
                  <a:close/>
                </a:path>
                <a:path w="597535" h="394970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597535" h="394970">
                  <a:moveTo>
                    <a:pt x="199364" y="30149"/>
                  </a:moveTo>
                  <a:lnTo>
                    <a:pt x="196024" y="25501"/>
                  </a:lnTo>
                  <a:lnTo>
                    <a:pt x="189585" y="24117"/>
                  </a:lnTo>
                  <a:lnTo>
                    <a:pt x="188315" y="24079"/>
                  </a:lnTo>
                  <a:lnTo>
                    <a:pt x="187121" y="24282"/>
                  </a:lnTo>
                  <a:lnTo>
                    <a:pt x="179628" y="33477"/>
                  </a:lnTo>
                  <a:lnTo>
                    <a:pt x="180289" y="35763"/>
                  </a:lnTo>
                  <a:lnTo>
                    <a:pt x="192481" y="42291"/>
                  </a:lnTo>
                  <a:lnTo>
                    <a:pt x="197307" y="39395"/>
                  </a:lnTo>
                  <a:lnTo>
                    <a:pt x="198335" y="34772"/>
                  </a:lnTo>
                  <a:lnTo>
                    <a:pt x="199364" y="30149"/>
                  </a:lnTo>
                  <a:close/>
                </a:path>
                <a:path w="597535" h="394970">
                  <a:moveTo>
                    <a:pt x="221589" y="35191"/>
                  </a:moveTo>
                  <a:lnTo>
                    <a:pt x="218224" y="29997"/>
                  </a:lnTo>
                  <a:lnTo>
                    <a:pt x="212712" y="28524"/>
                  </a:lnTo>
                  <a:lnTo>
                    <a:pt x="209981" y="27724"/>
                  </a:lnTo>
                  <a:lnTo>
                    <a:pt x="207200" y="28282"/>
                  </a:lnTo>
                  <a:lnTo>
                    <a:pt x="202831" y="30746"/>
                  </a:lnTo>
                  <a:lnTo>
                    <a:pt x="201218" y="32778"/>
                  </a:lnTo>
                  <a:lnTo>
                    <a:pt x="200101" y="37782"/>
                  </a:lnTo>
                  <a:lnTo>
                    <a:pt x="200698" y="40271"/>
                  </a:lnTo>
                  <a:lnTo>
                    <a:pt x="203454" y="44323"/>
                  </a:lnTo>
                  <a:lnTo>
                    <a:pt x="205638" y="45758"/>
                  </a:lnTo>
                  <a:lnTo>
                    <a:pt x="208267" y="46520"/>
                  </a:lnTo>
                  <a:lnTo>
                    <a:pt x="213512" y="47942"/>
                  </a:lnTo>
                  <a:lnTo>
                    <a:pt x="218871" y="45072"/>
                  </a:lnTo>
                  <a:lnTo>
                    <a:pt x="220230" y="40132"/>
                  </a:lnTo>
                  <a:lnTo>
                    <a:pt x="221589" y="35191"/>
                  </a:lnTo>
                  <a:close/>
                </a:path>
                <a:path w="597535" h="394970">
                  <a:moveTo>
                    <a:pt x="223354" y="75158"/>
                  </a:moveTo>
                  <a:lnTo>
                    <a:pt x="221297" y="71767"/>
                  </a:lnTo>
                  <a:lnTo>
                    <a:pt x="214287" y="69697"/>
                  </a:lnTo>
                  <a:lnTo>
                    <a:pt x="210769" y="71450"/>
                  </a:lnTo>
                  <a:lnTo>
                    <a:pt x="209080" y="77838"/>
                  </a:lnTo>
                  <a:lnTo>
                    <a:pt x="211137" y="81229"/>
                  </a:lnTo>
                  <a:lnTo>
                    <a:pt x="217906" y="83235"/>
                  </a:lnTo>
                  <a:lnTo>
                    <a:pt x="221424" y="81483"/>
                  </a:lnTo>
                  <a:lnTo>
                    <a:pt x="222389" y="78320"/>
                  </a:lnTo>
                  <a:lnTo>
                    <a:pt x="223354" y="75158"/>
                  </a:lnTo>
                  <a:close/>
                </a:path>
                <a:path w="597535" h="394970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597535" h="394970">
                  <a:moveTo>
                    <a:pt x="262991" y="88531"/>
                  </a:moveTo>
                  <a:lnTo>
                    <a:pt x="260908" y="84162"/>
                  </a:lnTo>
                  <a:lnTo>
                    <a:pt x="256794" y="82486"/>
                  </a:lnTo>
                  <a:lnTo>
                    <a:pt x="252704" y="80721"/>
                  </a:lnTo>
                  <a:lnTo>
                    <a:pt x="248145" y="82689"/>
                  </a:lnTo>
                  <a:lnTo>
                    <a:pt x="245402" y="90220"/>
                  </a:lnTo>
                  <a:lnTo>
                    <a:pt x="247586" y="94310"/>
                  </a:lnTo>
                  <a:lnTo>
                    <a:pt x="251510" y="95999"/>
                  </a:lnTo>
                  <a:lnTo>
                    <a:pt x="255460" y="97612"/>
                  </a:lnTo>
                  <a:lnTo>
                    <a:pt x="259918" y="95923"/>
                  </a:lnTo>
                  <a:lnTo>
                    <a:pt x="261454" y="92227"/>
                  </a:lnTo>
                  <a:lnTo>
                    <a:pt x="262991" y="88531"/>
                  </a:lnTo>
                  <a:close/>
                </a:path>
                <a:path w="597535" h="394970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597535" h="394970">
                  <a:moveTo>
                    <a:pt x="301180" y="105803"/>
                  </a:moveTo>
                  <a:lnTo>
                    <a:pt x="299237" y="100444"/>
                  </a:lnTo>
                  <a:lnTo>
                    <a:pt x="294601" y="97980"/>
                  </a:lnTo>
                  <a:lnTo>
                    <a:pt x="292315" y="96710"/>
                  </a:lnTo>
                  <a:lnTo>
                    <a:pt x="289712" y="96621"/>
                  </a:lnTo>
                  <a:lnTo>
                    <a:pt x="285280" y="97929"/>
                  </a:lnTo>
                  <a:lnTo>
                    <a:pt x="283413" y="99415"/>
                  </a:lnTo>
                  <a:lnTo>
                    <a:pt x="281381" y="103670"/>
                  </a:lnTo>
                  <a:lnTo>
                    <a:pt x="281393" y="106032"/>
                  </a:lnTo>
                  <a:lnTo>
                    <a:pt x="283032" y="110236"/>
                  </a:lnTo>
                  <a:lnTo>
                    <a:pt x="284695" y="111975"/>
                  </a:lnTo>
                  <a:lnTo>
                    <a:pt x="286880" y="113195"/>
                  </a:lnTo>
                  <a:lnTo>
                    <a:pt x="291287" y="115544"/>
                  </a:lnTo>
                  <a:lnTo>
                    <a:pt x="296697" y="114084"/>
                  </a:lnTo>
                  <a:lnTo>
                    <a:pt x="298932" y="109943"/>
                  </a:lnTo>
                  <a:lnTo>
                    <a:pt x="301180" y="105803"/>
                  </a:lnTo>
                  <a:close/>
                </a:path>
                <a:path w="597535" h="394970">
                  <a:moveTo>
                    <a:pt x="408343" y="85915"/>
                  </a:moveTo>
                  <a:lnTo>
                    <a:pt x="407111" y="78778"/>
                  </a:lnTo>
                  <a:lnTo>
                    <a:pt x="401853" y="74663"/>
                  </a:lnTo>
                  <a:lnTo>
                    <a:pt x="396481" y="70700"/>
                  </a:lnTo>
                  <a:lnTo>
                    <a:pt x="390042" y="71501"/>
                  </a:lnTo>
                  <a:lnTo>
                    <a:pt x="388404" y="64109"/>
                  </a:lnTo>
                  <a:lnTo>
                    <a:pt x="382574" y="59982"/>
                  </a:lnTo>
                  <a:lnTo>
                    <a:pt x="376605" y="56032"/>
                  </a:lnTo>
                  <a:lnTo>
                    <a:pt x="370840" y="57023"/>
                  </a:lnTo>
                  <a:lnTo>
                    <a:pt x="369011" y="50330"/>
                  </a:lnTo>
                  <a:lnTo>
                    <a:pt x="362585" y="46215"/>
                  </a:lnTo>
                  <a:lnTo>
                    <a:pt x="356019" y="42329"/>
                  </a:lnTo>
                  <a:lnTo>
                    <a:pt x="350901" y="43459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14"/>
                  </a:lnTo>
                  <a:lnTo>
                    <a:pt x="320636" y="21590"/>
                  </a:lnTo>
                  <a:lnTo>
                    <a:pt x="312839" y="17970"/>
                  </a:lnTo>
                  <a:lnTo>
                    <a:pt x="309054" y="19189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60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33"/>
                  </a:lnTo>
                  <a:lnTo>
                    <a:pt x="258381" y="4775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76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58" y="39573"/>
                  </a:lnTo>
                  <a:lnTo>
                    <a:pt x="301244" y="43141"/>
                  </a:lnTo>
                  <a:lnTo>
                    <a:pt x="308546" y="46532"/>
                  </a:lnTo>
                  <a:lnTo>
                    <a:pt x="315696" y="50203"/>
                  </a:lnTo>
                  <a:lnTo>
                    <a:pt x="321094" y="48653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23" y="58788"/>
                  </a:lnTo>
                  <a:lnTo>
                    <a:pt x="343522" y="63639"/>
                  </a:lnTo>
                  <a:lnTo>
                    <a:pt x="349719" y="67297"/>
                  </a:lnTo>
                  <a:lnTo>
                    <a:pt x="355777" y="71183"/>
                  </a:lnTo>
                  <a:lnTo>
                    <a:pt x="362483" y="69938"/>
                  </a:lnTo>
                  <a:lnTo>
                    <a:pt x="363918" y="75438"/>
                  </a:lnTo>
                  <a:lnTo>
                    <a:pt x="369557" y="79171"/>
                  </a:lnTo>
                  <a:lnTo>
                    <a:pt x="375081" y="83096"/>
                  </a:lnTo>
                  <a:lnTo>
                    <a:pt x="382447" y="82080"/>
                  </a:lnTo>
                  <a:lnTo>
                    <a:pt x="383743" y="88239"/>
                  </a:lnTo>
                  <a:lnTo>
                    <a:pt x="388848" y="91998"/>
                  </a:lnTo>
                  <a:lnTo>
                    <a:pt x="393827" y="95910"/>
                  </a:lnTo>
                  <a:lnTo>
                    <a:pt x="400888" y="95288"/>
                  </a:lnTo>
                  <a:lnTo>
                    <a:pt x="408343" y="85915"/>
                  </a:lnTo>
                  <a:close/>
                </a:path>
                <a:path w="597535" h="394970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597535" h="394970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55"/>
                  </a:lnTo>
                  <a:lnTo>
                    <a:pt x="440359" y="161340"/>
                  </a:lnTo>
                  <a:lnTo>
                    <a:pt x="435838" y="156565"/>
                  </a:lnTo>
                  <a:lnTo>
                    <a:pt x="430441" y="156260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188"/>
                  </a:lnTo>
                  <a:lnTo>
                    <a:pt x="409409" y="129108"/>
                  </a:lnTo>
                  <a:lnTo>
                    <a:pt x="403758" y="124231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4990"/>
                  </a:lnTo>
                  <a:lnTo>
                    <a:pt x="375412" y="99910"/>
                  </a:lnTo>
                  <a:lnTo>
                    <a:pt x="368579" y="95110"/>
                  </a:lnTo>
                  <a:lnTo>
                    <a:pt x="365531" y="95516"/>
                  </a:lnTo>
                  <a:lnTo>
                    <a:pt x="364604" y="91541"/>
                  </a:lnTo>
                  <a:lnTo>
                    <a:pt x="357365" y="86537"/>
                  </a:lnTo>
                  <a:lnTo>
                    <a:pt x="349923" y="81838"/>
                  </a:lnTo>
                  <a:lnTo>
                    <a:pt x="345859" y="82575"/>
                  </a:lnTo>
                  <a:lnTo>
                    <a:pt x="345020" y="79654"/>
                  </a:lnTo>
                  <a:lnTo>
                    <a:pt x="337934" y="75247"/>
                  </a:lnTo>
                  <a:lnTo>
                    <a:pt x="330669" y="71120"/>
                  </a:lnTo>
                  <a:lnTo>
                    <a:pt x="326085" y="72186"/>
                  </a:lnTo>
                  <a:lnTo>
                    <a:pt x="324929" y="68757"/>
                  </a:lnTo>
                  <a:lnTo>
                    <a:pt x="318020" y="64909"/>
                  </a:lnTo>
                  <a:lnTo>
                    <a:pt x="310972" y="61328"/>
                  </a:lnTo>
                  <a:lnTo>
                    <a:pt x="305892" y="62776"/>
                  </a:lnTo>
                  <a:lnTo>
                    <a:pt x="304355" y="58877"/>
                  </a:lnTo>
                  <a:lnTo>
                    <a:pt x="297662" y="55562"/>
                  </a:lnTo>
                  <a:lnTo>
                    <a:pt x="290855" y="52501"/>
                  </a:lnTo>
                  <a:lnTo>
                    <a:pt x="285305" y="54394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28"/>
                  </a:lnTo>
                  <a:lnTo>
                    <a:pt x="261950" y="42278"/>
                  </a:lnTo>
                  <a:lnTo>
                    <a:pt x="255790" y="39954"/>
                  </a:lnTo>
                  <a:lnTo>
                    <a:pt x="249567" y="37782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71" y="52120"/>
                  </a:lnTo>
                  <a:lnTo>
                    <a:pt x="242798" y="58013"/>
                  </a:lnTo>
                  <a:lnTo>
                    <a:pt x="248678" y="60058"/>
                  </a:lnTo>
                  <a:lnTo>
                    <a:pt x="254495" y="62255"/>
                  </a:lnTo>
                  <a:lnTo>
                    <a:pt x="259359" y="60261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803" y="69329"/>
                  </a:lnTo>
                  <a:lnTo>
                    <a:pt x="281063" y="74536"/>
                  </a:lnTo>
                  <a:lnTo>
                    <a:pt x="287464" y="77406"/>
                  </a:lnTo>
                  <a:lnTo>
                    <a:pt x="293738" y="80518"/>
                  </a:lnTo>
                  <a:lnTo>
                    <a:pt x="297700" y="79324"/>
                  </a:lnTo>
                  <a:lnTo>
                    <a:pt x="299516" y="84124"/>
                  </a:lnTo>
                  <a:lnTo>
                    <a:pt x="306120" y="87464"/>
                  </a:lnTo>
                  <a:lnTo>
                    <a:pt x="312585" y="91071"/>
                  </a:lnTo>
                  <a:lnTo>
                    <a:pt x="316077" y="90195"/>
                  </a:lnTo>
                  <a:lnTo>
                    <a:pt x="317474" y="94551"/>
                  </a:lnTo>
                  <a:lnTo>
                    <a:pt x="324243" y="98386"/>
                  </a:lnTo>
                  <a:lnTo>
                    <a:pt x="330860" y="102514"/>
                  </a:lnTo>
                  <a:lnTo>
                    <a:pt x="333844" y="101917"/>
                  </a:lnTo>
                  <a:lnTo>
                    <a:pt x="334899" y="105803"/>
                  </a:lnTo>
                  <a:lnTo>
                    <a:pt x="341807" y="110159"/>
                  </a:lnTo>
                  <a:lnTo>
                    <a:pt x="348526" y="114820"/>
                  </a:lnTo>
                  <a:lnTo>
                    <a:pt x="352539" y="114223"/>
                  </a:lnTo>
                  <a:lnTo>
                    <a:pt x="353187" y="117157"/>
                  </a:lnTo>
                  <a:lnTo>
                    <a:pt x="359562" y="121627"/>
                  </a:lnTo>
                  <a:lnTo>
                    <a:pt x="365747" y="126365"/>
                  </a:lnTo>
                  <a:lnTo>
                    <a:pt x="370332" y="125907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57"/>
                  </a:lnTo>
                  <a:lnTo>
                    <a:pt x="393395" y="147129"/>
                  </a:lnTo>
                  <a:lnTo>
                    <a:pt x="398526" y="151904"/>
                  </a:lnTo>
                  <a:lnTo>
                    <a:pt x="404253" y="151879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35"/>
                  </a:lnTo>
                  <a:lnTo>
                    <a:pt x="424726" y="175856"/>
                  </a:lnTo>
                  <a:lnTo>
                    <a:pt x="428866" y="180505"/>
                  </a:lnTo>
                  <a:lnTo>
                    <a:pt x="435660" y="181127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597535" h="394970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597535" h="394970">
                  <a:moveTo>
                    <a:pt x="482866" y="287566"/>
                  </a:moveTo>
                  <a:lnTo>
                    <a:pt x="480402" y="282486"/>
                  </a:lnTo>
                  <a:lnTo>
                    <a:pt x="477786" y="277469"/>
                  </a:lnTo>
                  <a:lnTo>
                    <a:pt x="472592" y="275704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3224" y="239852"/>
                  </a:lnTo>
                  <a:lnTo>
                    <a:pt x="453961" y="234543"/>
                  </a:lnTo>
                  <a:lnTo>
                    <a:pt x="450113" y="228866"/>
                  </a:lnTo>
                  <a:lnTo>
                    <a:pt x="446062" y="223329"/>
                  </a:lnTo>
                  <a:lnTo>
                    <a:pt x="442214" y="222592"/>
                  </a:lnTo>
                  <a:lnTo>
                    <a:pt x="442658" y="217792"/>
                  </a:lnTo>
                  <a:lnTo>
                    <a:pt x="438302" y="211975"/>
                  </a:lnTo>
                  <a:lnTo>
                    <a:pt x="433705" y="206324"/>
                  </a:lnTo>
                  <a:lnTo>
                    <a:pt x="430390" y="205854"/>
                  </a:lnTo>
                  <a:lnTo>
                    <a:pt x="430580" y="201574"/>
                  </a:lnTo>
                  <a:lnTo>
                    <a:pt x="425678" y="195656"/>
                  </a:lnTo>
                  <a:lnTo>
                    <a:pt x="420547" y="189928"/>
                  </a:lnTo>
                  <a:lnTo>
                    <a:pt x="417715" y="189661"/>
                  </a:lnTo>
                  <a:lnTo>
                    <a:pt x="417703" y="185928"/>
                  </a:lnTo>
                  <a:lnTo>
                    <a:pt x="412242" y="179946"/>
                  </a:lnTo>
                  <a:lnTo>
                    <a:pt x="406552" y="174180"/>
                  </a:lnTo>
                  <a:lnTo>
                    <a:pt x="402780" y="174002"/>
                  </a:ln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76"/>
                  </a:lnTo>
                  <a:lnTo>
                    <a:pt x="381469" y="152400"/>
                  </a:lnTo>
                  <a:lnTo>
                    <a:pt x="375881" y="147726"/>
                  </a:lnTo>
                  <a:lnTo>
                    <a:pt x="371043" y="147980"/>
                  </a:lnTo>
                  <a:lnTo>
                    <a:pt x="370471" y="144157"/>
                  </a:lnTo>
                  <a:lnTo>
                    <a:pt x="365150" y="139801"/>
                  </a:lnTo>
                  <a:lnTo>
                    <a:pt x="359676" y="135661"/>
                  </a:lnTo>
                  <a:lnTo>
                    <a:pt x="354317" y="136194"/>
                  </a:lnTo>
                  <a:lnTo>
                    <a:pt x="353453" y="131889"/>
                  </a:lnTo>
                  <a:lnTo>
                    <a:pt x="348259" y="128054"/>
                  </a:lnTo>
                  <a:lnTo>
                    <a:pt x="342938" y="124371"/>
                  </a:lnTo>
                  <a:lnTo>
                    <a:pt x="337096" y="125272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27"/>
                  </a:lnTo>
                  <a:lnTo>
                    <a:pt x="317804" y="110007"/>
                  </a:lnTo>
                  <a:lnTo>
                    <a:pt x="312953" y="107111"/>
                  </a:lnTo>
                  <a:lnTo>
                    <a:pt x="308051" y="104292"/>
                  </a:lnTo>
                  <a:lnTo>
                    <a:pt x="302006" y="105879"/>
                  </a:lnTo>
                  <a:lnTo>
                    <a:pt x="297243" y="114820"/>
                  </a:lnTo>
                  <a:lnTo>
                    <a:pt x="299212" y="120383"/>
                  </a:lnTo>
                  <a:lnTo>
                    <a:pt x="303860" y="123050"/>
                  </a:lnTo>
                  <a:lnTo>
                    <a:pt x="308470" y="125793"/>
                  </a:lnTo>
                  <a:lnTo>
                    <a:pt x="313690" y="124663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68"/>
                  </a:lnTo>
                  <a:lnTo>
                    <a:pt x="336194" y="145122"/>
                  </a:lnTo>
                  <a:lnTo>
                    <a:pt x="341083" y="148742"/>
                  </a:lnTo>
                  <a:lnTo>
                    <a:pt x="345389" y="148247"/>
                  </a:lnTo>
                  <a:lnTo>
                    <a:pt x="346341" y="153377"/>
                  </a:lnTo>
                  <a:lnTo>
                    <a:pt x="351485" y="157276"/>
                  </a:lnTo>
                  <a:lnTo>
                    <a:pt x="356463" y="161366"/>
                  </a:lnTo>
                  <a:lnTo>
                    <a:pt x="360273" y="161112"/>
                  </a:lnTo>
                  <a:lnTo>
                    <a:pt x="360908" y="165798"/>
                  </a:lnTo>
                  <a:lnTo>
                    <a:pt x="366141" y="170154"/>
                  </a:lnTo>
                  <a:lnTo>
                    <a:pt x="371182" y="174713"/>
                  </a:lnTo>
                  <a:lnTo>
                    <a:pt x="374497" y="174650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87985" y="188861"/>
                  </a:lnTo>
                  <a:lnTo>
                    <a:pt x="388124" y="192557"/>
                  </a:lnTo>
                  <a:lnTo>
                    <a:pt x="393420" y="197891"/>
                  </a:lnTo>
                  <a:lnTo>
                    <a:pt x="398475" y="203454"/>
                  </a:lnTo>
                  <a:lnTo>
                    <a:pt x="402209" y="203746"/>
                  </a:lnTo>
                  <a:lnTo>
                    <a:pt x="402183" y="206514"/>
                  </a:lnTo>
                  <a:lnTo>
                    <a:pt x="406971" y="211836"/>
                  </a:lnTo>
                  <a:lnTo>
                    <a:pt x="411530" y="217360"/>
                  </a:lnTo>
                  <a:lnTo>
                    <a:pt x="415734" y="217906"/>
                  </a:lnTo>
                  <a:lnTo>
                    <a:pt x="415544" y="221183"/>
                  </a:lnTo>
                  <a:lnTo>
                    <a:pt x="419836" y="226453"/>
                  </a:lnTo>
                  <a:lnTo>
                    <a:pt x="423926" y="231914"/>
                  </a:lnTo>
                  <a:lnTo>
                    <a:pt x="428625" y="232740"/>
                  </a:lnTo>
                  <a:lnTo>
                    <a:pt x="428218" y="236499"/>
                  </a:lnTo>
                  <a:lnTo>
                    <a:pt x="432028" y="241706"/>
                  </a:lnTo>
                  <a:lnTo>
                    <a:pt x="435635" y="247053"/>
                  </a:lnTo>
                  <a:lnTo>
                    <a:pt x="440778" y="248208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092"/>
                  </a:lnTo>
                  <a:lnTo>
                    <a:pt x="464070" y="290842"/>
                  </a:lnTo>
                  <a:lnTo>
                    <a:pt x="466407" y="295668"/>
                  </a:lnTo>
                  <a:lnTo>
                    <a:pt x="472020" y="297815"/>
                  </a:lnTo>
                  <a:lnTo>
                    <a:pt x="481164" y="293458"/>
                  </a:lnTo>
                  <a:lnTo>
                    <a:pt x="482866" y="287566"/>
                  </a:lnTo>
                  <a:close/>
                </a:path>
                <a:path w="597535" h="394970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597535" h="394970">
                  <a:moveTo>
                    <a:pt x="490778" y="306019"/>
                  </a:moveTo>
                  <a:lnTo>
                    <a:pt x="488708" y="301193"/>
                  </a:lnTo>
                  <a:lnTo>
                    <a:pt x="486524" y="296430"/>
                  </a:lnTo>
                  <a:lnTo>
                    <a:pt x="481152" y="294309"/>
                  </a:lnTo>
                  <a:lnTo>
                    <a:pt x="476935" y="296354"/>
                  </a:lnTo>
                  <a:lnTo>
                    <a:pt x="472668" y="298424"/>
                  </a:lnTo>
                  <a:lnTo>
                    <a:pt x="471081" y="303707"/>
                  </a:lnTo>
                  <a:lnTo>
                    <a:pt x="473163" y="308241"/>
                  </a:lnTo>
                  <a:lnTo>
                    <a:pt x="475132" y="312839"/>
                  </a:lnTo>
                  <a:lnTo>
                    <a:pt x="480250" y="315087"/>
                  </a:lnTo>
                  <a:lnTo>
                    <a:pt x="488937" y="311416"/>
                  </a:lnTo>
                  <a:lnTo>
                    <a:pt x="490778" y="306019"/>
                  </a:lnTo>
                  <a:close/>
                </a:path>
                <a:path w="597535" h="394970">
                  <a:moveTo>
                    <a:pt x="494538" y="237756"/>
                  </a:moveTo>
                  <a:lnTo>
                    <a:pt x="492074" y="233591"/>
                  </a:lnTo>
                  <a:lnTo>
                    <a:pt x="489521" y="229489"/>
                  </a:lnTo>
                  <a:lnTo>
                    <a:pt x="484327" y="228206"/>
                  </a:lnTo>
                  <a:lnTo>
                    <a:pt x="480707" y="230568"/>
                  </a:lnTo>
                  <a:lnTo>
                    <a:pt x="477037" y="232968"/>
                  </a:lnTo>
                  <a:lnTo>
                    <a:pt x="476224" y="237985"/>
                  </a:lnTo>
                  <a:lnTo>
                    <a:pt x="478675" y="241922"/>
                  </a:lnTo>
                  <a:lnTo>
                    <a:pt x="481037" y="245910"/>
                  </a:lnTo>
                  <a:lnTo>
                    <a:pt x="485990" y="247345"/>
                  </a:lnTo>
                  <a:lnTo>
                    <a:pt x="493496" y="242912"/>
                  </a:lnTo>
                  <a:lnTo>
                    <a:pt x="494538" y="237756"/>
                  </a:lnTo>
                  <a:close/>
                </a:path>
                <a:path w="597535" h="394970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597535" h="394970">
                  <a:moveTo>
                    <a:pt x="503923" y="343865"/>
                  </a:moveTo>
                  <a:lnTo>
                    <a:pt x="502577" y="339636"/>
                  </a:lnTo>
                  <a:lnTo>
                    <a:pt x="501142" y="335432"/>
                  </a:lnTo>
                  <a:lnTo>
                    <a:pt x="496747" y="333197"/>
                  </a:lnTo>
                  <a:lnTo>
                    <a:pt x="493014" y="334568"/>
                  </a:lnTo>
                  <a:lnTo>
                    <a:pt x="489229" y="335953"/>
                  </a:lnTo>
                  <a:lnTo>
                    <a:pt x="487464" y="340283"/>
                  </a:lnTo>
                  <a:lnTo>
                    <a:pt x="488835" y="344335"/>
                  </a:lnTo>
                  <a:lnTo>
                    <a:pt x="490131" y="348399"/>
                  </a:lnTo>
                  <a:lnTo>
                    <a:pt x="494284" y="350710"/>
                  </a:lnTo>
                  <a:lnTo>
                    <a:pt x="501929" y="348284"/>
                  </a:lnTo>
                  <a:lnTo>
                    <a:pt x="503923" y="343865"/>
                  </a:lnTo>
                  <a:close/>
                </a:path>
                <a:path w="597535" h="394970">
                  <a:moveTo>
                    <a:pt x="504774" y="256933"/>
                  </a:moveTo>
                  <a:lnTo>
                    <a:pt x="502704" y="253047"/>
                  </a:lnTo>
                  <a:lnTo>
                    <a:pt x="500583" y="249199"/>
                  </a:lnTo>
                  <a:lnTo>
                    <a:pt x="495896" y="247789"/>
                  </a:lnTo>
                  <a:lnTo>
                    <a:pt x="492493" y="249783"/>
                  </a:lnTo>
                  <a:lnTo>
                    <a:pt x="489038" y="251802"/>
                  </a:lnTo>
                  <a:lnTo>
                    <a:pt x="488086" y="256324"/>
                  </a:lnTo>
                  <a:lnTo>
                    <a:pt x="490143" y="260045"/>
                  </a:lnTo>
                  <a:lnTo>
                    <a:pt x="492112" y="263791"/>
                  </a:lnTo>
                  <a:lnTo>
                    <a:pt x="496570" y="265315"/>
                  </a:lnTo>
                  <a:lnTo>
                    <a:pt x="503593" y="261594"/>
                  </a:lnTo>
                  <a:lnTo>
                    <a:pt x="504774" y="256933"/>
                  </a:lnTo>
                  <a:close/>
                </a:path>
                <a:path w="597535" h="394970">
                  <a:moveTo>
                    <a:pt x="509130" y="363169"/>
                  </a:moveTo>
                  <a:lnTo>
                    <a:pt x="508088" y="359270"/>
                  </a:lnTo>
                  <a:lnTo>
                    <a:pt x="506984" y="355371"/>
                  </a:lnTo>
                  <a:lnTo>
                    <a:pt x="503072" y="353148"/>
                  </a:lnTo>
                  <a:lnTo>
                    <a:pt x="499605" y="354228"/>
                  </a:lnTo>
                  <a:lnTo>
                    <a:pt x="496087" y="355320"/>
                  </a:lnTo>
                  <a:lnTo>
                    <a:pt x="494309" y="359181"/>
                  </a:lnTo>
                  <a:lnTo>
                    <a:pt x="495376" y="362940"/>
                  </a:lnTo>
                  <a:lnTo>
                    <a:pt x="496366" y="366699"/>
                  </a:lnTo>
                  <a:lnTo>
                    <a:pt x="500049" y="368998"/>
                  </a:lnTo>
                  <a:lnTo>
                    <a:pt x="507111" y="367106"/>
                  </a:lnTo>
                  <a:lnTo>
                    <a:pt x="509130" y="363169"/>
                  </a:lnTo>
                  <a:close/>
                </a:path>
                <a:path w="597535" h="394970">
                  <a:moveTo>
                    <a:pt x="513410" y="382676"/>
                  </a:moveTo>
                  <a:lnTo>
                    <a:pt x="512648" y="379107"/>
                  </a:lnTo>
                  <a:lnTo>
                    <a:pt x="511822" y="375551"/>
                  </a:lnTo>
                  <a:lnTo>
                    <a:pt x="508393" y="373380"/>
                  </a:lnTo>
                  <a:lnTo>
                    <a:pt x="505218" y="374192"/>
                  </a:lnTo>
                  <a:lnTo>
                    <a:pt x="501992" y="375018"/>
                  </a:lnTo>
                  <a:lnTo>
                    <a:pt x="500227" y="378434"/>
                  </a:lnTo>
                  <a:lnTo>
                    <a:pt x="501015" y="381863"/>
                  </a:lnTo>
                  <a:lnTo>
                    <a:pt x="501751" y="385318"/>
                  </a:lnTo>
                  <a:lnTo>
                    <a:pt x="504964" y="387540"/>
                  </a:lnTo>
                  <a:lnTo>
                    <a:pt x="511416" y="386143"/>
                  </a:lnTo>
                  <a:lnTo>
                    <a:pt x="513410" y="382676"/>
                  </a:lnTo>
                  <a:close/>
                </a:path>
                <a:path w="597535" h="394970">
                  <a:moveTo>
                    <a:pt x="514070" y="276542"/>
                  </a:moveTo>
                  <a:lnTo>
                    <a:pt x="512381" y="272948"/>
                  </a:lnTo>
                  <a:lnTo>
                    <a:pt x="510641" y="269379"/>
                  </a:lnTo>
                  <a:lnTo>
                    <a:pt x="506476" y="267919"/>
                  </a:lnTo>
                  <a:lnTo>
                    <a:pt x="503313" y="269557"/>
                  </a:lnTo>
                  <a:lnTo>
                    <a:pt x="500100" y="271221"/>
                  </a:lnTo>
                  <a:lnTo>
                    <a:pt x="499059" y="275259"/>
                  </a:lnTo>
                  <a:lnTo>
                    <a:pt x="500735" y="278714"/>
                  </a:lnTo>
                  <a:lnTo>
                    <a:pt x="502361" y="282181"/>
                  </a:lnTo>
                  <a:lnTo>
                    <a:pt x="506310" y="283756"/>
                  </a:lnTo>
                  <a:lnTo>
                    <a:pt x="512800" y="280695"/>
                  </a:lnTo>
                  <a:lnTo>
                    <a:pt x="514070" y="276542"/>
                  </a:lnTo>
                  <a:close/>
                </a:path>
                <a:path w="597535" h="394970">
                  <a:moveTo>
                    <a:pt x="541972" y="245160"/>
                  </a:moveTo>
                  <a:lnTo>
                    <a:pt x="540029" y="241312"/>
                  </a:lnTo>
                  <a:lnTo>
                    <a:pt x="538035" y="237477"/>
                  </a:lnTo>
                  <a:lnTo>
                    <a:pt x="533438" y="236042"/>
                  </a:lnTo>
                  <a:lnTo>
                    <a:pt x="526618" y="239839"/>
                  </a:lnTo>
                  <a:lnTo>
                    <a:pt x="525640" y="244259"/>
                  </a:lnTo>
                  <a:lnTo>
                    <a:pt x="527558" y="247954"/>
                  </a:lnTo>
                  <a:lnTo>
                    <a:pt x="529437" y="251675"/>
                  </a:lnTo>
                  <a:lnTo>
                    <a:pt x="533781" y="253263"/>
                  </a:lnTo>
                  <a:lnTo>
                    <a:pt x="537260" y="251485"/>
                  </a:lnTo>
                  <a:lnTo>
                    <a:pt x="540740" y="249707"/>
                  </a:lnTo>
                  <a:lnTo>
                    <a:pt x="541972" y="245160"/>
                  </a:lnTo>
                  <a:close/>
                </a:path>
                <a:path w="597535" h="394970">
                  <a:moveTo>
                    <a:pt x="544918" y="360324"/>
                  </a:moveTo>
                  <a:lnTo>
                    <a:pt x="543966" y="356476"/>
                  </a:lnTo>
                  <a:lnTo>
                    <a:pt x="542975" y="352628"/>
                  </a:lnTo>
                  <a:lnTo>
                    <a:pt x="539153" y="350393"/>
                  </a:lnTo>
                  <a:lnTo>
                    <a:pt x="532257" y="352386"/>
                  </a:lnTo>
                  <a:lnTo>
                    <a:pt x="530453" y="356146"/>
                  </a:lnTo>
                  <a:lnTo>
                    <a:pt x="531418" y="359854"/>
                  </a:lnTo>
                  <a:lnTo>
                    <a:pt x="532333" y="363575"/>
                  </a:lnTo>
                  <a:lnTo>
                    <a:pt x="535901" y="365887"/>
                  </a:lnTo>
                  <a:lnTo>
                    <a:pt x="539381" y="365023"/>
                  </a:lnTo>
                  <a:lnTo>
                    <a:pt x="542861" y="364159"/>
                  </a:lnTo>
                  <a:lnTo>
                    <a:pt x="544918" y="360324"/>
                  </a:lnTo>
                  <a:close/>
                </a:path>
                <a:path w="597535" h="394970">
                  <a:moveTo>
                    <a:pt x="550722" y="382117"/>
                  </a:moveTo>
                  <a:lnTo>
                    <a:pt x="549884" y="377799"/>
                  </a:lnTo>
                  <a:lnTo>
                    <a:pt x="548932" y="373507"/>
                  </a:lnTo>
                  <a:lnTo>
                    <a:pt x="544868" y="370801"/>
                  </a:lnTo>
                  <a:lnTo>
                    <a:pt x="537146" y="372656"/>
                  </a:lnTo>
                  <a:lnTo>
                    <a:pt x="534911" y="376732"/>
                  </a:lnTo>
                  <a:lnTo>
                    <a:pt x="535825" y="380860"/>
                  </a:lnTo>
                  <a:lnTo>
                    <a:pt x="536638" y="385025"/>
                  </a:lnTo>
                  <a:lnTo>
                    <a:pt x="540448" y="387769"/>
                  </a:lnTo>
                  <a:lnTo>
                    <a:pt x="544347" y="387007"/>
                  </a:lnTo>
                  <a:lnTo>
                    <a:pt x="548246" y="386245"/>
                  </a:lnTo>
                  <a:lnTo>
                    <a:pt x="550722" y="382117"/>
                  </a:lnTo>
                  <a:close/>
                </a:path>
                <a:path w="597535" h="394970">
                  <a:moveTo>
                    <a:pt x="553453" y="266827"/>
                  </a:moveTo>
                  <a:lnTo>
                    <a:pt x="551510" y="262458"/>
                  </a:lnTo>
                  <a:lnTo>
                    <a:pt x="549440" y="258140"/>
                  </a:lnTo>
                  <a:lnTo>
                    <a:pt x="544487" y="256273"/>
                  </a:lnTo>
                  <a:lnTo>
                    <a:pt x="536752" y="260121"/>
                  </a:lnTo>
                  <a:lnTo>
                    <a:pt x="535381" y="264985"/>
                  </a:lnTo>
                  <a:lnTo>
                    <a:pt x="537362" y="269138"/>
                  </a:lnTo>
                  <a:lnTo>
                    <a:pt x="539242" y="273342"/>
                  </a:lnTo>
                  <a:lnTo>
                    <a:pt x="543953" y="275323"/>
                  </a:lnTo>
                  <a:lnTo>
                    <a:pt x="547890" y="273558"/>
                  </a:lnTo>
                  <a:lnTo>
                    <a:pt x="551827" y="271792"/>
                  </a:lnTo>
                  <a:lnTo>
                    <a:pt x="553453" y="266827"/>
                  </a:lnTo>
                  <a:close/>
                </a:path>
                <a:path w="597535" h="394970">
                  <a:moveTo>
                    <a:pt x="553923" y="394830"/>
                  </a:move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40029" y="394830"/>
                  </a:lnTo>
                  <a:lnTo>
                    <a:pt x="553923" y="394830"/>
                  </a:lnTo>
                  <a:close/>
                </a:path>
                <a:path w="597535" h="394970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597535" h="394970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597535" h="394970">
                  <a:moveTo>
                    <a:pt x="581456" y="335013"/>
                  </a:moveTo>
                  <a:lnTo>
                    <a:pt x="579666" y="329082"/>
                  </a:lnTo>
                  <a:lnTo>
                    <a:pt x="577723" y="323189"/>
                  </a:lnTo>
                  <a:lnTo>
                    <a:pt x="571868" y="319849"/>
                  </a:lnTo>
                  <a:lnTo>
                    <a:pt x="561314" y="323380"/>
                  </a:lnTo>
                  <a:lnTo>
                    <a:pt x="558533" y="329349"/>
                  </a:lnTo>
                  <a:lnTo>
                    <a:pt x="560374" y="334962"/>
                  </a:lnTo>
                  <a:lnTo>
                    <a:pt x="562089" y="340614"/>
                  </a:lnTo>
                  <a:lnTo>
                    <a:pt x="567601" y="344068"/>
                  </a:lnTo>
                  <a:lnTo>
                    <a:pt x="572998" y="342569"/>
                  </a:lnTo>
                  <a:lnTo>
                    <a:pt x="578332" y="341096"/>
                  </a:lnTo>
                  <a:lnTo>
                    <a:pt x="581456" y="335013"/>
                  </a:lnTo>
                  <a:close/>
                </a:path>
                <a:path w="597535" h="394970">
                  <a:moveTo>
                    <a:pt x="597204" y="394830"/>
                  </a:moveTo>
                  <a:lnTo>
                    <a:pt x="596696" y="391845"/>
                  </a:lnTo>
                  <a:lnTo>
                    <a:pt x="590321" y="386842"/>
                  </a:lnTo>
                  <a:lnTo>
                    <a:pt x="592201" y="383857"/>
                  </a:lnTo>
                  <a:lnTo>
                    <a:pt x="592810" y="382333"/>
                  </a:lnTo>
                  <a:lnTo>
                    <a:pt x="593420" y="379082"/>
                  </a:lnTo>
                  <a:lnTo>
                    <a:pt x="593344" y="377367"/>
                  </a:lnTo>
                  <a:lnTo>
                    <a:pt x="591426" y="368642"/>
                  </a:lnTo>
                  <a:lnTo>
                    <a:pt x="585127" y="364172"/>
                  </a:lnTo>
                  <a:lnTo>
                    <a:pt x="583247" y="364617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396"/>
                  </a:lnTo>
                  <a:lnTo>
                    <a:pt x="574611" y="366636"/>
                  </a:lnTo>
                  <a:lnTo>
                    <a:pt x="572655" y="367093"/>
                  </a:lnTo>
                  <a:lnTo>
                    <a:pt x="568782" y="373646"/>
                  </a:lnTo>
                  <a:lnTo>
                    <a:pt x="570611" y="381914"/>
                  </a:lnTo>
                  <a:lnTo>
                    <a:pt x="571309" y="383425"/>
                  </a:lnTo>
                  <a:lnTo>
                    <a:pt x="572973" y="386105"/>
                  </a:lnTo>
                  <a:lnTo>
                    <a:pt x="574027" y="387261"/>
                  </a:lnTo>
                  <a:lnTo>
                    <a:pt x="576783" y="389343"/>
                  </a:lnTo>
                  <a:lnTo>
                    <a:pt x="573163" y="394830"/>
                  </a:lnTo>
                  <a:lnTo>
                    <a:pt x="597204" y="39483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-139" y="6343408"/>
              <a:ext cx="685800" cy="515620"/>
            </a:xfrm>
            <a:custGeom>
              <a:avLst/>
              <a:gdLst/>
              <a:ahLst/>
              <a:cxnLst/>
              <a:rect l="l" t="t" r="r" b="b"/>
              <a:pathLst>
                <a:path w="685800" h="515620">
                  <a:moveTo>
                    <a:pt x="1320" y="77774"/>
                  </a:moveTo>
                  <a:lnTo>
                    <a:pt x="139" y="71818"/>
                  </a:lnTo>
                  <a:lnTo>
                    <a:pt x="139" y="79413"/>
                  </a:lnTo>
                  <a:lnTo>
                    <a:pt x="1320" y="77774"/>
                  </a:lnTo>
                  <a:close/>
                </a:path>
                <a:path w="685800" h="51562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5800" h="51562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5800" h="515620">
                  <a:moveTo>
                    <a:pt x="71234" y="110515"/>
                  </a:moveTo>
                  <a:lnTo>
                    <a:pt x="70954" y="105791"/>
                  </a:lnTo>
                  <a:lnTo>
                    <a:pt x="70675" y="101066"/>
                  </a:lnTo>
                  <a:lnTo>
                    <a:pt x="66205" y="97510"/>
                  </a:lnTo>
                  <a:lnTo>
                    <a:pt x="60960" y="97853"/>
                  </a:lnTo>
                  <a:lnTo>
                    <a:pt x="55714" y="98107"/>
                  </a:lnTo>
                  <a:lnTo>
                    <a:pt x="51892" y="102565"/>
                  </a:lnTo>
                  <a:lnTo>
                    <a:pt x="52870" y="111975"/>
                  </a:lnTo>
                  <a:lnTo>
                    <a:pt x="57315" y="115176"/>
                  </a:lnTo>
                  <a:lnTo>
                    <a:pt x="62344" y="114947"/>
                  </a:lnTo>
                  <a:lnTo>
                    <a:pt x="67373" y="114617"/>
                  </a:lnTo>
                  <a:lnTo>
                    <a:pt x="71234" y="110515"/>
                  </a:lnTo>
                  <a:close/>
                </a:path>
                <a:path w="685800" h="51562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5800" h="51562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5800" h="515620">
                  <a:moveTo>
                    <a:pt x="169913" y="12915"/>
                  </a:move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70"/>
                  </a:lnTo>
                  <a:lnTo>
                    <a:pt x="135509" y="2311"/>
                  </a:lnTo>
                  <a:lnTo>
                    <a:pt x="125933" y="1663"/>
                  </a:lnTo>
                  <a:lnTo>
                    <a:pt x="116357" y="1371"/>
                  </a:lnTo>
                  <a:lnTo>
                    <a:pt x="112268" y="4940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34" y="4851"/>
                  </a:lnTo>
                  <a:lnTo>
                    <a:pt x="82207" y="4673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61"/>
                  </a:lnTo>
                  <a:lnTo>
                    <a:pt x="47612" y="2070"/>
                  </a:lnTo>
                  <a:lnTo>
                    <a:pt x="39585" y="1244"/>
                  </a:lnTo>
                  <a:lnTo>
                    <a:pt x="31877" y="3606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68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09" y="28638"/>
                  </a:lnTo>
                  <a:lnTo>
                    <a:pt x="115519" y="32321"/>
                  </a:lnTo>
                  <a:lnTo>
                    <a:pt x="124523" y="32588"/>
                  </a:lnTo>
                  <a:lnTo>
                    <a:pt x="133502" y="33210"/>
                  </a:lnTo>
                  <a:lnTo>
                    <a:pt x="139204" y="28549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7881" y="28905"/>
                  </a:lnTo>
                  <a:lnTo>
                    <a:pt x="169913" y="12915"/>
                  </a:lnTo>
                  <a:close/>
                </a:path>
                <a:path w="685800" h="515620">
                  <a:moveTo>
                    <a:pt x="266534" y="125082"/>
                  </a:moveTo>
                  <a:lnTo>
                    <a:pt x="261785" y="116535"/>
                  </a:lnTo>
                  <a:lnTo>
                    <a:pt x="253187" y="113601"/>
                  </a:lnTo>
                  <a:lnTo>
                    <a:pt x="244487" y="111010"/>
                  </a:lnTo>
                  <a:lnTo>
                    <a:pt x="239903" y="113258"/>
                  </a:lnTo>
                  <a:lnTo>
                    <a:pt x="237832" y="109905"/>
                  </a:lnTo>
                  <a:lnTo>
                    <a:pt x="229577" y="107530"/>
                  </a:lnTo>
                  <a:lnTo>
                    <a:pt x="221221" y="105473"/>
                  </a:lnTo>
                  <a:lnTo>
                    <a:pt x="216217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94"/>
                  </a:lnTo>
                  <a:lnTo>
                    <a:pt x="189191" y="100266"/>
                  </a:lnTo>
                  <a:lnTo>
                    <a:pt x="181686" y="98869"/>
                  </a:lnTo>
                  <a:lnTo>
                    <a:pt x="174142" y="97726"/>
                  </a:lnTo>
                  <a:lnTo>
                    <a:pt x="168389" y="101701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86" y="100203"/>
                  </a:lnTo>
                  <a:lnTo>
                    <a:pt x="139992" y="95491"/>
                  </a:lnTo>
                  <a:lnTo>
                    <a:pt x="133337" y="94932"/>
                  </a:lnTo>
                  <a:lnTo>
                    <a:pt x="126682" y="94475"/>
                  </a:lnTo>
                  <a:lnTo>
                    <a:pt x="121081" y="99301"/>
                  </a:lnTo>
                  <a:lnTo>
                    <a:pt x="120662" y="111264"/>
                  </a:lnTo>
                  <a:lnTo>
                    <a:pt x="125628" y="116128"/>
                  </a:lnTo>
                  <a:lnTo>
                    <a:pt x="131953" y="116560"/>
                  </a:lnTo>
                  <a:lnTo>
                    <a:pt x="138264" y="117106"/>
                  </a:lnTo>
                  <a:lnTo>
                    <a:pt x="143230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293" y="116941"/>
                  </a:lnTo>
                  <a:lnTo>
                    <a:pt x="170611" y="122174"/>
                  </a:lnTo>
                  <a:lnTo>
                    <a:pt x="177723" y="123253"/>
                  </a:lnTo>
                  <a:lnTo>
                    <a:pt x="184785" y="124561"/>
                  </a:lnTo>
                  <a:lnTo>
                    <a:pt x="189103" y="121805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97"/>
                  </a:lnTo>
                  <a:lnTo>
                    <a:pt x="222478" y="134315"/>
                  </a:lnTo>
                  <a:lnTo>
                    <a:pt x="230212" y="136563"/>
                  </a:lnTo>
                  <a:lnTo>
                    <a:pt x="233692" y="134785"/>
                  </a:lnTo>
                  <a:lnTo>
                    <a:pt x="236245" y="139065"/>
                  </a:lnTo>
                  <a:lnTo>
                    <a:pt x="244360" y="141465"/>
                  </a:lnTo>
                  <a:lnTo>
                    <a:pt x="252361" y="144208"/>
                  </a:lnTo>
                  <a:lnTo>
                    <a:pt x="261073" y="140271"/>
                  </a:lnTo>
                  <a:lnTo>
                    <a:pt x="263804" y="132676"/>
                  </a:lnTo>
                  <a:lnTo>
                    <a:pt x="266534" y="125082"/>
                  </a:lnTo>
                  <a:close/>
                </a:path>
                <a:path w="685800" h="515620">
                  <a:moveTo>
                    <a:pt x="330365" y="107696"/>
                  </a:moveTo>
                  <a:lnTo>
                    <a:pt x="327317" y="100431"/>
                  </a:lnTo>
                  <a:lnTo>
                    <a:pt x="320738" y="97358"/>
                  </a:lnTo>
                  <a:lnTo>
                    <a:pt x="314083" y="94475"/>
                  </a:lnTo>
                  <a:lnTo>
                    <a:pt x="307479" y="96888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27"/>
                  </a:lnTo>
                  <a:lnTo>
                    <a:pt x="188899" y="55079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88"/>
                  </a:lnTo>
                  <a:lnTo>
                    <a:pt x="162445" y="50609"/>
                  </a:lnTo>
                  <a:lnTo>
                    <a:pt x="156883" y="53238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73"/>
                  </a:lnTo>
                  <a:lnTo>
                    <a:pt x="45605" y="52489"/>
                  </a:lnTo>
                  <a:lnTo>
                    <a:pt x="37858" y="53213"/>
                  </a:lnTo>
                  <a:lnTo>
                    <a:pt x="30137" y="54140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66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33"/>
                  </a:lnTo>
                  <a:lnTo>
                    <a:pt x="40728" y="78257"/>
                  </a:lnTo>
                  <a:lnTo>
                    <a:pt x="48056" y="77571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23"/>
                  </a:lnTo>
                  <a:lnTo>
                    <a:pt x="172516" y="82956"/>
                  </a:lnTo>
                  <a:lnTo>
                    <a:pt x="177965" y="80556"/>
                  </a:lnTo>
                  <a:lnTo>
                    <a:pt x="181279" y="84759"/>
                  </a:lnTo>
                  <a:lnTo>
                    <a:pt x="190373" y="86207"/>
                  </a:lnTo>
                  <a:lnTo>
                    <a:pt x="199390" y="88036"/>
                  </a:lnTo>
                  <a:lnTo>
                    <a:pt x="204025" y="85166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1993" y="109956"/>
                  </a:lnTo>
                  <a:lnTo>
                    <a:pt x="304876" y="116166"/>
                  </a:lnTo>
                  <a:lnTo>
                    <a:pt x="311200" y="118910"/>
                  </a:lnTo>
                  <a:lnTo>
                    <a:pt x="317436" y="121831"/>
                  </a:lnTo>
                  <a:lnTo>
                    <a:pt x="324764" y="119430"/>
                  </a:lnTo>
                  <a:lnTo>
                    <a:pt x="330365" y="107696"/>
                  </a:lnTo>
                  <a:close/>
                </a:path>
                <a:path w="685800" h="51562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5800" h="51562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5800" h="51562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5800" h="515620">
                  <a:moveTo>
                    <a:pt x="415798" y="160235"/>
                  </a:moveTo>
                  <a:lnTo>
                    <a:pt x="414642" y="154673"/>
                  </a:lnTo>
                  <a:lnTo>
                    <a:pt x="410438" y="151612"/>
                  </a:lnTo>
                  <a:lnTo>
                    <a:pt x="406184" y="148628"/>
                  </a:lnTo>
                  <a:lnTo>
                    <a:pt x="400494" y="149567"/>
                  </a:lnTo>
                  <a:lnTo>
                    <a:pt x="397903" y="153441"/>
                  </a:lnTo>
                  <a:lnTo>
                    <a:pt x="395274" y="157378"/>
                  </a:lnTo>
                  <a:lnTo>
                    <a:pt x="396621" y="162674"/>
                  </a:lnTo>
                  <a:lnTo>
                    <a:pt x="400710" y="165557"/>
                  </a:lnTo>
                  <a:lnTo>
                    <a:pt x="404761" y="168503"/>
                  </a:lnTo>
                  <a:lnTo>
                    <a:pt x="410273" y="167817"/>
                  </a:lnTo>
                  <a:lnTo>
                    <a:pt x="415798" y="160235"/>
                  </a:lnTo>
                  <a:close/>
                </a:path>
                <a:path w="685800" h="515620">
                  <a:moveTo>
                    <a:pt x="426034" y="220738"/>
                  </a:moveTo>
                  <a:lnTo>
                    <a:pt x="425208" y="214045"/>
                  </a:lnTo>
                  <a:lnTo>
                    <a:pt x="420509" y="209994"/>
                  </a:lnTo>
                  <a:lnTo>
                    <a:pt x="415721" y="206070"/>
                  </a:lnTo>
                  <a:lnTo>
                    <a:pt x="408914" y="206590"/>
                  </a:lnTo>
                  <a:lnTo>
                    <a:pt x="405498" y="210947"/>
                  </a:lnTo>
                  <a:lnTo>
                    <a:pt x="402043" y="215353"/>
                  </a:lnTo>
                  <a:lnTo>
                    <a:pt x="403085" y="221780"/>
                  </a:lnTo>
                  <a:lnTo>
                    <a:pt x="407657" y="225526"/>
                  </a:lnTo>
                  <a:lnTo>
                    <a:pt x="412115" y="229387"/>
                  </a:lnTo>
                  <a:lnTo>
                    <a:pt x="418719" y="229120"/>
                  </a:lnTo>
                  <a:lnTo>
                    <a:pt x="426034" y="220738"/>
                  </a:lnTo>
                  <a:close/>
                </a:path>
                <a:path w="685800" h="515620">
                  <a:moveTo>
                    <a:pt x="435483" y="175742"/>
                  </a:moveTo>
                  <a:lnTo>
                    <a:pt x="434670" y="170675"/>
                  </a:lnTo>
                  <a:lnTo>
                    <a:pt x="431025" y="167741"/>
                  </a:lnTo>
                  <a:lnTo>
                    <a:pt x="427329" y="164846"/>
                  </a:lnTo>
                  <a:lnTo>
                    <a:pt x="422135" y="165455"/>
                  </a:lnTo>
                  <a:lnTo>
                    <a:pt x="419633" y="168833"/>
                  </a:lnTo>
                  <a:lnTo>
                    <a:pt x="417080" y="172262"/>
                  </a:lnTo>
                  <a:lnTo>
                    <a:pt x="418071" y="177101"/>
                  </a:lnTo>
                  <a:lnTo>
                    <a:pt x="421640" y="179895"/>
                  </a:lnTo>
                  <a:lnTo>
                    <a:pt x="425170" y="182740"/>
                  </a:lnTo>
                  <a:lnTo>
                    <a:pt x="430174" y="182359"/>
                  </a:lnTo>
                  <a:lnTo>
                    <a:pt x="435483" y="175742"/>
                  </a:lnTo>
                  <a:close/>
                </a:path>
                <a:path w="685800" h="515620">
                  <a:moveTo>
                    <a:pt x="442861" y="236575"/>
                  </a:moveTo>
                  <a:lnTo>
                    <a:pt x="442391" y="230352"/>
                  </a:lnTo>
                  <a:lnTo>
                    <a:pt x="438251" y="226402"/>
                  </a:lnTo>
                  <a:lnTo>
                    <a:pt x="434009" y="222567"/>
                  </a:lnTo>
                  <a:lnTo>
                    <a:pt x="427685" y="222758"/>
                  </a:lnTo>
                  <a:lnTo>
                    <a:pt x="424332" y="226618"/>
                  </a:lnTo>
                  <a:lnTo>
                    <a:pt x="420928" y="230530"/>
                  </a:lnTo>
                  <a:lnTo>
                    <a:pt x="421614" y="236512"/>
                  </a:lnTo>
                  <a:lnTo>
                    <a:pt x="425665" y="240195"/>
                  </a:lnTo>
                  <a:lnTo>
                    <a:pt x="429641" y="243967"/>
                  </a:lnTo>
                  <a:lnTo>
                    <a:pt x="435737" y="244017"/>
                  </a:lnTo>
                  <a:lnTo>
                    <a:pt x="442861" y="236575"/>
                  </a:lnTo>
                  <a:close/>
                </a:path>
                <a:path w="685800" h="51562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5800" h="515620">
                  <a:moveTo>
                    <a:pt x="458927" y="253161"/>
                  </a:moveTo>
                  <a:lnTo>
                    <a:pt x="458774" y="247434"/>
                  </a:lnTo>
                  <a:lnTo>
                    <a:pt x="455142" y="243636"/>
                  </a:lnTo>
                  <a:lnTo>
                    <a:pt x="451434" y="239903"/>
                  </a:lnTo>
                  <a:lnTo>
                    <a:pt x="445617" y="239814"/>
                  </a:lnTo>
                  <a:lnTo>
                    <a:pt x="442366" y="243205"/>
                  </a:lnTo>
                  <a:lnTo>
                    <a:pt x="439064" y="246646"/>
                  </a:lnTo>
                  <a:lnTo>
                    <a:pt x="439432" y="252158"/>
                  </a:lnTo>
                  <a:lnTo>
                    <a:pt x="442988" y="255727"/>
                  </a:lnTo>
                  <a:lnTo>
                    <a:pt x="446468" y="259372"/>
                  </a:lnTo>
                  <a:lnTo>
                    <a:pt x="452069" y="259689"/>
                  </a:lnTo>
                  <a:lnTo>
                    <a:pt x="458927" y="253161"/>
                  </a:lnTo>
                  <a:close/>
                </a:path>
                <a:path w="685800" h="51562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5800" h="515620">
                  <a:moveTo>
                    <a:pt x="474306" y="265239"/>
                  </a:moveTo>
                  <a:lnTo>
                    <a:pt x="471170" y="261620"/>
                  </a:lnTo>
                  <a:lnTo>
                    <a:pt x="467982" y="258064"/>
                  </a:lnTo>
                  <a:lnTo>
                    <a:pt x="462686" y="257733"/>
                  </a:lnTo>
                  <a:lnTo>
                    <a:pt x="459562" y="260667"/>
                  </a:lnTo>
                  <a:lnTo>
                    <a:pt x="456399" y="263652"/>
                  </a:lnTo>
                  <a:lnTo>
                    <a:pt x="456501" y="268681"/>
                  </a:lnTo>
                  <a:lnTo>
                    <a:pt x="459574" y="272110"/>
                  </a:lnTo>
                  <a:lnTo>
                    <a:pt x="462584" y="275590"/>
                  </a:lnTo>
                  <a:lnTo>
                    <a:pt x="467677" y="276123"/>
                  </a:lnTo>
                  <a:lnTo>
                    <a:pt x="474205" y="270459"/>
                  </a:lnTo>
                  <a:lnTo>
                    <a:pt x="474306" y="265239"/>
                  </a:lnTo>
                  <a:close/>
                </a:path>
                <a:path w="685800" h="515620">
                  <a:moveTo>
                    <a:pt x="488950" y="283730"/>
                  </a:moveTo>
                  <a:lnTo>
                    <a:pt x="486295" y="280339"/>
                  </a:lnTo>
                  <a:lnTo>
                    <a:pt x="483577" y="276987"/>
                  </a:lnTo>
                  <a:lnTo>
                    <a:pt x="478802" y="276466"/>
                  </a:lnTo>
                  <a:lnTo>
                    <a:pt x="475856" y="278968"/>
                  </a:lnTo>
                  <a:lnTo>
                    <a:pt x="472859" y="281520"/>
                  </a:lnTo>
                  <a:lnTo>
                    <a:pt x="472744" y="286054"/>
                  </a:lnTo>
                  <a:lnTo>
                    <a:pt x="475361" y="289293"/>
                  </a:lnTo>
                  <a:lnTo>
                    <a:pt x="477939" y="292569"/>
                  </a:lnTo>
                  <a:lnTo>
                    <a:pt x="482498" y="293268"/>
                  </a:lnTo>
                  <a:lnTo>
                    <a:pt x="488632" y="288442"/>
                  </a:lnTo>
                  <a:lnTo>
                    <a:pt x="488950" y="283730"/>
                  </a:lnTo>
                  <a:close/>
                </a:path>
                <a:path w="685800" h="515620">
                  <a:moveTo>
                    <a:pt x="494639" y="164934"/>
                  </a:moveTo>
                  <a:lnTo>
                    <a:pt x="494030" y="158178"/>
                  </a:lnTo>
                  <a:lnTo>
                    <a:pt x="489483" y="153962"/>
                  </a:lnTo>
                  <a:lnTo>
                    <a:pt x="484759" y="149923"/>
                  </a:lnTo>
                  <a:lnTo>
                    <a:pt x="477951" y="150177"/>
                  </a:lnTo>
                  <a:lnTo>
                    <a:pt x="470738" y="158724"/>
                  </a:lnTo>
                  <a:lnTo>
                    <a:pt x="471538" y="165265"/>
                  </a:lnTo>
                  <a:lnTo>
                    <a:pt x="476059" y="169138"/>
                  </a:lnTo>
                  <a:lnTo>
                    <a:pt x="480428" y="173189"/>
                  </a:lnTo>
                  <a:lnTo>
                    <a:pt x="487045" y="173139"/>
                  </a:lnTo>
                  <a:lnTo>
                    <a:pt x="490842" y="169037"/>
                  </a:lnTo>
                  <a:lnTo>
                    <a:pt x="494639" y="164934"/>
                  </a:lnTo>
                  <a:close/>
                </a:path>
                <a:path w="685800" h="51562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5800" h="51562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5800" h="515620">
                  <a:moveTo>
                    <a:pt x="528281" y="263804"/>
                  </a:moveTo>
                  <a:lnTo>
                    <a:pt x="525157" y="259651"/>
                  </a:lnTo>
                  <a:lnTo>
                    <a:pt x="521919" y="255587"/>
                  </a:lnTo>
                  <a:lnTo>
                    <a:pt x="516204" y="254825"/>
                  </a:lnTo>
                  <a:lnTo>
                    <a:pt x="508965" y="260794"/>
                  </a:lnTo>
                  <a:lnTo>
                    <a:pt x="508698" y="266268"/>
                  </a:lnTo>
                  <a:lnTo>
                    <a:pt x="511810" y="270192"/>
                  </a:lnTo>
                  <a:lnTo>
                    <a:pt x="514819" y="274193"/>
                  </a:lnTo>
                  <a:lnTo>
                    <a:pt x="520293" y="275132"/>
                  </a:lnTo>
                  <a:lnTo>
                    <a:pt x="524040" y="272300"/>
                  </a:lnTo>
                  <a:lnTo>
                    <a:pt x="527786" y="269468"/>
                  </a:lnTo>
                  <a:lnTo>
                    <a:pt x="528281" y="263804"/>
                  </a:lnTo>
                  <a:close/>
                </a:path>
                <a:path w="685800" h="515620">
                  <a:moveTo>
                    <a:pt x="536511" y="197866"/>
                  </a:moveTo>
                  <a:lnTo>
                    <a:pt x="531533" y="192493"/>
                  </a:lnTo>
                  <a:lnTo>
                    <a:pt x="526427" y="187236"/>
                  </a:lnTo>
                  <a:lnTo>
                    <a:pt x="518477" y="186728"/>
                  </a:lnTo>
                  <a:lnTo>
                    <a:pt x="509092" y="195948"/>
                  </a:lnTo>
                  <a:lnTo>
                    <a:pt x="509231" y="203733"/>
                  </a:lnTo>
                  <a:lnTo>
                    <a:pt x="514108" y="208737"/>
                  </a:lnTo>
                  <a:lnTo>
                    <a:pt x="518845" y="213855"/>
                  </a:lnTo>
                  <a:lnTo>
                    <a:pt x="526491" y="214655"/>
                  </a:lnTo>
                  <a:lnTo>
                    <a:pt x="531444" y="210273"/>
                  </a:lnTo>
                  <a:lnTo>
                    <a:pt x="536346" y="205943"/>
                  </a:lnTo>
                  <a:lnTo>
                    <a:pt x="536511" y="197866"/>
                  </a:lnTo>
                  <a:close/>
                </a:path>
                <a:path w="685800" h="51562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5800" h="51562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5800" h="515620">
                  <a:moveTo>
                    <a:pt x="574624" y="329184"/>
                  </a:moveTo>
                  <a:lnTo>
                    <a:pt x="571271" y="323342"/>
                  </a:lnTo>
                  <a:lnTo>
                    <a:pt x="567778" y="317563"/>
                  </a:lnTo>
                  <a:lnTo>
                    <a:pt x="560768" y="315468"/>
                  </a:lnTo>
                  <a:lnTo>
                    <a:pt x="550443" y="321779"/>
                  </a:lnTo>
                  <a:lnTo>
                    <a:pt x="548957" y="328803"/>
                  </a:lnTo>
                  <a:lnTo>
                    <a:pt x="552284" y="334289"/>
                  </a:lnTo>
                  <a:lnTo>
                    <a:pt x="555472" y="339852"/>
                  </a:lnTo>
                  <a:lnTo>
                    <a:pt x="562152" y="342163"/>
                  </a:lnTo>
                  <a:lnTo>
                    <a:pt x="567512" y="339255"/>
                  </a:lnTo>
                  <a:lnTo>
                    <a:pt x="572795" y="336384"/>
                  </a:lnTo>
                  <a:lnTo>
                    <a:pt x="574624" y="329184"/>
                  </a:lnTo>
                  <a:close/>
                </a:path>
                <a:path w="685800" h="515620">
                  <a:moveTo>
                    <a:pt x="642239" y="514591"/>
                  </a:moveTo>
                  <a:lnTo>
                    <a:pt x="641870" y="513499"/>
                  </a:lnTo>
                  <a:lnTo>
                    <a:pt x="637705" y="508482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01" y="456323"/>
                  </a:lnTo>
                  <a:lnTo>
                    <a:pt x="625640" y="455282"/>
                  </a:lnTo>
                  <a:lnTo>
                    <a:pt x="627354" y="449300"/>
                  </a:lnTo>
                  <a:lnTo>
                    <a:pt x="626605" y="442709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93" y="432269"/>
                  </a:lnTo>
                  <a:lnTo>
                    <a:pt x="620915" y="426021"/>
                  </a:lnTo>
                  <a:lnTo>
                    <a:pt x="617804" y="417766"/>
                  </a:lnTo>
                  <a:lnTo>
                    <a:pt x="614845" y="409448"/>
                  </a:lnTo>
                  <a:lnTo>
                    <a:pt x="607593" y="405612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312" y="411759"/>
                  </a:lnTo>
                  <a:lnTo>
                    <a:pt x="588098" y="419252"/>
                  </a:lnTo>
                  <a:lnTo>
                    <a:pt x="590892" y="427062"/>
                  </a:lnTo>
                  <a:lnTo>
                    <a:pt x="593826" y="434809"/>
                  </a:lnTo>
                  <a:lnTo>
                    <a:pt x="597890" y="437222"/>
                  </a:lnTo>
                  <a:lnTo>
                    <a:pt x="595172" y="442785"/>
                  </a:lnTo>
                  <a:lnTo>
                    <a:pt x="597687" y="451167"/>
                  </a:lnTo>
                  <a:lnTo>
                    <a:pt x="600367" y="459498"/>
                  </a:lnTo>
                  <a:lnTo>
                    <a:pt x="605142" y="462622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37" y="511086"/>
                  </a:lnTo>
                  <a:lnTo>
                    <a:pt x="611924" y="514591"/>
                  </a:lnTo>
                  <a:lnTo>
                    <a:pt x="619594" y="514591"/>
                  </a:lnTo>
                  <a:lnTo>
                    <a:pt x="622719" y="515543"/>
                  </a:lnTo>
                  <a:lnTo>
                    <a:pt x="628992" y="514591"/>
                  </a:lnTo>
                  <a:lnTo>
                    <a:pt x="642239" y="514591"/>
                  </a:lnTo>
                  <a:close/>
                </a:path>
                <a:path w="685800" h="515620">
                  <a:moveTo>
                    <a:pt x="685292" y="514591"/>
                  </a:move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86"/>
                  </a:lnTo>
                  <a:lnTo>
                    <a:pt x="674319" y="442976"/>
                  </a:lnTo>
                  <a:lnTo>
                    <a:pt x="673036" y="438378"/>
                  </a:lnTo>
                  <a:lnTo>
                    <a:pt x="670064" y="432219"/>
                  </a:lnTo>
                  <a:lnTo>
                    <a:pt x="665429" y="427888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19"/>
                  </a:lnTo>
                  <a:lnTo>
                    <a:pt x="658698" y="388150"/>
                  </a:lnTo>
                  <a:lnTo>
                    <a:pt x="656793" y="383159"/>
                  </a:lnTo>
                  <a:lnTo>
                    <a:pt x="652818" y="376631"/>
                  </a:lnTo>
                  <a:lnTo>
                    <a:pt x="647166" y="372338"/>
                  </a:lnTo>
                  <a:lnTo>
                    <a:pt x="649236" y="366699"/>
                  </a:lnTo>
                  <a:lnTo>
                    <a:pt x="635025" y="345071"/>
                  </a:lnTo>
                  <a:lnTo>
                    <a:pt x="636549" y="340296"/>
                  </a:lnTo>
                  <a:lnTo>
                    <a:pt x="620776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100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48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308"/>
                  </a:lnTo>
                  <a:lnTo>
                    <a:pt x="588835" y="308356"/>
                  </a:lnTo>
                  <a:lnTo>
                    <a:pt x="602322" y="330047"/>
                  </a:lnTo>
                  <a:lnTo>
                    <a:pt x="601345" y="331990"/>
                  </a:lnTo>
                  <a:lnTo>
                    <a:pt x="613194" y="355282"/>
                  </a:lnTo>
                  <a:lnTo>
                    <a:pt x="612711" y="356158"/>
                  </a:lnTo>
                  <a:lnTo>
                    <a:pt x="624598" y="381533"/>
                  </a:lnTo>
                  <a:lnTo>
                    <a:pt x="623252" y="388404"/>
                  </a:lnTo>
                  <a:lnTo>
                    <a:pt x="624547" y="395516"/>
                  </a:lnTo>
                  <a:lnTo>
                    <a:pt x="626338" y="400202"/>
                  </a:lnTo>
                  <a:lnTo>
                    <a:pt x="629856" y="403745"/>
                  </a:lnTo>
                  <a:lnTo>
                    <a:pt x="635711" y="406806"/>
                  </a:lnTo>
                  <a:lnTo>
                    <a:pt x="635165" y="407593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21"/>
                  </a:lnTo>
                  <a:lnTo>
                    <a:pt x="644398" y="450938"/>
                  </a:lnTo>
                  <a:lnTo>
                    <a:pt x="647166" y="454444"/>
                  </a:lnTo>
                  <a:lnTo>
                    <a:pt x="652640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3854" y="514591"/>
                  </a:lnTo>
                  <a:lnTo>
                    <a:pt x="685292" y="5145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6246723"/>
              <a:ext cx="852169" cy="611505"/>
            </a:xfrm>
            <a:custGeom>
              <a:avLst/>
              <a:gdLst/>
              <a:ahLst/>
              <a:cxnLst/>
              <a:rect l="l" t="t" r="r" b="b"/>
              <a:pathLst>
                <a:path w="852169" h="611504">
                  <a:moveTo>
                    <a:pt x="29540" y="19900"/>
                  </a:moveTo>
                  <a:lnTo>
                    <a:pt x="28257" y="6743"/>
                  </a:lnTo>
                  <a:lnTo>
                    <a:pt x="21818" y="1993"/>
                  </a:lnTo>
                  <a:lnTo>
                    <a:pt x="14528" y="2717"/>
                  </a:lnTo>
                  <a:lnTo>
                    <a:pt x="7239" y="3594"/>
                  </a:lnTo>
                  <a:lnTo>
                    <a:pt x="2146" y="9906"/>
                  </a:lnTo>
                  <a:lnTo>
                    <a:pt x="3073" y="16408"/>
                  </a:lnTo>
                  <a:lnTo>
                    <a:pt x="4013" y="22999"/>
                  </a:lnTo>
                  <a:lnTo>
                    <a:pt x="10401" y="27317"/>
                  </a:lnTo>
                  <a:lnTo>
                    <a:pt x="17386" y="26479"/>
                  </a:lnTo>
                  <a:lnTo>
                    <a:pt x="24384" y="25793"/>
                  </a:lnTo>
                  <a:lnTo>
                    <a:pt x="29540" y="19900"/>
                  </a:lnTo>
                  <a:close/>
                </a:path>
                <a:path w="852169" h="611504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76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40"/>
                  </a:lnTo>
                  <a:lnTo>
                    <a:pt x="0" y="108178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705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89"/>
                  </a:lnTo>
                  <a:lnTo>
                    <a:pt x="28143" y="129895"/>
                  </a:lnTo>
                  <a:lnTo>
                    <a:pt x="31394" y="123964"/>
                  </a:lnTo>
                  <a:lnTo>
                    <a:pt x="32080" y="117106"/>
                  </a:lnTo>
                  <a:close/>
                </a:path>
                <a:path w="852169" h="611504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2169" h="611504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05" y="56489"/>
                  </a:lnTo>
                  <a:lnTo>
                    <a:pt x="52311" y="50457"/>
                  </a:lnTo>
                  <a:lnTo>
                    <a:pt x="43141" y="51041"/>
                  </a:lnTo>
                  <a:lnTo>
                    <a:pt x="33997" y="51917"/>
                  </a:lnTo>
                  <a:lnTo>
                    <a:pt x="29044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27"/>
                  </a:lnTo>
                  <a:lnTo>
                    <a:pt x="431" y="59956"/>
                  </a:lnTo>
                  <a:lnTo>
                    <a:pt x="0" y="60807"/>
                  </a:lnTo>
                  <a:lnTo>
                    <a:pt x="0" y="65379"/>
                  </a:lnTo>
                  <a:lnTo>
                    <a:pt x="0" y="81292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40" y="77190"/>
                  </a:lnTo>
                  <a:lnTo>
                    <a:pt x="37033" y="81546"/>
                  </a:lnTo>
                  <a:lnTo>
                    <a:pt x="45681" y="80708"/>
                  </a:lnTo>
                  <a:lnTo>
                    <a:pt x="54343" y="80162"/>
                  </a:lnTo>
                  <a:lnTo>
                    <a:pt x="60883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2169" h="611504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2169" h="611504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2169" h="611504">
                  <a:moveTo>
                    <a:pt x="149110" y="59143"/>
                  </a:moveTo>
                  <a:lnTo>
                    <a:pt x="143611" y="53314"/>
                  </a:lnTo>
                  <a:lnTo>
                    <a:pt x="136283" y="52730"/>
                  </a:lnTo>
                  <a:lnTo>
                    <a:pt x="128943" y="52311"/>
                  </a:lnTo>
                  <a:lnTo>
                    <a:pt x="122796" y="57619"/>
                  </a:lnTo>
                  <a:lnTo>
                    <a:pt x="122567" y="64185"/>
                  </a:lnTo>
                  <a:lnTo>
                    <a:pt x="122339" y="70840"/>
                  </a:lnTo>
                  <a:lnTo>
                    <a:pt x="127850" y="76250"/>
                  </a:lnTo>
                  <a:lnTo>
                    <a:pt x="134874" y="76644"/>
                  </a:lnTo>
                  <a:lnTo>
                    <a:pt x="141884" y="77216"/>
                  </a:lnTo>
                  <a:lnTo>
                    <a:pt x="148005" y="72326"/>
                  </a:lnTo>
                  <a:lnTo>
                    <a:pt x="149110" y="59143"/>
                  </a:lnTo>
                  <a:close/>
                </a:path>
                <a:path w="852169" h="611504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2169" h="611504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2169" h="611504">
                  <a:moveTo>
                    <a:pt x="223545" y="119697"/>
                  </a:moveTo>
                  <a:lnTo>
                    <a:pt x="218528" y="112750"/>
                  </a:lnTo>
                  <a:lnTo>
                    <a:pt x="210820" y="111099"/>
                  </a:lnTo>
                  <a:lnTo>
                    <a:pt x="203060" y="109689"/>
                  </a:lnTo>
                  <a:lnTo>
                    <a:pt x="196646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8732" y="108432"/>
                  </a:lnTo>
                  <a:lnTo>
                    <a:pt x="163322" y="102273"/>
                  </a:lnTo>
                  <a:lnTo>
                    <a:pt x="154368" y="101244"/>
                  </a:lnTo>
                  <a:lnTo>
                    <a:pt x="145376" y="100507"/>
                  </a:lnTo>
                  <a:lnTo>
                    <a:pt x="137680" y="106616"/>
                  </a:lnTo>
                  <a:lnTo>
                    <a:pt x="137185" y="114630"/>
                  </a:lnTo>
                  <a:lnTo>
                    <a:pt x="136690" y="122694"/>
                  </a:lnTo>
                  <a:lnTo>
                    <a:pt x="143167" y="129603"/>
                  </a:lnTo>
                  <a:lnTo>
                    <a:pt x="151638" y="130289"/>
                  </a:lnTo>
                  <a:lnTo>
                    <a:pt x="160083" y="131267"/>
                  </a:lnTo>
                  <a:lnTo>
                    <a:pt x="166560" y="126466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43" y="129032"/>
                  </a:lnTo>
                  <a:lnTo>
                    <a:pt x="198615" y="134912"/>
                  </a:lnTo>
                  <a:lnTo>
                    <a:pt x="205981" y="136258"/>
                  </a:lnTo>
                  <a:lnTo>
                    <a:pt x="213309" y="137833"/>
                  </a:lnTo>
                  <a:lnTo>
                    <a:pt x="220484" y="133502"/>
                  </a:lnTo>
                  <a:lnTo>
                    <a:pt x="223545" y="119697"/>
                  </a:lnTo>
                  <a:close/>
                </a:path>
                <a:path w="852169" h="611504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2169" h="611504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2169" h="611504">
                  <a:moveTo>
                    <a:pt x="249986" y="126580"/>
                  </a:moveTo>
                  <a:lnTo>
                    <a:pt x="245630" y="119913"/>
                  </a:lnTo>
                  <a:lnTo>
                    <a:pt x="238556" y="118046"/>
                  </a:lnTo>
                  <a:lnTo>
                    <a:pt x="231419" y="116357"/>
                  </a:lnTo>
                  <a:lnTo>
                    <a:pt x="224472" y="120434"/>
                  </a:lnTo>
                  <a:lnTo>
                    <a:pt x="223100" y="126834"/>
                  </a:lnTo>
                  <a:lnTo>
                    <a:pt x="221716" y="133299"/>
                  </a:lnTo>
                  <a:lnTo>
                    <a:pt x="226148" y="139598"/>
                  </a:lnTo>
                  <a:lnTo>
                    <a:pt x="232943" y="141198"/>
                  </a:lnTo>
                  <a:lnTo>
                    <a:pt x="239687" y="142989"/>
                  </a:lnTo>
                  <a:lnTo>
                    <a:pt x="246545" y="139293"/>
                  </a:lnTo>
                  <a:lnTo>
                    <a:pt x="249986" y="126580"/>
                  </a:lnTo>
                  <a:close/>
                </a:path>
                <a:path w="852169" h="611504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2169" h="611504">
                  <a:moveTo>
                    <a:pt x="276059" y="134683"/>
                  </a:moveTo>
                  <a:lnTo>
                    <a:pt x="272338" y="128333"/>
                  </a:lnTo>
                  <a:lnTo>
                    <a:pt x="265887" y="126288"/>
                  </a:lnTo>
                  <a:lnTo>
                    <a:pt x="259384" y="124396"/>
                  </a:lnTo>
                  <a:lnTo>
                    <a:pt x="252780" y="127876"/>
                  </a:lnTo>
                  <a:lnTo>
                    <a:pt x="251218" y="133718"/>
                  </a:lnTo>
                  <a:lnTo>
                    <a:pt x="249631" y="139636"/>
                  </a:lnTo>
                  <a:lnTo>
                    <a:pt x="253453" y="145630"/>
                  </a:lnTo>
                  <a:lnTo>
                    <a:pt x="259664" y="147434"/>
                  </a:lnTo>
                  <a:lnTo>
                    <a:pt x="265836" y="149402"/>
                  </a:lnTo>
                  <a:lnTo>
                    <a:pt x="272338" y="146278"/>
                  </a:lnTo>
                  <a:lnTo>
                    <a:pt x="276059" y="134683"/>
                  </a:lnTo>
                  <a:close/>
                </a:path>
                <a:path w="852169" h="611504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2169" h="611504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2169" h="611504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2169" h="611504">
                  <a:moveTo>
                    <a:pt x="326948" y="41948"/>
                  </a:moveTo>
                  <a:lnTo>
                    <a:pt x="322834" y="34226"/>
                  </a:lnTo>
                  <a:lnTo>
                    <a:pt x="315290" y="31584"/>
                  </a:lnTo>
                  <a:lnTo>
                    <a:pt x="307632" y="29260"/>
                  </a:lnTo>
                  <a:lnTo>
                    <a:pt x="299745" y="32956"/>
                  </a:lnTo>
                  <a:lnTo>
                    <a:pt x="295567" y="46723"/>
                  </a:lnTo>
                  <a:lnTo>
                    <a:pt x="299808" y="54102"/>
                  </a:lnTo>
                  <a:lnTo>
                    <a:pt x="307124" y="56311"/>
                  </a:lnTo>
                  <a:lnTo>
                    <a:pt x="314337" y="58839"/>
                  </a:lnTo>
                  <a:lnTo>
                    <a:pt x="322110" y="55486"/>
                  </a:lnTo>
                  <a:lnTo>
                    <a:pt x="324535" y="48704"/>
                  </a:lnTo>
                  <a:lnTo>
                    <a:pt x="326948" y="41948"/>
                  </a:lnTo>
                  <a:close/>
                </a:path>
                <a:path w="852169" h="611504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2169" h="611504">
                  <a:moveTo>
                    <a:pt x="354330" y="112572"/>
                  </a:moveTo>
                  <a:lnTo>
                    <a:pt x="351878" y="107035"/>
                  </a:lnTo>
                  <a:lnTo>
                    <a:pt x="346824" y="104775"/>
                  </a:lnTo>
                  <a:lnTo>
                    <a:pt x="341757" y="102565"/>
                  </a:lnTo>
                  <a:lnTo>
                    <a:pt x="336003" y="104838"/>
                  </a:lnTo>
                  <a:lnTo>
                    <a:pt x="332270" y="114134"/>
                  </a:lnTo>
                  <a:lnTo>
                    <a:pt x="334860" y="119341"/>
                  </a:lnTo>
                  <a:lnTo>
                    <a:pt x="339763" y="121475"/>
                  </a:lnTo>
                  <a:lnTo>
                    <a:pt x="344652" y="123672"/>
                  </a:lnTo>
                  <a:lnTo>
                    <a:pt x="350266" y="121742"/>
                  </a:lnTo>
                  <a:lnTo>
                    <a:pt x="352298" y="117157"/>
                  </a:lnTo>
                  <a:lnTo>
                    <a:pt x="354330" y="112572"/>
                  </a:lnTo>
                  <a:close/>
                </a:path>
                <a:path w="852169" h="611504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2169" h="611504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2169" h="611504">
                  <a:moveTo>
                    <a:pt x="411518" y="140144"/>
                  </a:moveTo>
                  <a:lnTo>
                    <a:pt x="409219" y="133146"/>
                  </a:lnTo>
                  <a:lnTo>
                    <a:pt x="403364" y="129781"/>
                  </a:lnTo>
                  <a:lnTo>
                    <a:pt x="397383" y="126669"/>
                  </a:lnTo>
                  <a:lnTo>
                    <a:pt x="390232" y="128612"/>
                  </a:lnTo>
                  <a:lnTo>
                    <a:pt x="384683" y="139433"/>
                  </a:lnTo>
                  <a:lnTo>
                    <a:pt x="387121" y="146164"/>
                  </a:lnTo>
                  <a:lnTo>
                    <a:pt x="392861" y="149148"/>
                  </a:lnTo>
                  <a:lnTo>
                    <a:pt x="398475" y="152374"/>
                  </a:lnTo>
                  <a:lnTo>
                    <a:pt x="405472" y="150710"/>
                  </a:lnTo>
                  <a:lnTo>
                    <a:pt x="408495" y="145427"/>
                  </a:lnTo>
                  <a:lnTo>
                    <a:pt x="411518" y="140144"/>
                  </a:lnTo>
                  <a:close/>
                </a:path>
                <a:path w="852169" h="611504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2169" h="611504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2169" h="611504">
                  <a:moveTo>
                    <a:pt x="686612" y="324827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107"/>
                  </a:lnTo>
                  <a:lnTo>
                    <a:pt x="654367" y="276567"/>
                  </a:lnTo>
                  <a:lnTo>
                    <a:pt x="648614" y="276567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92"/>
                  </a:lnTo>
                  <a:lnTo>
                    <a:pt x="609231" y="222821"/>
                  </a:lnTo>
                  <a:lnTo>
                    <a:pt x="609206" y="218935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88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705"/>
                  </a:lnTo>
                  <a:lnTo>
                    <a:pt x="505167" y="122351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36"/>
                  </a:lnTo>
                  <a:lnTo>
                    <a:pt x="470141" y="98590"/>
                  </a:lnTo>
                  <a:lnTo>
                    <a:pt x="462597" y="95681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43"/>
                  </a:lnTo>
                  <a:lnTo>
                    <a:pt x="396494" y="66116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85"/>
                  </a:lnTo>
                  <a:lnTo>
                    <a:pt x="450786" y="129628"/>
                  </a:lnTo>
                  <a:lnTo>
                    <a:pt x="457987" y="132334"/>
                  </a:lnTo>
                  <a:lnTo>
                    <a:pt x="465302" y="132422"/>
                  </a:lnTo>
                  <a:lnTo>
                    <a:pt x="468071" y="131381"/>
                  </a:lnTo>
                  <a:lnTo>
                    <a:pt x="468223" y="135318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409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607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66"/>
                  </a:lnTo>
                  <a:lnTo>
                    <a:pt x="592874" y="237858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62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26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94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27"/>
                  </a:lnTo>
                  <a:close/>
                </a:path>
                <a:path w="852169" h="611504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81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2169" h="611504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62"/>
                  </a:lnTo>
                  <a:lnTo>
                    <a:pt x="692505" y="443191"/>
                  </a:lnTo>
                  <a:lnTo>
                    <a:pt x="688924" y="437705"/>
                  </a:lnTo>
                  <a:lnTo>
                    <a:pt x="683958" y="434162"/>
                  </a:lnTo>
                  <a:lnTo>
                    <a:pt x="678815" y="432981"/>
                  </a:lnTo>
                  <a:lnTo>
                    <a:pt x="681786" y="427558"/>
                  </a:lnTo>
                  <a:lnTo>
                    <a:pt x="667969" y="404660"/>
                  </a:lnTo>
                  <a:lnTo>
                    <a:pt x="668147" y="404431"/>
                  </a:lnTo>
                  <a:lnTo>
                    <a:pt x="670369" y="395706"/>
                  </a:lnTo>
                  <a:lnTo>
                    <a:pt x="669798" y="390702"/>
                  </a:lnTo>
                  <a:lnTo>
                    <a:pt x="667321" y="386143"/>
                  </a:lnTo>
                  <a:lnTo>
                    <a:pt x="662660" y="380339"/>
                  </a:lnTo>
                  <a:lnTo>
                    <a:pt x="656691" y="376897"/>
                  </a:lnTo>
                  <a:lnTo>
                    <a:pt x="654634" y="376643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13"/>
                  </a:lnTo>
                  <a:lnTo>
                    <a:pt x="639838" y="349237"/>
                  </a:lnTo>
                  <a:lnTo>
                    <a:pt x="641096" y="341922"/>
                  </a:lnTo>
                  <a:lnTo>
                    <a:pt x="639838" y="336448"/>
                  </a:lnTo>
                  <a:lnTo>
                    <a:pt x="636600" y="331635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85"/>
                  </a:lnTo>
                  <a:lnTo>
                    <a:pt x="602818" y="285940"/>
                  </a:lnTo>
                  <a:lnTo>
                    <a:pt x="599135" y="281444"/>
                  </a:lnTo>
                  <a:lnTo>
                    <a:pt x="592759" y="276123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95"/>
                  </a:lnTo>
                  <a:lnTo>
                    <a:pt x="564591" y="251701"/>
                  </a:lnTo>
                  <a:lnTo>
                    <a:pt x="560959" y="252133"/>
                  </a:lnTo>
                  <a:lnTo>
                    <a:pt x="561454" y="249313"/>
                  </a:lnTo>
                  <a:lnTo>
                    <a:pt x="559930" y="242531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71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38"/>
                  </a:lnTo>
                  <a:lnTo>
                    <a:pt x="490664" y="193662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99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24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95"/>
                  </a:lnTo>
                  <a:lnTo>
                    <a:pt x="583628" y="312762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23"/>
                  </a:lnTo>
                  <a:lnTo>
                    <a:pt x="619658" y="362800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32"/>
                  </a:lnTo>
                  <a:lnTo>
                    <a:pt x="640054" y="406450"/>
                  </a:lnTo>
                  <a:lnTo>
                    <a:pt x="643839" y="409486"/>
                  </a:lnTo>
                  <a:lnTo>
                    <a:pt x="652335" y="412419"/>
                  </a:lnTo>
                  <a:lnTo>
                    <a:pt x="652513" y="412419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35"/>
                  </a:lnTo>
                  <a:lnTo>
                    <a:pt x="668426" y="462749"/>
                  </a:lnTo>
                  <a:lnTo>
                    <a:pt x="677214" y="466712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2169" h="611504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2169" h="611504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2169" h="611504">
                  <a:moveTo>
                    <a:pt x="721423" y="539432"/>
                  </a:moveTo>
                  <a:lnTo>
                    <a:pt x="717727" y="525195"/>
                  </a:lnTo>
                  <a:lnTo>
                    <a:pt x="711060" y="520903"/>
                  </a:lnTo>
                  <a:lnTo>
                    <a:pt x="704697" y="522719"/>
                  </a:lnTo>
                  <a:lnTo>
                    <a:pt x="698334" y="524535"/>
                  </a:lnTo>
                  <a:lnTo>
                    <a:pt x="694613" y="531520"/>
                  </a:lnTo>
                  <a:lnTo>
                    <a:pt x="698157" y="545134"/>
                  </a:lnTo>
                  <a:lnTo>
                    <a:pt x="704811" y="549427"/>
                  </a:lnTo>
                  <a:lnTo>
                    <a:pt x="717702" y="546417"/>
                  </a:lnTo>
                  <a:lnTo>
                    <a:pt x="721423" y="539432"/>
                  </a:lnTo>
                  <a:close/>
                </a:path>
                <a:path w="852169" h="611504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2169" h="611504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2169" h="611504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2169" h="611504">
                  <a:moveTo>
                    <a:pt x="744867" y="439928"/>
                  </a:moveTo>
                  <a:lnTo>
                    <a:pt x="739838" y="427558"/>
                  </a:lnTo>
                  <a:lnTo>
                    <a:pt x="733310" y="424472"/>
                  </a:lnTo>
                  <a:lnTo>
                    <a:pt x="727773" y="426847"/>
                  </a:lnTo>
                  <a:lnTo>
                    <a:pt x="722236" y="429221"/>
                  </a:lnTo>
                  <a:lnTo>
                    <a:pt x="719696" y="435978"/>
                  </a:lnTo>
                  <a:lnTo>
                    <a:pt x="724535" y="447890"/>
                  </a:lnTo>
                  <a:lnTo>
                    <a:pt x="731062" y="450977"/>
                  </a:lnTo>
                  <a:lnTo>
                    <a:pt x="742327" y="446684"/>
                  </a:lnTo>
                  <a:lnTo>
                    <a:pt x="744867" y="439928"/>
                  </a:lnTo>
                  <a:close/>
                </a:path>
                <a:path w="852169" h="611504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2169" h="611504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2169" h="611504">
                  <a:moveTo>
                    <a:pt x="838809" y="536511"/>
                  </a:moveTo>
                  <a:lnTo>
                    <a:pt x="834885" y="519582"/>
                  </a:lnTo>
                  <a:lnTo>
                    <a:pt x="827138" y="514286"/>
                  </a:lnTo>
                  <a:lnTo>
                    <a:pt x="811987" y="518134"/>
                  </a:lnTo>
                  <a:lnTo>
                    <a:pt x="807377" y="526249"/>
                  </a:lnTo>
                  <a:lnTo>
                    <a:pt x="811136" y="542442"/>
                  </a:lnTo>
                  <a:lnTo>
                    <a:pt x="818934" y="547725"/>
                  </a:lnTo>
                  <a:lnTo>
                    <a:pt x="826516" y="546188"/>
                  </a:lnTo>
                  <a:lnTo>
                    <a:pt x="834250" y="544626"/>
                  </a:lnTo>
                  <a:lnTo>
                    <a:pt x="838809" y="536511"/>
                  </a:lnTo>
                  <a:close/>
                </a:path>
                <a:path w="852169" h="611504">
                  <a:moveTo>
                    <a:pt x="846937" y="572985"/>
                  </a:moveTo>
                  <a:lnTo>
                    <a:pt x="843572" y="554469"/>
                  </a:lnTo>
                  <a:lnTo>
                    <a:pt x="835494" y="548335"/>
                  </a:lnTo>
                  <a:lnTo>
                    <a:pt x="818946" y="551738"/>
                  </a:lnTo>
                  <a:lnTo>
                    <a:pt x="813523" y="560260"/>
                  </a:lnTo>
                  <a:lnTo>
                    <a:pt x="816737" y="577900"/>
                  </a:lnTo>
                  <a:lnTo>
                    <a:pt x="824865" y="584009"/>
                  </a:lnTo>
                  <a:lnTo>
                    <a:pt x="833094" y="582777"/>
                  </a:lnTo>
                  <a:lnTo>
                    <a:pt x="841565" y="581494"/>
                  </a:lnTo>
                  <a:lnTo>
                    <a:pt x="846937" y="572985"/>
                  </a:lnTo>
                  <a:close/>
                </a:path>
                <a:path w="852169" h="611504">
                  <a:moveTo>
                    <a:pt x="851928" y="599833"/>
                  </a:moveTo>
                  <a:lnTo>
                    <a:pt x="849718" y="592950"/>
                  </a:lnTo>
                  <a:lnTo>
                    <a:pt x="845477" y="587717"/>
                  </a:lnTo>
                  <a:lnTo>
                    <a:pt x="839787" y="584631"/>
                  </a:lnTo>
                  <a:lnTo>
                    <a:pt x="833272" y="584200"/>
                  </a:lnTo>
                  <a:lnTo>
                    <a:pt x="827125" y="586549"/>
                  </a:lnTo>
                  <a:lnTo>
                    <a:pt x="822452" y="591058"/>
                  </a:lnTo>
                  <a:lnTo>
                    <a:pt x="819696" y="597090"/>
                  </a:lnTo>
                  <a:lnTo>
                    <a:pt x="819302" y="604012"/>
                  </a:lnTo>
                  <a:lnTo>
                    <a:pt x="821486" y="610603"/>
                  </a:lnTo>
                  <a:lnTo>
                    <a:pt x="822045" y="611276"/>
                  </a:lnTo>
                  <a:lnTo>
                    <a:pt x="849668" y="611276"/>
                  </a:lnTo>
                  <a:lnTo>
                    <a:pt x="851585" y="607047"/>
                  </a:lnTo>
                  <a:lnTo>
                    <a:pt x="851928" y="59983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0" y="6115951"/>
              <a:ext cx="995044" cy="742315"/>
            </a:xfrm>
            <a:custGeom>
              <a:avLst/>
              <a:gdLst/>
              <a:ahLst/>
              <a:cxnLst/>
              <a:rect l="l" t="t" r="r" b="b"/>
              <a:pathLst>
                <a:path w="995044" h="742315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5044" h="742315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5044" h="742315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5044" h="742315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5044" h="742315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5044" h="742315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5044" h="742315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5044" h="742315">
                  <a:moveTo>
                    <a:pt x="531253" y="137185"/>
                  </a:moveTo>
                  <a:lnTo>
                    <a:pt x="530656" y="130200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30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84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56"/>
                  </a:lnTo>
                  <a:lnTo>
                    <a:pt x="465315" y="98628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77"/>
                  </a:lnTo>
                  <a:lnTo>
                    <a:pt x="431596" y="79121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40"/>
                  </a:lnTo>
                  <a:lnTo>
                    <a:pt x="395655" y="61937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27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65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82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33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69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82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28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72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57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57"/>
                  </a:lnTo>
                  <a:lnTo>
                    <a:pt x="49936" y="7861"/>
                  </a:lnTo>
                  <a:lnTo>
                    <a:pt x="46050" y="13779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66"/>
                  </a:lnTo>
                  <a:lnTo>
                    <a:pt x="95351" y="36804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811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711"/>
                  </a:lnTo>
                  <a:lnTo>
                    <a:pt x="234670" y="47193"/>
                  </a:lnTo>
                  <a:lnTo>
                    <a:pt x="236054" y="45872"/>
                  </a:lnTo>
                  <a:lnTo>
                    <a:pt x="237363" y="48602"/>
                  </a:lnTo>
                  <a:lnTo>
                    <a:pt x="244411" y="55270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99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29"/>
                  </a:lnTo>
                  <a:lnTo>
                    <a:pt x="363512" y="88493"/>
                  </a:lnTo>
                  <a:lnTo>
                    <a:pt x="369785" y="90728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88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63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611"/>
                  </a:lnTo>
                  <a:lnTo>
                    <a:pt x="458076" y="112928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57"/>
                  </a:lnTo>
                  <a:lnTo>
                    <a:pt x="476872" y="133870"/>
                  </a:lnTo>
                  <a:lnTo>
                    <a:pt x="484581" y="133337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69"/>
                  </a:lnTo>
                  <a:lnTo>
                    <a:pt x="497357" y="144195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63"/>
                  </a:lnTo>
                  <a:lnTo>
                    <a:pt x="523836" y="148958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5044" h="742315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77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26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5044" h="742315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61"/>
                  </a:lnTo>
                  <a:lnTo>
                    <a:pt x="573963" y="161340"/>
                  </a:lnTo>
                  <a:lnTo>
                    <a:pt x="568198" y="163169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810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597"/>
                  </a:lnTo>
                  <a:lnTo>
                    <a:pt x="593242" y="175564"/>
                  </a:lnTo>
                  <a:close/>
                </a:path>
                <a:path w="995044" h="742315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5044" h="742315">
                  <a:moveTo>
                    <a:pt x="630428" y="290893"/>
                  </a:moveTo>
                  <a:lnTo>
                    <a:pt x="628738" y="284378"/>
                  </a:lnTo>
                  <a:lnTo>
                    <a:pt x="624522" y="278523"/>
                  </a:lnTo>
                  <a:lnTo>
                    <a:pt x="618502" y="274535"/>
                  </a:lnTo>
                  <a:lnTo>
                    <a:pt x="611936" y="273100"/>
                  </a:lnTo>
                  <a:lnTo>
                    <a:pt x="605574" y="274231"/>
                  </a:lnTo>
                  <a:lnTo>
                    <a:pt x="602234" y="276567"/>
                  </a:lnTo>
                  <a:lnTo>
                    <a:pt x="604532" y="272630"/>
                  </a:lnTo>
                  <a:lnTo>
                    <a:pt x="584479" y="247675"/>
                  </a:lnTo>
                  <a:lnTo>
                    <a:pt x="578396" y="249085"/>
                  </a:lnTo>
                  <a:lnTo>
                    <a:pt x="578751" y="241795"/>
                  </a:lnTo>
                  <a:lnTo>
                    <a:pt x="576135" y="234581"/>
                  </a:lnTo>
                  <a:lnTo>
                    <a:pt x="570674" y="228396"/>
                  </a:lnTo>
                  <a:lnTo>
                    <a:pt x="563384" y="224523"/>
                  </a:lnTo>
                  <a:lnTo>
                    <a:pt x="555764" y="223608"/>
                  </a:lnTo>
                  <a:lnTo>
                    <a:pt x="552196" y="224624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93"/>
                  </a:lnTo>
                  <a:lnTo>
                    <a:pt x="421538" y="132295"/>
                  </a:lnTo>
                  <a:lnTo>
                    <a:pt x="415302" y="129438"/>
                  </a:lnTo>
                  <a:lnTo>
                    <a:pt x="405777" y="127076"/>
                  </a:lnTo>
                  <a:lnTo>
                    <a:pt x="396748" y="128231"/>
                  </a:lnTo>
                  <a:lnTo>
                    <a:pt x="394271" y="129654"/>
                  </a:lnTo>
                  <a:lnTo>
                    <a:pt x="393852" y="127850"/>
                  </a:lnTo>
                  <a:lnTo>
                    <a:pt x="388747" y="120827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33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21" y="107645"/>
                  </a:lnTo>
                  <a:lnTo>
                    <a:pt x="321614" y="101422"/>
                  </a:lnTo>
                  <a:lnTo>
                    <a:pt x="302145" y="93408"/>
                  </a:lnTo>
                  <a:lnTo>
                    <a:pt x="294728" y="95529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96"/>
                  </a:lnTo>
                  <a:lnTo>
                    <a:pt x="259905" y="87820"/>
                  </a:lnTo>
                  <a:lnTo>
                    <a:pt x="254660" y="92392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33"/>
                  </a:lnTo>
                  <a:lnTo>
                    <a:pt x="217665" y="92316"/>
                  </a:lnTo>
                  <a:lnTo>
                    <a:pt x="217995" y="98869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66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65"/>
                  </a:lnTo>
                  <a:lnTo>
                    <a:pt x="254533" y="112115"/>
                  </a:lnTo>
                  <a:lnTo>
                    <a:pt x="259524" y="117081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45" y="114922"/>
                  </a:lnTo>
                  <a:lnTo>
                    <a:pt x="287794" y="121107"/>
                  </a:lnTo>
                  <a:lnTo>
                    <a:pt x="292849" y="126669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87" y="126974"/>
                  </a:lnTo>
                  <a:lnTo>
                    <a:pt x="320586" y="131597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25"/>
                  </a:lnTo>
                  <a:lnTo>
                    <a:pt x="348996" y="141236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80"/>
                  </a:lnTo>
                  <a:lnTo>
                    <a:pt x="365302" y="155041"/>
                  </a:lnTo>
                  <a:lnTo>
                    <a:pt x="373989" y="156641"/>
                  </a:lnTo>
                  <a:lnTo>
                    <a:pt x="382282" y="155232"/>
                  </a:lnTo>
                  <a:lnTo>
                    <a:pt x="383781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86"/>
                  </a:lnTo>
                  <a:lnTo>
                    <a:pt x="402793" y="172491"/>
                  </a:lnTo>
                  <a:lnTo>
                    <a:pt x="409270" y="172427"/>
                  </a:lnTo>
                  <a:lnTo>
                    <a:pt x="415048" y="170726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78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391"/>
                  </a:lnTo>
                  <a:lnTo>
                    <a:pt x="561898" y="262242"/>
                  </a:lnTo>
                  <a:lnTo>
                    <a:pt x="568921" y="260400"/>
                  </a:lnTo>
                  <a:lnTo>
                    <a:pt x="568439" y="266687"/>
                  </a:lnTo>
                  <a:lnTo>
                    <a:pt x="570496" y="273481"/>
                  </a:lnTo>
                  <a:lnTo>
                    <a:pt x="575068" y="279311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02"/>
                  </a:lnTo>
                  <a:lnTo>
                    <a:pt x="598970" y="280111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98"/>
                  </a:lnTo>
                  <a:lnTo>
                    <a:pt x="625970" y="302768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5044" h="742315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5044" h="742315">
                  <a:moveTo>
                    <a:pt x="654431" y="317169"/>
                  </a:moveTo>
                  <a:lnTo>
                    <a:pt x="653161" y="311048"/>
                  </a:lnTo>
                  <a:lnTo>
                    <a:pt x="649516" y="305422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96"/>
                  </a:lnTo>
                  <a:lnTo>
                    <a:pt x="626960" y="303822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67"/>
                  </a:lnTo>
                  <a:lnTo>
                    <a:pt x="627240" y="326415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15"/>
                  </a:lnTo>
                  <a:lnTo>
                    <a:pt x="653313" y="323075"/>
                  </a:lnTo>
                  <a:lnTo>
                    <a:pt x="654431" y="317169"/>
                  </a:lnTo>
                  <a:close/>
                </a:path>
                <a:path w="995044" h="742315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5044" h="742315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5044" h="742315">
                  <a:moveTo>
                    <a:pt x="700239" y="368846"/>
                  </a:moveTo>
                  <a:lnTo>
                    <a:pt x="690448" y="356247"/>
                  </a:lnTo>
                  <a:lnTo>
                    <a:pt x="681964" y="354812"/>
                  </a:lnTo>
                  <a:lnTo>
                    <a:pt x="676389" y="359346"/>
                  </a:lnTo>
                  <a:lnTo>
                    <a:pt x="670814" y="363880"/>
                  </a:lnTo>
                  <a:lnTo>
                    <a:pt x="670090" y="372440"/>
                  </a:lnTo>
                  <a:lnTo>
                    <a:pt x="679475" y="384517"/>
                  </a:lnTo>
                  <a:lnTo>
                    <a:pt x="687959" y="385953"/>
                  </a:lnTo>
                  <a:lnTo>
                    <a:pt x="699516" y="377405"/>
                  </a:lnTo>
                  <a:lnTo>
                    <a:pt x="700239" y="368846"/>
                  </a:lnTo>
                  <a:close/>
                </a:path>
                <a:path w="995044" h="742315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13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5044" h="742315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5044" h="742315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5044" h="742315">
                  <a:moveTo>
                    <a:pt x="799858" y="281355"/>
                  </a:moveTo>
                  <a:lnTo>
                    <a:pt x="798969" y="274599"/>
                  </a:lnTo>
                  <a:lnTo>
                    <a:pt x="795451" y="268173"/>
                  </a:lnTo>
                  <a:lnTo>
                    <a:pt x="789889" y="263410"/>
                  </a:lnTo>
                  <a:lnTo>
                    <a:pt x="783424" y="261150"/>
                  </a:lnTo>
                  <a:lnTo>
                    <a:pt x="776859" y="261493"/>
                  </a:lnTo>
                  <a:lnTo>
                    <a:pt x="770966" y="264566"/>
                  </a:lnTo>
                  <a:lnTo>
                    <a:pt x="766876" y="269862"/>
                  </a:lnTo>
                  <a:lnTo>
                    <a:pt x="765225" y="276250"/>
                  </a:lnTo>
                  <a:lnTo>
                    <a:pt x="766051" y="282943"/>
                  </a:lnTo>
                  <a:lnTo>
                    <a:pt x="769404" y="289153"/>
                  </a:lnTo>
                  <a:lnTo>
                    <a:pt x="774814" y="293725"/>
                  </a:lnTo>
                  <a:lnTo>
                    <a:pt x="781227" y="295935"/>
                  </a:lnTo>
                  <a:lnTo>
                    <a:pt x="787844" y="295656"/>
                  </a:lnTo>
                  <a:lnTo>
                    <a:pt x="793864" y="292798"/>
                  </a:lnTo>
                  <a:lnTo>
                    <a:pt x="798144" y="287693"/>
                  </a:lnTo>
                  <a:lnTo>
                    <a:pt x="799858" y="281355"/>
                  </a:lnTo>
                  <a:close/>
                </a:path>
                <a:path w="995044" h="742315">
                  <a:moveTo>
                    <a:pt x="803135" y="407543"/>
                  </a:moveTo>
                  <a:lnTo>
                    <a:pt x="794854" y="394119"/>
                  </a:lnTo>
                  <a:lnTo>
                    <a:pt x="786638" y="391782"/>
                  </a:lnTo>
                  <a:lnTo>
                    <a:pt x="774636" y="399453"/>
                  </a:lnTo>
                  <a:lnTo>
                    <a:pt x="772998" y="407797"/>
                  </a:lnTo>
                  <a:lnTo>
                    <a:pt x="780973" y="420738"/>
                  </a:lnTo>
                  <a:lnTo>
                    <a:pt x="789190" y="423062"/>
                  </a:lnTo>
                  <a:lnTo>
                    <a:pt x="795350" y="419481"/>
                  </a:lnTo>
                  <a:lnTo>
                    <a:pt x="801509" y="415899"/>
                  </a:lnTo>
                  <a:lnTo>
                    <a:pt x="803135" y="407543"/>
                  </a:lnTo>
                  <a:close/>
                </a:path>
                <a:path w="995044" h="742315">
                  <a:moveTo>
                    <a:pt x="803935" y="561200"/>
                  </a:moveTo>
                  <a:lnTo>
                    <a:pt x="799160" y="549021"/>
                  </a:lnTo>
                  <a:lnTo>
                    <a:pt x="792784" y="545896"/>
                  </a:lnTo>
                  <a:lnTo>
                    <a:pt x="781812" y="550367"/>
                  </a:lnTo>
                  <a:lnTo>
                    <a:pt x="779246" y="556958"/>
                  </a:lnTo>
                  <a:lnTo>
                    <a:pt x="783869" y="568731"/>
                  </a:lnTo>
                  <a:lnTo>
                    <a:pt x="790244" y="571855"/>
                  </a:lnTo>
                  <a:lnTo>
                    <a:pt x="795807" y="569823"/>
                  </a:lnTo>
                  <a:lnTo>
                    <a:pt x="801370" y="567791"/>
                  </a:lnTo>
                  <a:lnTo>
                    <a:pt x="803935" y="561200"/>
                  </a:lnTo>
                  <a:close/>
                </a:path>
                <a:path w="995044" h="742315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5044" h="742315">
                  <a:moveTo>
                    <a:pt x="824115" y="442175"/>
                  </a:moveTo>
                  <a:lnTo>
                    <a:pt x="815746" y="427012"/>
                  </a:lnTo>
                  <a:lnTo>
                    <a:pt x="806856" y="424014"/>
                  </a:lnTo>
                  <a:lnTo>
                    <a:pt x="793318" y="431812"/>
                  </a:lnTo>
                  <a:lnTo>
                    <a:pt x="791095" y="440867"/>
                  </a:lnTo>
                  <a:lnTo>
                    <a:pt x="799122" y="455422"/>
                  </a:lnTo>
                  <a:lnTo>
                    <a:pt x="808012" y="458406"/>
                  </a:lnTo>
                  <a:lnTo>
                    <a:pt x="814946" y="454825"/>
                  </a:lnTo>
                  <a:lnTo>
                    <a:pt x="821880" y="451243"/>
                  </a:lnTo>
                  <a:lnTo>
                    <a:pt x="824115" y="442175"/>
                  </a:lnTo>
                  <a:close/>
                </a:path>
                <a:path w="995044" h="742315">
                  <a:moveTo>
                    <a:pt x="826935" y="316204"/>
                  </a:moveTo>
                  <a:lnTo>
                    <a:pt x="826325" y="308838"/>
                  </a:lnTo>
                  <a:lnTo>
                    <a:pt x="822858" y="301726"/>
                  </a:lnTo>
                  <a:lnTo>
                    <a:pt x="817092" y="296278"/>
                  </a:lnTo>
                  <a:lnTo>
                    <a:pt x="810234" y="293484"/>
                  </a:lnTo>
                  <a:lnTo>
                    <a:pt x="803122" y="293509"/>
                  </a:lnTo>
                  <a:lnTo>
                    <a:pt x="796607" y="296532"/>
                  </a:lnTo>
                  <a:lnTo>
                    <a:pt x="791921" y="302044"/>
                  </a:lnTo>
                  <a:lnTo>
                    <a:pt x="789813" y="308851"/>
                  </a:lnTo>
                  <a:lnTo>
                    <a:pt x="790346" y="316128"/>
                  </a:lnTo>
                  <a:lnTo>
                    <a:pt x="793648" y="323011"/>
                  </a:lnTo>
                  <a:lnTo>
                    <a:pt x="799236" y="328218"/>
                  </a:lnTo>
                  <a:lnTo>
                    <a:pt x="806043" y="330923"/>
                  </a:lnTo>
                  <a:lnTo>
                    <a:pt x="813181" y="330987"/>
                  </a:lnTo>
                  <a:lnTo>
                    <a:pt x="819810" y="328256"/>
                  </a:lnTo>
                  <a:lnTo>
                    <a:pt x="824725" y="322948"/>
                  </a:lnTo>
                  <a:lnTo>
                    <a:pt x="826935" y="316204"/>
                  </a:lnTo>
                  <a:close/>
                </a:path>
                <a:path w="995044" h="742315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5044" h="742315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5044" h="742315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603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72"/>
                  </a:lnTo>
                  <a:lnTo>
                    <a:pt x="810475" y="470357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12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69"/>
                  </a:lnTo>
                  <a:close/>
                </a:path>
                <a:path w="995044" h="742315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46"/>
                  </a:lnTo>
                  <a:lnTo>
                    <a:pt x="847255" y="495122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08"/>
                  </a:lnTo>
                  <a:lnTo>
                    <a:pt x="825766" y="504685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89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81"/>
                  </a:lnTo>
                  <a:lnTo>
                    <a:pt x="854151" y="524535"/>
                  </a:lnTo>
                  <a:lnTo>
                    <a:pt x="857516" y="518947"/>
                  </a:lnTo>
                  <a:lnTo>
                    <a:pt x="858507" y="512229"/>
                  </a:lnTo>
                  <a:close/>
                </a:path>
                <a:path w="995044" h="742315">
                  <a:moveTo>
                    <a:pt x="924852" y="734809"/>
                  </a:moveTo>
                  <a:lnTo>
                    <a:pt x="924039" y="727392"/>
                  </a:lnTo>
                  <a:lnTo>
                    <a:pt x="920635" y="721017"/>
                  </a:lnTo>
                  <a:lnTo>
                    <a:pt x="915771" y="716800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11" y="676084"/>
                  </a:lnTo>
                  <a:lnTo>
                    <a:pt x="909878" y="668832"/>
                  </a:lnTo>
                  <a:lnTo>
                    <a:pt x="895159" y="638619"/>
                  </a:lnTo>
                  <a:lnTo>
                    <a:pt x="900023" y="629335"/>
                  </a:lnTo>
                  <a:lnTo>
                    <a:pt x="882688" y="600798"/>
                  </a:lnTo>
                  <a:lnTo>
                    <a:pt x="883983" y="599668"/>
                  </a:lnTo>
                  <a:lnTo>
                    <a:pt x="888238" y="590435"/>
                  </a:lnTo>
                  <a:lnTo>
                    <a:pt x="888669" y="584733"/>
                  </a:lnTo>
                  <a:lnTo>
                    <a:pt x="886879" y="579132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22"/>
                  </a:lnTo>
                  <a:lnTo>
                    <a:pt x="864971" y="564794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612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97"/>
                  </a:lnTo>
                  <a:lnTo>
                    <a:pt x="855637" y="566991"/>
                  </a:lnTo>
                  <a:lnTo>
                    <a:pt x="860005" y="566496"/>
                  </a:lnTo>
                  <a:lnTo>
                    <a:pt x="855776" y="569048"/>
                  </a:lnTo>
                  <a:lnTo>
                    <a:pt x="851357" y="575183"/>
                  </a:lnTo>
                  <a:lnTo>
                    <a:pt x="849439" y="582650"/>
                  </a:lnTo>
                  <a:lnTo>
                    <a:pt x="850417" y="590638"/>
                  </a:lnTo>
                  <a:lnTo>
                    <a:pt x="852119" y="595972"/>
                  </a:lnTo>
                  <a:lnTo>
                    <a:pt x="855700" y="600176"/>
                  </a:lnTo>
                  <a:lnTo>
                    <a:pt x="864654" y="605243"/>
                  </a:lnTo>
                  <a:lnTo>
                    <a:pt x="866127" y="605536"/>
                  </a:lnTo>
                  <a:lnTo>
                    <a:pt x="861618" y="611200"/>
                  </a:lnTo>
                  <a:lnTo>
                    <a:pt x="859180" y="619048"/>
                  </a:lnTo>
                  <a:lnTo>
                    <a:pt x="859790" y="627570"/>
                  </a:lnTo>
                  <a:lnTo>
                    <a:pt x="861314" y="633323"/>
                  </a:lnTo>
                  <a:lnTo>
                    <a:pt x="864908" y="637971"/>
                  </a:lnTo>
                  <a:lnTo>
                    <a:pt x="873696" y="643572"/>
                  </a:lnTo>
                  <a:lnTo>
                    <a:pt x="870140" y="647623"/>
                  </a:lnTo>
                  <a:lnTo>
                    <a:pt x="867143" y="655802"/>
                  </a:lnTo>
                  <a:lnTo>
                    <a:pt x="867333" y="664870"/>
                  </a:lnTo>
                  <a:lnTo>
                    <a:pt x="868641" y="671029"/>
                  </a:lnTo>
                  <a:lnTo>
                    <a:pt x="872210" y="676148"/>
                  </a:lnTo>
                  <a:lnTo>
                    <a:pt x="879144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488" y="719188"/>
                  </a:lnTo>
                  <a:lnTo>
                    <a:pt x="881989" y="721360"/>
                  </a:lnTo>
                  <a:lnTo>
                    <a:pt x="878192" y="726554"/>
                  </a:lnTo>
                  <a:lnTo>
                    <a:pt x="876185" y="733209"/>
                  </a:lnTo>
                  <a:lnTo>
                    <a:pt x="876947" y="740168"/>
                  </a:lnTo>
                  <a:lnTo>
                    <a:pt x="877531" y="742048"/>
                  </a:lnTo>
                  <a:lnTo>
                    <a:pt x="924356" y="742048"/>
                  </a:lnTo>
                  <a:lnTo>
                    <a:pt x="924852" y="734809"/>
                  </a:lnTo>
                  <a:close/>
                </a:path>
                <a:path w="995044" h="742315">
                  <a:moveTo>
                    <a:pt x="994460" y="741540"/>
                  </a:move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33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49"/>
                  </a:lnTo>
                  <a:lnTo>
                    <a:pt x="984250" y="654964"/>
                  </a:lnTo>
                  <a:lnTo>
                    <a:pt x="980338" y="644740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95"/>
                  </a:lnTo>
                  <a:lnTo>
                    <a:pt x="976706" y="623633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18" y="593852"/>
                  </a:lnTo>
                  <a:lnTo>
                    <a:pt x="964196" y="592594"/>
                  </a:lnTo>
                  <a:lnTo>
                    <a:pt x="967143" y="581660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6073" y="433730"/>
                  </a:lnTo>
                  <a:lnTo>
                    <a:pt x="898944" y="422719"/>
                  </a:lnTo>
                  <a:lnTo>
                    <a:pt x="873594" y="396735"/>
                  </a:lnTo>
                  <a:lnTo>
                    <a:pt x="874699" y="395211"/>
                  </a:lnTo>
                  <a:lnTo>
                    <a:pt x="876935" y="384403"/>
                  </a:lnTo>
                  <a:lnTo>
                    <a:pt x="876007" y="378256"/>
                  </a:lnTo>
                  <a:lnTo>
                    <a:pt x="872744" y="372757"/>
                  </a:lnTo>
                  <a:lnTo>
                    <a:pt x="866736" y="365861"/>
                  </a:lnTo>
                  <a:lnTo>
                    <a:pt x="859205" y="361886"/>
                  </a:lnTo>
                  <a:lnTo>
                    <a:pt x="851077" y="361137"/>
                  </a:lnTo>
                  <a:lnTo>
                    <a:pt x="846010" y="362940"/>
                  </a:lnTo>
                  <a:lnTo>
                    <a:pt x="849515" y="359524"/>
                  </a:lnTo>
                  <a:lnTo>
                    <a:pt x="852246" y="352374"/>
                  </a:lnTo>
                  <a:lnTo>
                    <a:pt x="852004" y="344436"/>
                  </a:lnTo>
                  <a:lnTo>
                    <a:pt x="848639" y="336600"/>
                  </a:lnTo>
                  <a:lnTo>
                    <a:pt x="842733" y="330454"/>
                  </a:lnTo>
                  <a:lnTo>
                    <a:pt x="835507" y="327088"/>
                  </a:lnTo>
                  <a:lnTo>
                    <a:pt x="827887" y="326758"/>
                  </a:lnTo>
                  <a:lnTo>
                    <a:pt x="820737" y="329666"/>
                  </a:lnTo>
                  <a:lnTo>
                    <a:pt x="815428" y="335343"/>
                  </a:lnTo>
                  <a:lnTo>
                    <a:pt x="812800" y="342544"/>
                  </a:lnTo>
                  <a:lnTo>
                    <a:pt x="813003" y="350380"/>
                  </a:lnTo>
                  <a:lnTo>
                    <a:pt x="816165" y="357936"/>
                  </a:lnTo>
                  <a:lnTo>
                    <a:pt x="821893" y="363804"/>
                  </a:lnTo>
                  <a:lnTo>
                    <a:pt x="829043" y="367080"/>
                  </a:lnTo>
                  <a:lnTo>
                    <a:pt x="836688" y="367538"/>
                  </a:lnTo>
                  <a:lnTo>
                    <a:pt x="841209" y="365937"/>
                  </a:lnTo>
                  <a:lnTo>
                    <a:pt x="837349" y="369697"/>
                  </a:lnTo>
                  <a:lnTo>
                    <a:pt x="834161" y="377266"/>
                  </a:lnTo>
                  <a:lnTo>
                    <a:pt x="833945" y="385648"/>
                  </a:lnTo>
                  <a:lnTo>
                    <a:pt x="836930" y="393865"/>
                  </a:lnTo>
                  <a:lnTo>
                    <a:pt x="840041" y="399097"/>
                  </a:lnTo>
                  <a:lnTo>
                    <a:pt x="844867" y="402666"/>
                  </a:lnTo>
                  <a:lnTo>
                    <a:pt x="855586" y="405841"/>
                  </a:lnTo>
                  <a:lnTo>
                    <a:pt x="857224" y="405790"/>
                  </a:lnTo>
                  <a:lnTo>
                    <a:pt x="853821" y="412902"/>
                  </a:lnTo>
                  <a:lnTo>
                    <a:pt x="874534" y="444233"/>
                  </a:lnTo>
                  <a:lnTo>
                    <a:pt x="871766" y="449389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31"/>
                  </a:lnTo>
                  <a:lnTo>
                    <a:pt x="915339" y="561822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76"/>
                  </a:lnTo>
                  <a:lnTo>
                    <a:pt x="925207" y="624649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64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150" y="742048"/>
                  </a:lnTo>
                  <a:lnTo>
                    <a:pt x="994410" y="742048"/>
                  </a:lnTo>
                  <a:lnTo>
                    <a:pt x="994460" y="74154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5967006"/>
              <a:ext cx="1130935" cy="891540"/>
            </a:xfrm>
            <a:custGeom>
              <a:avLst/>
              <a:gdLst/>
              <a:ahLst/>
              <a:cxnLst/>
              <a:rect l="l" t="t" r="r" b="b"/>
              <a:pathLst>
                <a:path w="1130935" h="891540">
                  <a:moveTo>
                    <a:pt x="201676" y="29832"/>
                  </a:moveTo>
                  <a:lnTo>
                    <a:pt x="200774" y="21475"/>
                  </a:lnTo>
                  <a:lnTo>
                    <a:pt x="196507" y="14363"/>
                  </a:lnTo>
                  <a:lnTo>
                    <a:pt x="189572" y="9232"/>
                  </a:lnTo>
                  <a:lnTo>
                    <a:pt x="180619" y="6807"/>
                  </a:lnTo>
                  <a:lnTo>
                    <a:pt x="171399" y="7670"/>
                  </a:lnTo>
                  <a:lnTo>
                    <a:pt x="163677" y="11557"/>
                  </a:lnTo>
                  <a:lnTo>
                    <a:pt x="158254" y="17830"/>
                  </a:lnTo>
                  <a:lnTo>
                    <a:pt x="156794" y="22860"/>
                  </a:lnTo>
                  <a:lnTo>
                    <a:pt x="155917" y="17056"/>
                  </a:lnTo>
                  <a:lnTo>
                    <a:pt x="151003" y="9664"/>
                  </a:lnTo>
                  <a:lnTo>
                    <a:pt x="143319" y="4546"/>
                  </a:lnTo>
                  <a:lnTo>
                    <a:pt x="133616" y="2400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82" y="14693"/>
                  </a:lnTo>
                  <a:lnTo>
                    <a:pt x="105257" y="7137"/>
                  </a:lnTo>
                  <a:lnTo>
                    <a:pt x="96799" y="2057"/>
                  </a:lnTo>
                  <a:lnTo>
                    <a:pt x="86360" y="292"/>
                  </a:lnTo>
                  <a:lnTo>
                    <a:pt x="75958" y="2311"/>
                  </a:lnTo>
                  <a:lnTo>
                    <a:pt x="67627" y="7556"/>
                  </a:lnTo>
                  <a:lnTo>
                    <a:pt x="64871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49"/>
                  </a:lnTo>
                  <a:lnTo>
                    <a:pt x="19494" y="9156"/>
                  </a:lnTo>
                  <a:lnTo>
                    <a:pt x="17805" y="11811"/>
                  </a:lnTo>
                  <a:lnTo>
                    <a:pt x="13525" y="8509"/>
                  </a:lnTo>
                  <a:lnTo>
                    <a:pt x="7721" y="4229"/>
                  </a:lnTo>
                  <a:lnTo>
                    <a:pt x="0" y="2044"/>
                  </a:lnTo>
                  <a:lnTo>
                    <a:pt x="0" y="56362"/>
                  </a:lnTo>
                  <a:lnTo>
                    <a:pt x="5257" y="55778"/>
                  </a:lnTo>
                  <a:lnTo>
                    <a:pt x="12039" y="51993"/>
                  </a:lnTo>
                  <a:lnTo>
                    <a:pt x="16802" y="46545"/>
                  </a:lnTo>
                  <a:lnTo>
                    <a:pt x="20281" y="42710"/>
                  </a:lnTo>
                  <a:lnTo>
                    <a:pt x="22352" y="45148"/>
                  </a:lnTo>
                  <a:lnTo>
                    <a:pt x="31394" y="50076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55"/>
                  </a:lnTo>
                  <a:lnTo>
                    <a:pt x="68630" y="41567"/>
                  </a:lnTo>
                  <a:lnTo>
                    <a:pt x="76911" y="46634"/>
                  </a:lnTo>
                  <a:lnTo>
                    <a:pt x="86868" y="48399"/>
                  </a:lnTo>
                  <a:lnTo>
                    <a:pt x="96799" y="46380"/>
                  </a:lnTo>
                  <a:lnTo>
                    <a:pt x="104965" y="41160"/>
                  </a:lnTo>
                  <a:lnTo>
                    <a:pt x="110490" y="33616"/>
                  </a:lnTo>
                  <a:lnTo>
                    <a:pt x="115087" y="40297"/>
                  </a:lnTo>
                  <a:lnTo>
                    <a:pt x="122631" y="45427"/>
                  </a:lnTo>
                  <a:lnTo>
                    <a:pt x="131902" y="47548"/>
                  </a:lnTo>
                  <a:lnTo>
                    <a:pt x="141300" y="46126"/>
                  </a:lnTo>
                  <a:lnTo>
                    <a:pt x="149225" y="41567"/>
                  </a:lnTo>
                  <a:lnTo>
                    <a:pt x="154825" y="34607"/>
                  </a:lnTo>
                  <a:lnTo>
                    <a:pt x="156413" y="29057"/>
                  </a:lnTo>
                  <a:lnTo>
                    <a:pt x="157213" y="34239"/>
                  </a:lnTo>
                  <a:lnTo>
                    <a:pt x="161594" y="41351"/>
                  </a:lnTo>
                  <a:lnTo>
                    <a:pt x="168414" y="46482"/>
                  </a:lnTo>
                  <a:lnTo>
                    <a:pt x="176987" y="48882"/>
                  </a:lnTo>
                  <a:lnTo>
                    <a:pt x="185851" y="47980"/>
                  </a:lnTo>
                  <a:lnTo>
                    <a:pt x="193446" y="44081"/>
                  </a:lnTo>
                  <a:lnTo>
                    <a:pt x="198983" y="37820"/>
                  </a:lnTo>
                  <a:lnTo>
                    <a:pt x="201676" y="29832"/>
                  </a:lnTo>
                  <a:close/>
                </a:path>
                <a:path w="1130935" h="891540">
                  <a:moveTo>
                    <a:pt x="245821" y="35763"/>
                  </a:moveTo>
                  <a:lnTo>
                    <a:pt x="245351" y="27990"/>
                  </a:lnTo>
                  <a:lnTo>
                    <a:pt x="241706" y="21196"/>
                  </a:lnTo>
                  <a:lnTo>
                    <a:pt x="235483" y="16116"/>
                  </a:lnTo>
                  <a:lnTo>
                    <a:pt x="227291" y="13449"/>
                  </a:lnTo>
                  <a:lnTo>
                    <a:pt x="218694" y="13855"/>
                  </a:lnTo>
                  <a:lnTo>
                    <a:pt x="211340" y="17106"/>
                  </a:lnTo>
                  <a:lnTo>
                    <a:pt x="206019" y="22694"/>
                  </a:lnTo>
                  <a:lnTo>
                    <a:pt x="203492" y="30073"/>
                  </a:lnTo>
                  <a:lnTo>
                    <a:pt x="204292" y="37896"/>
                  </a:lnTo>
                  <a:lnTo>
                    <a:pt x="208051" y="44704"/>
                  </a:lnTo>
                  <a:lnTo>
                    <a:pt x="214160" y="49771"/>
                  </a:lnTo>
                  <a:lnTo>
                    <a:pt x="222021" y="52387"/>
                  </a:lnTo>
                  <a:lnTo>
                    <a:pt x="230314" y="51943"/>
                  </a:lnTo>
                  <a:lnTo>
                    <a:pt x="237553" y="48666"/>
                  </a:lnTo>
                  <a:lnTo>
                    <a:pt x="242976" y="43103"/>
                  </a:lnTo>
                  <a:lnTo>
                    <a:pt x="245821" y="35763"/>
                  </a:lnTo>
                  <a:close/>
                </a:path>
                <a:path w="1130935" h="891540">
                  <a:moveTo>
                    <a:pt x="289661" y="43789"/>
                  </a:moveTo>
                  <a:lnTo>
                    <a:pt x="265569" y="22326"/>
                  </a:lnTo>
                  <a:lnTo>
                    <a:pt x="258635" y="25019"/>
                  </a:lnTo>
                  <a:lnTo>
                    <a:pt x="253466" y="29933"/>
                  </a:lnTo>
                  <a:lnTo>
                    <a:pt x="250799" y="36639"/>
                  </a:lnTo>
                  <a:lnTo>
                    <a:pt x="251167" y="43891"/>
                  </a:lnTo>
                  <a:lnTo>
                    <a:pt x="254330" y="50355"/>
                  </a:lnTo>
                  <a:lnTo>
                    <a:pt x="259753" y="55308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31"/>
                  </a:lnTo>
                  <a:lnTo>
                    <a:pt x="289661" y="43789"/>
                  </a:lnTo>
                  <a:close/>
                </a:path>
                <a:path w="1130935" h="891540">
                  <a:moveTo>
                    <a:pt x="333286" y="47180"/>
                  </a:moveTo>
                  <a:lnTo>
                    <a:pt x="330746" y="41135"/>
                  </a:lnTo>
                  <a:lnTo>
                    <a:pt x="325894" y="36322"/>
                  </a:lnTo>
                  <a:lnTo>
                    <a:pt x="319201" y="33413"/>
                  </a:lnTo>
                  <a:lnTo>
                    <a:pt x="311899" y="33058"/>
                  </a:lnTo>
                  <a:lnTo>
                    <a:pt x="305422" y="35217"/>
                  </a:lnTo>
                  <a:lnTo>
                    <a:pt x="300456" y="39509"/>
                  </a:lnTo>
                  <a:lnTo>
                    <a:pt x="297700" y="45542"/>
                  </a:lnTo>
                  <a:lnTo>
                    <a:pt x="297713" y="52222"/>
                  </a:lnTo>
                  <a:lnTo>
                    <a:pt x="300329" y="58293"/>
                  </a:lnTo>
                  <a:lnTo>
                    <a:pt x="305092" y="63080"/>
                  </a:lnTo>
                  <a:lnTo>
                    <a:pt x="311569" y="65938"/>
                  </a:lnTo>
                  <a:lnTo>
                    <a:pt x="318643" y="66243"/>
                  </a:lnTo>
                  <a:lnTo>
                    <a:pt x="325043" y="64058"/>
                  </a:lnTo>
                  <a:lnTo>
                    <a:pt x="330085" y="59791"/>
                  </a:lnTo>
                  <a:lnTo>
                    <a:pt x="333070" y="53809"/>
                  </a:lnTo>
                  <a:lnTo>
                    <a:pt x="333286" y="47180"/>
                  </a:lnTo>
                  <a:close/>
                </a:path>
                <a:path w="1130935" h="891540">
                  <a:moveTo>
                    <a:pt x="376428" y="59804"/>
                  </a:moveTo>
                  <a:lnTo>
                    <a:pt x="374383" y="54190"/>
                  </a:lnTo>
                  <a:lnTo>
                    <a:pt x="370192" y="49606"/>
                  </a:lnTo>
                  <a:lnTo>
                    <a:pt x="364223" y="46659"/>
                  </a:lnTo>
                  <a:lnTo>
                    <a:pt x="355269" y="44107"/>
                  </a:lnTo>
                  <a:lnTo>
                    <a:pt x="346252" y="48628"/>
                  </a:lnTo>
                  <a:lnTo>
                    <a:pt x="344106" y="56769"/>
                  </a:lnTo>
                  <a:lnTo>
                    <a:pt x="341960" y="64897"/>
                  </a:lnTo>
                  <a:lnTo>
                    <a:pt x="347205" y="73494"/>
                  </a:lnTo>
                  <a:lnTo>
                    <a:pt x="364477" y="78409"/>
                  </a:lnTo>
                  <a:lnTo>
                    <a:pt x="373481" y="73888"/>
                  </a:lnTo>
                  <a:lnTo>
                    <a:pt x="375958" y="65836"/>
                  </a:lnTo>
                  <a:lnTo>
                    <a:pt x="376428" y="59804"/>
                  </a:lnTo>
                  <a:close/>
                </a:path>
                <a:path w="1130935" h="891540">
                  <a:moveTo>
                    <a:pt x="388035" y="140589"/>
                  </a:moveTo>
                  <a:lnTo>
                    <a:pt x="385686" y="133337"/>
                  </a:lnTo>
                  <a:lnTo>
                    <a:pt x="380530" y="127304"/>
                  </a:lnTo>
                  <a:lnTo>
                    <a:pt x="373024" y="123266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24"/>
                  </a:lnTo>
                  <a:lnTo>
                    <a:pt x="348335" y="132715"/>
                  </a:lnTo>
                  <a:lnTo>
                    <a:pt x="348742" y="127342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01"/>
                  </a:lnTo>
                  <a:lnTo>
                    <a:pt x="322681" y="108826"/>
                  </a:lnTo>
                  <a:lnTo>
                    <a:pt x="314515" y="111239"/>
                  </a:lnTo>
                  <a:lnTo>
                    <a:pt x="308775" y="115887"/>
                  </a:lnTo>
                  <a:lnTo>
                    <a:pt x="305384" y="107962"/>
                  </a:lnTo>
                  <a:lnTo>
                    <a:pt x="298869" y="101663"/>
                  </a:lnTo>
                  <a:lnTo>
                    <a:pt x="289864" y="97929"/>
                  </a:lnTo>
                  <a:lnTo>
                    <a:pt x="280123" y="97586"/>
                  </a:lnTo>
                  <a:lnTo>
                    <a:pt x="271564" y="100558"/>
                  </a:lnTo>
                  <a:lnTo>
                    <a:pt x="268300" y="103479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17"/>
                  </a:lnTo>
                  <a:lnTo>
                    <a:pt x="228079" y="92024"/>
                  </a:lnTo>
                  <a:lnTo>
                    <a:pt x="226021" y="94056"/>
                  </a:lnTo>
                  <a:lnTo>
                    <a:pt x="222872" y="90195"/>
                  </a:lnTo>
                  <a:lnTo>
                    <a:pt x="218554" y="85166"/>
                  </a:lnTo>
                  <a:lnTo>
                    <a:pt x="212013" y="81597"/>
                  </a:lnTo>
                  <a:lnTo>
                    <a:pt x="204393" y="80695"/>
                  </a:lnTo>
                  <a:lnTo>
                    <a:pt x="193433" y="81381"/>
                  </a:lnTo>
                  <a:lnTo>
                    <a:pt x="184188" y="85674"/>
                  </a:lnTo>
                  <a:lnTo>
                    <a:pt x="183172" y="86791"/>
                  </a:lnTo>
                  <a:lnTo>
                    <a:pt x="176212" y="79121"/>
                  </a:lnTo>
                  <a:lnTo>
                    <a:pt x="169113" y="75793"/>
                  </a:lnTo>
                  <a:lnTo>
                    <a:pt x="161023" y="75222"/>
                  </a:lnTo>
                  <a:lnTo>
                    <a:pt x="149504" y="76504"/>
                  </a:lnTo>
                  <a:lnTo>
                    <a:pt x="139979" y="81508"/>
                  </a:lnTo>
                  <a:lnTo>
                    <a:pt x="133540" y="75057"/>
                  </a:lnTo>
                  <a:lnTo>
                    <a:pt x="125907" y="72072"/>
                  </a:lnTo>
                  <a:lnTo>
                    <a:pt x="117373" y="71843"/>
                  </a:lnTo>
                  <a:lnTo>
                    <a:pt x="105333" y="73799"/>
                  </a:lnTo>
                  <a:lnTo>
                    <a:pt x="95567" y="79552"/>
                  </a:lnTo>
                  <a:lnTo>
                    <a:pt x="94691" y="80721"/>
                  </a:lnTo>
                  <a:lnTo>
                    <a:pt x="89115" y="75565"/>
                  </a:lnTo>
                  <a:lnTo>
                    <a:pt x="81737" y="73113"/>
                  </a:lnTo>
                  <a:lnTo>
                    <a:pt x="73634" y="73304"/>
                  </a:lnTo>
                  <a:lnTo>
                    <a:pt x="62293" y="75742"/>
                  </a:lnTo>
                  <a:lnTo>
                    <a:pt x="53289" y="81648"/>
                  </a:lnTo>
                  <a:lnTo>
                    <a:pt x="51409" y="84416"/>
                  </a:lnTo>
                  <a:lnTo>
                    <a:pt x="50038" y="82727"/>
                  </a:lnTo>
                  <a:lnTo>
                    <a:pt x="40982" y="77914"/>
                  </a:lnTo>
                  <a:lnTo>
                    <a:pt x="30073" y="76860"/>
                  </a:lnTo>
                  <a:lnTo>
                    <a:pt x="19469" y="79705"/>
                  </a:lnTo>
                  <a:lnTo>
                    <a:pt x="11214" y="85737"/>
                  </a:lnTo>
                  <a:lnTo>
                    <a:pt x="8559" y="90093"/>
                  </a:lnTo>
                  <a:lnTo>
                    <a:pt x="5905" y="87134"/>
                  </a:lnTo>
                  <a:lnTo>
                    <a:pt x="0" y="84340"/>
                  </a:lnTo>
                  <a:lnTo>
                    <a:pt x="0" y="126657"/>
                  </a:lnTo>
                  <a:lnTo>
                    <a:pt x="1955" y="126009"/>
                  </a:lnTo>
                  <a:lnTo>
                    <a:pt x="9321" y="120180"/>
                  </a:lnTo>
                  <a:lnTo>
                    <a:pt x="11252" y="116890"/>
                  </a:lnTo>
                  <a:lnTo>
                    <a:pt x="14592" y="120700"/>
                  </a:lnTo>
                  <a:lnTo>
                    <a:pt x="23456" y="125310"/>
                  </a:lnTo>
                  <a:lnTo>
                    <a:pt x="33794" y="126403"/>
                  </a:lnTo>
                  <a:lnTo>
                    <a:pt x="43853" y="123596"/>
                  </a:lnTo>
                  <a:lnTo>
                    <a:pt x="51917" y="117805"/>
                  </a:lnTo>
                  <a:lnTo>
                    <a:pt x="53047" y="116065"/>
                  </a:lnTo>
                  <a:lnTo>
                    <a:pt x="55105" y="118643"/>
                  </a:lnTo>
                  <a:lnTo>
                    <a:pt x="64198" y="123977"/>
                  </a:lnTo>
                  <a:lnTo>
                    <a:pt x="75031" y="125679"/>
                  </a:lnTo>
                  <a:lnTo>
                    <a:pt x="82651" y="125501"/>
                  </a:lnTo>
                  <a:lnTo>
                    <a:pt x="89496" y="122085"/>
                  </a:lnTo>
                  <a:lnTo>
                    <a:pt x="94729" y="117284"/>
                  </a:lnTo>
                  <a:lnTo>
                    <a:pt x="95631" y="118516"/>
                  </a:lnTo>
                  <a:lnTo>
                    <a:pt x="104914" y="124561"/>
                  </a:lnTo>
                  <a:lnTo>
                    <a:pt x="116166" y="126923"/>
                  </a:lnTo>
                  <a:lnTo>
                    <a:pt x="124167" y="127139"/>
                  </a:lnTo>
                  <a:lnTo>
                    <a:pt x="131521" y="123939"/>
                  </a:lnTo>
                  <a:lnTo>
                    <a:pt x="138137" y="118427"/>
                  </a:lnTo>
                  <a:lnTo>
                    <a:pt x="146735" y="124701"/>
                  </a:lnTo>
                  <a:lnTo>
                    <a:pt x="157327" y="127482"/>
                  </a:lnTo>
                  <a:lnTo>
                    <a:pt x="164934" y="128028"/>
                  </a:lnTo>
                  <a:lnTo>
                    <a:pt x="172059" y="125463"/>
                  </a:lnTo>
                  <a:lnTo>
                    <a:pt x="180009" y="119367"/>
                  </a:lnTo>
                  <a:lnTo>
                    <a:pt x="180759" y="120637"/>
                  </a:lnTo>
                  <a:lnTo>
                    <a:pt x="188556" y="126898"/>
                  </a:lnTo>
                  <a:lnTo>
                    <a:pt x="198488" y="130035"/>
                  </a:lnTo>
                  <a:lnTo>
                    <a:pt x="205676" y="130873"/>
                  </a:lnTo>
                  <a:lnTo>
                    <a:pt x="212547" y="128879"/>
                  </a:lnTo>
                  <a:lnTo>
                    <a:pt x="217932" y="124980"/>
                  </a:lnTo>
                  <a:lnTo>
                    <a:pt x="221856" y="122275"/>
                  </a:lnTo>
                  <a:lnTo>
                    <a:pt x="223202" y="124879"/>
                  </a:lnTo>
                  <a:lnTo>
                    <a:pt x="230276" y="131178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39"/>
                  </a:lnTo>
                  <a:lnTo>
                    <a:pt x="265430" y="131254"/>
                  </a:lnTo>
                  <a:lnTo>
                    <a:pt x="271805" y="137515"/>
                  </a:lnTo>
                  <a:lnTo>
                    <a:pt x="280365" y="141173"/>
                  </a:lnTo>
                  <a:lnTo>
                    <a:pt x="289674" y="141401"/>
                  </a:lnTo>
                  <a:lnTo>
                    <a:pt x="298094" y="138404"/>
                  </a:lnTo>
                  <a:lnTo>
                    <a:pt x="304596" y="132803"/>
                  </a:lnTo>
                  <a:lnTo>
                    <a:pt x="307327" y="139738"/>
                  </a:lnTo>
                  <a:lnTo>
                    <a:pt x="313042" y="145897"/>
                  </a:lnTo>
                  <a:lnTo>
                    <a:pt x="320916" y="149720"/>
                  </a:lnTo>
                  <a:lnTo>
                    <a:pt x="329628" y="150380"/>
                  </a:lnTo>
                  <a:lnTo>
                    <a:pt x="337667" y="147942"/>
                  </a:lnTo>
                  <a:lnTo>
                    <a:pt x="344131" y="142862"/>
                  </a:lnTo>
                  <a:lnTo>
                    <a:pt x="346710" y="138214"/>
                  </a:lnTo>
                  <a:lnTo>
                    <a:pt x="346341" y="143014"/>
                  </a:lnTo>
                  <a:lnTo>
                    <a:pt x="348805" y="150304"/>
                  </a:lnTo>
                  <a:lnTo>
                    <a:pt x="353860" y="156311"/>
                  </a:lnTo>
                  <a:lnTo>
                    <a:pt x="361048" y="160235"/>
                  </a:lnTo>
                  <a:lnTo>
                    <a:pt x="369176" y="161251"/>
                  </a:lnTo>
                  <a:lnTo>
                    <a:pt x="376796" y="159334"/>
                  </a:lnTo>
                  <a:lnTo>
                    <a:pt x="383057" y="154876"/>
                  </a:lnTo>
                  <a:lnTo>
                    <a:pt x="387121" y="148259"/>
                  </a:lnTo>
                  <a:lnTo>
                    <a:pt x="388035" y="140589"/>
                  </a:lnTo>
                  <a:close/>
                </a:path>
                <a:path w="1130935" h="891540">
                  <a:moveTo>
                    <a:pt x="420827" y="72694"/>
                  </a:moveTo>
                  <a:lnTo>
                    <a:pt x="416458" y="64719"/>
                  </a:lnTo>
                  <a:lnTo>
                    <a:pt x="400532" y="59347"/>
                  </a:lnTo>
                  <a:lnTo>
                    <a:pt x="392214" y="63042"/>
                  </a:lnTo>
                  <a:lnTo>
                    <a:pt x="389902" y="70281"/>
                  </a:lnTo>
                  <a:lnTo>
                    <a:pt x="387591" y="77520"/>
                  </a:lnTo>
                  <a:lnTo>
                    <a:pt x="391972" y="85496"/>
                  </a:lnTo>
                  <a:lnTo>
                    <a:pt x="407365" y="90690"/>
                  </a:lnTo>
                  <a:lnTo>
                    <a:pt x="415683" y="86995"/>
                  </a:lnTo>
                  <a:lnTo>
                    <a:pt x="420827" y="72694"/>
                  </a:lnTo>
                  <a:close/>
                </a:path>
                <a:path w="1130935" h="891540">
                  <a:moveTo>
                    <a:pt x="426643" y="155663"/>
                  </a:moveTo>
                  <a:lnTo>
                    <a:pt x="424789" y="148818"/>
                  </a:lnTo>
                  <a:lnTo>
                    <a:pt x="420268" y="142976"/>
                  </a:lnTo>
                  <a:lnTo>
                    <a:pt x="413486" y="138887"/>
                  </a:lnTo>
                  <a:lnTo>
                    <a:pt x="405676" y="137464"/>
                  </a:lnTo>
                  <a:lnTo>
                    <a:pt x="398424" y="138874"/>
                  </a:lnTo>
                  <a:lnTo>
                    <a:pt x="392493" y="142773"/>
                  </a:lnTo>
                  <a:lnTo>
                    <a:pt x="388708" y="148856"/>
                  </a:lnTo>
                  <a:lnTo>
                    <a:pt x="387794" y="156032"/>
                  </a:lnTo>
                  <a:lnTo>
                    <a:pt x="389750" y="162915"/>
                  </a:lnTo>
                  <a:lnTo>
                    <a:pt x="394182" y="168732"/>
                  </a:lnTo>
                  <a:lnTo>
                    <a:pt x="400697" y="172694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19"/>
                  </a:lnTo>
                  <a:lnTo>
                    <a:pt x="425475" y="162725"/>
                  </a:lnTo>
                  <a:lnTo>
                    <a:pt x="426643" y="155663"/>
                  </a:lnTo>
                  <a:close/>
                </a:path>
                <a:path w="1130935" h="891540">
                  <a:moveTo>
                    <a:pt x="464502" y="172491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13"/>
                  </a:lnTo>
                  <a:lnTo>
                    <a:pt x="445947" y="154762"/>
                  </a:lnTo>
                  <a:lnTo>
                    <a:pt x="439178" y="155740"/>
                  </a:lnTo>
                  <a:lnTo>
                    <a:pt x="433527" y="159080"/>
                  </a:lnTo>
                  <a:lnTo>
                    <a:pt x="429742" y="164528"/>
                  </a:lnTo>
                  <a:lnTo>
                    <a:pt x="428574" y="171119"/>
                  </a:lnTo>
                  <a:lnTo>
                    <a:pt x="430072" y="177558"/>
                  </a:lnTo>
                  <a:lnTo>
                    <a:pt x="433908" y="183121"/>
                  </a:lnTo>
                  <a:lnTo>
                    <a:pt x="439762" y="187083"/>
                  </a:lnTo>
                  <a:lnTo>
                    <a:pt x="446659" y="188645"/>
                  </a:lnTo>
                  <a:lnTo>
                    <a:pt x="453351" y="187642"/>
                  </a:lnTo>
                  <a:lnTo>
                    <a:pt x="459079" y="184327"/>
                  </a:lnTo>
                  <a:lnTo>
                    <a:pt x="463105" y="178981"/>
                  </a:lnTo>
                  <a:lnTo>
                    <a:pt x="464502" y="172491"/>
                  </a:lnTo>
                  <a:close/>
                </a:path>
                <a:path w="1130935" h="891540">
                  <a:moveTo>
                    <a:pt x="501497" y="191058"/>
                  </a:moveTo>
                  <a:lnTo>
                    <a:pt x="500468" y="185115"/>
                  </a:lnTo>
                  <a:lnTo>
                    <a:pt x="497128" y="179793"/>
                  </a:lnTo>
                  <a:lnTo>
                    <a:pt x="491731" y="175793"/>
                  </a:lnTo>
                  <a:lnTo>
                    <a:pt x="485267" y="173964"/>
                  </a:lnTo>
                  <a:lnTo>
                    <a:pt x="479018" y="174574"/>
                  </a:lnTo>
                  <a:lnTo>
                    <a:pt x="473671" y="177393"/>
                  </a:lnTo>
                  <a:lnTo>
                    <a:pt x="469950" y="182219"/>
                  </a:lnTo>
                  <a:lnTo>
                    <a:pt x="468579" y="188214"/>
                  </a:lnTo>
                  <a:lnTo>
                    <a:pt x="469658" y="194195"/>
                  </a:lnTo>
                  <a:lnTo>
                    <a:pt x="472948" y="199478"/>
                  </a:lnTo>
                  <a:lnTo>
                    <a:pt x="478155" y="203377"/>
                  </a:lnTo>
                  <a:lnTo>
                    <a:pt x="484428" y="205117"/>
                  </a:lnTo>
                  <a:lnTo>
                    <a:pt x="490613" y="204482"/>
                  </a:lnTo>
                  <a:lnTo>
                    <a:pt x="496023" y="201701"/>
                  </a:lnTo>
                  <a:lnTo>
                    <a:pt x="499948" y="196951"/>
                  </a:lnTo>
                  <a:lnTo>
                    <a:pt x="501497" y="191058"/>
                  </a:lnTo>
                  <a:close/>
                </a:path>
                <a:path w="1130935" h="891540">
                  <a:moveTo>
                    <a:pt x="514540" y="21793"/>
                  </a:moveTo>
                  <a:lnTo>
                    <a:pt x="512851" y="14871"/>
                  </a:lnTo>
                  <a:lnTo>
                    <a:pt x="508482" y="8902"/>
                  </a:lnTo>
                  <a:lnTo>
                    <a:pt x="501789" y="4635"/>
                  </a:lnTo>
                  <a:lnTo>
                    <a:pt x="494004" y="3022"/>
                  </a:lnTo>
                  <a:lnTo>
                    <a:pt x="486676" y="4241"/>
                  </a:lnTo>
                  <a:lnTo>
                    <a:pt x="480593" y="8001"/>
                  </a:lnTo>
                  <a:lnTo>
                    <a:pt x="476592" y="13995"/>
                  </a:lnTo>
                  <a:lnTo>
                    <a:pt x="475449" y="21170"/>
                  </a:lnTo>
                  <a:lnTo>
                    <a:pt x="477215" y="28105"/>
                  </a:lnTo>
                  <a:lnTo>
                    <a:pt x="481507" y="34048"/>
                  </a:lnTo>
                  <a:lnTo>
                    <a:pt x="487972" y="38214"/>
                  </a:lnTo>
                  <a:lnTo>
                    <a:pt x="495515" y="39738"/>
                  </a:lnTo>
                  <a:lnTo>
                    <a:pt x="502767" y="38481"/>
                  </a:lnTo>
                  <a:lnTo>
                    <a:pt x="508927" y="34759"/>
                  </a:lnTo>
                  <a:lnTo>
                    <a:pt x="513168" y="28854"/>
                  </a:lnTo>
                  <a:lnTo>
                    <a:pt x="514540" y="21793"/>
                  </a:lnTo>
                  <a:close/>
                </a:path>
                <a:path w="1130935" h="891540">
                  <a:moveTo>
                    <a:pt x="539788" y="209931"/>
                  </a:moveTo>
                  <a:lnTo>
                    <a:pt x="536854" y="201142"/>
                  </a:lnTo>
                  <a:lnTo>
                    <a:pt x="521843" y="192849"/>
                  </a:lnTo>
                  <a:lnTo>
                    <a:pt x="512826" y="195046"/>
                  </a:lnTo>
                  <a:lnTo>
                    <a:pt x="509219" y="201891"/>
                  </a:lnTo>
                  <a:lnTo>
                    <a:pt x="505612" y="208737"/>
                  </a:lnTo>
                  <a:lnTo>
                    <a:pt x="508546" y="217525"/>
                  </a:lnTo>
                  <a:lnTo>
                    <a:pt x="522998" y="225501"/>
                  </a:lnTo>
                  <a:lnTo>
                    <a:pt x="532003" y="223316"/>
                  </a:lnTo>
                  <a:lnTo>
                    <a:pt x="539788" y="209931"/>
                  </a:lnTo>
                  <a:close/>
                </a:path>
                <a:path w="1130935" h="891540">
                  <a:moveTo>
                    <a:pt x="562140" y="43065"/>
                  </a:moveTo>
                  <a:lnTo>
                    <a:pt x="560679" y="35458"/>
                  </a:lnTo>
                  <a:lnTo>
                    <a:pt x="556234" y="28740"/>
                  </a:lnTo>
                  <a:lnTo>
                    <a:pt x="549173" y="23761"/>
                  </a:lnTo>
                  <a:lnTo>
                    <a:pt x="540791" y="21577"/>
                  </a:lnTo>
                  <a:lnTo>
                    <a:pt x="532752" y="22517"/>
                  </a:lnTo>
                  <a:lnTo>
                    <a:pt x="525957" y="26289"/>
                  </a:lnTo>
                  <a:lnTo>
                    <a:pt x="521296" y="32600"/>
                  </a:lnTo>
                  <a:lnTo>
                    <a:pt x="519696" y="40335"/>
                  </a:lnTo>
                  <a:lnTo>
                    <a:pt x="521246" y="47980"/>
                  </a:lnTo>
                  <a:lnTo>
                    <a:pt x="525602" y="54660"/>
                  </a:lnTo>
                  <a:lnTo>
                    <a:pt x="532384" y="59524"/>
                  </a:lnTo>
                  <a:lnTo>
                    <a:pt x="540486" y="61569"/>
                  </a:lnTo>
                  <a:lnTo>
                    <a:pt x="548436" y="60579"/>
                  </a:lnTo>
                  <a:lnTo>
                    <a:pt x="555332" y="56857"/>
                  </a:lnTo>
                  <a:lnTo>
                    <a:pt x="560235" y="50723"/>
                  </a:lnTo>
                  <a:lnTo>
                    <a:pt x="562140" y="43065"/>
                  </a:lnTo>
                  <a:close/>
                </a:path>
                <a:path w="1130935" h="891540">
                  <a:moveTo>
                    <a:pt x="574700" y="232041"/>
                  </a:moveTo>
                  <a:lnTo>
                    <a:pt x="572427" y="223989"/>
                  </a:lnTo>
                  <a:lnTo>
                    <a:pt x="559269" y="215874"/>
                  </a:lnTo>
                  <a:lnTo>
                    <a:pt x="551040" y="217462"/>
                  </a:lnTo>
                  <a:lnTo>
                    <a:pt x="547471" y="223481"/>
                  </a:lnTo>
                  <a:lnTo>
                    <a:pt x="543902" y="229501"/>
                  </a:lnTo>
                  <a:lnTo>
                    <a:pt x="546176" y="237553"/>
                  </a:lnTo>
                  <a:lnTo>
                    <a:pt x="558901" y="245389"/>
                  </a:lnTo>
                  <a:lnTo>
                    <a:pt x="567131" y="243801"/>
                  </a:lnTo>
                  <a:lnTo>
                    <a:pt x="574700" y="232041"/>
                  </a:lnTo>
                  <a:close/>
                </a:path>
                <a:path w="1130935" h="891540">
                  <a:moveTo>
                    <a:pt x="590892" y="152565"/>
                  </a:moveTo>
                  <a:lnTo>
                    <a:pt x="588137" y="143903"/>
                  </a:lnTo>
                  <a:lnTo>
                    <a:pt x="573532" y="135610"/>
                  </a:lnTo>
                  <a:lnTo>
                    <a:pt x="564629" y="137642"/>
                  </a:lnTo>
                  <a:lnTo>
                    <a:pt x="557314" y="150964"/>
                  </a:lnTo>
                  <a:lnTo>
                    <a:pt x="560070" y="159626"/>
                  </a:lnTo>
                  <a:lnTo>
                    <a:pt x="574192" y="167640"/>
                  </a:lnTo>
                  <a:lnTo>
                    <a:pt x="583095" y="165595"/>
                  </a:lnTo>
                  <a:lnTo>
                    <a:pt x="586994" y="159080"/>
                  </a:lnTo>
                  <a:lnTo>
                    <a:pt x="590892" y="152565"/>
                  </a:lnTo>
                  <a:close/>
                </a:path>
                <a:path w="1130935" h="891540">
                  <a:moveTo>
                    <a:pt x="608622" y="66738"/>
                  </a:moveTo>
                  <a:lnTo>
                    <a:pt x="607466" y="58432"/>
                  </a:lnTo>
                  <a:lnTo>
                    <a:pt x="603021" y="50939"/>
                  </a:lnTo>
                  <a:lnTo>
                    <a:pt x="595642" y="45173"/>
                  </a:lnTo>
                  <a:lnTo>
                    <a:pt x="586701" y="42379"/>
                  </a:lnTo>
                  <a:lnTo>
                    <a:pt x="577977" y="42964"/>
                  </a:lnTo>
                  <a:lnTo>
                    <a:pt x="570445" y="46685"/>
                  </a:lnTo>
                  <a:lnTo>
                    <a:pt x="565086" y="53263"/>
                  </a:lnTo>
                  <a:lnTo>
                    <a:pt x="562965" y="61531"/>
                  </a:lnTo>
                  <a:lnTo>
                    <a:pt x="564248" y="69875"/>
                  </a:lnTo>
                  <a:lnTo>
                    <a:pt x="568579" y="77317"/>
                  </a:lnTo>
                  <a:lnTo>
                    <a:pt x="575640" y="82918"/>
                  </a:lnTo>
                  <a:lnTo>
                    <a:pt x="584276" y="85547"/>
                  </a:lnTo>
                  <a:lnTo>
                    <a:pt x="592899" y="84899"/>
                  </a:lnTo>
                  <a:lnTo>
                    <a:pt x="600532" y="81267"/>
                  </a:lnTo>
                  <a:lnTo>
                    <a:pt x="606145" y="74930"/>
                  </a:lnTo>
                  <a:lnTo>
                    <a:pt x="608622" y="66738"/>
                  </a:lnTo>
                  <a:close/>
                </a:path>
                <a:path w="1130935" h="891540">
                  <a:moveTo>
                    <a:pt x="629615" y="178841"/>
                  </a:moveTo>
                  <a:lnTo>
                    <a:pt x="609244" y="160210"/>
                  </a:lnTo>
                  <a:lnTo>
                    <a:pt x="603656" y="162407"/>
                  </a:lnTo>
                  <a:lnTo>
                    <a:pt x="599452" y="166763"/>
                  </a:lnTo>
                  <a:lnTo>
                    <a:pt x="597433" y="172504"/>
                  </a:lnTo>
                  <a:lnTo>
                    <a:pt x="597852" y="178498"/>
                  </a:lnTo>
                  <a:lnTo>
                    <a:pt x="600506" y="184048"/>
                  </a:lnTo>
                  <a:lnTo>
                    <a:pt x="605231" y="188455"/>
                  </a:lnTo>
                  <a:lnTo>
                    <a:pt x="611238" y="190842"/>
                  </a:lnTo>
                  <a:lnTo>
                    <a:pt x="617423" y="190893"/>
                  </a:lnTo>
                  <a:lnTo>
                    <a:pt x="623049" y="188722"/>
                  </a:lnTo>
                  <a:lnTo>
                    <a:pt x="627430" y="184480"/>
                  </a:lnTo>
                  <a:lnTo>
                    <a:pt x="629615" y="178841"/>
                  </a:lnTo>
                  <a:close/>
                </a:path>
                <a:path w="1130935" h="891540">
                  <a:moveTo>
                    <a:pt x="669239" y="205803"/>
                  </a:moveTo>
                  <a:lnTo>
                    <a:pt x="647903" y="184315"/>
                  </a:lnTo>
                  <a:lnTo>
                    <a:pt x="641667" y="186423"/>
                  </a:lnTo>
                  <a:lnTo>
                    <a:pt x="636828" y="190969"/>
                  </a:lnTo>
                  <a:lnTo>
                    <a:pt x="634326" y="197154"/>
                  </a:lnTo>
                  <a:lnTo>
                    <a:pt x="634479" y="203758"/>
                  </a:lnTo>
                  <a:lnTo>
                    <a:pt x="637095" y="209969"/>
                  </a:lnTo>
                  <a:lnTo>
                    <a:pt x="642023" y="215036"/>
                  </a:lnTo>
                  <a:lnTo>
                    <a:pt x="648462" y="217957"/>
                  </a:lnTo>
                  <a:lnTo>
                    <a:pt x="655231" y="218338"/>
                  </a:lnTo>
                  <a:lnTo>
                    <a:pt x="661517" y="216268"/>
                  </a:lnTo>
                  <a:lnTo>
                    <a:pt x="666546" y="211861"/>
                  </a:lnTo>
                  <a:lnTo>
                    <a:pt x="669239" y="205803"/>
                  </a:lnTo>
                  <a:close/>
                </a:path>
                <a:path w="1130935" h="891540">
                  <a:moveTo>
                    <a:pt x="707771" y="227609"/>
                  </a:moveTo>
                  <a:lnTo>
                    <a:pt x="705180" y="220675"/>
                  </a:lnTo>
                  <a:lnTo>
                    <a:pt x="699871" y="214731"/>
                  </a:lnTo>
                  <a:lnTo>
                    <a:pt x="692823" y="211048"/>
                  </a:lnTo>
                  <a:lnTo>
                    <a:pt x="685419" y="210235"/>
                  </a:lnTo>
                  <a:lnTo>
                    <a:pt x="678548" y="212204"/>
                  </a:lnTo>
                  <a:lnTo>
                    <a:pt x="673061" y="216890"/>
                  </a:lnTo>
                  <a:lnTo>
                    <a:pt x="670026" y="223494"/>
                  </a:lnTo>
                  <a:lnTo>
                    <a:pt x="669836" y="230670"/>
                  </a:lnTo>
                  <a:lnTo>
                    <a:pt x="672350" y="237566"/>
                  </a:lnTo>
                  <a:lnTo>
                    <a:pt x="677418" y="243319"/>
                  </a:lnTo>
                  <a:lnTo>
                    <a:pt x="684276" y="246837"/>
                  </a:lnTo>
                  <a:lnTo>
                    <a:pt x="691603" y="247599"/>
                  </a:lnTo>
                  <a:lnTo>
                    <a:pt x="698538" y="245694"/>
                  </a:lnTo>
                  <a:lnTo>
                    <a:pt x="704215" y="241198"/>
                  </a:lnTo>
                  <a:lnTo>
                    <a:pt x="707504" y="234734"/>
                  </a:lnTo>
                  <a:lnTo>
                    <a:pt x="707771" y="227609"/>
                  </a:lnTo>
                  <a:close/>
                </a:path>
                <a:path w="1130935" h="891540">
                  <a:moveTo>
                    <a:pt x="710628" y="338836"/>
                  </a:moveTo>
                  <a:lnTo>
                    <a:pt x="709942" y="330517"/>
                  </a:lnTo>
                  <a:lnTo>
                    <a:pt x="698563" y="320052"/>
                  </a:lnTo>
                  <a:lnTo>
                    <a:pt x="690168" y="320040"/>
                  </a:lnTo>
                  <a:lnTo>
                    <a:pt x="680847" y="330466"/>
                  </a:lnTo>
                  <a:lnTo>
                    <a:pt x="681520" y="338785"/>
                  </a:lnTo>
                  <a:lnTo>
                    <a:pt x="692531" y="348907"/>
                  </a:lnTo>
                  <a:lnTo>
                    <a:pt x="700925" y="348919"/>
                  </a:lnTo>
                  <a:lnTo>
                    <a:pt x="705777" y="343877"/>
                  </a:lnTo>
                  <a:lnTo>
                    <a:pt x="710628" y="338836"/>
                  </a:lnTo>
                  <a:close/>
                </a:path>
                <a:path w="1130935" h="891540">
                  <a:moveTo>
                    <a:pt x="742403" y="369709"/>
                  </a:moveTo>
                  <a:lnTo>
                    <a:pt x="742099" y="360464"/>
                  </a:lnTo>
                  <a:lnTo>
                    <a:pt x="730046" y="348259"/>
                  </a:lnTo>
                  <a:lnTo>
                    <a:pt x="720763" y="347802"/>
                  </a:lnTo>
                  <a:lnTo>
                    <a:pt x="709930" y="358863"/>
                  </a:lnTo>
                  <a:lnTo>
                    <a:pt x="710234" y="368096"/>
                  </a:lnTo>
                  <a:lnTo>
                    <a:pt x="721842" y="379844"/>
                  </a:lnTo>
                  <a:lnTo>
                    <a:pt x="731126" y="380301"/>
                  </a:lnTo>
                  <a:lnTo>
                    <a:pt x="736765" y="375005"/>
                  </a:lnTo>
                  <a:lnTo>
                    <a:pt x="742403" y="369709"/>
                  </a:lnTo>
                  <a:close/>
                </a:path>
                <a:path w="1130935" h="891540">
                  <a:moveTo>
                    <a:pt x="744956" y="257898"/>
                  </a:moveTo>
                  <a:lnTo>
                    <a:pt x="742530" y="250253"/>
                  </a:lnTo>
                  <a:lnTo>
                    <a:pt x="737108" y="243560"/>
                  </a:lnTo>
                  <a:lnTo>
                    <a:pt x="729665" y="239204"/>
                  </a:lnTo>
                  <a:lnTo>
                    <a:pt x="721715" y="237921"/>
                  </a:lnTo>
                  <a:lnTo>
                    <a:pt x="714197" y="239699"/>
                  </a:lnTo>
                  <a:lnTo>
                    <a:pt x="708037" y="244487"/>
                  </a:lnTo>
                  <a:lnTo>
                    <a:pt x="704430" y="251460"/>
                  </a:lnTo>
                  <a:lnTo>
                    <a:pt x="703846" y="259194"/>
                  </a:lnTo>
                  <a:lnTo>
                    <a:pt x="706196" y="266763"/>
                  </a:lnTo>
                  <a:lnTo>
                    <a:pt x="711365" y="273240"/>
                  </a:lnTo>
                  <a:lnTo>
                    <a:pt x="718566" y="277393"/>
                  </a:lnTo>
                  <a:lnTo>
                    <a:pt x="726427" y="278599"/>
                  </a:lnTo>
                  <a:lnTo>
                    <a:pt x="734021" y="276923"/>
                  </a:lnTo>
                  <a:lnTo>
                    <a:pt x="740359" y="272402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891540">
                  <a:moveTo>
                    <a:pt x="771118" y="396900"/>
                  </a:moveTo>
                  <a:lnTo>
                    <a:pt x="770013" y="390728"/>
                  </a:lnTo>
                  <a:lnTo>
                    <a:pt x="766495" y="385000"/>
                  </a:lnTo>
                  <a:lnTo>
                    <a:pt x="761187" y="380885"/>
                  </a:lnTo>
                  <a:lnTo>
                    <a:pt x="755154" y="379095"/>
                  </a:lnTo>
                  <a:lnTo>
                    <a:pt x="749134" y="379704"/>
                  </a:lnTo>
                  <a:lnTo>
                    <a:pt x="743851" y="382778"/>
                  </a:lnTo>
                  <a:lnTo>
                    <a:pt x="740333" y="387807"/>
                  </a:lnTo>
                  <a:lnTo>
                    <a:pt x="739089" y="393750"/>
                  </a:lnTo>
                  <a:lnTo>
                    <a:pt x="740156" y="399859"/>
                  </a:lnTo>
                  <a:lnTo>
                    <a:pt x="743521" y="405422"/>
                  </a:lnTo>
                  <a:lnTo>
                    <a:pt x="748703" y="409384"/>
                  </a:lnTo>
                  <a:lnTo>
                    <a:pt x="754684" y="411124"/>
                  </a:lnTo>
                  <a:lnTo>
                    <a:pt x="760755" y="410565"/>
                  </a:lnTo>
                  <a:lnTo>
                    <a:pt x="766165" y="407644"/>
                  </a:lnTo>
                  <a:lnTo>
                    <a:pt x="769835" y="402780"/>
                  </a:lnTo>
                  <a:lnTo>
                    <a:pt x="771118" y="396900"/>
                  </a:lnTo>
                  <a:close/>
                </a:path>
                <a:path w="1130935" h="891540">
                  <a:moveTo>
                    <a:pt x="799858" y="430301"/>
                  </a:moveTo>
                  <a:lnTo>
                    <a:pt x="798969" y="423545"/>
                  </a:lnTo>
                  <a:lnTo>
                    <a:pt x="795451" y="417118"/>
                  </a:lnTo>
                  <a:lnTo>
                    <a:pt x="789889" y="412356"/>
                  </a:lnTo>
                  <a:lnTo>
                    <a:pt x="783424" y="410095"/>
                  </a:lnTo>
                  <a:lnTo>
                    <a:pt x="776859" y="410438"/>
                  </a:lnTo>
                  <a:lnTo>
                    <a:pt x="770966" y="413512"/>
                  </a:lnTo>
                  <a:lnTo>
                    <a:pt x="766876" y="418807"/>
                  </a:lnTo>
                  <a:lnTo>
                    <a:pt x="765225" y="425196"/>
                  </a:lnTo>
                  <a:lnTo>
                    <a:pt x="766051" y="431888"/>
                  </a:lnTo>
                  <a:lnTo>
                    <a:pt x="769404" y="438099"/>
                  </a:lnTo>
                  <a:lnTo>
                    <a:pt x="774814" y="442671"/>
                  </a:lnTo>
                  <a:lnTo>
                    <a:pt x="781227" y="444881"/>
                  </a:lnTo>
                  <a:lnTo>
                    <a:pt x="787844" y="444601"/>
                  </a:lnTo>
                  <a:lnTo>
                    <a:pt x="793864" y="441744"/>
                  </a:lnTo>
                  <a:lnTo>
                    <a:pt x="798144" y="436638"/>
                  </a:lnTo>
                  <a:lnTo>
                    <a:pt x="799858" y="430301"/>
                  </a:lnTo>
                  <a:close/>
                </a:path>
                <a:path w="1130935" h="891540">
                  <a:moveTo>
                    <a:pt x="1049845" y="768311"/>
                  </a:moveTo>
                  <a:lnTo>
                    <a:pt x="1029081" y="740143"/>
                  </a:lnTo>
                  <a:lnTo>
                    <a:pt x="1031684" y="738822"/>
                  </a:lnTo>
                  <a:lnTo>
                    <a:pt x="1037259" y="731837"/>
                  </a:lnTo>
                  <a:lnTo>
                    <a:pt x="1039901" y="722896"/>
                  </a:lnTo>
                  <a:lnTo>
                    <a:pt x="1039088" y="712965"/>
                  </a:lnTo>
                  <a:lnTo>
                    <a:pt x="1037437" y="706208"/>
                  </a:lnTo>
                  <a:lnTo>
                    <a:pt x="1032865" y="701001"/>
                  </a:lnTo>
                  <a:lnTo>
                    <a:pt x="1022350" y="694766"/>
                  </a:lnTo>
                  <a:lnTo>
                    <a:pt x="1020470" y="694486"/>
                  </a:lnTo>
                  <a:lnTo>
                    <a:pt x="1025448" y="687590"/>
                  </a:lnTo>
                  <a:lnTo>
                    <a:pt x="1027772" y="677938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13"/>
                  </a:lnTo>
                  <a:lnTo>
                    <a:pt x="995641" y="600849"/>
                  </a:lnTo>
                  <a:lnTo>
                    <a:pt x="978433" y="562216"/>
                  </a:lnTo>
                  <a:lnTo>
                    <a:pt x="976083" y="561771"/>
                  </a:lnTo>
                  <a:lnTo>
                    <a:pt x="977760" y="558546"/>
                  </a:lnTo>
                  <a:lnTo>
                    <a:pt x="957630" y="518693"/>
                  </a:lnTo>
                  <a:lnTo>
                    <a:pt x="957186" y="518642"/>
                  </a:lnTo>
                  <a:lnTo>
                    <a:pt x="957922" y="517067"/>
                  </a:lnTo>
                  <a:lnTo>
                    <a:pt x="942606" y="478421"/>
                  </a:lnTo>
                  <a:lnTo>
                    <a:pt x="933094" y="475665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71"/>
                  </a:lnTo>
                  <a:lnTo>
                    <a:pt x="853033" y="365213"/>
                  </a:lnTo>
                  <a:lnTo>
                    <a:pt x="846912" y="365467"/>
                  </a:lnTo>
                  <a:lnTo>
                    <a:pt x="847267" y="353110"/>
                  </a:lnTo>
                  <a:lnTo>
                    <a:pt x="844943" y="346290"/>
                  </a:lnTo>
                  <a:lnTo>
                    <a:pt x="840092" y="340690"/>
                  </a:lnTo>
                  <a:lnTo>
                    <a:pt x="831837" y="334035"/>
                  </a:lnTo>
                  <a:lnTo>
                    <a:pt x="822439" y="331050"/>
                  </a:lnTo>
                  <a:lnTo>
                    <a:pt x="814070" y="331774"/>
                  </a:lnTo>
                  <a:lnTo>
                    <a:pt x="814870" y="329895"/>
                  </a:lnTo>
                  <a:lnTo>
                    <a:pt x="790308" y="298386"/>
                  </a:lnTo>
                  <a:lnTo>
                    <a:pt x="781519" y="299580"/>
                  </a:lnTo>
                  <a:lnTo>
                    <a:pt x="776617" y="302704"/>
                  </a:lnTo>
                  <a:lnTo>
                    <a:pt x="779462" y="298259"/>
                  </a:lnTo>
                  <a:lnTo>
                    <a:pt x="756716" y="267322"/>
                  </a:lnTo>
                  <a:lnTo>
                    <a:pt x="748550" y="268833"/>
                  </a:lnTo>
                  <a:lnTo>
                    <a:pt x="741705" y="273672"/>
                  </a:lnTo>
                  <a:lnTo>
                    <a:pt x="737463" y="280974"/>
                  </a:lnTo>
                  <a:lnTo>
                    <a:pt x="736434" y="289255"/>
                  </a:lnTo>
                  <a:lnTo>
                    <a:pt x="738568" y="297510"/>
                  </a:lnTo>
                  <a:lnTo>
                    <a:pt x="743775" y="304736"/>
                  </a:lnTo>
                  <a:lnTo>
                    <a:pt x="751268" y="309549"/>
                  </a:lnTo>
                  <a:lnTo>
                    <a:pt x="759625" y="311264"/>
                  </a:lnTo>
                  <a:lnTo>
                    <a:pt x="767842" y="309880"/>
                  </a:lnTo>
                  <a:lnTo>
                    <a:pt x="772223" y="307098"/>
                  </a:lnTo>
                  <a:lnTo>
                    <a:pt x="769061" y="312000"/>
                  </a:lnTo>
                  <a:lnTo>
                    <a:pt x="797217" y="345833"/>
                  </a:lnTo>
                  <a:lnTo>
                    <a:pt x="798944" y="345376"/>
                  </a:lnTo>
                  <a:lnTo>
                    <a:pt x="797077" y="353733"/>
                  </a:lnTo>
                  <a:lnTo>
                    <a:pt x="826681" y="381850"/>
                  </a:lnTo>
                  <a:lnTo>
                    <a:pt x="825004" y="387997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17"/>
                  </a:lnTo>
                  <a:lnTo>
                    <a:pt x="896899" y="505612"/>
                  </a:lnTo>
                  <a:lnTo>
                    <a:pt x="920635" y="537133"/>
                  </a:lnTo>
                  <a:lnTo>
                    <a:pt x="922286" y="537349"/>
                  </a:lnTo>
                  <a:lnTo>
                    <a:pt x="922121" y="537692"/>
                  </a:lnTo>
                  <a:lnTo>
                    <a:pt x="941451" y="575983"/>
                  </a:lnTo>
                  <a:lnTo>
                    <a:pt x="944994" y="576605"/>
                  </a:lnTo>
                  <a:lnTo>
                    <a:pt x="943927" y="578586"/>
                  </a:lnTo>
                  <a:lnTo>
                    <a:pt x="960488" y="615772"/>
                  </a:lnTo>
                  <a:lnTo>
                    <a:pt x="965060" y="616813"/>
                  </a:lnTo>
                  <a:lnTo>
                    <a:pt x="962558" y="623684"/>
                  </a:lnTo>
                  <a:lnTo>
                    <a:pt x="961999" y="627075"/>
                  </a:lnTo>
                  <a:lnTo>
                    <a:pt x="962101" y="630529"/>
                  </a:lnTo>
                  <a:lnTo>
                    <a:pt x="962050" y="634047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44"/>
                  </a:lnTo>
                  <a:lnTo>
                    <a:pt x="999667" y="701852"/>
                  </a:lnTo>
                  <a:lnTo>
                    <a:pt x="994460" y="712584"/>
                  </a:lnTo>
                  <a:lnTo>
                    <a:pt x="994079" y="718934"/>
                  </a:lnTo>
                  <a:lnTo>
                    <a:pt x="995641" y="725373"/>
                  </a:lnTo>
                  <a:lnTo>
                    <a:pt x="999744" y="733920"/>
                  </a:lnTo>
                  <a:lnTo>
                    <a:pt x="1006386" y="740054"/>
                  </a:lnTo>
                  <a:lnTo>
                    <a:pt x="1014666" y="743242"/>
                  </a:lnTo>
                  <a:lnTo>
                    <a:pt x="1017574" y="743140"/>
                  </a:lnTo>
                  <a:lnTo>
                    <a:pt x="1013231" y="746848"/>
                  </a:lnTo>
                  <a:lnTo>
                    <a:pt x="1007821" y="756640"/>
                  </a:lnTo>
                  <a:lnTo>
                    <a:pt x="1007275" y="762533"/>
                  </a:lnTo>
                  <a:lnTo>
                    <a:pt x="1008443" y="768629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06"/>
                  </a:lnTo>
                  <a:lnTo>
                    <a:pt x="1033780" y="786269"/>
                  </a:lnTo>
                  <a:lnTo>
                    <a:pt x="1041450" y="782828"/>
                  </a:lnTo>
                  <a:lnTo>
                    <a:pt x="1046975" y="776541"/>
                  </a:lnTo>
                  <a:lnTo>
                    <a:pt x="1049845" y="768311"/>
                  </a:lnTo>
                  <a:close/>
                </a:path>
                <a:path w="1130935" h="891540">
                  <a:moveTo>
                    <a:pt x="1055179" y="524471"/>
                  </a:moveTo>
                  <a:lnTo>
                    <a:pt x="1052601" y="514692"/>
                  </a:lnTo>
                  <a:lnTo>
                    <a:pt x="1049743" y="508241"/>
                  </a:lnTo>
                  <a:lnTo>
                    <a:pt x="1044143" y="503910"/>
                  </a:lnTo>
                  <a:lnTo>
                    <a:pt x="1032560" y="499541"/>
                  </a:lnTo>
                  <a:lnTo>
                    <a:pt x="1026299" y="499719"/>
                  </a:lnTo>
                  <a:lnTo>
                    <a:pt x="1028725" y="497687"/>
                  </a:lnTo>
                  <a:lnTo>
                    <a:pt x="1032929" y="488924"/>
                  </a:lnTo>
                  <a:lnTo>
                    <a:pt x="1033526" y="478802"/>
                  </a:lnTo>
                  <a:lnTo>
                    <a:pt x="1030249" y="468477"/>
                  </a:lnTo>
                  <a:lnTo>
                    <a:pt x="1026845" y="461733"/>
                  </a:lnTo>
                  <a:lnTo>
                    <a:pt x="1020737" y="457327"/>
                  </a:lnTo>
                  <a:lnTo>
                    <a:pt x="1008075" y="453301"/>
                  </a:lnTo>
                  <a:lnTo>
                    <a:pt x="1006005" y="453466"/>
                  </a:lnTo>
                  <a:lnTo>
                    <a:pt x="1009599" y="444944"/>
                  </a:lnTo>
                  <a:lnTo>
                    <a:pt x="981875" y="408444"/>
                  </a:lnTo>
                  <a:lnTo>
                    <a:pt x="984199" y="402069"/>
                  </a:lnTo>
                  <a:lnTo>
                    <a:pt x="963422" y="366953"/>
                  </a:lnTo>
                  <a:lnTo>
                    <a:pt x="955306" y="365264"/>
                  </a:lnTo>
                  <a:lnTo>
                    <a:pt x="956830" y="360375"/>
                  </a:lnTo>
                  <a:lnTo>
                    <a:pt x="955738" y="348335"/>
                  </a:lnTo>
                  <a:lnTo>
                    <a:pt x="949972" y="336702"/>
                  </a:lnTo>
                  <a:lnTo>
                    <a:pt x="940536" y="327875"/>
                  </a:lnTo>
                  <a:lnTo>
                    <a:pt x="929144" y="323659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40"/>
                  </a:lnTo>
                  <a:lnTo>
                    <a:pt x="919060" y="295389"/>
                  </a:lnTo>
                  <a:lnTo>
                    <a:pt x="908646" y="286550"/>
                  </a:lnTo>
                  <a:lnTo>
                    <a:pt x="896467" y="282651"/>
                  </a:lnTo>
                  <a:lnTo>
                    <a:pt x="895985" y="282702"/>
                  </a:lnTo>
                  <a:lnTo>
                    <a:pt x="896378" y="280847"/>
                  </a:lnTo>
                  <a:lnTo>
                    <a:pt x="874763" y="246761"/>
                  </a:lnTo>
                  <a:lnTo>
                    <a:pt x="861796" y="243192"/>
                  </a:lnTo>
                  <a:lnTo>
                    <a:pt x="859929" y="243268"/>
                  </a:lnTo>
                  <a:lnTo>
                    <a:pt x="859980" y="243014"/>
                  </a:lnTo>
                  <a:lnTo>
                    <a:pt x="837857" y="211709"/>
                  </a:lnTo>
                  <a:lnTo>
                    <a:pt x="822045" y="208788"/>
                  </a:lnTo>
                  <a:lnTo>
                    <a:pt x="821080" y="199224"/>
                  </a:lnTo>
                  <a:lnTo>
                    <a:pt x="817181" y="191325"/>
                  </a:lnTo>
                  <a:lnTo>
                    <a:pt x="803681" y="179222"/>
                  </a:lnTo>
                  <a:lnTo>
                    <a:pt x="795388" y="176199"/>
                  </a:lnTo>
                  <a:lnTo>
                    <a:pt x="782472" y="176377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81"/>
                  </a:lnTo>
                  <a:lnTo>
                    <a:pt x="741756" y="147434"/>
                  </a:lnTo>
                  <a:lnTo>
                    <a:pt x="739114" y="134251"/>
                  </a:lnTo>
                  <a:lnTo>
                    <a:pt x="734974" y="127609"/>
                  </a:lnTo>
                  <a:lnTo>
                    <a:pt x="728472" y="122859"/>
                  </a:lnTo>
                  <a:lnTo>
                    <a:pt x="718096" y="117830"/>
                  </a:lnTo>
                  <a:lnTo>
                    <a:pt x="707415" y="116967"/>
                  </a:lnTo>
                  <a:lnTo>
                    <a:pt x="698728" y="119786"/>
                  </a:lnTo>
                  <a:lnTo>
                    <a:pt x="699109" y="117614"/>
                  </a:lnTo>
                  <a:lnTo>
                    <a:pt x="665403" y="90246"/>
                  </a:lnTo>
                  <a:lnTo>
                    <a:pt x="656386" y="93649"/>
                  </a:lnTo>
                  <a:lnTo>
                    <a:pt x="651941" y="98183"/>
                  </a:lnTo>
                  <a:lnTo>
                    <a:pt x="653884" y="92748"/>
                  </a:lnTo>
                  <a:lnTo>
                    <a:pt x="653097" y="83743"/>
                  </a:lnTo>
                  <a:lnTo>
                    <a:pt x="648728" y="75438"/>
                  </a:lnTo>
                  <a:lnTo>
                    <a:pt x="641096" y="68859"/>
                  </a:lnTo>
                  <a:lnTo>
                    <a:pt x="631621" y="65379"/>
                  </a:lnTo>
                  <a:lnTo>
                    <a:pt x="622223" y="65557"/>
                  </a:lnTo>
                  <a:lnTo>
                    <a:pt x="613943" y="69151"/>
                  </a:lnTo>
                  <a:lnTo>
                    <a:pt x="607872" y="75946"/>
                  </a:lnTo>
                  <a:lnTo>
                    <a:pt x="605180" y="84721"/>
                  </a:lnTo>
                  <a:lnTo>
                    <a:pt x="606120" y="93738"/>
                  </a:lnTo>
                  <a:lnTo>
                    <a:pt x="610374" y="101968"/>
                  </a:lnTo>
                  <a:lnTo>
                    <a:pt x="617651" y="108343"/>
                  </a:lnTo>
                  <a:lnTo>
                    <a:pt x="626770" y="111607"/>
                  </a:lnTo>
                  <a:lnTo>
                    <a:pt x="636054" y="111379"/>
                  </a:lnTo>
                  <a:lnTo>
                    <a:pt x="644410" y="107899"/>
                  </a:lnTo>
                  <a:lnTo>
                    <a:pt x="648373" y="103860"/>
                  </a:lnTo>
                  <a:lnTo>
                    <a:pt x="646226" y="109842"/>
                  </a:lnTo>
                  <a:lnTo>
                    <a:pt x="671296" y="140970"/>
                  </a:lnTo>
                  <a:lnTo>
                    <a:pt x="684326" y="138798"/>
                  </a:lnTo>
                  <a:lnTo>
                    <a:pt x="686028" y="137896"/>
                  </a:lnTo>
                  <a:lnTo>
                    <a:pt x="686104" y="147193"/>
                  </a:lnTo>
                  <a:lnTo>
                    <a:pt x="690003" y="156997"/>
                  </a:lnTo>
                  <a:lnTo>
                    <a:pt x="697522" y="165023"/>
                  </a:lnTo>
                  <a:lnTo>
                    <a:pt x="703707" y="169532"/>
                  </a:lnTo>
                  <a:lnTo>
                    <a:pt x="711047" y="171272"/>
                  </a:lnTo>
                  <a:lnTo>
                    <a:pt x="724319" y="169748"/>
                  </a:lnTo>
                  <a:lnTo>
                    <a:pt x="724052" y="176657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46"/>
                  </a:lnTo>
                  <a:lnTo>
                    <a:pt x="764895" y="223291"/>
                  </a:lnTo>
                  <a:lnTo>
                    <a:pt x="777646" y="234708"/>
                  </a:lnTo>
                  <a:lnTo>
                    <a:pt x="785622" y="237451"/>
                  </a:lnTo>
                  <a:lnTo>
                    <a:pt x="795223" y="237286"/>
                  </a:lnTo>
                  <a:lnTo>
                    <a:pt x="795477" y="240665"/>
                  </a:lnTo>
                  <a:lnTo>
                    <a:pt x="828548" y="273469"/>
                  </a:lnTo>
                  <a:lnTo>
                    <a:pt x="828687" y="275183"/>
                  </a:lnTo>
                  <a:lnTo>
                    <a:pt x="849185" y="307746"/>
                  </a:lnTo>
                  <a:lnTo>
                    <a:pt x="861796" y="311226"/>
                  </a:lnTo>
                  <a:lnTo>
                    <a:pt x="863612" y="311048"/>
                  </a:lnTo>
                  <a:lnTo>
                    <a:pt x="863523" y="311454"/>
                  </a:lnTo>
                  <a:lnTo>
                    <a:pt x="865365" y="323684"/>
                  </a:lnTo>
                  <a:lnTo>
                    <a:pt x="871575" y="335089"/>
                  </a:lnTo>
                  <a:lnTo>
                    <a:pt x="881532" y="343357"/>
                  </a:lnTo>
                  <a:lnTo>
                    <a:pt x="893343" y="347268"/>
                  </a:lnTo>
                  <a:lnTo>
                    <a:pt x="897242" y="347065"/>
                  </a:lnTo>
                  <a:lnTo>
                    <a:pt x="896607" y="349427"/>
                  </a:lnTo>
                  <a:lnTo>
                    <a:pt x="897839" y="361086"/>
                  </a:lnTo>
                  <a:lnTo>
                    <a:pt x="903198" y="372186"/>
                  </a:lnTo>
                  <a:lnTo>
                    <a:pt x="912241" y="380504"/>
                  </a:lnTo>
                  <a:lnTo>
                    <a:pt x="923239" y="384771"/>
                  </a:lnTo>
                  <a:lnTo>
                    <a:pt x="928344" y="384746"/>
                  </a:lnTo>
                  <a:lnTo>
                    <a:pt x="927366" y="392645"/>
                  </a:lnTo>
                  <a:lnTo>
                    <a:pt x="927608" y="396379"/>
                  </a:lnTo>
                  <a:lnTo>
                    <a:pt x="928560" y="400011"/>
                  </a:lnTo>
                  <a:lnTo>
                    <a:pt x="929360" y="403758"/>
                  </a:lnTo>
                  <a:lnTo>
                    <a:pt x="958176" y="423926"/>
                  </a:lnTo>
                  <a:lnTo>
                    <a:pt x="955941" y="436892"/>
                  </a:lnTo>
                  <a:lnTo>
                    <a:pt x="986929" y="464629"/>
                  </a:lnTo>
                  <a:lnTo>
                    <a:pt x="985774" y="466356"/>
                  </a:lnTo>
                  <a:lnTo>
                    <a:pt x="982891" y="478993"/>
                  </a:lnTo>
                  <a:lnTo>
                    <a:pt x="984046" y="485813"/>
                  </a:lnTo>
                  <a:lnTo>
                    <a:pt x="987272" y="492252"/>
                  </a:lnTo>
                  <a:lnTo>
                    <a:pt x="993711" y="500291"/>
                  </a:lnTo>
                  <a:lnTo>
                    <a:pt x="1002245" y="505180"/>
                  </a:lnTo>
                  <a:lnTo>
                    <a:pt x="1011783" y="506526"/>
                  </a:lnTo>
                  <a:lnTo>
                    <a:pt x="1014844" y="505701"/>
                  </a:lnTo>
                  <a:lnTo>
                    <a:pt x="1011135" y="510705"/>
                  </a:lnTo>
                  <a:lnTo>
                    <a:pt x="1007808" y="522389"/>
                  </a:lnTo>
                  <a:lnTo>
                    <a:pt x="1008672" y="528777"/>
                  </a:lnTo>
                  <a:lnTo>
                    <a:pt x="1011389" y="534936"/>
                  </a:lnTo>
                  <a:lnTo>
                    <a:pt x="1017028" y="542759"/>
                  </a:lnTo>
                  <a:lnTo>
                    <a:pt x="1024775" y="547712"/>
                  </a:lnTo>
                  <a:lnTo>
                    <a:pt x="1033614" y="549414"/>
                  </a:lnTo>
                  <a:lnTo>
                    <a:pt x="1042543" y="547433"/>
                  </a:lnTo>
                  <a:lnTo>
                    <a:pt x="1049820" y="541896"/>
                  </a:lnTo>
                  <a:lnTo>
                    <a:pt x="1054138" y="533895"/>
                  </a:lnTo>
                  <a:lnTo>
                    <a:pt x="1055179" y="524471"/>
                  </a:lnTo>
                  <a:close/>
                </a:path>
                <a:path w="1130935" h="891540">
                  <a:moveTo>
                    <a:pt x="1057770" y="805459"/>
                  </a:moveTo>
                  <a:lnTo>
                    <a:pt x="1054633" y="797420"/>
                  </a:lnTo>
                  <a:lnTo>
                    <a:pt x="1049096" y="791476"/>
                  </a:lnTo>
                  <a:lnTo>
                    <a:pt x="1041984" y="788187"/>
                  </a:lnTo>
                  <a:lnTo>
                    <a:pt x="1034161" y="788073"/>
                  </a:lnTo>
                  <a:lnTo>
                    <a:pt x="1027010" y="791260"/>
                  </a:lnTo>
                  <a:lnTo>
                    <a:pt x="1021842" y="796912"/>
                  </a:lnTo>
                  <a:lnTo>
                    <a:pt x="1019086" y="804265"/>
                  </a:lnTo>
                  <a:lnTo>
                    <a:pt x="1019124" y="812533"/>
                  </a:lnTo>
                  <a:lnTo>
                    <a:pt x="1021930" y="820305"/>
                  </a:lnTo>
                  <a:lnTo>
                    <a:pt x="1027150" y="826198"/>
                  </a:lnTo>
                  <a:lnTo>
                    <a:pt x="1034021" y="829652"/>
                  </a:lnTo>
                  <a:lnTo>
                    <a:pt x="1041844" y="830084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08"/>
                  </a:lnTo>
                  <a:lnTo>
                    <a:pt x="1057770" y="805459"/>
                  </a:lnTo>
                  <a:close/>
                </a:path>
                <a:path w="1130935" h="891540">
                  <a:moveTo>
                    <a:pt x="1063701" y="852170"/>
                  </a:moveTo>
                  <a:lnTo>
                    <a:pt x="1061135" y="844613"/>
                  </a:lnTo>
                  <a:lnTo>
                    <a:pt x="1056284" y="838885"/>
                  </a:lnTo>
                  <a:lnTo>
                    <a:pt x="1049870" y="835520"/>
                  </a:lnTo>
                  <a:lnTo>
                    <a:pt x="1042644" y="835050"/>
                  </a:lnTo>
                  <a:lnTo>
                    <a:pt x="1035888" y="837666"/>
                  </a:lnTo>
                  <a:lnTo>
                    <a:pt x="1030859" y="842645"/>
                  </a:lnTo>
                  <a:lnTo>
                    <a:pt x="1027976" y="849325"/>
                  </a:lnTo>
                  <a:lnTo>
                    <a:pt x="1027671" y="856970"/>
                  </a:lnTo>
                  <a:lnTo>
                    <a:pt x="1029906" y="864298"/>
                  </a:lnTo>
                  <a:lnTo>
                    <a:pt x="1034453" y="869975"/>
                  </a:lnTo>
                  <a:lnTo>
                    <a:pt x="1040650" y="873467"/>
                  </a:lnTo>
                  <a:lnTo>
                    <a:pt x="1047851" y="874217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45"/>
                  </a:lnTo>
                  <a:lnTo>
                    <a:pt x="1063701" y="852170"/>
                  </a:lnTo>
                  <a:close/>
                </a:path>
                <a:path w="1130935" h="891540">
                  <a:moveTo>
                    <a:pt x="1064526" y="890993"/>
                  </a:moveTo>
                  <a:lnTo>
                    <a:pt x="1061097" y="886536"/>
                  </a:lnTo>
                  <a:lnTo>
                    <a:pt x="1055370" y="883158"/>
                  </a:lnTo>
                  <a:lnTo>
                    <a:pt x="1048753" y="882396"/>
                  </a:lnTo>
                  <a:lnTo>
                    <a:pt x="1042441" y="884491"/>
                  </a:lnTo>
                  <a:lnTo>
                    <a:pt x="1037590" y="888834"/>
                  </a:lnTo>
                  <a:lnTo>
                    <a:pt x="1036523" y="890993"/>
                  </a:lnTo>
                  <a:lnTo>
                    <a:pt x="1064526" y="890993"/>
                  </a:lnTo>
                  <a:close/>
                </a:path>
                <a:path w="1130935" h="891540">
                  <a:moveTo>
                    <a:pt x="1074585" y="571068"/>
                  </a:moveTo>
                  <a:lnTo>
                    <a:pt x="1072654" y="561873"/>
                  </a:lnTo>
                  <a:lnTo>
                    <a:pt x="1067371" y="554126"/>
                  </a:lnTo>
                  <a:lnTo>
                    <a:pt x="1060043" y="549186"/>
                  </a:lnTo>
                  <a:lnTo>
                    <a:pt x="1051712" y="547433"/>
                  </a:lnTo>
                  <a:lnTo>
                    <a:pt x="1043393" y="549236"/>
                  </a:lnTo>
                  <a:lnTo>
                    <a:pt x="1036599" y="554355"/>
                  </a:lnTo>
                  <a:lnTo>
                    <a:pt x="1032510" y="561606"/>
                  </a:lnTo>
                  <a:lnTo>
                    <a:pt x="1031392" y="570064"/>
                  </a:lnTo>
                  <a:lnTo>
                    <a:pt x="1033449" y="578815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45"/>
                  </a:lnTo>
                  <a:lnTo>
                    <a:pt x="1068806" y="587019"/>
                  </a:lnTo>
                  <a:lnTo>
                    <a:pt x="1073188" y="579780"/>
                  </a:lnTo>
                  <a:lnTo>
                    <a:pt x="1074585" y="571068"/>
                  </a:lnTo>
                  <a:close/>
                </a:path>
                <a:path w="1130935" h="891540">
                  <a:moveTo>
                    <a:pt x="1091717" y="618477"/>
                  </a:moveTo>
                  <a:lnTo>
                    <a:pt x="1090345" y="609904"/>
                  </a:lnTo>
                  <a:lnTo>
                    <a:pt x="1085786" y="602526"/>
                  </a:lnTo>
                  <a:lnTo>
                    <a:pt x="1079246" y="597649"/>
                  </a:lnTo>
                  <a:lnTo>
                    <a:pt x="1071638" y="595642"/>
                  </a:lnTo>
                  <a:lnTo>
                    <a:pt x="1063866" y="596925"/>
                  </a:lnTo>
                  <a:lnTo>
                    <a:pt x="1057351" y="601332"/>
                  </a:lnTo>
                  <a:lnTo>
                    <a:pt x="1053236" y="607847"/>
                  </a:lnTo>
                  <a:lnTo>
                    <a:pt x="1051814" y="615619"/>
                  </a:lnTo>
                  <a:lnTo>
                    <a:pt x="1053363" y="623811"/>
                  </a:lnTo>
                  <a:lnTo>
                    <a:pt x="1057529" y="631012"/>
                  </a:lnTo>
                  <a:lnTo>
                    <a:pt x="1063726" y="635914"/>
                  </a:lnTo>
                  <a:lnTo>
                    <a:pt x="1071143" y="638098"/>
                  </a:lnTo>
                  <a:lnTo>
                    <a:pt x="1078953" y="637133"/>
                  </a:lnTo>
                  <a:lnTo>
                    <a:pt x="1085646" y="632968"/>
                  </a:lnTo>
                  <a:lnTo>
                    <a:pt x="1090028" y="626465"/>
                  </a:lnTo>
                  <a:lnTo>
                    <a:pt x="1091717" y="618477"/>
                  </a:lnTo>
                  <a:close/>
                </a:path>
                <a:path w="1130935" h="891540">
                  <a:moveTo>
                    <a:pt x="1106525" y="666584"/>
                  </a:moveTo>
                  <a:lnTo>
                    <a:pt x="1105662" y="658660"/>
                  </a:lnTo>
                  <a:lnTo>
                    <a:pt x="1101788" y="651713"/>
                  </a:lnTo>
                  <a:lnTo>
                    <a:pt x="1096010" y="646938"/>
                  </a:lnTo>
                  <a:lnTo>
                    <a:pt x="1089113" y="644753"/>
                  </a:lnTo>
                  <a:lnTo>
                    <a:pt x="1081913" y="645566"/>
                  </a:lnTo>
                  <a:lnTo>
                    <a:pt x="1075728" y="649312"/>
                  </a:lnTo>
                  <a:lnTo>
                    <a:pt x="1071664" y="655116"/>
                  </a:lnTo>
                  <a:lnTo>
                    <a:pt x="1070013" y="662190"/>
                  </a:lnTo>
                  <a:lnTo>
                    <a:pt x="1071079" y="669772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04"/>
                  </a:lnTo>
                  <a:lnTo>
                    <a:pt x="1093978" y="683145"/>
                  </a:lnTo>
                  <a:lnTo>
                    <a:pt x="1100302" y="679615"/>
                  </a:lnTo>
                  <a:lnTo>
                    <a:pt x="1104607" y="673836"/>
                  </a:lnTo>
                  <a:lnTo>
                    <a:pt x="1106525" y="666584"/>
                  </a:lnTo>
                  <a:close/>
                </a:path>
                <a:path w="1130935" h="891540">
                  <a:moveTo>
                    <a:pt x="1118984" y="715289"/>
                  </a:moveTo>
                  <a:lnTo>
                    <a:pt x="1118552" y="708050"/>
                  </a:lnTo>
                  <a:lnTo>
                    <a:pt x="1115326" y="701548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195"/>
                  </a:lnTo>
                  <a:lnTo>
                    <a:pt x="1087729" y="703287"/>
                  </a:lnTo>
                  <a:lnTo>
                    <a:pt x="1085913" y="709663"/>
                  </a:lnTo>
                  <a:lnTo>
                    <a:pt x="1086573" y="716635"/>
                  </a:lnTo>
                  <a:lnTo>
                    <a:pt x="1089469" y="722998"/>
                  </a:lnTo>
                  <a:lnTo>
                    <a:pt x="1094232" y="727608"/>
                  </a:lnTo>
                  <a:lnTo>
                    <a:pt x="1100239" y="730021"/>
                  </a:lnTo>
                  <a:lnTo>
                    <a:pt x="1106817" y="729830"/>
                  </a:lnTo>
                  <a:lnTo>
                    <a:pt x="1112735" y="726884"/>
                  </a:lnTo>
                  <a:lnTo>
                    <a:pt x="1116914" y="721804"/>
                  </a:lnTo>
                  <a:lnTo>
                    <a:pt x="1118984" y="715289"/>
                  </a:lnTo>
                  <a:close/>
                </a:path>
                <a:path w="1130935" h="891540">
                  <a:moveTo>
                    <a:pt x="1130744" y="766876"/>
                  </a:moveTo>
                  <a:lnTo>
                    <a:pt x="1129017" y="757910"/>
                  </a:lnTo>
                  <a:lnTo>
                    <a:pt x="1126909" y="749020"/>
                  </a:lnTo>
                  <a:lnTo>
                    <a:pt x="1118603" y="743369"/>
                  </a:lnTo>
                  <a:lnTo>
                    <a:pt x="1110576" y="745274"/>
                  </a:lnTo>
                  <a:lnTo>
                    <a:pt x="1102525" y="747179"/>
                  </a:lnTo>
                  <a:lnTo>
                    <a:pt x="1097737" y="755662"/>
                  </a:lnTo>
                  <a:lnTo>
                    <a:pt x="1099781" y="764260"/>
                  </a:lnTo>
                  <a:lnTo>
                    <a:pt x="1101445" y="772922"/>
                  </a:lnTo>
                  <a:lnTo>
                    <a:pt x="1109357" y="778649"/>
                  </a:lnTo>
                  <a:lnTo>
                    <a:pt x="1125575" y="775449"/>
                  </a:lnTo>
                  <a:lnTo>
                    <a:pt x="1130744" y="76687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0" y="5699264"/>
              <a:ext cx="1473835" cy="1160780"/>
            </a:xfrm>
            <a:custGeom>
              <a:avLst/>
              <a:gdLst/>
              <a:ahLst/>
              <a:cxnLst/>
              <a:rect l="l" t="t" r="r" b="b"/>
              <a:pathLst>
                <a:path w="1473835" h="11607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51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908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473835" h="1160779">
                  <a:moveTo>
                    <a:pt x="48310" y="25387"/>
                  </a:moveTo>
                  <a:lnTo>
                    <a:pt x="46113" y="17170"/>
                  </a:lnTo>
                  <a:lnTo>
                    <a:pt x="40741" y="10706"/>
                  </a:lnTo>
                  <a:lnTo>
                    <a:pt x="33007" y="6629"/>
                  </a:lnTo>
                  <a:lnTo>
                    <a:pt x="23685" y="5562"/>
                  </a:lnTo>
                  <a:lnTo>
                    <a:pt x="14592" y="7874"/>
                  </a:lnTo>
                  <a:lnTo>
                    <a:pt x="7442" y="12966"/>
                  </a:lnTo>
                  <a:lnTo>
                    <a:pt x="2933" y="20116"/>
                  </a:lnTo>
                  <a:lnTo>
                    <a:pt x="1778" y="28562"/>
                  </a:lnTo>
                  <a:lnTo>
                    <a:pt x="4292" y="36766"/>
                  </a:lnTo>
                  <a:lnTo>
                    <a:pt x="9753" y="43218"/>
                  </a:lnTo>
                  <a:lnTo>
                    <a:pt x="17399" y="47307"/>
                  </a:lnTo>
                  <a:lnTo>
                    <a:pt x="26403" y="48387"/>
                  </a:lnTo>
                  <a:lnTo>
                    <a:pt x="35204" y="46101"/>
                  </a:lnTo>
                  <a:lnTo>
                    <a:pt x="42265" y="41008"/>
                  </a:lnTo>
                  <a:lnTo>
                    <a:pt x="46863" y="33858"/>
                  </a:lnTo>
                  <a:lnTo>
                    <a:pt x="48310" y="25387"/>
                  </a:lnTo>
                  <a:close/>
                </a:path>
                <a:path w="1473835" h="11607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65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03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27"/>
                  </a:lnTo>
                  <a:lnTo>
                    <a:pt x="67043" y="224980"/>
                  </a:lnTo>
                  <a:lnTo>
                    <a:pt x="71412" y="218503"/>
                  </a:lnTo>
                  <a:lnTo>
                    <a:pt x="72910" y="210731"/>
                  </a:lnTo>
                  <a:close/>
                </a:path>
                <a:path w="1473835" h="1160779">
                  <a:moveTo>
                    <a:pt x="109626" y="24231"/>
                  </a:moveTo>
                  <a:lnTo>
                    <a:pt x="107670" y="15125"/>
                  </a:lnTo>
                  <a:lnTo>
                    <a:pt x="102184" y="7797"/>
                  </a:lnTo>
                  <a:lnTo>
                    <a:pt x="93992" y="2971"/>
                  </a:lnTo>
                  <a:lnTo>
                    <a:pt x="83908" y="1320"/>
                  </a:lnTo>
                  <a:lnTo>
                    <a:pt x="73888" y="3352"/>
                  </a:lnTo>
                  <a:lnTo>
                    <a:pt x="65836" y="8521"/>
                  </a:lnTo>
                  <a:lnTo>
                    <a:pt x="60566" y="16040"/>
                  </a:lnTo>
                  <a:lnTo>
                    <a:pt x="58889" y="25158"/>
                  </a:lnTo>
                  <a:lnTo>
                    <a:pt x="61201" y="34201"/>
                  </a:lnTo>
                  <a:lnTo>
                    <a:pt x="66802" y="41516"/>
                  </a:lnTo>
                  <a:lnTo>
                    <a:pt x="74879" y="46355"/>
                  </a:lnTo>
                  <a:lnTo>
                    <a:pt x="84607" y="48006"/>
                  </a:lnTo>
                  <a:lnTo>
                    <a:pt x="94272" y="45986"/>
                  </a:lnTo>
                  <a:lnTo>
                    <a:pt x="102209" y="40817"/>
                  </a:lnTo>
                  <a:lnTo>
                    <a:pt x="107594" y="33299"/>
                  </a:lnTo>
                  <a:lnTo>
                    <a:pt x="109626" y="24231"/>
                  </a:lnTo>
                  <a:close/>
                </a:path>
                <a:path w="1473835" h="1160779">
                  <a:moveTo>
                    <a:pt x="121335" y="210756"/>
                  </a:moveTo>
                  <a:lnTo>
                    <a:pt x="119938" y="203682"/>
                  </a:lnTo>
                  <a:lnTo>
                    <a:pt x="115773" y="197904"/>
                  </a:lnTo>
                  <a:lnTo>
                    <a:pt x="109474" y="193992"/>
                  </a:lnTo>
                  <a:lnTo>
                    <a:pt x="101663" y="192544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81"/>
                  </a:lnTo>
                  <a:lnTo>
                    <a:pt x="81851" y="210642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54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17"/>
                  </a:lnTo>
                  <a:lnTo>
                    <a:pt x="121335" y="210756"/>
                  </a:lnTo>
                  <a:close/>
                </a:path>
                <a:path w="1473835" h="11607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473835" h="1160779">
                  <a:moveTo>
                    <a:pt x="170916" y="26162"/>
                  </a:moveTo>
                  <a:lnTo>
                    <a:pt x="169303" y="16192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801"/>
                  </a:lnTo>
                  <a:lnTo>
                    <a:pt x="170916" y="26162"/>
                  </a:lnTo>
                  <a:close/>
                </a:path>
                <a:path w="1473835" h="1160779">
                  <a:moveTo>
                    <a:pt x="194919" y="116509"/>
                  </a:moveTo>
                  <a:lnTo>
                    <a:pt x="187515" y="108750"/>
                  </a:lnTo>
                  <a:lnTo>
                    <a:pt x="167703" y="107505"/>
                  </a:lnTo>
                  <a:lnTo>
                    <a:pt x="159308" y="114274"/>
                  </a:lnTo>
                  <a:lnTo>
                    <a:pt x="158432" y="132207"/>
                  </a:lnTo>
                  <a:lnTo>
                    <a:pt x="165849" y="139966"/>
                  </a:lnTo>
                  <a:lnTo>
                    <a:pt x="185000" y="141173"/>
                  </a:lnTo>
                  <a:lnTo>
                    <a:pt x="193395" y="134391"/>
                  </a:lnTo>
                  <a:lnTo>
                    <a:pt x="194157" y="125450"/>
                  </a:lnTo>
                  <a:lnTo>
                    <a:pt x="194919" y="116509"/>
                  </a:lnTo>
                  <a:close/>
                </a:path>
                <a:path w="1473835" h="1160779">
                  <a:moveTo>
                    <a:pt x="218884" y="209283"/>
                  </a:moveTo>
                  <a:lnTo>
                    <a:pt x="212318" y="201904"/>
                  </a:lnTo>
                  <a:lnTo>
                    <a:pt x="194132" y="200113"/>
                  </a:lnTo>
                  <a:lnTo>
                    <a:pt x="186220" y="206070"/>
                  </a:lnTo>
                  <a:lnTo>
                    <a:pt x="185547" y="214299"/>
                  </a:lnTo>
                  <a:lnTo>
                    <a:pt x="184873" y="222529"/>
                  </a:lnTo>
                  <a:lnTo>
                    <a:pt x="191452" y="229920"/>
                  </a:lnTo>
                  <a:lnTo>
                    <a:pt x="209029" y="231648"/>
                  </a:lnTo>
                  <a:lnTo>
                    <a:pt x="216941" y="225704"/>
                  </a:lnTo>
                  <a:lnTo>
                    <a:pt x="218884" y="209283"/>
                  </a:lnTo>
                  <a:close/>
                </a:path>
                <a:path w="1473835" h="11607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75"/>
                  </a:lnTo>
                  <a:lnTo>
                    <a:pt x="218363" y="115125"/>
                  </a:lnTo>
                  <a:lnTo>
                    <a:pt x="213575" y="120345"/>
                  </a:lnTo>
                  <a:lnTo>
                    <a:pt x="211366" y="127152"/>
                  </a:lnTo>
                  <a:lnTo>
                    <a:pt x="212191" y="134289"/>
                  </a:lnTo>
                  <a:lnTo>
                    <a:pt x="215734" y="140449"/>
                  </a:lnTo>
                  <a:lnTo>
                    <a:pt x="221437" y="144957"/>
                  </a:lnTo>
                  <a:lnTo>
                    <a:pt x="228739" y="147193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70"/>
                  </a:lnTo>
                  <a:close/>
                </a:path>
                <a:path w="1473835" h="1160779">
                  <a:moveTo>
                    <a:pt x="305968" y="140284"/>
                  </a:moveTo>
                  <a:lnTo>
                    <a:pt x="305701" y="132461"/>
                  </a:lnTo>
                  <a:lnTo>
                    <a:pt x="302221" y="125552"/>
                  </a:lnTo>
                  <a:lnTo>
                    <a:pt x="296125" y="120281"/>
                  </a:lnTo>
                  <a:lnTo>
                    <a:pt x="287997" y="117411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22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473835" h="11607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37"/>
                  </a:lnTo>
                  <a:lnTo>
                    <a:pt x="319214" y="158559"/>
                  </a:lnTo>
                  <a:lnTo>
                    <a:pt x="325450" y="164566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52"/>
                  </a:lnTo>
                  <a:lnTo>
                    <a:pt x="357466" y="159639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473835" h="1160779">
                  <a:moveTo>
                    <a:pt x="416331" y="157073"/>
                  </a:moveTo>
                  <a:lnTo>
                    <a:pt x="413080" y="148551"/>
                  </a:lnTo>
                  <a:lnTo>
                    <a:pt x="406539" y="141706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21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473835" h="11607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473835" h="1160779">
                  <a:moveTo>
                    <a:pt x="465963" y="270662"/>
                  </a:moveTo>
                  <a:lnTo>
                    <a:pt x="464121" y="264439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98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473835" h="1160779">
                  <a:moveTo>
                    <a:pt x="514540" y="289534"/>
                  </a:moveTo>
                  <a:lnTo>
                    <a:pt x="512851" y="282613"/>
                  </a:lnTo>
                  <a:lnTo>
                    <a:pt x="508482" y="276644"/>
                  </a:lnTo>
                  <a:lnTo>
                    <a:pt x="501789" y="272376"/>
                  </a:lnTo>
                  <a:lnTo>
                    <a:pt x="494004" y="270764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912"/>
                  </a:lnTo>
                  <a:lnTo>
                    <a:pt x="477215" y="295846"/>
                  </a:lnTo>
                  <a:lnTo>
                    <a:pt x="481507" y="301790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501"/>
                  </a:lnTo>
                  <a:lnTo>
                    <a:pt x="513168" y="296595"/>
                  </a:lnTo>
                  <a:lnTo>
                    <a:pt x="514540" y="289534"/>
                  </a:lnTo>
                  <a:close/>
                </a:path>
                <a:path w="1473835" h="11607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24"/>
                  </a:lnTo>
                  <a:lnTo>
                    <a:pt x="866394" y="256552"/>
                  </a:lnTo>
                  <a:lnTo>
                    <a:pt x="858215" y="254850"/>
                  </a:lnTo>
                  <a:lnTo>
                    <a:pt x="843648" y="256209"/>
                  </a:lnTo>
                  <a:lnTo>
                    <a:pt x="837082" y="259626"/>
                  </a:lnTo>
                  <a:lnTo>
                    <a:pt x="838606" y="256222"/>
                  </a:lnTo>
                  <a:lnTo>
                    <a:pt x="818007" y="219024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13"/>
                  </a:lnTo>
                  <a:lnTo>
                    <a:pt x="742645" y="185737"/>
                  </a:lnTo>
                  <a:lnTo>
                    <a:pt x="741807" y="177736"/>
                  </a:lnTo>
                  <a:lnTo>
                    <a:pt x="710857" y="151498"/>
                  </a:lnTo>
                  <a:lnTo>
                    <a:pt x="706183" y="150926"/>
                  </a:lnTo>
                  <a:lnTo>
                    <a:pt x="701548" y="151231"/>
                  </a:lnTo>
                  <a:lnTo>
                    <a:pt x="697217" y="152323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88"/>
                  </a:lnTo>
                  <a:lnTo>
                    <a:pt x="630669" y="107429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13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08"/>
                  </a:lnTo>
                  <a:lnTo>
                    <a:pt x="545160" y="69507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41"/>
                  </a:lnTo>
                  <a:lnTo>
                    <a:pt x="487807" y="51396"/>
                  </a:lnTo>
                  <a:lnTo>
                    <a:pt x="480212" y="52387"/>
                  </a:lnTo>
                  <a:lnTo>
                    <a:pt x="473176" y="54724"/>
                  </a:lnTo>
                  <a:lnTo>
                    <a:pt x="469442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49"/>
                  </a:lnTo>
                  <a:lnTo>
                    <a:pt x="352463" y="32931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41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58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01"/>
                  </a:lnTo>
                  <a:lnTo>
                    <a:pt x="216395" y="4648"/>
                  </a:lnTo>
                  <a:lnTo>
                    <a:pt x="204889" y="1612"/>
                  </a:lnTo>
                  <a:lnTo>
                    <a:pt x="193027" y="2832"/>
                  </a:lnTo>
                  <a:lnTo>
                    <a:pt x="183134" y="7886"/>
                  </a:lnTo>
                  <a:lnTo>
                    <a:pt x="176199" y="15989"/>
                  </a:lnTo>
                  <a:lnTo>
                    <a:pt x="173266" y="26339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64"/>
                  </a:lnTo>
                  <a:lnTo>
                    <a:pt x="211810" y="54419"/>
                  </a:lnTo>
                  <a:lnTo>
                    <a:pt x="221551" y="49377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38"/>
                  </a:lnTo>
                  <a:lnTo>
                    <a:pt x="293255" y="61493"/>
                  </a:lnTo>
                  <a:lnTo>
                    <a:pt x="302475" y="69875"/>
                  </a:lnTo>
                  <a:lnTo>
                    <a:pt x="314604" y="74510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13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96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20"/>
                  </a:lnTo>
                  <a:lnTo>
                    <a:pt x="628865" y="178955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16"/>
                  </a:lnTo>
                  <a:lnTo>
                    <a:pt x="676579" y="197192"/>
                  </a:lnTo>
                  <a:lnTo>
                    <a:pt x="678764" y="201015"/>
                  </a:lnTo>
                  <a:lnTo>
                    <a:pt x="681647" y="204393"/>
                  </a:lnTo>
                  <a:lnTo>
                    <a:pt x="684441" y="207949"/>
                  </a:lnTo>
                  <a:lnTo>
                    <a:pt x="687920" y="211048"/>
                  </a:lnTo>
                  <a:lnTo>
                    <a:pt x="692061" y="213474"/>
                  </a:lnTo>
                  <a:lnTo>
                    <a:pt x="705002" y="218071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74"/>
                  </a:lnTo>
                  <a:lnTo>
                    <a:pt x="735114" y="236372"/>
                  </a:lnTo>
                  <a:lnTo>
                    <a:pt x="742581" y="241477"/>
                  </a:lnTo>
                  <a:lnTo>
                    <a:pt x="754557" y="246418"/>
                  </a:lnTo>
                  <a:lnTo>
                    <a:pt x="766940" y="246608"/>
                  </a:lnTo>
                  <a:lnTo>
                    <a:pt x="777113" y="242773"/>
                  </a:lnTo>
                  <a:lnTo>
                    <a:pt x="776782" y="245198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07"/>
                  </a:lnTo>
                  <a:lnTo>
                    <a:pt x="826681" y="279146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22"/>
                  </a:lnTo>
                  <a:lnTo>
                    <a:pt x="879043" y="301891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473835" h="1160779">
                  <a:moveTo>
                    <a:pt x="928344" y="320370"/>
                  </a:moveTo>
                  <a:lnTo>
                    <a:pt x="925322" y="310400"/>
                  </a:lnTo>
                  <a:lnTo>
                    <a:pt x="918502" y="301637"/>
                  </a:lnTo>
                  <a:lnTo>
                    <a:pt x="908875" y="296151"/>
                  </a:lnTo>
                  <a:lnTo>
                    <a:pt x="898537" y="294703"/>
                  </a:lnTo>
                  <a:lnTo>
                    <a:pt x="888784" y="297154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711"/>
                  </a:lnTo>
                  <a:lnTo>
                    <a:pt x="885647" y="339940"/>
                  </a:lnTo>
                  <a:lnTo>
                    <a:pt x="894727" y="345427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90"/>
                  </a:lnTo>
                  <a:lnTo>
                    <a:pt x="927442" y="330327"/>
                  </a:lnTo>
                  <a:lnTo>
                    <a:pt x="928344" y="320370"/>
                  </a:lnTo>
                  <a:close/>
                </a:path>
                <a:path w="1473835" h="1160779">
                  <a:moveTo>
                    <a:pt x="970394" y="361226"/>
                  </a:moveTo>
                  <a:lnTo>
                    <a:pt x="968057" y="351878"/>
                  </a:lnTo>
                  <a:lnTo>
                    <a:pt x="962164" y="343471"/>
                  </a:lnTo>
                  <a:lnTo>
                    <a:pt x="953503" y="337997"/>
                  </a:lnTo>
                  <a:lnTo>
                    <a:pt x="944029" y="336194"/>
                  </a:lnTo>
                  <a:lnTo>
                    <a:pt x="934910" y="338023"/>
                  </a:lnTo>
                  <a:lnTo>
                    <a:pt x="927315" y="343408"/>
                  </a:lnTo>
                  <a:lnTo>
                    <a:pt x="922693" y="351459"/>
                  </a:lnTo>
                  <a:lnTo>
                    <a:pt x="921702" y="360514"/>
                  </a:lnTo>
                  <a:lnTo>
                    <a:pt x="924204" y="369493"/>
                  </a:lnTo>
                  <a:lnTo>
                    <a:pt x="930084" y="377393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82"/>
                  </a:lnTo>
                  <a:lnTo>
                    <a:pt x="969124" y="370395"/>
                  </a:lnTo>
                  <a:lnTo>
                    <a:pt x="970394" y="361226"/>
                  </a:lnTo>
                  <a:close/>
                </a:path>
                <a:path w="1473835" h="1160779">
                  <a:moveTo>
                    <a:pt x="1002411" y="542899"/>
                  </a:moveTo>
                  <a:lnTo>
                    <a:pt x="971169" y="511784"/>
                  </a:lnTo>
                  <a:lnTo>
                    <a:pt x="964577" y="513499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63"/>
                  </a:lnTo>
                  <a:lnTo>
                    <a:pt x="955865" y="473138"/>
                  </a:lnTo>
                  <a:lnTo>
                    <a:pt x="948321" y="469976"/>
                  </a:lnTo>
                  <a:lnTo>
                    <a:pt x="933919" y="468807"/>
                  </a:lnTo>
                  <a:lnTo>
                    <a:pt x="931760" y="469480"/>
                  </a:lnTo>
                  <a:lnTo>
                    <a:pt x="933475" y="459574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82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17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88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16"/>
                  </a:lnTo>
                  <a:lnTo>
                    <a:pt x="787844" y="316496"/>
                  </a:lnTo>
                  <a:lnTo>
                    <a:pt x="773988" y="315341"/>
                  </a:lnTo>
                  <a:lnTo>
                    <a:pt x="773480" y="315506"/>
                  </a:lnTo>
                  <a:lnTo>
                    <a:pt x="773442" y="313474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46"/>
                  </a:lnTo>
                  <a:lnTo>
                    <a:pt x="687552" y="253860"/>
                  </a:lnTo>
                  <a:lnTo>
                    <a:pt x="680758" y="254508"/>
                  </a:lnTo>
                  <a:lnTo>
                    <a:pt x="676935" y="255752"/>
                  </a:lnTo>
                  <a:lnTo>
                    <a:pt x="676440" y="253517"/>
                  </a:lnTo>
                  <a:lnTo>
                    <a:pt x="645706" y="228765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73"/>
                  </a:lnTo>
                  <a:lnTo>
                    <a:pt x="616902" y="213055"/>
                  </a:lnTo>
                  <a:lnTo>
                    <a:pt x="608545" y="208978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50"/>
                  </a:lnTo>
                  <a:lnTo>
                    <a:pt x="482219" y="168071"/>
                  </a:lnTo>
                  <a:lnTo>
                    <a:pt x="473494" y="173901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211"/>
                  </a:lnTo>
                  <a:lnTo>
                    <a:pt x="460933" y="156476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92"/>
                  </a:lnTo>
                  <a:lnTo>
                    <a:pt x="417080" y="176949"/>
                  </a:lnTo>
                  <a:lnTo>
                    <a:pt x="420281" y="186283"/>
                  </a:lnTo>
                  <a:lnTo>
                    <a:pt x="426808" y="193941"/>
                  </a:lnTo>
                  <a:lnTo>
                    <a:pt x="436067" y="198920"/>
                  </a:lnTo>
                  <a:lnTo>
                    <a:pt x="446532" y="200139"/>
                  </a:lnTo>
                  <a:lnTo>
                    <a:pt x="456298" y="197637"/>
                  </a:lnTo>
                  <a:lnTo>
                    <a:pt x="464299" y="191909"/>
                  </a:lnTo>
                  <a:lnTo>
                    <a:pt x="467499" y="186677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91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45" y="237858"/>
                  </a:lnTo>
                  <a:lnTo>
                    <a:pt x="565454" y="245249"/>
                  </a:lnTo>
                  <a:lnTo>
                    <a:pt x="571893" y="255574"/>
                  </a:lnTo>
                  <a:lnTo>
                    <a:pt x="582041" y="263169"/>
                  </a:lnTo>
                  <a:lnTo>
                    <a:pt x="589953" y="267030"/>
                  </a:lnTo>
                  <a:lnTo>
                    <a:pt x="598627" y="267500"/>
                  </a:lnTo>
                  <a:lnTo>
                    <a:pt x="610412" y="263956"/>
                  </a:lnTo>
                  <a:lnTo>
                    <a:pt x="611733" y="269341"/>
                  </a:lnTo>
                  <a:lnTo>
                    <a:pt x="647484" y="293522"/>
                  </a:lnTo>
                  <a:lnTo>
                    <a:pt x="653821" y="292557"/>
                  </a:lnTo>
                  <a:lnTo>
                    <a:pt x="656005" y="292011"/>
                  </a:lnTo>
                  <a:lnTo>
                    <a:pt x="656755" y="295592"/>
                  </a:lnTo>
                  <a:lnTo>
                    <a:pt x="686282" y="322313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23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37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18"/>
                  </a:lnTo>
                  <a:lnTo>
                    <a:pt x="873887" y="449884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98" y="485965"/>
                  </a:lnTo>
                  <a:lnTo>
                    <a:pt x="913498" y="488086"/>
                  </a:lnTo>
                  <a:lnTo>
                    <a:pt x="940422" y="525170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18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24"/>
                  </a:lnTo>
                  <a:lnTo>
                    <a:pt x="1002411" y="542899"/>
                  </a:lnTo>
                  <a:close/>
                </a:path>
                <a:path w="1473835" h="1160779">
                  <a:moveTo>
                    <a:pt x="1010424" y="403974"/>
                  </a:moveTo>
                  <a:lnTo>
                    <a:pt x="1008697" y="395300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69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99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84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74"/>
                  </a:lnTo>
                  <a:close/>
                </a:path>
                <a:path w="1473835" h="11607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57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35"/>
                  </a:lnTo>
                  <a:lnTo>
                    <a:pt x="1007071" y="605891"/>
                  </a:lnTo>
                  <a:lnTo>
                    <a:pt x="1016165" y="605980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473835" h="1160779">
                  <a:moveTo>
                    <a:pt x="1048334" y="448538"/>
                  </a:moveTo>
                  <a:lnTo>
                    <a:pt x="1047153" y="440550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4004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32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95"/>
                  </a:lnTo>
                  <a:lnTo>
                    <a:pt x="1048334" y="448538"/>
                  </a:lnTo>
                  <a:close/>
                </a:path>
                <a:path w="1473835" h="11607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37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97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473835" h="1160779">
                  <a:moveTo>
                    <a:pt x="1084072" y="494792"/>
                  </a:moveTo>
                  <a:lnTo>
                    <a:pt x="1083360" y="487527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40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57"/>
                  </a:lnTo>
                  <a:lnTo>
                    <a:pt x="1047635" y="488924"/>
                  </a:lnTo>
                  <a:lnTo>
                    <a:pt x="1048524" y="495947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44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473835" h="1160779">
                  <a:moveTo>
                    <a:pt x="1090333" y="670623"/>
                  </a:moveTo>
                  <a:lnTo>
                    <a:pt x="1087488" y="662444"/>
                  </a:lnTo>
                  <a:lnTo>
                    <a:pt x="1081684" y="656031"/>
                  </a:lnTo>
                  <a:lnTo>
                    <a:pt x="1074381" y="652386"/>
                  </a:lnTo>
                  <a:lnTo>
                    <a:pt x="1066558" y="651751"/>
                  </a:lnTo>
                  <a:lnTo>
                    <a:pt x="1059129" y="654380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25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76"/>
                  </a:lnTo>
                  <a:lnTo>
                    <a:pt x="1090333" y="670623"/>
                  </a:lnTo>
                  <a:close/>
                </a:path>
                <a:path w="1473835" h="11607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65"/>
                  </a:lnTo>
                  <a:lnTo>
                    <a:pt x="1094625" y="700938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95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43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473835" h="1160779">
                  <a:moveTo>
                    <a:pt x="1138161" y="768769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33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09"/>
                  </a:lnTo>
                  <a:lnTo>
                    <a:pt x="1105204" y="769099"/>
                  </a:lnTo>
                  <a:lnTo>
                    <a:pt x="1107071" y="775716"/>
                  </a:lnTo>
                  <a:lnTo>
                    <a:pt x="1110970" y="781380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62"/>
                  </a:lnTo>
                  <a:lnTo>
                    <a:pt x="1137297" y="775411"/>
                  </a:lnTo>
                  <a:lnTo>
                    <a:pt x="1138161" y="768769"/>
                  </a:lnTo>
                  <a:close/>
                </a:path>
                <a:path w="1473835" h="11607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47"/>
                  </a:lnTo>
                  <a:lnTo>
                    <a:pt x="1203693" y="961237"/>
                  </a:lnTo>
                  <a:lnTo>
                    <a:pt x="1197660" y="958888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66"/>
                  </a:lnTo>
                  <a:lnTo>
                    <a:pt x="1179563" y="973302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76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473835" h="1160779">
                  <a:moveTo>
                    <a:pt x="1212926" y="692594"/>
                  </a:moveTo>
                  <a:lnTo>
                    <a:pt x="1210856" y="685139"/>
                  </a:lnTo>
                  <a:lnTo>
                    <a:pt x="1206119" y="679043"/>
                  </a:lnTo>
                  <a:lnTo>
                    <a:pt x="1199832" y="675373"/>
                  </a:lnTo>
                  <a:lnTo>
                    <a:pt x="1192847" y="674344"/>
                  </a:lnTo>
                  <a:lnTo>
                    <a:pt x="1186053" y="676236"/>
                  </a:lnTo>
                  <a:lnTo>
                    <a:pt x="1180693" y="680783"/>
                  </a:lnTo>
                  <a:lnTo>
                    <a:pt x="1177696" y="686981"/>
                  </a:lnTo>
                  <a:lnTo>
                    <a:pt x="1177201" y="694042"/>
                  </a:lnTo>
                  <a:lnTo>
                    <a:pt x="1179372" y="701230"/>
                  </a:lnTo>
                  <a:lnTo>
                    <a:pt x="1183830" y="707237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76"/>
                  </a:lnTo>
                  <a:lnTo>
                    <a:pt x="1209001" y="706069"/>
                  </a:lnTo>
                  <a:lnTo>
                    <a:pt x="1212227" y="699846"/>
                  </a:lnTo>
                  <a:lnTo>
                    <a:pt x="1212926" y="692594"/>
                  </a:lnTo>
                  <a:close/>
                </a:path>
                <a:path w="1473835" h="1160779">
                  <a:moveTo>
                    <a:pt x="1225397" y="1025893"/>
                  </a:moveTo>
                  <a:lnTo>
                    <a:pt x="1222438" y="1018616"/>
                  </a:lnTo>
                  <a:lnTo>
                    <a:pt x="1217295" y="1013269"/>
                  </a:lnTo>
                  <a:lnTo>
                    <a:pt x="1210729" y="1010348"/>
                  </a:lnTo>
                  <a:lnTo>
                    <a:pt x="1203553" y="1010323"/>
                  </a:lnTo>
                  <a:lnTo>
                    <a:pt x="1197038" y="1013320"/>
                  </a:lnTo>
                  <a:lnTo>
                    <a:pt x="1192390" y="1018552"/>
                  </a:lnTo>
                  <a:lnTo>
                    <a:pt x="1189964" y="1025347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48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92"/>
                  </a:lnTo>
                  <a:lnTo>
                    <a:pt x="1225397" y="1025893"/>
                  </a:lnTo>
                  <a:close/>
                </a:path>
                <a:path w="1473835" h="1160779">
                  <a:moveTo>
                    <a:pt x="1236675" y="1080198"/>
                  </a:moveTo>
                  <a:lnTo>
                    <a:pt x="1233805" y="1072057"/>
                  </a:lnTo>
                  <a:lnTo>
                    <a:pt x="1228445" y="1065923"/>
                  </a:lnTo>
                  <a:lnTo>
                    <a:pt x="1221422" y="1062380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473835" h="1160779">
                  <a:moveTo>
                    <a:pt x="1240523" y="746899"/>
                  </a:moveTo>
                  <a:lnTo>
                    <a:pt x="1238631" y="738530"/>
                  </a:lnTo>
                  <a:lnTo>
                    <a:pt x="1233703" y="731545"/>
                  </a:lnTo>
                  <a:lnTo>
                    <a:pt x="1226947" y="727138"/>
                  </a:lnTo>
                  <a:lnTo>
                    <a:pt x="1219288" y="725639"/>
                  </a:lnTo>
                  <a:lnTo>
                    <a:pt x="1211681" y="727379"/>
                  </a:lnTo>
                  <a:lnTo>
                    <a:pt x="1205509" y="732142"/>
                  </a:lnTo>
                  <a:lnTo>
                    <a:pt x="1201877" y="738822"/>
                  </a:lnTo>
                  <a:lnTo>
                    <a:pt x="1200950" y="746607"/>
                  </a:lnTo>
                  <a:lnTo>
                    <a:pt x="1202969" y="754646"/>
                  </a:lnTo>
                  <a:lnTo>
                    <a:pt x="1207566" y="761517"/>
                  </a:lnTo>
                  <a:lnTo>
                    <a:pt x="1214031" y="765962"/>
                  </a:lnTo>
                  <a:lnTo>
                    <a:pt x="1221498" y="767638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75"/>
                  </a:lnTo>
                  <a:lnTo>
                    <a:pt x="1240523" y="746899"/>
                  </a:lnTo>
                  <a:close/>
                </a:path>
                <a:path w="1473835" h="11607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98"/>
                  </a:lnTo>
                  <a:lnTo>
                    <a:pt x="1229677" y="1114882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603"/>
                  </a:lnTo>
                  <a:lnTo>
                    <a:pt x="1203299" y="1130376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14"/>
                  </a:lnTo>
                  <a:lnTo>
                    <a:pt x="1217371" y="1159344"/>
                  </a:lnTo>
                  <a:lnTo>
                    <a:pt x="1225854" y="1160500"/>
                  </a:lnTo>
                  <a:lnTo>
                    <a:pt x="1234033" y="1157998"/>
                  </a:lnTo>
                  <a:lnTo>
                    <a:pt x="1240434" y="1152372"/>
                  </a:lnTo>
                  <a:lnTo>
                    <a:pt x="1244409" y="1144460"/>
                  </a:lnTo>
                  <a:lnTo>
                    <a:pt x="1245336" y="1135062"/>
                  </a:lnTo>
                  <a:close/>
                </a:path>
                <a:path w="1473835" h="11607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55"/>
                  </a:lnTo>
                  <a:lnTo>
                    <a:pt x="1251623" y="780173"/>
                  </a:lnTo>
                  <a:lnTo>
                    <a:pt x="1243317" y="778141"/>
                  </a:lnTo>
                  <a:lnTo>
                    <a:pt x="1234897" y="779653"/>
                  </a:lnTo>
                  <a:lnTo>
                    <a:pt x="1227899" y="784555"/>
                  </a:lnTo>
                  <a:lnTo>
                    <a:pt x="1223568" y="791692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00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388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473835" h="11607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84"/>
                  </a:lnTo>
                  <a:lnTo>
                    <a:pt x="1273835" y="834364"/>
                  </a:lnTo>
                  <a:lnTo>
                    <a:pt x="1264907" y="831735"/>
                  </a:lnTo>
                  <a:lnTo>
                    <a:pt x="1255687" y="832954"/>
                  </a:lnTo>
                  <a:lnTo>
                    <a:pt x="1247825" y="837920"/>
                  </a:lnTo>
                  <a:lnTo>
                    <a:pt x="1242745" y="845464"/>
                  </a:lnTo>
                  <a:lnTo>
                    <a:pt x="1240764" y="854583"/>
                  </a:lnTo>
                  <a:lnTo>
                    <a:pt x="1242237" y="864323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25"/>
                  </a:lnTo>
                  <a:lnTo>
                    <a:pt x="1285468" y="868807"/>
                  </a:lnTo>
                  <a:lnTo>
                    <a:pt x="1287741" y="859447"/>
                  </a:lnTo>
                  <a:close/>
                </a:path>
                <a:path w="1473835" h="1160779">
                  <a:moveTo>
                    <a:pt x="1307223" y="917435"/>
                  </a:moveTo>
                  <a:lnTo>
                    <a:pt x="1306334" y="906360"/>
                  </a:lnTo>
                  <a:lnTo>
                    <a:pt x="1301318" y="896493"/>
                  </a:lnTo>
                  <a:lnTo>
                    <a:pt x="1293495" y="889596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24"/>
                  </a:lnTo>
                  <a:lnTo>
                    <a:pt x="1259357" y="899998"/>
                  </a:lnTo>
                  <a:lnTo>
                    <a:pt x="1256753" y="909751"/>
                  </a:lnTo>
                  <a:lnTo>
                    <a:pt x="1257846" y="920330"/>
                  </a:lnTo>
                  <a:lnTo>
                    <a:pt x="1262430" y="929906"/>
                  </a:lnTo>
                  <a:lnTo>
                    <a:pt x="1269847" y="936764"/>
                  </a:lnTo>
                  <a:lnTo>
                    <a:pt x="1279093" y="940295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35"/>
                  </a:lnTo>
                  <a:close/>
                </a:path>
                <a:path w="1473835" h="1160779">
                  <a:moveTo>
                    <a:pt x="1358112" y="1143177"/>
                  </a:moveTo>
                  <a:lnTo>
                    <a:pt x="1354124" y="1129258"/>
                  </a:lnTo>
                  <a:lnTo>
                    <a:pt x="1345831" y="1118501"/>
                  </a:lnTo>
                  <a:lnTo>
                    <a:pt x="1337475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79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42"/>
                  </a:lnTo>
                  <a:lnTo>
                    <a:pt x="1337881" y="1023353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89"/>
                  </a:lnTo>
                  <a:lnTo>
                    <a:pt x="1306969" y="997839"/>
                  </a:lnTo>
                  <a:lnTo>
                    <a:pt x="1313154" y="995032"/>
                  </a:lnTo>
                  <a:lnTo>
                    <a:pt x="1320228" y="986955"/>
                  </a:lnTo>
                  <a:lnTo>
                    <a:pt x="1323898" y="976376"/>
                  </a:lnTo>
                  <a:lnTo>
                    <a:pt x="1323505" y="964425"/>
                  </a:lnTo>
                  <a:lnTo>
                    <a:pt x="1318628" y="953554"/>
                  </a:lnTo>
                  <a:lnTo>
                    <a:pt x="1310563" y="945743"/>
                  </a:lnTo>
                  <a:lnTo>
                    <a:pt x="1300543" y="941705"/>
                  </a:lnTo>
                  <a:lnTo>
                    <a:pt x="1289748" y="942124"/>
                  </a:lnTo>
                  <a:lnTo>
                    <a:pt x="1280109" y="947039"/>
                  </a:lnTo>
                  <a:lnTo>
                    <a:pt x="1273390" y="955205"/>
                  </a:lnTo>
                  <a:lnTo>
                    <a:pt x="1270101" y="965530"/>
                  </a:lnTo>
                  <a:lnTo>
                    <a:pt x="1270723" y="976922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60" y="999477"/>
                  </a:lnTo>
                  <a:lnTo>
                    <a:pt x="1292415" y="1002550"/>
                  </a:lnTo>
                  <a:lnTo>
                    <a:pt x="1284820" y="1010932"/>
                  </a:lnTo>
                  <a:lnTo>
                    <a:pt x="1280769" y="1021791"/>
                  </a:lnTo>
                  <a:lnTo>
                    <a:pt x="1280845" y="1033983"/>
                  </a:lnTo>
                  <a:lnTo>
                    <a:pt x="1285049" y="1045400"/>
                  </a:lnTo>
                  <a:lnTo>
                    <a:pt x="1292783" y="1054061"/>
                  </a:lnTo>
                  <a:lnTo>
                    <a:pt x="1302004" y="1058659"/>
                  </a:lnTo>
                  <a:lnTo>
                    <a:pt x="1293609" y="1067079"/>
                  </a:lnTo>
                  <a:lnTo>
                    <a:pt x="1288745" y="1078407"/>
                  </a:lnTo>
                  <a:lnTo>
                    <a:pt x="1288211" y="1091361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28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5349" y="1158735"/>
                  </a:lnTo>
                  <a:lnTo>
                    <a:pt x="1355915" y="1158735"/>
                  </a:lnTo>
                  <a:lnTo>
                    <a:pt x="1356512" y="1157592"/>
                  </a:lnTo>
                  <a:lnTo>
                    <a:pt x="1358112" y="1143177"/>
                  </a:lnTo>
                  <a:close/>
                </a:path>
                <a:path w="1473835" h="1160779">
                  <a:moveTo>
                    <a:pt x="1473492" y="1153909"/>
                  </a:moveTo>
                  <a:lnTo>
                    <a:pt x="1469059" y="1137831"/>
                  </a:lnTo>
                  <a:lnTo>
                    <a:pt x="1459725" y="1125308"/>
                  </a:lnTo>
                  <a:lnTo>
                    <a:pt x="1456867" y="1123607"/>
                  </a:lnTo>
                  <a:lnTo>
                    <a:pt x="1460652" y="1120165"/>
                  </a:lnTo>
                  <a:lnTo>
                    <a:pt x="1467739" y="1105306"/>
                  </a:lnTo>
                  <a:lnTo>
                    <a:pt x="1469110" y="1087729"/>
                  </a:lnTo>
                  <a:lnTo>
                    <a:pt x="1463649" y="1070978"/>
                  </a:lnTo>
                  <a:lnTo>
                    <a:pt x="1453172" y="1058265"/>
                  </a:lnTo>
                  <a:lnTo>
                    <a:pt x="1452613" y="1057973"/>
                  </a:lnTo>
                  <a:lnTo>
                    <a:pt x="1454315" y="1056271"/>
                  </a:lnTo>
                  <a:lnTo>
                    <a:pt x="1460982" y="1040295"/>
                  </a:lnTo>
                  <a:lnTo>
                    <a:pt x="1461503" y="1021740"/>
                  </a:lnTo>
                  <a:lnTo>
                    <a:pt x="1454924" y="1004392"/>
                  </a:lnTo>
                  <a:lnTo>
                    <a:pt x="1443266" y="991565"/>
                  </a:lnTo>
                  <a:lnTo>
                    <a:pt x="1441056" y="990523"/>
                  </a:lnTo>
                  <a:lnTo>
                    <a:pt x="1441462" y="990079"/>
                  </a:lnTo>
                  <a:lnTo>
                    <a:pt x="1447050" y="974610"/>
                  </a:lnTo>
                  <a:lnTo>
                    <a:pt x="1446695" y="956983"/>
                  </a:lnTo>
                  <a:lnTo>
                    <a:pt x="1439672" y="940828"/>
                  </a:lnTo>
                  <a:lnTo>
                    <a:pt x="1428013" y="929195"/>
                  </a:lnTo>
                  <a:lnTo>
                    <a:pt x="1423263" y="927227"/>
                  </a:lnTo>
                  <a:lnTo>
                    <a:pt x="1425346" y="924674"/>
                  </a:lnTo>
                  <a:lnTo>
                    <a:pt x="1429931" y="909777"/>
                  </a:lnTo>
                  <a:lnTo>
                    <a:pt x="1428788" y="893114"/>
                  </a:lnTo>
                  <a:lnTo>
                    <a:pt x="1421422" y="878166"/>
                  </a:lnTo>
                  <a:lnTo>
                    <a:pt x="1409839" y="867689"/>
                  </a:lnTo>
                  <a:lnTo>
                    <a:pt x="1402473" y="865035"/>
                  </a:lnTo>
                  <a:lnTo>
                    <a:pt x="1406042" y="860221"/>
                  </a:lnTo>
                  <a:lnTo>
                    <a:pt x="1409687" y="845959"/>
                  </a:lnTo>
                  <a:lnTo>
                    <a:pt x="1407845" y="830300"/>
                  </a:lnTo>
                  <a:lnTo>
                    <a:pt x="1400225" y="816521"/>
                  </a:lnTo>
                  <a:lnTo>
                    <a:pt x="1388821" y="807161"/>
                  </a:lnTo>
                  <a:lnTo>
                    <a:pt x="1375257" y="802982"/>
                  </a:lnTo>
                  <a:lnTo>
                    <a:pt x="1361186" y="804773"/>
                  </a:lnTo>
                  <a:lnTo>
                    <a:pt x="1349121" y="812292"/>
                  </a:lnTo>
                  <a:lnTo>
                    <a:pt x="1341221" y="823734"/>
                  </a:lnTo>
                  <a:lnTo>
                    <a:pt x="1338021" y="837590"/>
                  </a:lnTo>
                  <a:lnTo>
                    <a:pt x="1340078" y="852373"/>
                  </a:lnTo>
                  <a:lnTo>
                    <a:pt x="1347000" y="865568"/>
                  </a:lnTo>
                  <a:lnTo>
                    <a:pt x="1357807" y="874864"/>
                  </a:lnTo>
                  <a:lnTo>
                    <a:pt x="1363345" y="876782"/>
                  </a:lnTo>
                  <a:lnTo>
                    <a:pt x="1358722" y="882815"/>
                  </a:lnTo>
                  <a:lnTo>
                    <a:pt x="1354645" y="897280"/>
                  </a:lnTo>
                  <a:lnTo>
                    <a:pt x="1356067" y="912977"/>
                  </a:lnTo>
                  <a:lnTo>
                    <a:pt x="1362710" y="927252"/>
                  </a:lnTo>
                  <a:lnTo>
                    <a:pt x="1373644" y="937615"/>
                  </a:lnTo>
                  <a:lnTo>
                    <a:pt x="1376603" y="938809"/>
                  </a:lnTo>
                  <a:lnTo>
                    <a:pt x="1373416" y="942594"/>
                  </a:lnTo>
                  <a:lnTo>
                    <a:pt x="1368386" y="957605"/>
                  </a:lnTo>
                  <a:lnTo>
                    <a:pt x="1369098" y="974191"/>
                  </a:lnTo>
                  <a:lnTo>
                    <a:pt x="1375346" y="989533"/>
                  </a:lnTo>
                  <a:lnTo>
                    <a:pt x="1386319" y="1001001"/>
                  </a:lnTo>
                  <a:lnTo>
                    <a:pt x="1386814" y="1001242"/>
                  </a:lnTo>
                  <a:lnTo>
                    <a:pt x="1385252" y="1002919"/>
                  </a:lnTo>
                  <a:lnTo>
                    <a:pt x="1379181" y="1018425"/>
                  </a:lnTo>
                  <a:lnTo>
                    <a:pt x="1379105" y="1035850"/>
                  </a:lnTo>
                  <a:lnTo>
                    <a:pt x="1384884" y="1052271"/>
                  </a:lnTo>
                  <a:lnTo>
                    <a:pt x="1395831" y="1064869"/>
                  </a:lnTo>
                  <a:lnTo>
                    <a:pt x="1397901" y="1065949"/>
                  </a:lnTo>
                  <a:lnTo>
                    <a:pt x="1397533" y="1066304"/>
                  </a:lnTo>
                  <a:lnTo>
                    <a:pt x="1391069" y="1080770"/>
                  </a:lnTo>
                  <a:lnTo>
                    <a:pt x="1390205" y="1097330"/>
                  </a:lnTo>
                  <a:lnTo>
                    <a:pt x="1394917" y="1113218"/>
                  </a:lnTo>
                  <a:lnTo>
                    <a:pt x="1404721" y="1125689"/>
                  </a:lnTo>
                  <a:lnTo>
                    <a:pt x="1409026" y="1128204"/>
                  </a:lnTo>
                  <a:lnTo>
                    <a:pt x="1406652" y="1130300"/>
                  </a:lnTo>
                  <a:lnTo>
                    <a:pt x="1399857" y="1143711"/>
                  </a:lnTo>
                  <a:lnTo>
                    <a:pt x="1398384" y="1158735"/>
                  </a:lnTo>
                  <a:lnTo>
                    <a:pt x="1472869" y="1158735"/>
                  </a:lnTo>
                  <a:lnTo>
                    <a:pt x="1473492" y="115390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0" y="5581840"/>
              <a:ext cx="1515110" cy="996950"/>
            </a:xfrm>
            <a:custGeom>
              <a:avLst/>
              <a:gdLst/>
              <a:ahLst/>
              <a:cxnLst/>
              <a:rect l="l" t="t" r="r" b="b"/>
              <a:pathLst>
                <a:path w="1515110" h="996950">
                  <a:moveTo>
                    <a:pt x="697560" y="162445"/>
                  </a:moveTo>
                  <a:lnTo>
                    <a:pt x="672160" y="130733"/>
                  </a:lnTo>
                  <a:lnTo>
                    <a:pt x="665822" y="129844"/>
                  </a:lnTo>
                  <a:lnTo>
                    <a:pt x="659574" y="130175"/>
                  </a:lnTo>
                  <a:lnTo>
                    <a:pt x="653681" y="131559"/>
                  </a:lnTo>
                  <a:lnTo>
                    <a:pt x="646112" y="134124"/>
                  </a:lnTo>
                  <a:lnTo>
                    <a:pt x="639991" y="139357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19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58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32"/>
                  </a:lnTo>
                  <a:lnTo>
                    <a:pt x="550367" y="77851"/>
                  </a:lnTo>
                  <a:lnTo>
                    <a:pt x="543102" y="77444"/>
                  </a:lnTo>
                  <a:lnTo>
                    <a:pt x="536067" y="78447"/>
                  </a:lnTo>
                  <a:lnTo>
                    <a:pt x="529526" y="80721"/>
                  </a:lnTo>
                  <a:lnTo>
                    <a:pt x="523659" y="84086"/>
                  </a:lnTo>
                  <a:lnTo>
                    <a:pt x="522287" y="85305"/>
                  </a:lnTo>
                  <a:lnTo>
                    <a:pt x="519061" y="75920"/>
                  </a:lnTo>
                  <a:lnTo>
                    <a:pt x="509371" y="64884"/>
                  </a:lnTo>
                  <a:lnTo>
                    <a:pt x="495414" y="57607"/>
                  </a:lnTo>
                  <a:lnTo>
                    <a:pt x="490169" y="55968"/>
                  </a:lnTo>
                  <a:lnTo>
                    <a:pt x="484898" y="55372"/>
                  </a:lnTo>
                  <a:lnTo>
                    <a:pt x="479869" y="55689"/>
                  </a:lnTo>
                  <a:lnTo>
                    <a:pt x="474776" y="56235"/>
                  </a:lnTo>
                  <a:lnTo>
                    <a:pt x="469938" y="57683"/>
                  </a:lnTo>
                  <a:lnTo>
                    <a:pt x="465632" y="59905"/>
                  </a:lnTo>
                  <a:lnTo>
                    <a:pt x="460692" y="63080"/>
                  </a:lnTo>
                  <a:lnTo>
                    <a:pt x="458050" y="56438"/>
                  </a:lnTo>
                  <a:lnTo>
                    <a:pt x="447230" y="45313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64"/>
                  </a:lnTo>
                  <a:lnTo>
                    <a:pt x="398233" y="44373"/>
                  </a:lnTo>
                  <a:lnTo>
                    <a:pt x="396138" y="39763"/>
                  </a:lnTo>
                  <a:lnTo>
                    <a:pt x="384162" y="28625"/>
                  </a:lnTo>
                  <a:lnTo>
                    <a:pt x="367830" y="22098"/>
                  </a:lnTo>
                  <a:lnTo>
                    <a:pt x="350304" y="21691"/>
                  </a:lnTo>
                  <a:lnTo>
                    <a:pt x="334987" y="27647"/>
                  </a:lnTo>
                  <a:lnTo>
                    <a:pt x="334543" y="28079"/>
                  </a:lnTo>
                  <a:lnTo>
                    <a:pt x="333451" y="25933"/>
                  </a:lnTo>
                  <a:lnTo>
                    <a:pt x="320306" y="14859"/>
                  </a:lnTo>
                  <a:lnTo>
                    <a:pt x="302793" y="8864"/>
                  </a:lnTo>
                  <a:lnTo>
                    <a:pt x="293331" y="8305"/>
                  </a:lnTo>
                  <a:lnTo>
                    <a:pt x="284327" y="9372"/>
                  </a:lnTo>
                  <a:lnTo>
                    <a:pt x="275983" y="12039"/>
                  </a:lnTo>
                  <a:lnTo>
                    <a:pt x="268516" y="16294"/>
                  </a:lnTo>
                  <a:lnTo>
                    <a:pt x="266712" y="17868"/>
                  </a:lnTo>
                  <a:lnTo>
                    <a:pt x="266547" y="17576"/>
                  </a:lnTo>
                  <a:lnTo>
                    <a:pt x="253568" y="7670"/>
                  </a:lnTo>
                  <a:lnTo>
                    <a:pt x="236664" y="2832"/>
                  </a:lnTo>
                  <a:lnTo>
                    <a:pt x="227672" y="2743"/>
                  </a:lnTo>
                  <a:lnTo>
                    <a:pt x="219163" y="4216"/>
                  </a:lnTo>
                  <a:lnTo>
                    <a:pt x="211378" y="7112"/>
                  </a:lnTo>
                  <a:lnTo>
                    <a:pt x="204495" y="11315"/>
                  </a:lnTo>
                  <a:lnTo>
                    <a:pt x="201066" y="14617"/>
                  </a:lnTo>
                  <a:lnTo>
                    <a:pt x="199390" y="12509"/>
                  </a:lnTo>
                  <a:lnTo>
                    <a:pt x="193522" y="7607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42"/>
                  </a:lnTo>
                  <a:lnTo>
                    <a:pt x="153924" y="2146"/>
                  </a:lnTo>
                  <a:lnTo>
                    <a:pt x="146685" y="5257"/>
                  </a:lnTo>
                  <a:lnTo>
                    <a:pt x="140360" y="9550"/>
                  </a:lnTo>
                  <a:lnTo>
                    <a:pt x="135445" y="14617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092"/>
                  </a:lnTo>
                  <a:lnTo>
                    <a:pt x="104203" y="368"/>
                  </a:lnTo>
                  <a:lnTo>
                    <a:pt x="88734" y="3162"/>
                  </a:lnTo>
                  <a:lnTo>
                    <a:pt x="76288" y="10807"/>
                  </a:lnTo>
                  <a:lnTo>
                    <a:pt x="70523" y="18834"/>
                  </a:lnTo>
                  <a:lnTo>
                    <a:pt x="69545" y="17246"/>
                  </a:lnTo>
                  <a:lnTo>
                    <a:pt x="38188" y="3949"/>
                  </a:lnTo>
                  <a:lnTo>
                    <a:pt x="23774" y="7315"/>
                  </a:lnTo>
                  <a:lnTo>
                    <a:pt x="12407" y="15074"/>
                  </a:lnTo>
                  <a:lnTo>
                    <a:pt x="6007" y="24917"/>
                  </a:lnTo>
                  <a:lnTo>
                    <a:pt x="4635" y="22440"/>
                  </a:lnTo>
                  <a:lnTo>
                    <a:pt x="0" y="19011"/>
                  </a:lnTo>
                  <a:lnTo>
                    <a:pt x="0" y="63233"/>
                  </a:lnTo>
                  <a:lnTo>
                    <a:pt x="1384" y="61937"/>
                  </a:lnTo>
                  <a:lnTo>
                    <a:pt x="6997" y="55537"/>
                  </a:lnTo>
                  <a:lnTo>
                    <a:pt x="7962" y="53238"/>
                  </a:lnTo>
                  <a:lnTo>
                    <a:pt x="15582" y="62471"/>
                  </a:lnTo>
                  <a:lnTo>
                    <a:pt x="27393" y="69100"/>
                  </a:lnTo>
                  <a:lnTo>
                    <a:pt x="41376" y="71043"/>
                  </a:lnTo>
                  <a:lnTo>
                    <a:pt x="48514" y="70002"/>
                  </a:lnTo>
                  <a:lnTo>
                    <a:pt x="71323" y="53276"/>
                  </a:lnTo>
                  <a:lnTo>
                    <a:pt x="77254" y="61201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04" y="57467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51"/>
                  </a:lnTo>
                  <a:lnTo>
                    <a:pt x="158711" y="74129"/>
                  </a:lnTo>
                  <a:lnTo>
                    <a:pt x="166687" y="75298"/>
                  </a:lnTo>
                  <a:lnTo>
                    <a:pt x="174739" y="74930"/>
                  </a:lnTo>
                  <a:lnTo>
                    <a:pt x="182346" y="73113"/>
                  </a:lnTo>
                  <a:lnTo>
                    <a:pt x="189344" y="69977"/>
                  </a:lnTo>
                  <a:lnTo>
                    <a:pt x="195592" y="65684"/>
                  </a:lnTo>
                  <a:lnTo>
                    <a:pt x="197497" y="63779"/>
                  </a:lnTo>
                  <a:lnTo>
                    <a:pt x="200279" y="67360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289"/>
                  </a:lnTo>
                  <a:lnTo>
                    <a:pt x="228892" y="81940"/>
                  </a:lnTo>
                  <a:lnTo>
                    <a:pt x="245465" y="80454"/>
                  </a:lnTo>
                  <a:lnTo>
                    <a:pt x="259791" y="73380"/>
                  </a:lnTo>
                  <a:lnTo>
                    <a:pt x="260019" y="73126"/>
                  </a:lnTo>
                  <a:lnTo>
                    <a:pt x="261315" y="74968"/>
                  </a:lnTo>
                  <a:lnTo>
                    <a:pt x="267195" y="80797"/>
                  </a:lnTo>
                  <a:lnTo>
                    <a:pt x="274116" y="85725"/>
                  </a:lnTo>
                  <a:lnTo>
                    <a:pt x="281965" y="89420"/>
                  </a:lnTo>
                  <a:lnTo>
                    <a:pt x="290626" y="91579"/>
                  </a:lnTo>
                  <a:lnTo>
                    <a:pt x="308076" y="90906"/>
                  </a:lnTo>
                  <a:lnTo>
                    <a:pt x="323494" y="84188"/>
                  </a:lnTo>
                  <a:lnTo>
                    <a:pt x="325145" y="82562"/>
                  </a:lnTo>
                  <a:lnTo>
                    <a:pt x="325386" y="83032"/>
                  </a:lnTo>
                  <a:lnTo>
                    <a:pt x="337121" y="93738"/>
                  </a:lnTo>
                  <a:lnTo>
                    <a:pt x="352526" y="100101"/>
                  </a:lnTo>
                  <a:lnTo>
                    <a:pt x="369150" y="100304"/>
                  </a:lnTo>
                  <a:lnTo>
                    <a:pt x="384098" y="94665"/>
                  </a:lnTo>
                  <a:lnTo>
                    <a:pt x="387819" y="91300"/>
                  </a:lnTo>
                  <a:lnTo>
                    <a:pt x="389102" y="94183"/>
                  </a:lnTo>
                  <a:lnTo>
                    <a:pt x="399745" y="104813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24"/>
                  </a:lnTo>
                  <a:lnTo>
                    <a:pt x="449732" y="103428"/>
                  </a:lnTo>
                  <a:lnTo>
                    <a:pt x="452259" y="108496"/>
                  </a:lnTo>
                  <a:lnTo>
                    <a:pt x="454736" y="112458"/>
                  </a:lnTo>
                  <a:lnTo>
                    <a:pt x="457987" y="115989"/>
                  </a:lnTo>
                  <a:lnTo>
                    <a:pt x="461873" y="118859"/>
                  </a:lnTo>
                  <a:lnTo>
                    <a:pt x="465696" y="121932"/>
                  </a:lnTo>
                  <a:lnTo>
                    <a:pt x="470141" y="124383"/>
                  </a:lnTo>
                  <a:lnTo>
                    <a:pt x="475107" y="125933"/>
                  </a:lnTo>
                  <a:lnTo>
                    <a:pt x="489940" y="127635"/>
                  </a:lnTo>
                  <a:lnTo>
                    <a:pt x="503758" y="123939"/>
                  </a:lnTo>
                  <a:lnTo>
                    <a:pt x="511670" y="118084"/>
                  </a:lnTo>
                  <a:lnTo>
                    <a:pt x="512051" y="119811"/>
                  </a:lnTo>
                  <a:lnTo>
                    <a:pt x="549363" y="145529"/>
                  </a:lnTo>
                  <a:lnTo>
                    <a:pt x="562521" y="142722"/>
                  </a:lnTo>
                  <a:lnTo>
                    <a:pt x="573227" y="135559"/>
                  </a:lnTo>
                  <a:lnTo>
                    <a:pt x="574078" y="140462"/>
                  </a:lnTo>
                  <a:lnTo>
                    <a:pt x="607936" y="166268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72"/>
                  </a:lnTo>
                  <a:lnTo>
                    <a:pt x="639864" y="176936"/>
                  </a:lnTo>
                  <a:lnTo>
                    <a:pt x="645883" y="182600"/>
                  </a:lnTo>
                  <a:lnTo>
                    <a:pt x="653580" y="186563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45"/>
                  </a:lnTo>
                  <a:lnTo>
                    <a:pt x="694766" y="173850"/>
                  </a:lnTo>
                  <a:lnTo>
                    <a:pt x="697560" y="162445"/>
                  </a:lnTo>
                  <a:close/>
                </a:path>
                <a:path w="1515110" h="996950">
                  <a:moveTo>
                    <a:pt x="752983" y="192138"/>
                  </a:moveTo>
                  <a:lnTo>
                    <a:pt x="751497" y="181368"/>
                  </a:lnTo>
                  <a:lnTo>
                    <a:pt x="745858" y="171551"/>
                  </a:lnTo>
                  <a:lnTo>
                    <a:pt x="736485" y="163931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46"/>
                  </a:lnTo>
                  <a:lnTo>
                    <a:pt x="697077" y="174967"/>
                  </a:lnTo>
                  <a:lnTo>
                    <a:pt x="694436" y="185572"/>
                  </a:lnTo>
                  <a:lnTo>
                    <a:pt x="696214" y="196113"/>
                  </a:lnTo>
                  <a:lnTo>
                    <a:pt x="701929" y="205473"/>
                  </a:lnTo>
                  <a:lnTo>
                    <a:pt x="711060" y="212534"/>
                  </a:lnTo>
                  <a:lnTo>
                    <a:pt x="722033" y="216115"/>
                  </a:lnTo>
                  <a:lnTo>
                    <a:pt x="732993" y="215442"/>
                  </a:lnTo>
                  <a:lnTo>
                    <a:pt x="742696" y="210845"/>
                  </a:lnTo>
                  <a:lnTo>
                    <a:pt x="749884" y="202615"/>
                  </a:lnTo>
                  <a:lnTo>
                    <a:pt x="752983" y="192138"/>
                  </a:lnTo>
                  <a:close/>
                </a:path>
                <a:path w="1515110" h="996950">
                  <a:moveTo>
                    <a:pt x="806919" y="224383"/>
                  </a:moveTo>
                  <a:lnTo>
                    <a:pt x="806030" y="214350"/>
                  </a:lnTo>
                  <a:lnTo>
                    <a:pt x="801268" y="205028"/>
                  </a:lnTo>
                  <a:lnTo>
                    <a:pt x="792975" y="197561"/>
                  </a:lnTo>
                  <a:lnTo>
                    <a:pt x="782459" y="193890"/>
                  </a:lnTo>
                  <a:lnTo>
                    <a:pt x="771982" y="194297"/>
                  </a:lnTo>
                  <a:lnTo>
                    <a:pt x="762774" y="198450"/>
                  </a:lnTo>
                  <a:lnTo>
                    <a:pt x="756043" y="206006"/>
                  </a:lnTo>
                  <a:lnTo>
                    <a:pt x="753110" y="215684"/>
                  </a:lnTo>
                  <a:lnTo>
                    <a:pt x="754278" y="225501"/>
                  </a:lnTo>
                  <a:lnTo>
                    <a:pt x="759129" y="234416"/>
                  </a:lnTo>
                  <a:lnTo>
                    <a:pt x="767283" y="241325"/>
                  </a:lnTo>
                  <a:lnTo>
                    <a:pt x="777265" y="245148"/>
                  </a:lnTo>
                  <a:lnTo>
                    <a:pt x="787425" y="245033"/>
                  </a:lnTo>
                  <a:lnTo>
                    <a:pt x="796594" y="241211"/>
                  </a:lnTo>
                  <a:lnTo>
                    <a:pt x="803592" y="233934"/>
                  </a:lnTo>
                  <a:lnTo>
                    <a:pt x="806919" y="224383"/>
                  </a:lnTo>
                  <a:close/>
                </a:path>
                <a:path w="1515110" h="996950">
                  <a:moveTo>
                    <a:pt x="859243" y="259105"/>
                  </a:moveTo>
                  <a:lnTo>
                    <a:pt x="828548" y="229958"/>
                  </a:lnTo>
                  <a:lnTo>
                    <a:pt x="819899" y="233349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97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47"/>
                  </a:lnTo>
                  <a:lnTo>
                    <a:pt x="840460" y="277202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996950">
                  <a:moveTo>
                    <a:pt x="909929" y="287769"/>
                  </a:moveTo>
                  <a:lnTo>
                    <a:pt x="906729" y="279603"/>
                  </a:lnTo>
                  <a:lnTo>
                    <a:pt x="900442" y="272719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30"/>
                  </a:lnTo>
                  <a:lnTo>
                    <a:pt x="868934" y="276783"/>
                  </a:lnTo>
                  <a:lnTo>
                    <a:pt x="865670" y="284594"/>
                  </a:lnTo>
                  <a:lnTo>
                    <a:pt x="865835" y="292887"/>
                  </a:lnTo>
                  <a:lnTo>
                    <a:pt x="869162" y="300723"/>
                  </a:lnTo>
                  <a:lnTo>
                    <a:pt x="875461" y="307136"/>
                  </a:lnTo>
                  <a:lnTo>
                    <a:pt x="883488" y="311150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49"/>
                  </a:lnTo>
                  <a:lnTo>
                    <a:pt x="909853" y="296214"/>
                  </a:lnTo>
                  <a:lnTo>
                    <a:pt x="909929" y="287769"/>
                  </a:lnTo>
                  <a:close/>
                </a:path>
                <a:path w="1515110" h="996950">
                  <a:moveTo>
                    <a:pt x="959078" y="328015"/>
                  </a:moveTo>
                  <a:lnTo>
                    <a:pt x="956538" y="320509"/>
                  </a:lnTo>
                  <a:lnTo>
                    <a:pt x="951179" y="314020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16"/>
                  </a:lnTo>
                  <a:lnTo>
                    <a:pt x="922566" y="316318"/>
                  </a:lnTo>
                  <a:lnTo>
                    <a:pt x="919276" y="323215"/>
                  </a:lnTo>
                  <a:lnTo>
                    <a:pt x="919048" y="330720"/>
                  </a:lnTo>
                  <a:lnTo>
                    <a:pt x="921715" y="337934"/>
                  </a:lnTo>
                  <a:lnTo>
                    <a:pt x="927125" y="343992"/>
                  </a:lnTo>
                  <a:lnTo>
                    <a:pt x="934212" y="347980"/>
                  </a:lnTo>
                  <a:lnTo>
                    <a:pt x="941832" y="349021"/>
                  </a:lnTo>
                  <a:lnTo>
                    <a:pt x="949109" y="347167"/>
                  </a:lnTo>
                  <a:lnTo>
                    <a:pt x="955128" y="342455"/>
                  </a:lnTo>
                  <a:lnTo>
                    <a:pt x="958646" y="335648"/>
                  </a:lnTo>
                  <a:lnTo>
                    <a:pt x="959078" y="328015"/>
                  </a:lnTo>
                  <a:close/>
                </a:path>
                <a:path w="1515110" h="996950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27"/>
                  </a:lnTo>
                  <a:lnTo>
                    <a:pt x="1133386" y="493331"/>
                  </a:lnTo>
                  <a:lnTo>
                    <a:pt x="1125829" y="490969"/>
                  </a:lnTo>
                  <a:lnTo>
                    <a:pt x="1118184" y="491591"/>
                  </a:lnTo>
                  <a:lnTo>
                    <a:pt x="1111453" y="495261"/>
                  </a:lnTo>
                  <a:lnTo>
                    <a:pt x="1106881" y="501383"/>
                  </a:lnTo>
                  <a:lnTo>
                    <a:pt x="1105230" y="508673"/>
                  </a:lnTo>
                  <a:lnTo>
                    <a:pt x="1106436" y="516280"/>
                  </a:lnTo>
                  <a:lnTo>
                    <a:pt x="1110488" y="523354"/>
                  </a:lnTo>
                  <a:lnTo>
                    <a:pt x="1116672" y="528624"/>
                  </a:lnTo>
                  <a:lnTo>
                    <a:pt x="1123962" y="531114"/>
                  </a:lnTo>
                  <a:lnTo>
                    <a:pt x="1131468" y="530694"/>
                  </a:lnTo>
                  <a:lnTo>
                    <a:pt x="1138288" y="527253"/>
                  </a:lnTo>
                  <a:lnTo>
                    <a:pt x="1143050" y="521246"/>
                  </a:lnTo>
                  <a:lnTo>
                    <a:pt x="1144943" y="513854"/>
                  </a:lnTo>
                  <a:close/>
                </a:path>
                <a:path w="1515110" h="996950">
                  <a:moveTo>
                    <a:pt x="1187157" y="565505"/>
                  </a:moveTo>
                  <a:lnTo>
                    <a:pt x="1186421" y="556768"/>
                  </a:lnTo>
                  <a:lnTo>
                    <a:pt x="1182370" y="548373"/>
                  </a:lnTo>
                  <a:lnTo>
                    <a:pt x="1175448" y="542175"/>
                  </a:lnTo>
                  <a:lnTo>
                    <a:pt x="1167206" y="539165"/>
                  </a:lnTo>
                  <a:lnTo>
                    <a:pt x="1158722" y="539445"/>
                  </a:lnTo>
                  <a:lnTo>
                    <a:pt x="1151102" y="543153"/>
                  </a:lnTo>
                  <a:lnTo>
                    <a:pt x="1145730" y="549694"/>
                  </a:lnTo>
                  <a:lnTo>
                    <a:pt x="1143508" y="557669"/>
                  </a:lnTo>
                  <a:lnTo>
                    <a:pt x="1144447" y="566140"/>
                  </a:lnTo>
                  <a:lnTo>
                    <a:pt x="1148549" y="574154"/>
                  </a:lnTo>
                  <a:lnTo>
                    <a:pt x="1155090" y="580301"/>
                  </a:lnTo>
                  <a:lnTo>
                    <a:pt x="1163015" y="583438"/>
                  </a:lnTo>
                  <a:lnTo>
                    <a:pt x="1171333" y="583387"/>
                  </a:lnTo>
                  <a:lnTo>
                    <a:pt x="1179080" y="579945"/>
                  </a:lnTo>
                  <a:lnTo>
                    <a:pt x="1184668" y="573570"/>
                  </a:lnTo>
                  <a:lnTo>
                    <a:pt x="1187157" y="565505"/>
                  </a:lnTo>
                  <a:close/>
                </a:path>
                <a:path w="1515110" h="996950">
                  <a:moveTo>
                    <a:pt x="1226820" y="619226"/>
                  </a:moveTo>
                  <a:lnTo>
                    <a:pt x="1197025" y="589178"/>
                  </a:lnTo>
                  <a:lnTo>
                    <a:pt x="1188478" y="592848"/>
                  </a:lnTo>
                  <a:lnTo>
                    <a:pt x="1182255" y="599744"/>
                  </a:lnTo>
                  <a:lnTo>
                    <a:pt x="1179410" y="608355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30"/>
                  </a:lnTo>
                  <a:lnTo>
                    <a:pt x="1199413" y="637578"/>
                  </a:lnTo>
                  <a:lnTo>
                    <a:pt x="1208532" y="637959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26"/>
                  </a:lnTo>
                  <a:close/>
                </a:path>
                <a:path w="1515110" h="996950">
                  <a:moveTo>
                    <a:pt x="1263942" y="664425"/>
                  </a:moveTo>
                  <a:lnTo>
                    <a:pt x="1260068" y="653973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51"/>
                  </a:lnTo>
                  <a:lnTo>
                    <a:pt x="1223518" y="644207"/>
                  </a:lnTo>
                  <a:lnTo>
                    <a:pt x="1216406" y="651395"/>
                  </a:lnTo>
                  <a:lnTo>
                    <a:pt x="1212862" y="660615"/>
                  </a:lnTo>
                  <a:lnTo>
                    <a:pt x="1213002" y="670763"/>
                  </a:lnTo>
                  <a:lnTo>
                    <a:pt x="1216952" y="680720"/>
                  </a:lnTo>
                  <a:lnTo>
                    <a:pt x="1224013" y="688746"/>
                  </a:lnTo>
                  <a:lnTo>
                    <a:pt x="1233068" y="693369"/>
                  </a:lnTo>
                  <a:lnTo>
                    <a:pt x="1242974" y="694258"/>
                  </a:lnTo>
                  <a:lnTo>
                    <a:pt x="1252562" y="691083"/>
                  </a:lnTo>
                  <a:lnTo>
                    <a:pt x="1259941" y="684174"/>
                  </a:lnTo>
                  <a:lnTo>
                    <a:pt x="1263815" y="674890"/>
                  </a:lnTo>
                  <a:lnTo>
                    <a:pt x="1263942" y="664425"/>
                  </a:lnTo>
                  <a:close/>
                </a:path>
                <a:path w="1515110" h="996950">
                  <a:moveTo>
                    <a:pt x="1298765" y="721067"/>
                  </a:moveTo>
                  <a:lnTo>
                    <a:pt x="1295107" y="709574"/>
                  </a:lnTo>
                  <a:lnTo>
                    <a:pt x="1287386" y="700328"/>
                  </a:lnTo>
                  <a:lnTo>
                    <a:pt x="1277416" y="694956"/>
                  </a:lnTo>
                  <a:lnTo>
                    <a:pt x="1266545" y="693775"/>
                  </a:lnTo>
                  <a:lnTo>
                    <a:pt x="1256144" y="697141"/>
                  </a:lnTo>
                  <a:lnTo>
                    <a:pt x="1248105" y="704532"/>
                  </a:lnTo>
                  <a:lnTo>
                    <a:pt x="1243812" y="714311"/>
                  </a:lnTo>
                  <a:lnTo>
                    <a:pt x="1243431" y="725271"/>
                  </a:lnTo>
                  <a:lnTo>
                    <a:pt x="1247165" y="736219"/>
                  </a:lnTo>
                  <a:lnTo>
                    <a:pt x="1254379" y="745236"/>
                  </a:lnTo>
                  <a:lnTo>
                    <a:pt x="1263916" y="750684"/>
                  </a:lnTo>
                  <a:lnTo>
                    <a:pt x="1274559" y="752170"/>
                  </a:lnTo>
                  <a:lnTo>
                    <a:pt x="1285087" y="749249"/>
                  </a:lnTo>
                  <a:lnTo>
                    <a:pt x="1293431" y="742188"/>
                  </a:lnTo>
                  <a:lnTo>
                    <a:pt x="1298092" y="732358"/>
                  </a:lnTo>
                  <a:lnTo>
                    <a:pt x="1298765" y="721067"/>
                  </a:lnTo>
                  <a:close/>
                </a:path>
                <a:path w="1515110" h="996950">
                  <a:moveTo>
                    <a:pt x="1409687" y="963383"/>
                  </a:moveTo>
                  <a:lnTo>
                    <a:pt x="1407845" y="947724"/>
                  </a:lnTo>
                  <a:lnTo>
                    <a:pt x="1400225" y="933945"/>
                  </a:lnTo>
                  <a:lnTo>
                    <a:pt x="1388821" y="924585"/>
                  </a:lnTo>
                  <a:lnTo>
                    <a:pt x="1378775" y="921499"/>
                  </a:lnTo>
                  <a:lnTo>
                    <a:pt x="1383576" y="914311"/>
                  </a:lnTo>
                  <a:lnTo>
                    <a:pt x="1386370" y="900709"/>
                  </a:lnTo>
                  <a:lnTo>
                    <a:pt x="1383944" y="886066"/>
                  </a:lnTo>
                  <a:lnTo>
                    <a:pt x="1376159" y="873467"/>
                  </a:lnTo>
                  <a:lnTo>
                    <a:pt x="1365008" y="865187"/>
                  </a:lnTo>
                  <a:lnTo>
                    <a:pt x="1352232" y="861910"/>
                  </a:lnTo>
                  <a:lnTo>
                    <a:pt x="1358061" y="852208"/>
                  </a:lnTo>
                  <a:lnTo>
                    <a:pt x="1349273" y="814298"/>
                  </a:lnTo>
                  <a:lnTo>
                    <a:pt x="1326146" y="804494"/>
                  </a:lnTo>
                  <a:lnTo>
                    <a:pt x="1318183" y="806272"/>
                  </a:lnTo>
                  <a:lnTo>
                    <a:pt x="1324013" y="801814"/>
                  </a:lnTo>
                  <a:lnTo>
                    <a:pt x="1329537" y="791514"/>
                  </a:lnTo>
                  <a:lnTo>
                    <a:pt x="1330833" y="779424"/>
                  </a:lnTo>
                  <a:lnTo>
                    <a:pt x="1327492" y="766864"/>
                  </a:lnTo>
                  <a:lnTo>
                    <a:pt x="1319669" y="756539"/>
                  </a:lnTo>
                  <a:lnTo>
                    <a:pt x="1309230" y="750252"/>
                  </a:lnTo>
                  <a:lnTo>
                    <a:pt x="1297622" y="748423"/>
                  </a:lnTo>
                  <a:lnTo>
                    <a:pt x="1286281" y="751509"/>
                  </a:lnTo>
                  <a:lnTo>
                    <a:pt x="1277277" y="759066"/>
                  </a:lnTo>
                  <a:lnTo>
                    <a:pt x="1272171" y="769340"/>
                  </a:lnTo>
                  <a:lnTo>
                    <a:pt x="1271206" y="781088"/>
                  </a:lnTo>
                  <a:lnTo>
                    <a:pt x="1274648" y="793000"/>
                  </a:lnTo>
                  <a:lnTo>
                    <a:pt x="1281912" y="803033"/>
                  </a:lnTo>
                  <a:lnTo>
                    <a:pt x="1291869" y="809383"/>
                  </a:lnTo>
                  <a:lnTo>
                    <a:pt x="1303223" y="811517"/>
                  </a:lnTo>
                  <a:lnTo>
                    <a:pt x="1310360" y="809917"/>
                  </a:lnTo>
                  <a:lnTo>
                    <a:pt x="1303883" y="814844"/>
                  </a:lnTo>
                  <a:lnTo>
                    <a:pt x="1297901" y="825576"/>
                  </a:lnTo>
                  <a:lnTo>
                    <a:pt x="1296263" y="838060"/>
                  </a:lnTo>
                  <a:lnTo>
                    <a:pt x="1299324" y="850950"/>
                  </a:lnTo>
                  <a:lnTo>
                    <a:pt x="1306563" y="862025"/>
                  </a:lnTo>
                  <a:lnTo>
                    <a:pt x="1316875" y="869315"/>
                  </a:lnTo>
                  <a:lnTo>
                    <a:pt x="1327759" y="871918"/>
                  </a:lnTo>
                  <a:lnTo>
                    <a:pt x="1320927" y="882891"/>
                  </a:lnTo>
                  <a:lnTo>
                    <a:pt x="1328280" y="922058"/>
                  </a:lnTo>
                  <a:lnTo>
                    <a:pt x="1347050" y="932713"/>
                  </a:lnTo>
                  <a:lnTo>
                    <a:pt x="1341221" y="941158"/>
                  </a:lnTo>
                  <a:lnTo>
                    <a:pt x="1338021" y="955014"/>
                  </a:lnTo>
                  <a:lnTo>
                    <a:pt x="1340078" y="969797"/>
                  </a:lnTo>
                  <a:lnTo>
                    <a:pt x="1347000" y="982992"/>
                  </a:lnTo>
                  <a:lnTo>
                    <a:pt x="1357807" y="992289"/>
                  </a:lnTo>
                  <a:lnTo>
                    <a:pt x="1371041" y="996848"/>
                  </a:lnTo>
                  <a:lnTo>
                    <a:pt x="1385227" y="995832"/>
                  </a:lnTo>
                  <a:lnTo>
                    <a:pt x="1397635" y="988987"/>
                  </a:lnTo>
                  <a:lnTo>
                    <a:pt x="1406042" y="977646"/>
                  </a:lnTo>
                  <a:lnTo>
                    <a:pt x="1409687" y="963383"/>
                  </a:lnTo>
                  <a:close/>
                </a:path>
                <a:path w="1515110" h="996950">
                  <a:moveTo>
                    <a:pt x="1514690" y="880821"/>
                  </a:moveTo>
                  <a:lnTo>
                    <a:pt x="1511858" y="861847"/>
                  </a:lnTo>
                  <a:lnTo>
                    <a:pt x="1501965" y="845451"/>
                  </a:lnTo>
                  <a:lnTo>
                    <a:pt x="1487754" y="834542"/>
                  </a:lnTo>
                  <a:lnTo>
                    <a:pt x="1487106" y="834377"/>
                  </a:lnTo>
                  <a:lnTo>
                    <a:pt x="1488490" y="832154"/>
                  </a:lnTo>
                  <a:lnTo>
                    <a:pt x="1487665" y="793826"/>
                  </a:lnTo>
                  <a:lnTo>
                    <a:pt x="1460957" y="766330"/>
                  </a:lnTo>
                  <a:lnTo>
                    <a:pt x="1443316" y="762444"/>
                  </a:lnTo>
                  <a:lnTo>
                    <a:pt x="1425651" y="766267"/>
                  </a:lnTo>
                  <a:lnTo>
                    <a:pt x="1411160" y="777151"/>
                  </a:lnTo>
                  <a:lnTo>
                    <a:pt x="1402308" y="792543"/>
                  </a:lnTo>
                  <a:lnTo>
                    <a:pt x="1399679" y="810450"/>
                  </a:lnTo>
                  <a:lnTo>
                    <a:pt x="1403858" y="828916"/>
                  </a:lnTo>
                  <a:lnTo>
                    <a:pt x="1413992" y="844892"/>
                  </a:lnTo>
                  <a:lnTo>
                    <a:pt x="1428661" y="855548"/>
                  </a:lnTo>
                  <a:lnTo>
                    <a:pt x="1431124" y="856183"/>
                  </a:lnTo>
                  <a:lnTo>
                    <a:pt x="1430807" y="856678"/>
                  </a:lnTo>
                  <a:lnTo>
                    <a:pt x="1427492" y="873569"/>
                  </a:lnTo>
                  <a:lnTo>
                    <a:pt x="1430642" y="891311"/>
                  </a:lnTo>
                  <a:lnTo>
                    <a:pt x="1439506" y="906983"/>
                  </a:lnTo>
                  <a:lnTo>
                    <a:pt x="1452943" y="917803"/>
                  </a:lnTo>
                  <a:lnTo>
                    <a:pt x="1469136" y="922820"/>
                  </a:lnTo>
                  <a:lnTo>
                    <a:pt x="1486293" y="921067"/>
                  </a:lnTo>
                  <a:lnTo>
                    <a:pt x="1501089" y="912329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52194" y="6480746"/>
              <a:ext cx="130810" cy="377825"/>
            </a:xfrm>
            <a:custGeom>
              <a:avLst/>
              <a:gdLst/>
              <a:ahLst/>
              <a:cxnLst/>
              <a:rect l="l" t="t" r="r" b="b"/>
              <a:pathLst>
                <a:path w="130809" h="377825">
                  <a:moveTo>
                    <a:pt x="129311" y="314680"/>
                  </a:moveTo>
                  <a:lnTo>
                    <a:pt x="125056" y="301218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15" y="283933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41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93"/>
                  </a:lnTo>
                  <a:lnTo>
                    <a:pt x="111912" y="172351"/>
                  </a:lnTo>
                  <a:lnTo>
                    <a:pt x="105537" y="157518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41"/>
                  </a:lnTo>
                  <a:lnTo>
                    <a:pt x="90462" y="86410"/>
                  </a:lnTo>
                  <a:lnTo>
                    <a:pt x="78740" y="75450"/>
                  </a:lnTo>
                  <a:lnTo>
                    <a:pt x="72631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91"/>
                  </a:lnTo>
                  <a:lnTo>
                    <a:pt x="71869" y="16027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28"/>
                  </a:lnTo>
                  <a:lnTo>
                    <a:pt x="13233" y="10287"/>
                  </a:lnTo>
                  <a:lnTo>
                    <a:pt x="3924" y="23317"/>
                  </a:lnTo>
                  <a:lnTo>
                    <a:pt x="0" y="39166"/>
                  </a:lnTo>
                  <a:lnTo>
                    <a:pt x="2197" y="56146"/>
                  </a:lnTo>
                  <a:lnTo>
                    <a:pt x="9867" y="71424"/>
                  </a:lnTo>
                  <a:lnTo>
                    <a:pt x="22085" y="82296"/>
                  </a:lnTo>
                  <a:lnTo>
                    <a:pt x="29895" y="85153"/>
                  </a:lnTo>
                  <a:lnTo>
                    <a:pt x="25958" y="90106"/>
                  </a:lnTo>
                  <a:lnTo>
                    <a:pt x="21526" y="104914"/>
                  </a:lnTo>
                  <a:lnTo>
                    <a:pt x="22872" y="121056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36" y="151053"/>
                  </a:lnTo>
                  <a:lnTo>
                    <a:pt x="44640" y="158000"/>
                  </a:lnTo>
                  <a:lnTo>
                    <a:pt x="39789" y="171742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2001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93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24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66"/>
                  </a:lnTo>
                  <a:lnTo>
                    <a:pt x="100393" y="352755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80"/>
                  </a:lnTo>
                  <a:close/>
                </a:path>
                <a:path w="130809" h="377825">
                  <a:moveTo>
                    <a:pt x="130505" y="377253"/>
                  </a:moveTo>
                  <a:lnTo>
                    <a:pt x="129514" y="373456"/>
                  </a:lnTo>
                  <a:lnTo>
                    <a:pt x="122351" y="363474"/>
                  </a:lnTo>
                  <a:lnTo>
                    <a:pt x="112369" y="357162"/>
                  </a:lnTo>
                  <a:lnTo>
                    <a:pt x="100596" y="355536"/>
                  </a:lnTo>
                  <a:lnTo>
                    <a:pt x="89230" y="358978"/>
                  </a:lnTo>
                  <a:lnTo>
                    <a:pt x="80302" y="366534"/>
                  </a:lnTo>
                  <a:lnTo>
                    <a:pt x="74688" y="377088"/>
                  </a:lnTo>
                  <a:lnTo>
                    <a:pt x="74676" y="377253"/>
                  </a:lnTo>
                  <a:lnTo>
                    <a:pt x="130505" y="377253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0" y="5459984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33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65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84"/>
                  </a:lnTo>
                  <a:lnTo>
                    <a:pt x="356349" y="31724"/>
                  </a:lnTo>
                  <a:lnTo>
                    <a:pt x="342176" y="26466"/>
                  </a:lnTo>
                  <a:lnTo>
                    <a:pt x="334492" y="25819"/>
                  </a:lnTo>
                  <a:lnTo>
                    <a:pt x="327126" y="26784"/>
                  </a:lnTo>
                  <a:lnTo>
                    <a:pt x="320243" y="29108"/>
                  </a:lnTo>
                  <a:lnTo>
                    <a:pt x="314096" y="32537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68"/>
                  </a:lnTo>
                  <a:lnTo>
                    <a:pt x="286766" y="19583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26"/>
                  </a:lnTo>
                  <a:lnTo>
                    <a:pt x="194068" y="5969"/>
                  </a:lnTo>
                  <a:lnTo>
                    <a:pt x="188341" y="6629"/>
                  </a:lnTo>
                  <a:lnTo>
                    <a:pt x="164579" y="20713"/>
                  </a:lnTo>
                  <a:lnTo>
                    <a:pt x="160159" y="14338"/>
                  </a:lnTo>
                  <a:lnTo>
                    <a:pt x="145986" y="5194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20"/>
                  </a:lnTo>
                  <a:lnTo>
                    <a:pt x="93865" y="16179"/>
                  </a:lnTo>
                  <a:lnTo>
                    <a:pt x="90512" y="11798"/>
                  </a:lnTo>
                  <a:lnTo>
                    <a:pt x="75120" y="2933"/>
                  </a:lnTo>
                  <a:lnTo>
                    <a:pt x="56235" y="0"/>
                  </a:lnTo>
                  <a:lnTo>
                    <a:pt x="37566" y="3873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56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81" y="74485"/>
                  </a:lnTo>
                  <a:lnTo>
                    <a:pt x="26162" y="74930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98"/>
                  </a:lnTo>
                  <a:lnTo>
                    <a:pt x="94322" y="68427"/>
                  </a:lnTo>
                  <a:lnTo>
                    <a:pt x="96367" y="71158"/>
                  </a:lnTo>
                  <a:lnTo>
                    <a:pt x="110248" y="79819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37"/>
                  </a:lnTo>
                  <a:lnTo>
                    <a:pt x="162839" y="66128"/>
                  </a:lnTo>
                  <a:lnTo>
                    <a:pt x="166763" y="70878"/>
                  </a:lnTo>
                  <a:lnTo>
                    <a:pt x="170357" y="74472"/>
                  </a:lnTo>
                  <a:lnTo>
                    <a:pt x="174663" y="77406"/>
                  </a:lnTo>
                  <a:lnTo>
                    <a:pt x="179476" y="79489"/>
                  </a:lnTo>
                  <a:lnTo>
                    <a:pt x="184277" y="81826"/>
                  </a:lnTo>
                  <a:lnTo>
                    <a:pt x="189585" y="83324"/>
                  </a:lnTo>
                  <a:lnTo>
                    <a:pt x="195237" y="83743"/>
                  </a:lnTo>
                  <a:lnTo>
                    <a:pt x="211353" y="81927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62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57"/>
                  </a:lnTo>
                  <a:lnTo>
                    <a:pt x="345770" y="93992"/>
                  </a:lnTo>
                  <a:lnTo>
                    <a:pt x="358470" y="88811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51"/>
                  </a:lnTo>
                  <a:lnTo>
                    <a:pt x="424637" y="100596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33"/>
                  </a:lnTo>
                  <a:close/>
                </a:path>
                <a:path w="1461135" h="915670">
                  <a:moveTo>
                    <a:pt x="505714" y="85928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97"/>
                  </a:lnTo>
                  <a:lnTo>
                    <a:pt x="490232" y="115506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28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69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54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44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73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59"/>
                  </a:lnTo>
                  <a:lnTo>
                    <a:pt x="605205" y="105244"/>
                  </a:lnTo>
                  <a:lnTo>
                    <a:pt x="594982" y="107505"/>
                  </a:lnTo>
                  <a:lnTo>
                    <a:pt x="586663" y="113207"/>
                  </a:lnTo>
                  <a:lnTo>
                    <a:pt x="581367" y="121831"/>
                  </a:lnTo>
                  <a:lnTo>
                    <a:pt x="580186" y="131851"/>
                  </a:lnTo>
                  <a:lnTo>
                    <a:pt x="583057" y="141312"/>
                  </a:lnTo>
                  <a:lnTo>
                    <a:pt x="589419" y="149212"/>
                  </a:lnTo>
                  <a:lnTo>
                    <a:pt x="598690" y="154546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68"/>
                  </a:lnTo>
                  <a:lnTo>
                    <a:pt x="634631" y="130873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70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97"/>
                  </a:lnTo>
                  <a:lnTo>
                    <a:pt x="654418" y="139611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56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23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54"/>
                  </a:lnTo>
                  <a:lnTo>
                    <a:pt x="715683" y="175983"/>
                  </a:lnTo>
                  <a:lnTo>
                    <a:pt x="713879" y="184099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71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57"/>
                  </a:lnTo>
                  <a:lnTo>
                    <a:pt x="990434" y="315912"/>
                  </a:lnTo>
                  <a:lnTo>
                    <a:pt x="982256" y="311899"/>
                  </a:lnTo>
                  <a:lnTo>
                    <a:pt x="973658" y="311251"/>
                  </a:lnTo>
                  <a:lnTo>
                    <a:pt x="965733" y="313778"/>
                  </a:lnTo>
                  <a:lnTo>
                    <a:pt x="959497" y="319303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300"/>
                  </a:lnTo>
                  <a:lnTo>
                    <a:pt x="973175" y="353377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33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208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83"/>
                  </a:lnTo>
                  <a:lnTo>
                    <a:pt x="1020356" y="354558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208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18"/>
                  </a:lnTo>
                  <a:lnTo>
                    <a:pt x="1102702" y="403326"/>
                  </a:lnTo>
                  <a:lnTo>
                    <a:pt x="1093254" y="397510"/>
                  </a:lnTo>
                  <a:lnTo>
                    <a:pt x="1082954" y="395719"/>
                  </a:lnTo>
                  <a:lnTo>
                    <a:pt x="1073073" y="397865"/>
                  </a:lnTo>
                  <a:lnTo>
                    <a:pt x="1064920" y="403834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40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709"/>
                  </a:lnTo>
                  <a:lnTo>
                    <a:pt x="1105547" y="441045"/>
                  </a:lnTo>
                  <a:lnTo>
                    <a:pt x="1110767" y="432384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69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46"/>
                  </a:lnTo>
                  <a:lnTo>
                    <a:pt x="1109941" y="480364"/>
                  </a:lnTo>
                  <a:lnTo>
                    <a:pt x="1116558" y="489940"/>
                  </a:lnTo>
                  <a:lnTo>
                    <a:pt x="1126007" y="496722"/>
                  </a:lnTo>
                  <a:lnTo>
                    <a:pt x="1136726" y="499402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802"/>
                  </a:moveTo>
                  <a:lnTo>
                    <a:pt x="1213078" y="512673"/>
                  </a:lnTo>
                  <a:lnTo>
                    <a:pt x="1206398" y="501396"/>
                  </a:lnTo>
                  <a:lnTo>
                    <a:pt x="1195959" y="493496"/>
                  </a:lnTo>
                  <a:lnTo>
                    <a:pt x="1184071" y="490232"/>
                  </a:lnTo>
                  <a:lnTo>
                    <a:pt x="1172273" y="491642"/>
                  </a:lnTo>
                  <a:lnTo>
                    <a:pt x="1162088" y="497738"/>
                  </a:lnTo>
                  <a:lnTo>
                    <a:pt x="1155382" y="507542"/>
                  </a:lnTo>
                  <a:lnTo>
                    <a:pt x="1153223" y="518960"/>
                  </a:lnTo>
                  <a:lnTo>
                    <a:pt x="1155496" y="530656"/>
                  </a:lnTo>
                  <a:lnTo>
                    <a:pt x="1162138" y="541337"/>
                  </a:lnTo>
                  <a:lnTo>
                    <a:pt x="1171968" y="549122"/>
                  </a:lnTo>
                  <a:lnTo>
                    <a:pt x="1183398" y="552564"/>
                  </a:lnTo>
                  <a:lnTo>
                    <a:pt x="1195031" y="551522"/>
                  </a:lnTo>
                  <a:lnTo>
                    <a:pt x="1205484" y="545858"/>
                  </a:lnTo>
                  <a:lnTo>
                    <a:pt x="1212583" y="536333"/>
                  </a:lnTo>
                  <a:lnTo>
                    <a:pt x="1215123" y="524802"/>
                  </a:lnTo>
                  <a:close/>
                </a:path>
                <a:path w="1461135" h="915670">
                  <a:moveTo>
                    <a:pt x="1460830" y="869302"/>
                  </a:moveTo>
                  <a:lnTo>
                    <a:pt x="1456143" y="850709"/>
                  </a:lnTo>
                  <a:lnTo>
                    <a:pt x="1444764" y="835329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28"/>
                  </a:lnTo>
                  <a:lnTo>
                    <a:pt x="1410106" y="773417"/>
                  </a:lnTo>
                  <a:lnTo>
                    <a:pt x="1386827" y="764146"/>
                  </a:lnTo>
                  <a:lnTo>
                    <a:pt x="1389430" y="758177"/>
                  </a:lnTo>
                  <a:lnTo>
                    <a:pt x="1372590" y="713320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70"/>
                  </a:lnTo>
                  <a:lnTo>
                    <a:pt x="1306906" y="622947"/>
                  </a:lnTo>
                  <a:lnTo>
                    <a:pt x="1300480" y="609269"/>
                  </a:lnTo>
                  <a:lnTo>
                    <a:pt x="1289367" y="599059"/>
                  </a:lnTo>
                  <a:lnTo>
                    <a:pt x="1276121" y="594004"/>
                  </a:lnTo>
                  <a:lnTo>
                    <a:pt x="1262468" y="594334"/>
                  </a:lnTo>
                  <a:lnTo>
                    <a:pt x="1254480" y="598157"/>
                  </a:lnTo>
                  <a:lnTo>
                    <a:pt x="1259560" y="592010"/>
                  </a:lnTo>
                  <a:lnTo>
                    <a:pt x="1262888" y="579767"/>
                  </a:lnTo>
                  <a:lnTo>
                    <a:pt x="1261300" y="566635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21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306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77"/>
                  </a:lnTo>
                  <a:lnTo>
                    <a:pt x="1247063" y="603948"/>
                  </a:lnTo>
                  <a:lnTo>
                    <a:pt x="1241425" y="610730"/>
                  </a:lnTo>
                  <a:lnTo>
                    <a:pt x="1237703" y="623570"/>
                  </a:lnTo>
                  <a:lnTo>
                    <a:pt x="1239024" y="637197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37"/>
                  </a:lnTo>
                  <a:lnTo>
                    <a:pt x="1293482" y="718324"/>
                  </a:lnTo>
                  <a:lnTo>
                    <a:pt x="1315961" y="725017"/>
                  </a:lnTo>
                  <a:lnTo>
                    <a:pt x="1311859" y="735380"/>
                  </a:lnTo>
                  <a:lnTo>
                    <a:pt x="1311859" y="750836"/>
                  </a:lnTo>
                  <a:lnTo>
                    <a:pt x="1317650" y="765987"/>
                  </a:lnTo>
                  <a:lnTo>
                    <a:pt x="1328216" y="778281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74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17"/>
                  </a:lnTo>
                  <a:lnTo>
                    <a:pt x="1436497" y="912101"/>
                  </a:lnTo>
                  <a:lnTo>
                    <a:pt x="1450365" y="901979"/>
                  </a:lnTo>
                  <a:lnTo>
                    <a:pt x="1458696" y="887044"/>
                  </a:lnTo>
                  <a:lnTo>
                    <a:pt x="1460830" y="86930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805222" y="1352372"/>
            <a:ext cx="125730" cy="4389120"/>
          </a:xfrm>
          <a:custGeom>
            <a:avLst/>
            <a:gdLst/>
            <a:ahLst/>
            <a:cxnLst/>
            <a:rect l="l" t="t" r="r" b="b"/>
            <a:pathLst>
              <a:path w="125729" h="4389120">
                <a:moveTo>
                  <a:pt x="125145" y="0"/>
                </a:moveTo>
                <a:lnTo>
                  <a:pt x="0" y="0"/>
                </a:lnTo>
                <a:lnTo>
                  <a:pt x="0" y="4388700"/>
                </a:lnTo>
                <a:lnTo>
                  <a:pt x="125145" y="4388700"/>
                </a:lnTo>
                <a:lnTo>
                  <a:pt x="125145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20700" y="1469605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90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98872" y="2208495"/>
            <a:ext cx="3016885" cy="74231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 marR="99695">
              <a:lnSpc>
                <a:spcPct val="71500"/>
              </a:lnSpc>
              <a:spcBef>
                <a:spcPts val="825"/>
              </a:spcBef>
            </a:pPr>
            <a:r>
              <a:rPr dirty="0" sz="2100" spc="55" b="1">
                <a:solidFill>
                  <a:srgbClr val="E37F26"/>
                </a:solidFill>
                <a:latin typeface="Arial"/>
                <a:cs typeface="Arial"/>
              </a:rPr>
              <a:t>Corporate</a:t>
            </a:r>
            <a:r>
              <a:rPr dirty="0" sz="2100" spc="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E37F26"/>
                </a:solidFill>
                <a:latin typeface="Arial"/>
                <a:cs typeface="Arial"/>
              </a:rPr>
              <a:t>Income</a:t>
            </a:r>
            <a:r>
              <a:rPr dirty="0" sz="2100" spc="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2100" spc="-25" b="1">
                <a:solidFill>
                  <a:srgbClr val="E37F26"/>
                </a:solidFill>
                <a:latin typeface="Arial"/>
                <a:cs typeface="Arial"/>
              </a:rPr>
              <a:t>Tax </a:t>
            </a:r>
            <a:r>
              <a:rPr dirty="0" sz="2100" b="1">
                <a:solidFill>
                  <a:srgbClr val="E37F26"/>
                </a:solidFill>
                <a:latin typeface="Arial"/>
                <a:cs typeface="Arial"/>
              </a:rPr>
              <a:t>Rate</a:t>
            </a:r>
            <a:r>
              <a:rPr dirty="0" sz="2100" spc="-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E37F26"/>
                </a:solidFill>
                <a:latin typeface="Arial"/>
                <a:cs typeface="Arial"/>
              </a:rPr>
              <a:t>Comparison</a:t>
            </a:r>
            <a:endParaRPr sz="2100">
              <a:latin typeface="Arial"/>
              <a:cs typeface="Arial"/>
            </a:endParaRPr>
          </a:p>
          <a:p>
            <a:pPr marL="40005">
              <a:lnSpc>
                <a:spcPts val="1305"/>
              </a:lnSpc>
            </a:pPr>
            <a:r>
              <a:rPr dirty="0" sz="1100" spc="-10" b="1">
                <a:solidFill>
                  <a:srgbClr val="1D293A"/>
                </a:solidFill>
                <a:latin typeface="Arial"/>
                <a:cs typeface="Arial"/>
              </a:rPr>
              <a:t>Standard</a:t>
            </a:r>
            <a:r>
              <a:rPr dirty="0" sz="1100" spc="2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1D293A"/>
                </a:solidFill>
                <a:latin typeface="Arial"/>
                <a:cs typeface="Arial"/>
              </a:rPr>
              <a:t>vs.</a:t>
            </a:r>
            <a:r>
              <a:rPr dirty="0" sz="1100" spc="2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D293A"/>
                </a:solidFill>
                <a:latin typeface="Arial"/>
                <a:cs typeface="Arial"/>
              </a:rPr>
              <a:t>Preferential</a:t>
            </a:r>
            <a:r>
              <a:rPr dirty="0" sz="1100" spc="2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D293A"/>
                </a:solidFill>
                <a:latin typeface="Arial"/>
                <a:cs typeface="Arial"/>
              </a:rPr>
              <a:t>Corporate</a:t>
            </a:r>
            <a:r>
              <a:rPr dirty="0" sz="1100" spc="2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D293A"/>
                </a:solidFill>
                <a:latin typeface="Arial"/>
                <a:cs typeface="Arial"/>
              </a:rPr>
              <a:t>Tax</a:t>
            </a:r>
            <a:r>
              <a:rPr dirty="0" sz="1100" spc="2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1D293A"/>
                </a:solidFill>
                <a:latin typeface="Arial"/>
                <a:cs typeface="Arial"/>
              </a:rPr>
              <a:t>Rate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R="5080">
              <a:lnSpc>
                <a:spcPts val="2450"/>
              </a:lnSpc>
              <a:spcBef>
                <a:spcPts val="459"/>
              </a:spcBef>
            </a:pPr>
            <a:r>
              <a:rPr dirty="0" spc="-10"/>
              <a:t>Legal Provision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98872" y="3157810"/>
            <a:ext cx="1066165" cy="528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905"/>
              </a:lnSpc>
              <a:spcBef>
                <a:spcPts val="110"/>
              </a:spcBef>
            </a:pPr>
            <a:r>
              <a:rPr dirty="0" sz="2550" spc="40" b="1">
                <a:solidFill>
                  <a:srgbClr val="1D293A"/>
                </a:solidFill>
                <a:latin typeface="Arial"/>
                <a:cs typeface="Arial"/>
              </a:rPr>
              <a:t>30%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dirty="0" sz="1000" spc="-35" b="1">
                <a:solidFill>
                  <a:srgbClr val="1D293A"/>
                </a:solidFill>
                <a:latin typeface="Arial"/>
                <a:cs typeface="Arial"/>
              </a:rPr>
              <a:t>STANDARD</a:t>
            </a:r>
            <a:r>
              <a:rPr dirty="0" sz="100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1D293A"/>
                </a:solidFill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31869" y="3157810"/>
            <a:ext cx="779780" cy="5568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015"/>
              </a:lnSpc>
              <a:spcBef>
                <a:spcPts val="110"/>
              </a:spcBef>
            </a:pPr>
            <a:r>
              <a:rPr dirty="0" sz="2550" spc="-25" b="1">
                <a:solidFill>
                  <a:srgbClr val="1D293A"/>
                </a:solidFill>
                <a:latin typeface="Arial"/>
                <a:cs typeface="Arial"/>
              </a:rPr>
              <a:t>15%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dirty="0" sz="1000" spc="-30" b="1">
                <a:solidFill>
                  <a:srgbClr val="1D293A"/>
                </a:solidFill>
                <a:latin typeface="Arial"/>
                <a:cs typeface="Arial"/>
              </a:rPr>
              <a:t>TAX</a:t>
            </a:r>
            <a:r>
              <a:rPr dirty="0" sz="1000" spc="-5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1D293A"/>
                </a:solidFill>
                <a:latin typeface="Arial"/>
                <a:cs typeface="Arial"/>
              </a:rPr>
              <a:t>REBATE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0" y="0"/>
            <a:ext cx="12189460" cy="275590"/>
          </a:xfrm>
          <a:custGeom>
            <a:avLst/>
            <a:gdLst/>
            <a:ahLst/>
            <a:cxnLst/>
            <a:rect l="l" t="t" r="r" b="b"/>
            <a:pathLst>
              <a:path w="12189460" h="275590">
                <a:moveTo>
                  <a:pt x="12188952" y="0"/>
                </a:moveTo>
                <a:lnTo>
                  <a:pt x="0" y="0"/>
                </a:lnTo>
                <a:lnTo>
                  <a:pt x="0" y="275450"/>
                </a:lnTo>
                <a:lnTo>
                  <a:pt x="12188952" y="27545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094476" y="6582549"/>
            <a:ext cx="6094730" cy="275590"/>
          </a:xfrm>
          <a:custGeom>
            <a:avLst/>
            <a:gdLst/>
            <a:ahLst/>
            <a:cxnLst/>
            <a:rect l="l" t="t" r="r" b="b"/>
            <a:pathLst>
              <a:path w="6094730" h="275590">
                <a:moveTo>
                  <a:pt x="6094476" y="0"/>
                </a:moveTo>
                <a:lnTo>
                  <a:pt x="0" y="0"/>
                </a:lnTo>
                <a:lnTo>
                  <a:pt x="0" y="275450"/>
                </a:lnTo>
                <a:lnTo>
                  <a:pt x="6094476" y="275450"/>
                </a:lnTo>
                <a:lnTo>
                  <a:pt x="6094476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9983972" y="5724562"/>
            <a:ext cx="1920239" cy="370840"/>
            <a:chOff x="9983972" y="5724562"/>
            <a:chExt cx="1920239" cy="370840"/>
          </a:xfrm>
        </p:grpSpPr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3972" y="5724562"/>
              <a:ext cx="1402688" cy="37079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416741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4104583" y="1352364"/>
            <a:ext cx="361950" cy="361950"/>
            <a:chOff x="4104583" y="1352364"/>
            <a:chExt cx="361950" cy="361950"/>
          </a:xfrm>
        </p:grpSpPr>
        <p:sp>
          <p:nvSpPr>
            <p:cNvPr id="15" name="object 15" descr=""/>
            <p:cNvSpPr/>
            <p:nvPr/>
          </p:nvSpPr>
          <p:spPr>
            <a:xfrm>
              <a:off x="4104583" y="1352364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708" y="0"/>
                  </a:moveTo>
                  <a:lnTo>
                    <a:pt x="132670" y="6455"/>
                  </a:lnTo>
                  <a:lnTo>
                    <a:pt x="89503" y="24673"/>
                  </a:lnTo>
                  <a:lnTo>
                    <a:pt x="52930" y="52930"/>
                  </a:lnTo>
                  <a:lnTo>
                    <a:pt x="24673" y="89503"/>
                  </a:lnTo>
                  <a:lnTo>
                    <a:pt x="6455" y="132670"/>
                  </a:lnTo>
                  <a:lnTo>
                    <a:pt x="0" y="180708"/>
                  </a:lnTo>
                  <a:lnTo>
                    <a:pt x="6455" y="228745"/>
                  </a:lnTo>
                  <a:lnTo>
                    <a:pt x="24673" y="271912"/>
                  </a:lnTo>
                  <a:lnTo>
                    <a:pt x="52930" y="308486"/>
                  </a:lnTo>
                  <a:lnTo>
                    <a:pt x="89503" y="336743"/>
                  </a:lnTo>
                  <a:lnTo>
                    <a:pt x="132670" y="354961"/>
                  </a:lnTo>
                  <a:lnTo>
                    <a:pt x="180708" y="361416"/>
                  </a:lnTo>
                  <a:lnTo>
                    <a:pt x="228750" y="354961"/>
                  </a:lnTo>
                  <a:lnTo>
                    <a:pt x="271918" y="336743"/>
                  </a:lnTo>
                  <a:lnTo>
                    <a:pt x="308490" y="308486"/>
                  </a:lnTo>
                  <a:lnTo>
                    <a:pt x="336746" y="271912"/>
                  </a:lnTo>
                  <a:lnTo>
                    <a:pt x="354962" y="228745"/>
                  </a:lnTo>
                  <a:lnTo>
                    <a:pt x="361416" y="180708"/>
                  </a:lnTo>
                  <a:lnTo>
                    <a:pt x="354962" y="132670"/>
                  </a:lnTo>
                  <a:lnTo>
                    <a:pt x="336746" y="89503"/>
                  </a:lnTo>
                  <a:lnTo>
                    <a:pt x="308490" y="52930"/>
                  </a:lnTo>
                  <a:lnTo>
                    <a:pt x="271918" y="24673"/>
                  </a:lnTo>
                  <a:lnTo>
                    <a:pt x="228750" y="6455"/>
                  </a:lnTo>
                  <a:lnTo>
                    <a:pt x="180708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5808" y="1410503"/>
              <a:ext cx="233751" cy="21943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189369" y="1215217"/>
            <a:ext cx="5240020" cy="6680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0"/>
              </a:spcBef>
            </a:pPr>
            <a:r>
              <a:rPr dirty="0" sz="1700" spc="-30" b="1">
                <a:latin typeface="Arial"/>
                <a:cs typeface="Arial"/>
              </a:rPr>
              <a:t>Paragraph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2(i)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(Head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140" b="1">
                <a:latin typeface="Arial"/>
                <a:cs typeface="Arial"/>
              </a:rPr>
              <a:t>B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Third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30" b="1">
                <a:latin typeface="Arial"/>
                <a:cs typeface="Arial"/>
              </a:rPr>
              <a:t>Schedule)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to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the </a:t>
            </a:r>
            <a:r>
              <a:rPr dirty="0" sz="1700" b="1">
                <a:latin typeface="Arial"/>
                <a:cs typeface="Arial"/>
              </a:rPr>
              <a:t>Income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80" b="1">
                <a:latin typeface="Arial"/>
                <a:cs typeface="Arial"/>
              </a:rPr>
              <a:t>Tax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Act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(Cap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470)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spc="-75" b="1">
                <a:latin typeface="Arial"/>
                <a:cs typeface="Arial"/>
              </a:rPr>
              <a:t>Laws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Kenya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0"/>
              </a:spcBef>
            </a:pPr>
            <a:r>
              <a:rPr dirty="0"/>
              <a:t>2(i)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70"/>
              <a:t>case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10"/>
              <a:t>company</a:t>
            </a:r>
            <a:r>
              <a:rPr dirty="0" spc="-45"/>
              <a:t> </a:t>
            </a:r>
            <a:r>
              <a:rPr dirty="0"/>
              <a:t>that</a:t>
            </a:r>
            <a:r>
              <a:rPr dirty="0" spc="-45"/>
              <a:t> </a:t>
            </a:r>
            <a:r>
              <a:rPr dirty="0" spc="-10"/>
              <a:t>constructed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45"/>
              <a:t> </a:t>
            </a:r>
            <a:r>
              <a:rPr dirty="0" spc="-10"/>
              <a:t>least </a:t>
            </a:r>
            <a:r>
              <a:rPr dirty="0" spc="-20" strike="sngStrike"/>
              <a:t>Four</a:t>
            </a:r>
            <a:r>
              <a:rPr dirty="0" spc="-40" strike="sngStrike"/>
              <a:t> </a:t>
            </a:r>
            <a:r>
              <a:rPr dirty="0" strike="sngStrike"/>
              <a:t>Hundred</a:t>
            </a:r>
            <a:r>
              <a:rPr dirty="0" spc="-35" strike="noStrike"/>
              <a:t> </a:t>
            </a:r>
            <a:r>
              <a:rPr dirty="0" strike="noStrike"/>
              <a:t>One</a:t>
            </a:r>
            <a:r>
              <a:rPr dirty="0" spc="-40" strike="noStrike"/>
              <a:t> </a:t>
            </a:r>
            <a:r>
              <a:rPr dirty="0" strike="noStrike"/>
              <a:t>Hundred</a:t>
            </a:r>
            <a:r>
              <a:rPr dirty="0" spc="-235" strike="noStrike"/>
              <a:t> </a:t>
            </a:r>
            <a:r>
              <a:rPr dirty="0" spc="-280" strike="sngStrike"/>
              <a:t> </a:t>
            </a:r>
            <a:r>
              <a:rPr dirty="0" strike="sngStrike"/>
              <a:t>affordable</a:t>
            </a:r>
            <a:r>
              <a:rPr dirty="0" spc="-40" strike="noStrike"/>
              <a:t> </a:t>
            </a:r>
            <a:r>
              <a:rPr dirty="0" spc="-10" strike="noStrike"/>
              <a:t>residential </a:t>
            </a:r>
            <a:r>
              <a:rPr dirty="0" spc="-20" strike="noStrike"/>
              <a:t>units</a:t>
            </a:r>
            <a:r>
              <a:rPr dirty="0" spc="-30" strike="noStrike"/>
              <a:t> </a:t>
            </a:r>
            <a:r>
              <a:rPr dirty="0" spc="-25" strike="noStrike"/>
              <a:t>annually, </a:t>
            </a:r>
            <a:r>
              <a:rPr dirty="0" strike="noStrike"/>
              <a:t>fifteen</a:t>
            </a:r>
            <a:r>
              <a:rPr dirty="0" spc="-25" strike="noStrike"/>
              <a:t> </a:t>
            </a:r>
            <a:r>
              <a:rPr dirty="0" strike="noStrike"/>
              <a:t>per</a:t>
            </a:r>
            <a:r>
              <a:rPr dirty="0" spc="-30" strike="noStrike"/>
              <a:t> </a:t>
            </a:r>
            <a:r>
              <a:rPr dirty="0" strike="noStrike"/>
              <a:t>cent</a:t>
            </a:r>
            <a:r>
              <a:rPr dirty="0" spc="-25" strike="noStrike"/>
              <a:t> </a:t>
            </a:r>
            <a:r>
              <a:rPr dirty="0" strike="noStrike"/>
              <a:t>for</a:t>
            </a:r>
            <a:r>
              <a:rPr dirty="0" spc="-25" strike="noStrike"/>
              <a:t> </a:t>
            </a:r>
            <a:r>
              <a:rPr dirty="0" strike="noStrike"/>
              <a:t>that</a:t>
            </a:r>
            <a:r>
              <a:rPr dirty="0" spc="-30" strike="noStrike"/>
              <a:t> </a:t>
            </a:r>
            <a:r>
              <a:rPr dirty="0" spc="-20" strike="noStrike"/>
              <a:t>year</a:t>
            </a:r>
            <a:r>
              <a:rPr dirty="0" spc="-25" strike="noStrike"/>
              <a:t> </a:t>
            </a:r>
            <a:r>
              <a:rPr dirty="0" strike="noStrike"/>
              <a:t>of</a:t>
            </a:r>
            <a:r>
              <a:rPr dirty="0" spc="-25" strike="noStrike"/>
              <a:t> </a:t>
            </a:r>
            <a:r>
              <a:rPr dirty="0" spc="-10" strike="noStrike"/>
              <a:t>income, </a:t>
            </a:r>
            <a:r>
              <a:rPr dirty="0" spc="-25" strike="noStrike"/>
              <a:t>subject</a:t>
            </a:r>
            <a:r>
              <a:rPr dirty="0" spc="-35" strike="noStrike"/>
              <a:t> </a:t>
            </a:r>
            <a:r>
              <a:rPr dirty="0" strike="noStrike"/>
              <a:t>to</a:t>
            </a:r>
            <a:r>
              <a:rPr dirty="0" spc="-30" strike="noStrike"/>
              <a:t> </a:t>
            </a:r>
            <a:r>
              <a:rPr dirty="0" spc="-20" strike="noStrike"/>
              <a:t>approval</a:t>
            </a:r>
            <a:r>
              <a:rPr dirty="0" spc="-30" strike="noStrike"/>
              <a:t> </a:t>
            </a:r>
            <a:r>
              <a:rPr dirty="0" spc="-10" strike="noStrike"/>
              <a:t>by</a:t>
            </a:r>
            <a:r>
              <a:rPr dirty="0" spc="-30" strike="noStrike"/>
              <a:t> </a:t>
            </a:r>
            <a:r>
              <a:rPr dirty="0" strike="noStrike"/>
              <a:t>the</a:t>
            </a:r>
            <a:r>
              <a:rPr dirty="0" spc="-30" strike="noStrike"/>
              <a:t> </a:t>
            </a:r>
            <a:r>
              <a:rPr dirty="0" spc="-10" strike="noStrike"/>
              <a:t>Cabinet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pc="-25"/>
              <a:t>Secretary</a:t>
            </a:r>
            <a:r>
              <a:rPr dirty="0" spc="-50"/>
              <a:t> </a:t>
            </a:r>
            <a:r>
              <a:rPr dirty="0" spc="-35"/>
              <a:t>responsible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 spc="-10"/>
              <a:t>Housing: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5189369" y="4106546"/>
            <a:ext cx="5433060" cy="1631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0"/>
              </a:spcBef>
            </a:pPr>
            <a:r>
              <a:rPr dirty="0" sz="1700" spc="-20" b="1">
                <a:latin typeface="Arial"/>
                <a:cs typeface="Arial"/>
              </a:rPr>
              <a:t>Provided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that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where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company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spc="-105" b="1">
                <a:latin typeface="Arial"/>
                <a:cs typeface="Arial"/>
              </a:rPr>
              <a:t>is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engaged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in </a:t>
            </a:r>
            <a:r>
              <a:rPr dirty="0" sz="1700" b="1">
                <a:latin typeface="Arial"/>
                <a:cs typeface="Arial"/>
              </a:rPr>
              <a:t>multiple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activities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which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include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35" b="1">
                <a:latin typeface="Arial"/>
                <a:cs typeface="Arial"/>
              </a:rPr>
              <a:t>ones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specified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in </a:t>
            </a:r>
            <a:r>
              <a:rPr dirty="0" sz="1700" spc="-30" b="1">
                <a:latin typeface="Arial"/>
                <a:cs typeface="Arial"/>
              </a:rPr>
              <a:t>subparagraph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(i),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rate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fifteen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per</a:t>
            </a:r>
            <a:r>
              <a:rPr dirty="0" sz="1700" spc="-3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cent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35" b="1">
                <a:latin typeface="Arial"/>
                <a:cs typeface="Arial"/>
              </a:rPr>
              <a:t>shall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25" b="1">
                <a:latin typeface="Arial"/>
                <a:cs typeface="Arial"/>
              </a:rPr>
              <a:t>be </a:t>
            </a:r>
            <a:r>
              <a:rPr dirty="0" sz="1700" spc="-10" b="1">
                <a:latin typeface="Arial"/>
                <a:cs typeface="Arial"/>
              </a:rPr>
              <a:t>applied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proportionately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to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extent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of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1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turnover </a:t>
            </a:r>
            <a:r>
              <a:rPr dirty="0" sz="1700" spc="-40" b="1">
                <a:latin typeface="Arial"/>
                <a:cs typeface="Arial"/>
              </a:rPr>
              <a:t>arising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from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the</a:t>
            </a:r>
            <a:r>
              <a:rPr dirty="0" sz="1700" spc="-25" b="1">
                <a:latin typeface="Arial"/>
                <a:cs typeface="Arial"/>
              </a:rPr>
              <a:t> housing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activity.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-2359" y="5397937"/>
            <a:ext cx="1587500" cy="1440815"/>
            <a:chOff x="-2359" y="5397937"/>
            <a:chExt cx="1587500" cy="1440815"/>
          </a:xfrm>
        </p:grpSpPr>
        <p:sp>
          <p:nvSpPr>
            <p:cNvPr id="21" name="object 21" descr=""/>
            <p:cNvSpPr/>
            <p:nvPr/>
          </p:nvSpPr>
          <p:spPr>
            <a:xfrm>
              <a:off x="71475" y="6819023"/>
              <a:ext cx="74295" cy="19685"/>
            </a:xfrm>
            <a:custGeom>
              <a:avLst/>
              <a:gdLst/>
              <a:ahLst/>
              <a:cxnLst/>
              <a:rect l="l" t="t" r="r" b="b"/>
              <a:pathLst>
                <a:path w="74295" h="19684">
                  <a:moveTo>
                    <a:pt x="1968" y="13462"/>
                  </a:moveTo>
                  <a:lnTo>
                    <a:pt x="1739" y="13081"/>
                  </a:lnTo>
                  <a:lnTo>
                    <a:pt x="1511" y="12700"/>
                  </a:lnTo>
                  <a:lnTo>
                    <a:pt x="977" y="12598"/>
                  </a:lnTo>
                  <a:lnTo>
                    <a:pt x="558" y="12852"/>
                  </a:lnTo>
                  <a:lnTo>
                    <a:pt x="139" y="13119"/>
                  </a:lnTo>
                  <a:lnTo>
                    <a:pt x="0" y="13627"/>
                  </a:lnTo>
                  <a:lnTo>
                    <a:pt x="241" y="13995"/>
                  </a:lnTo>
                  <a:lnTo>
                    <a:pt x="482" y="14376"/>
                  </a:lnTo>
                  <a:lnTo>
                    <a:pt x="1016" y="14478"/>
                  </a:lnTo>
                  <a:lnTo>
                    <a:pt x="1828" y="13970"/>
                  </a:lnTo>
                  <a:lnTo>
                    <a:pt x="1968" y="13462"/>
                  </a:lnTo>
                  <a:close/>
                </a:path>
                <a:path w="74295" h="19684">
                  <a:moveTo>
                    <a:pt x="3733" y="17665"/>
                  </a:moveTo>
                  <a:lnTo>
                    <a:pt x="3492" y="17272"/>
                  </a:lnTo>
                  <a:lnTo>
                    <a:pt x="3251" y="16891"/>
                  </a:lnTo>
                  <a:lnTo>
                    <a:pt x="2717" y="16802"/>
                  </a:lnTo>
                  <a:lnTo>
                    <a:pt x="1866" y="17348"/>
                  </a:lnTo>
                  <a:lnTo>
                    <a:pt x="1739" y="17868"/>
                  </a:lnTo>
                  <a:lnTo>
                    <a:pt x="1993" y="18249"/>
                  </a:lnTo>
                  <a:lnTo>
                    <a:pt x="2247" y="18630"/>
                  </a:lnTo>
                  <a:lnTo>
                    <a:pt x="2781" y="18719"/>
                  </a:lnTo>
                  <a:lnTo>
                    <a:pt x="3200" y="18453"/>
                  </a:lnTo>
                  <a:lnTo>
                    <a:pt x="3594" y="18186"/>
                  </a:lnTo>
                  <a:lnTo>
                    <a:pt x="3733" y="17665"/>
                  </a:lnTo>
                  <a:close/>
                </a:path>
                <a:path w="74295" h="19684">
                  <a:moveTo>
                    <a:pt x="4406" y="12128"/>
                  </a:moveTo>
                  <a:lnTo>
                    <a:pt x="4165" y="11696"/>
                  </a:lnTo>
                  <a:lnTo>
                    <a:pt x="3937" y="11264"/>
                  </a:lnTo>
                  <a:lnTo>
                    <a:pt x="3352" y="11125"/>
                  </a:lnTo>
                  <a:lnTo>
                    <a:pt x="2324" y="12179"/>
                  </a:lnTo>
                  <a:lnTo>
                    <a:pt x="2336" y="12433"/>
                  </a:lnTo>
                  <a:lnTo>
                    <a:pt x="2463" y="12636"/>
                  </a:lnTo>
                  <a:lnTo>
                    <a:pt x="2590" y="12852"/>
                  </a:lnTo>
                  <a:lnTo>
                    <a:pt x="2794" y="12992"/>
                  </a:lnTo>
                  <a:lnTo>
                    <a:pt x="3263" y="13093"/>
                  </a:lnTo>
                  <a:lnTo>
                    <a:pt x="3517" y="13068"/>
                  </a:lnTo>
                  <a:lnTo>
                    <a:pt x="3759" y="12941"/>
                  </a:lnTo>
                  <a:lnTo>
                    <a:pt x="4216" y="12687"/>
                  </a:lnTo>
                  <a:lnTo>
                    <a:pt x="4406" y="12128"/>
                  </a:lnTo>
                  <a:close/>
                </a:path>
                <a:path w="74295" h="19684">
                  <a:moveTo>
                    <a:pt x="5765" y="16395"/>
                  </a:moveTo>
                  <a:lnTo>
                    <a:pt x="5359" y="15684"/>
                  </a:lnTo>
                  <a:lnTo>
                    <a:pt x="4876" y="15570"/>
                  </a:lnTo>
                  <a:lnTo>
                    <a:pt x="4495" y="15798"/>
                  </a:lnTo>
                  <a:lnTo>
                    <a:pt x="4102" y="16027"/>
                  </a:lnTo>
                  <a:lnTo>
                    <a:pt x="3949" y="16497"/>
                  </a:lnTo>
                  <a:lnTo>
                    <a:pt x="4165" y="16852"/>
                  </a:lnTo>
                  <a:lnTo>
                    <a:pt x="4381" y="17208"/>
                  </a:lnTo>
                  <a:lnTo>
                    <a:pt x="4864" y="17310"/>
                  </a:lnTo>
                  <a:lnTo>
                    <a:pt x="5245" y="17094"/>
                  </a:lnTo>
                  <a:lnTo>
                    <a:pt x="5613" y="16865"/>
                  </a:lnTo>
                  <a:lnTo>
                    <a:pt x="5765" y="16395"/>
                  </a:lnTo>
                  <a:close/>
                </a:path>
                <a:path w="74295" h="19684">
                  <a:moveTo>
                    <a:pt x="6896" y="10909"/>
                  </a:moveTo>
                  <a:lnTo>
                    <a:pt x="6667" y="10426"/>
                  </a:lnTo>
                  <a:lnTo>
                    <a:pt x="6438" y="9944"/>
                  </a:lnTo>
                  <a:lnTo>
                    <a:pt x="5803" y="9753"/>
                  </a:lnTo>
                  <a:lnTo>
                    <a:pt x="5270" y="10007"/>
                  </a:lnTo>
                  <a:lnTo>
                    <a:pt x="4724" y="10261"/>
                  </a:lnTo>
                  <a:lnTo>
                    <a:pt x="4508" y="10896"/>
                  </a:lnTo>
                  <a:lnTo>
                    <a:pt x="5016" y="11861"/>
                  </a:lnTo>
                  <a:lnTo>
                    <a:pt x="5626" y="12001"/>
                  </a:lnTo>
                  <a:lnTo>
                    <a:pt x="6667" y="11518"/>
                  </a:lnTo>
                  <a:lnTo>
                    <a:pt x="6896" y="10909"/>
                  </a:lnTo>
                  <a:close/>
                </a:path>
                <a:path w="74295" h="19684">
                  <a:moveTo>
                    <a:pt x="9448" y="9817"/>
                  </a:moveTo>
                  <a:lnTo>
                    <a:pt x="9220" y="9271"/>
                  </a:lnTo>
                  <a:lnTo>
                    <a:pt x="8991" y="8724"/>
                  </a:lnTo>
                  <a:lnTo>
                    <a:pt x="8318" y="8496"/>
                  </a:lnTo>
                  <a:lnTo>
                    <a:pt x="6972" y="9639"/>
                  </a:lnTo>
                  <a:lnTo>
                    <a:pt x="6972" y="9944"/>
                  </a:lnTo>
                  <a:lnTo>
                    <a:pt x="7988" y="10807"/>
                  </a:lnTo>
                  <a:lnTo>
                    <a:pt x="8293" y="10782"/>
                  </a:lnTo>
                  <a:lnTo>
                    <a:pt x="8432" y="10756"/>
                  </a:lnTo>
                  <a:lnTo>
                    <a:pt x="9156" y="10452"/>
                  </a:lnTo>
                  <a:lnTo>
                    <a:pt x="9448" y="9817"/>
                  </a:lnTo>
                  <a:close/>
                </a:path>
                <a:path w="74295" h="19684">
                  <a:moveTo>
                    <a:pt x="12052" y="8851"/>
                  </a:moveTo>
                  <a:lnTo>
                    <a:pt x="11836" y="8255"/>
                  </a:lnTo>
                  <a:lnTo>
                    <a:pt x="11620" y="7658"/>
                  </a:lnTo>
                  <a:lnTo>
                    <a:pt x="10909" y="7366"/>
                  </a:lnTo>
                  <a:lnTo>
                    <a:pt x="10248" y="7607"/>
                  </a:lnTo>
                  <a:lnTo>
                    <a:pt x="9906" y="7721"/>
                  </a:lnTo>
                  <a:lnTo>
                    <a:pt x="9664" y="7975"/>
                  </a:lnTo>
                  <a:lnTo>
                    <a:pt x="9525" y="8255"/>
                  </a:lnTo>
                  <a:lnTo>
                    <a:pt x="9398" y="8547"/>
                  </a:lnTo>
                  <a:lnTo>
                    <a:pt x="9372" y="8864"/>
                  </a:lnTo>
                  <a:lnTo>
                    <a:pt x="9499" y="9156"/>
                  </a:lnTo>
                  <a:lnTo>
                    <a:pt x="9613" y="9448"/>
                  </a:lnTo>
                  <a:lnTo>
                    <a:pt x="9855" y="9664"/>
                  </a:lnTo>
                  <a:lnTo>
                    <a:pt x="10134" y="9766"/>
                  </a:lnTo>
                  <a:lnTo>
                    <a:pt x="10426" y="9880"/>
                  </a:lnTo>
                  <a:lnTo>
                    <a:pt x="10756" y="9867"/>
                  </a:lnTo>
                  <a:lnTo>
                    <a:pt x="11709" y="9525"/>
                  </a:lnTo>
                  <a:lnTo>
                    <a:pt x="12052" y="8851"/>
                  </a:lnTo>
                  <a:close/>
                </a:path>
                <a:path w="74295" h="19684">
                  <a:moveTo>
                    <a:pt x="13576" y="17297"/>
                  </a:moveTo>
                  <a:lnTo>
                    <a:pt x="13411" y="16878"/>
                  </a:lnTo>
                  <a:lnTo>
                    <a:pt x="13246" y="16446"/>
                  </a:lnTo>
                  <a:lnTo>
                    <a:pt x="12725" y="16268"/>
                  </a:lnTo>
                  <a:lnTo>
                    <a:pt x="12255" y="16459"/>
                  </a:lnTo>
                  <a:lnTo>
                    <a:pt x="11785" y="16662"/>
                  </a:lnTo>
                  <a:lnTo>
                    <a:pt x="11557" y="17157"/>
                  </a:lnTo>
                  <a:lnTo>
                    <a:pt x="11747" y="17576"/>
                  </a:lnTo>
                  <a:lnTo>
                    <a:pt x="11938" y="17995"/>
                  </a:lnTo>
                  <a:lnTo>
                    <a:pt x="12446" y="18173"/>
                  </a:lnTo>
                  <a:lnTo>
                    <a:pt x="12903" y="17995"/>
                  </a:lnTo>
                  <a:lnTo>
                    <a:pt x="13347" y="17805"/>
                  </a:lnTo>
                  <a:lnTo>
                    <a:pt x="13576" y="17297"/>
                  </a:lnTo>
                  <a:close/>
                </a:path>
                <a:path w="74295" h="19684">
                  <a:moveTo>
                    <a:pt x="14909" y="12382"/>
                  </a:moveTo>
                  <a:lnTo>
                    <a:pt x="14782" y="11988"/>
                  </a:lnTo>
                  <a:lnTo>
                    <a:pt x="14655" y="11595"/>
                  </a:lnTo>
                  <a:lnTo>
                    <a:pt x="14198" y="11404"/>
                  </a:lnTo>
                  <a:lnTo>
                    <a:pt x="13766" y="11544"/>
                  </a:lnTo>
                  <a:lnTo>
                    <a:pt x="13347" y="11684"/>
                  </a:lnTo>
                  <a:lnTo>
                    <a:pt x="13106" y="12115"/>
                  </a:lnTo>
                  <a:lnTo>
                    <a:pt x="13246" y="12496"/>
                  </a:lnTo>
                  <a:lnTo>
                    <a:pt x="13398" y="12890"/>
                  </a:lnTo>
                  <a:lnTo>
                    <a:pt x="13843" y="13093"/>
                  </a:lnTo>
                  <a:lnTo>
                    <a:pt x="14681" y="12814"/>
                  </a:lnTo>
                  <a:lnTo>
                    <a:pt x="14909" y="12382"/>
                  </a:lnTo>
                  <a:close/>
                </a:path>
                <a:path w="74295" h="19684">
                  <a:moveTo>
                    <a:pt x="15621" y="16510"/>
                  </a:moveTo>
                  <a:lnTo>
                    <a:pt x="15494" y="16116"/>
                  </a:lnTo>
                  <a:lnTo>
                    <a:pt x="15354" y="15709"/>
                  </a:lnTo>
                  <a:lnTo>
                    <a:pt x="14897" y="15519"/>
                  </a:lnTo>
                  <a:lnTo>
                    <a:pt x="14452" y="15684"/>
                  </a:lnTo>
                  <a:lnTo>
                    <a:pt x="14020" y="15836"/>
                  </a:lnTo>
                  <a:lnTo>
                    <a:pt x="13792" y="16281"/>
                  </a:lnTo>
                  <a:lnTo>
                    <a:pt x="13944" y="16675"/>
                  </a:lnTo>
                  <a:lnTo>
                    <a:pt x="14097" y="17068"/>
                  </a:lnTo>
                  <a:lnTo>
                    <a:pt x="14554" y="17259"/>
                  </a:lnTo>
                  <a:lnTo>
                    <a:pt x="15392" y="16954"/>
                  </a:lnTo>
                  <a:lnTo>
                    <a:pt x="15621" y="16510"/>
                  </a:lnTo>
                  <a:close/>
                </a:path>
                <a:path w="74295" h="19684">
                  <a:moveTo>
                    <a:pt x="17360" y="11684"/>
                  </a:moveTo>
                  <a:lnTo>
                    <a:pt x="17246" y="11252"/>
                  </a:lnTo>
                  <a:lnTo>
                    <a:pt x="17132" y="10807"/>
                  </a:lnTo>
                  <a:lnTo>
                    <a:pt x="16637" y="10566"/>
                  </a:lnTo>
                  <a:lnTo>
                    <a:pt x="16154" y="10706"/>
                  </a:lnTo>
                  <a:lnTo>
                    <a:pt x="15913" y="10769"/>
                  </a:lnTo>
                  <a:lnTo>
                    <a:pt x="15722" y="10922"/>
                  </a:lnTo>
                  <a:lnTo>
                    <a:pt x="15494" y="11303"/>
                  </a:lnTo>
                  <a:lnTo>
                    <a:pt x="15455" y="11531"/>
                  </a:lnTo>
                  <a:lnTo>
                    <a:pt x="15532" y="11747"/>
                  </a:lnTo>
                  <a:lnTo>
                    <a:pt x="15595" y="11963"/>
                  </a:lnTo>
                  <a:lnTo>
                    <a:pt x="15748" y="12128"/>
                  </a:lnTo>
                  <a:lnTo>
                    <a:pt x="15951" y="12217"/>
                  </a:lnTo>
                  <a:lnTo>
                    <a:pt x="16141" y="12319"/>
                  </a:lnTo>
                  <a:lnTo>
                    <a:pt x="16383" y="12344"/>
                  </a:lnTo>
                  <a:lnTo>
                    <a:pt x="16624" y="12280"/>
                  </a:lnTo>
                  <a:lnTo>
                    <a:pt x="17081" y="12153"/>
                  </a:lnTo>
                  <a:lnTo>
                    <a:pt x="17360" y="11684"/>
                  </a:lnTo>
                  <a:close/>
                </a:path>
                <a:path w="74295" h="19684">
                  <a:moveTo>
                    <a:pt x="17500" y="2667"/>
                  </a:moveTo>
                  <a:lnTo>
                    <a:pt x="17272" y="1638"/>
                  </a:lnTo>
                  <a:lnTo>
                    <a:pt x="17056" y="609"/>
                  </a:lnTo>
                  <a:lnTo>
                    <a:pt x="15925" y="0"/>
                  </a:lnTo>
                  <a:lnTo>
                    <a:pt x="14770" y="266"/>
                  </a:lnTo>
                  <a:lnTo>
                    <a:pt x="13627" y="584"/>
                  </a:lnTo>
                  <a:lnTo>
                    <a:pt x="12954" y="1689"/>
                  </a:lnTo>
                  <a:lnTo>
                    <a:pt x="13258" y="2692"/>
                  </a:lnTo>
                  <a:lnTo>
                    <a:pt x="13563" y="3708"/>
                  </a:lnTo>
                  <a:lnTo>
                    <a:pt x="14668" y="4267"/>
                  </a:lnTo>
                  <a:lnTo>
                    <a:pt x="15735" y="3962"/>
                  </a:lnTo>
                  <a:lnTo>
                    <a:pt x="16814" y="3721"/>
                  </a:lnTo>
                  <a:lnTo>
                    <a:pt x="17500" y="2667"/>
                  </a:lnTo>
                  <a:close/>
                </a:path>
                <a:path w="74295" h="19684">
                  <a:moveTo>
                    <a:pt x="17703" y="15798"/>
                  </a:moveTo>
                  <a:lnTo>
                    <a:pt x="17602" y="15443"/>
                  </a:lnTo>
                  <a:lnTo>
                    <a:pt x="17487" y="15074"/>
                  </a:lnTo>
                  <a:lnTo>
                    <a:pt x="17081" y="14884"/>
                  </a:lnTo>
                  <a:lnTo>
                    <a:pt x="16687" y="14998"/>
                  </a:lnTo>
                  <a:lnTo>
                    <a:pt x="16294" y="15125"/>
                  </a:lnTo>
                  <a:lnTo>
                    <a:pt x="16065" y="15519"/>
                  </a:lnTo>
                  <a:lnTo>
                    <a:pt x="16179" y="15875"/>
                  </a:lnTo>
                  <a:lnTo>
                    <a:pt x="16294" y="16230"/>
                  </a:lnTo>
                  <a:lnTo>
                    <a:pt x="16700" y="16421"/>
                  </a:lnTo>
                  <a:lnTo>
                    <a:pt x="17094" y="16306"/>
                  </a:lnTo>
                  <a:lnTo>
                    <a:pt x="17475" y="16192"/>
                  </a:lnTo>
                  <a:lnTo>
                    <a:pt x="17703" y="15798"/>
                  </a:lnTo>
                  <a:close/>
                </a:path>
                <a:path w="74295" h="19684">
                  <a:moveTo>
                    <a:pt x="19850" y="11112"/>
                  </a:moveTo>
                  <a:lnTo>
                    <a:pt x="19748" y="10629"/>
                  </a:lnTo>
                  <a:lnTo>
                    <a:pt x="19646" y="10147"/>
                  </a:lnTo>
                  <a:lnTo>
                    <a:pt x="19113" y="9842"/>
                  </a:lnTo>
                  <a:lnTo>
                    <a:pt x="18580" y="9969"/>
                  </a:lnTo>
                  <a:lnTo>
                    <a:pt x="18034" y="10083"/>
                  </a:lnTo>
                  <a:lnTo>
                    <a:pt x="17716" y="10604"/>
                  </a:lnTo>
                  <a:lnTo>
                    <a:pt x="17970" y="11569"/>
                  </a:lnTo>
                  <a:lnTo>
                    <a:pt x="18478" y="11836"/>
                  </a:lnTo>
                  <a:lnTo>
                    <a:pt x="19519" y="11607"/>
                  </a:lnTo>
                  <a:lnTo>
                    <a:pt x="19850" y="11112"/>
                  </a:lnTo>
                  <a:close/>
                </a:path>
                <a:path w="74295" h="19684">
                  <a:moveTo>
                    <a:pt x="22377" y="10655"/>
                  </a:moveTo>
                  <a:lnTo>
                    <a:pt x="22288" y="10121"/>
                  </a:lnTo>
                  <a:lnTo>
                    <a:pt x="22199" y="9588"/>
                  </a:lnTo>
                  <a:lnTo>
                    <a:pt x="21640" y="9232"/>
                  </a:lnTo>
                  <a:lnTo>
                    <a:pt x="21056" y="9347"/>
                  </a:lnTo>
                  <a:lnTo>
                    <a:pt x="20904" y="9372"/>
                  </a:lnTo>
                  <a:lnTo>
                    <a:pt x="20764" y="9423"/>
                  </a:lnTo>
                  <a:lnTo>
                    <a:pt x="20142" y="10261"/>
                  </a:lnTo>
                  <a:lnTo>
                    <a:pt x="20243" y="10782"/>
                  </a:lnTo>
                  <a:lnTo>
                    <a:pt x="21132" y="11290"/>
                  </a:lnTo>
                  <a:lnTo>
                    <a:pt x="21285" y="11290"/>
                  </a:lnTo>
                  <a:lnTo>
                    <a:pt x="21424" y="11264"/>
                  </a:lnTo>
                  <a:lnTo>
                    <a:pt x="21983" y="11176"/>
                  </a:lnTo>
                  <a:lnTo>
                    <a:pt x="22377" y="10655"/>
                  </a:lnTo>
                  <a:close/>
                </a:path>
                <a:path w="74295" h="19684">
                  <a:moveTo>
                    <a:pt x="24904" y="10337"/>
                  </a:moveTo>
                  <a:lnTo>
                    <a:pt x="24841" y="9753"/>
                  </a:lnTo>
                  <a:lnTo>
                    <a:pt x="24777" y="9169"/>
                  </a:lnTo>
                  <a:lnTo>
                    <a:pt x="24193" y="8763"/>
                  </a:lnTo>
                  <a:lnTo>
                    <a:pt x="23228" y="8877"/>
                  </a:lnTo>
                  <a:lnTo>
                    <a:pt x="22948" y="9055"/>
                  </a:lnTo>
                  <a:lnTo>
                    <a:pt x="22771" y="9283"/>
                  </a:lnTo>
                  <a:lnTo>
                    <a:pt x="22593" y="9499"/>
                  </a:lnTo>
                  <a:lnTo>
                    <a:pt x="22504" y="9791"/>
                  </a:lnTo>
                  <a:lnTo>
                    <a:pt x="22606" y="10363"/>
                  </a:lnTo>
                  <a:lnTo>
                    <a:pt x="22771" y="10604"/>
                  </a:lnTo>
                  <a:lnTo>
                    <a:pt x="23012" y="10756"/>
                  </a:lnTo>
                  <a:lnTo>
                    <a:pt x="23241" y="10922"/>
                  </a:lnTo>
                  <a:lnTo>
                    <a:pt x="23533" y="10972"/>
                  </a:lnTo>
                  <a:lnTo>
                    <a:pt x="23850" y="10947"/>
                  </a:lnTo>
                  <a:lnTo>
                    <a:pt x="24460" y="10871"/>
                  </a:lnTo>
                  <a:lnTo>
                    <a:pt x="24904" y="10337"/>
                  </a:lnTo>
                  <a:close/>
                </a:path>
                <a:path w="74295" h="19684">
                  <a:moveTo>
                    <a:pt x="26517" y="17932"/>
                  </a:moveTo>
                  <a:lnTo>
                    <a:pt x="26441" y="17157"/>
                  </a:lnTo>
                  <a:lnTo>
                    <a:pt x="26073" y="16891"/>
                  </a:lnTo>
                  <a:lnTo>
                    <a:pt x="25222" y="16992"/>
                  </a:lnTo>
                  <a:lnTo>
                    <a:pt x="24930" y="17348"/>
                  </a:lnTo>
                  <a:lnTo>
                    <a:pt x="24980" y="17729"/>
                  </a:lnTo>
                  <a:lnTo>
                    <a:pt x="25031" y="18110"/>
                  </a:lnTo>
                  <a:lnTo>
                    <a:pt x="25412" y="18376"/>
                  </a:lnTo>
                  <a:lnTo>
                    <a:pt x="26225" y="18275"/>
                  </a:lnTo>
                  <a:lnTo>
                    <a:pt x="26517" y="17932"/>
                  </a:lnTo>
                  <a:close/>
                </a:path>
                <a:path w="74295" h="19684">
                  <a:moveTo>
                    <a:pt x="26746" y="14097"/>
                  </a:moveTo>
                  <a:lnTo>
                    <a:pt x="26708" y="13716"/>
                  </a:lnTo>
                  <a:lnTo>
                    <a:pt x="26670" y="13335"/>
                  </a:lnTo>
                  <a:lnTo>
                    <a:pt x="26314" y="13068"/>
                  </a:lnTo>
                  <a:lnTo>
                    <a:pt x="25476" y="13144"/>
                  </a:lnTo>
                  <a:lnTo>
                    <a:pt x="25184" y="13487"/>
                  </a:lnTo>
                  <a:lnTo>
                    <a:pt x="25234" y="13855"/>
                  </a:lnTo>
                  <a:lnTo>
                    <a:pt x="25273" y="14236"/>
                  </a:lnTo>
                  <a:lnTo>
                    <a:pt x="25641" y="14503"/>
                  </a:lnTo>
                  <a:lnTo>
                    <a:pt x="26441" y="14427"/>
                  </a:lnTo>
                  <a:lnTo>
                    <a:pt x="26746" y="14097"/>
                  </a:lnTo>
                  <a:close/>
                </a:path>
                <a:path w="74295" h="19684">
                  <a:moveTo>
                    <a:pt x="28536" y="17741"/>
                  </a:moveTo>
                  <a:lnTo>
                    <a:pt x="28511" y="17386"/>
                  </a:lnTo>
                  <a:lnTo>
                    <a:pt x="28498" y="17043"/>
                  </a:lnTo>
                  <a:lnTo>
                    <a:pt x="28168" y="16789"/>
                  </a:lnTo>
                  <a:lnTo>
                    <a:pt x="27406" y="16840"/>
                  </a:lnTo>
                  <a:lnTo>
                    <a:pt x="27114" y="17145"/>
                  </a:lnTo>
                  <a:lnTo>
                    <a:pt x="27152" y="17487"/>
                  </a:lnTo>
                  <a:lnTo>
                    <a:pt x="27190" y="17830"/>
                  </a:lnTo>
                  <a:lnTo>
                    <a:pt x="27508" y="18097"/>
                  </a:lnTo>
                  <a:lnTo>
                    <a:pt x="27876" y="18059"/>
                  </a:lnTo>
                  <a:lnTo>
                    <a:pt x="28257" y="18034"/>
                  </a:lnTo>
                  <a:lnTo>
                    <a:pt x="28536" y="17741"/>
                  </a:lnTo>
                  <a:close/>
                </a:path>
                <a:path w="74295" h="19684">
                  <a:moveTo>
                    <a:pt x="29083" y="13982"/>
                  </a:moveTo>
                  <a:lnTo>
                    <a:pt x="29070" y="13563"/>
                  </a:lnTo>
                  <a:lnTo>
                    <a:pt x="29057" y="13144"/>
                  </a:lnTo>
                  <a:lnTo>
                    <a:pt x="28663" y="12814"/>
                  </a:lnTo>
                  <a:lnTo>
                    <a:pt x="28206" y="12839"/>
                  </a:lnTo>
                  <a:lnTo>
                    <a:pt x="27965" y="12839"/>
                  </a:lnTo>
                  <a:lnTo>
                    <a:pt x="27774" y="12941"/>
                  </a:lnTo>
                  <a:lnTo>
                    <a:pt x="27482" y="13246"/>
                  </a:lnTo>
                  <a:lnTo>
                    <a:pt x="27406" y="13436"/>
                  </a:lnTo>
                  <a:lnTo>
                    <a:pt x="27432" y="13652"/>
                  </a:lnTo>
                  <a:lnTo>
                    <a:pt x="27444" y="13855"/>
                  </a:lnTo>
                  <a:lnTo>
                    <a:pt x="27546" y="14033"/>
                  </a:lnTo>
                  <a:lnTo>
                    <a:pt x="27711" y="14160"/>
                  </a:lnTo>
                  <a:lnTo>
                    <a:pt x="27863" y="14287"/>
                  </a:lnTo>
                  <a:lnTo>
                    <a:pt x="28067" y="14363"/>
                  </a:lnTo>
                  <a:lnTo>
                    <a:pt x="28295" y="14351"/>
                  </a:lnTo>
                  <a:lnTo>
                    <a:pt x="28740" y="14338"/>
                  </a:lnTo>
                  <a:lnTo>
                    <a:pt x="29083" y="13982"/>
                  </a:lnTo>
                  <a:close/>
                </a:path>
                <a:path w="74295" h="19684">
                  <a:moveTo>
                    <a:pt x="31445" y="13055"/>
                  </a:moveTo>
                  <a:lnTo>
                    <a:pt x="31038" y="12674"/>
                  </a:lnTo>
                  <a:lnTo>
                    <a:pt x="30530" y="12674"/>
                  </a:lnTo>
                  <a:lnTo>
                    <a:pt x="30022" y="12661"/>
                  </a:lnTo>
                  <a:lnTo>
                    <a:pt x="29629" y="13068"/>
                  </a:lnTo>
                  <a:lnTo>
                    <a:pt x="29654" y="13982"/>
                  </a:lnTo>
                  <a:lnTo>
                    <a:pt x="30060" y="14325"/>
                  </a:lnTo>
                  <a:lnTo>
                    <a:pt x="30556" y="14338"/>
                  </a:lnTo>
                  <a:lnTo>
                    <a:pt x="31038" y="14338"/>
                  </a:lnTo>
                  <a:lnTo>
                    <a:pt x="31445" y="13970"/>
                  </a:lnTo>
                  <a:lnTo>
                    <a:pt x="31445" y="13512"/>
                  </a:lnTo>
                  <a:lnTo>
                    <a:pt x="31445" y="13055"/>
                  </a:lnTo>
                  <a:close/>
                </a:path>
                <a:path w="74295" h="19684">
                  <a:moveTo>
                    <a:pt x="33845" y="13093"/>
                  </a:moveTo>
                  <a:lnTo>
                    <a:pt x="33426" y="12661"/>
                  </a:lnTo>
                  <a:lnTo>
                    <a:pt x="32867" y="12636"/>
                  </a:lnTo>
                  <a:lnTo>
                    <a:pt x="32727" y="12623"/>
                  </a:lnTo>
                  <a:lnTo>
                    <a:pt x="32600" y="12636"/>
                  </a:lnTo>
                  <a:lnTo>
                    <a:pt x="32359" y="12725"/>
                  </a:lnTo>
                  <a:lnTo>
                    <a:pt x="31851" y="13512"/>
                  </a:lnTo>
                  <a:lnTo>
                    <a:pt x="31851" y="13766"/>
                  </a:lnTo>
                  <a:lnTo>
                    <a:pt x="31953" y="13982"/>
                  </a:lnTo>
                  <a:lnTo>
                    <a:pt x="32131" y="14147"/>
                  </a:lnTo>
                  <a:lnTo>
                    <a:pt x="33337" y="14465"/>
                  </a:lnTo>
                  <a:lnTo>
                    <a:pt x="33794" y="14084"/>
                  </a:lnTo>
                  <a:lnTo>
                    <a:pt x="33820" y="13589"/>
                  </a:lnTo>
                  <a:lnTo>
                    <a:pt x="33845" y="13093"/>
                  </a:lnTo>
                  <a:close/>
                </a:path>
                <a:path w="74295" h="19684">
                  <a:moveTo>
                    <a:pt x="36245" y="13258"/>
                  </a:moveTo>
                  <a:lnTo>
                    <a:pt x="35801" y="12776"/>
                  </a:lnTo>
                  <a:lnTo>
                    <a:pt x="35204" y="12712"/>
                  </a:lnTo>
                  <a:lnTo>
                    <a:pt x="34912" y="12674"/>
                  </a:lnTo>
                  <a:lnTo>
                    <a:pt x="34632" y="12776"/>
                  </a:lnTo>
                  <a:lnTo>
                    <a:pt x="34429" y="12941"/>
                  </a:lnTo>
                  <a:lnTo>
                    <a:pt x="34213" y="13106"/>
                  </a:lnTo>
                  <a:lnTo>
                    <a:pt x="34086" y="13335"/>
                  </a:lnTo>
                  <a:lnTo>
                    <a:pt x="34074" y="13614"/>
                  </a:lnTo>
                  <a:lnTo>
                    <a:pt x="34048" y="13881"/>
                  </a:lnTo>
                  <a:lnTo>
                    <a:pt x="34150" y="14135"/>
                  </a:lnTo>
                  <a:lnTo>
                    <a:pt x="34328" y="14312"/>
                  </a:lnTo>
                  <a:lnTo>
                    <a:pt x="34505" y="14503"/>
                  </a:lnTo>
                  <a:lnTo>
                    <a:pt x="34759" y="14617"/>
                  </a:lnTo>
                  <a:lnTo>
                    <a:pt x="35039" y="14655"/>
                  </a:lnTo>
                  <a:lnTo>
                    <a:pt x="35610" y="14719"/>
                  </a:lnTo>
                  <a:lnTo>
                    <a:pt x="36118" y="14325"/>
                  </a:lnTo>
                  <a:lnTo>
                    <a:pt x="36182" y="13792"/>
                  </a:lnTo>
                  <a:lnTo>
                    <a:pt x="36245" y="13258"/>
                  </a:lnTo>
                  <a:close/>
                </a:path>
                <a:path w="74295" h="19684">
                  <a:moveTo>
                    <a:pt x="37084" y="17386"/>
                  </a:moveTo>
                  <a:lnTo>
                    <a:pt x="36804" y="17068"/>
                  </a:lnTo>
                  <a:lnTo>
                    <a:pt x="36436" y="17018"/>
                  </a:lnTo>
                  <a:lnTo>
                    <a:pt x="36042" y="16967"/>
                  </a:lnTo>
                  <a:lnTo>
                    <a:pt x="35712" y="17208"/>
                  </a:lnTo>
                  <a:lnTo>
                    <a:pt x="35674" y="17551"/>
                  </a:lnTo>
                  <a:lnTo>
                    <a:pt x="35648" y="17894"/>
                  </a:lnTo>
                  <a:lnTo>
                    <a:pt x="35915" y="18211"/>
                  </a:lnTo>
                  <a:lnTo>
                    <a:pt x="36652" y="18313"/>
                  </a:lnTo>
                  <a:lnTo>
                    <a:pt x="36982" y="18072"/>
                  </a:lnTo>
                  <a:lnTo>
                    <a:pt x="37033" y="17729"/>
                  </a:lnTo>
                  <a:lnTo>
                    <a:pt x="37084" y="17386"/>
                  </a:lnTo>
                  <a:close/>
                </a:path>
                <a:path w="74295" h="19684">
                  <a:moveTo>
                    <a:pt x="46761" y="6553"/>
                  </a:moveTo>
                  <a:lnTo>
                    <a:pt x="46316" y="5842"/>
                  </a:lnTo>
                  <a:lnTo>
                    <a:pt x="45580" y="5638"/>
                  </a:lnTo>
                  <a:lnTo>
                    <a:pt x="44843" y="5448"/>
                  </a:lnTo>
                  <a:lnTo>
                    <a:pt x="44183" y="5816"/>
                  </a:lnTo>
                  <a:lnTo>
                    <a:pt x="43700" y="5092"/>
                  </a:lnTo>
                  <a:lnTo>
                    <a:pt x="42900" y="4902"/>
                  </a:lnTo>
                  <a:lnTo>
                    <a:pt x="42100" y="4737"/>
                  </a:lnTo>
                  <a:lnTo>
                    <a:pt x="41529" y="5105"/>
                  </a:lnTo>
                  <a:lnTo>
                    <a:pt x="41046" y="4457"/>
                  </a:lnTo>
                  <a:lnTo>
                    <a:pt x="40195" y="4292"/>
                  </a:lnTo>
                  <a:lnTo>
                    <a:pt x="39331" y="4165"/>
                  </a:lnTo>
                  <a:lnTo>
                    <a:pt x="38836" y="4508"/>
                  </a:lnTo>
                  <a:lnTo>
                    <a:pt x="38379" y="3962"/>
                  </a:lnTo>
                  <a:lnTo>
                    <a:pt x="37452" y="3835"/>
                  </a:lnTo>
                  <a:lnTo>
                    <a:pt x="36537" y="3733"/>
                  </a:lnTo>
                  <a:lnTo>
                    <a:pt x="36106" y="4064"/>
                  </a:lnTo>
                  <a:lnTo>
                    <a:pt x="35674" y="3581"/>
                  </a:lnTo>
                  <a:lnTo>
                    <a:pt x="34696" y="3492"/>
                  </a:lnTo>
                  <a:lnTo>
                    <a:pt x="33718" y="3441"/>
                  </a:lnTo>
                  <a:lnTo>
                    <a:pt x="33362" y="3733"/>
                  </a:lnTo>
                  <a:lnTo>
                    <a:pt x="32956" y="3314"/>
                  </a:lnTo>
                  <a:lnTo>
                    <a:pt x="31915" y="3276"/>
                  </a:lnTo>
                  <a:lnTo>
                    <a:pt x="30873" y="3276"/>
                  </a:lnTo>
                  <a:lnTo>
                    <a:pt x="30581" y="3543"/>
                  </a:lnTo>
                  <a:lnTo>
                    <a:pt x="30213" y="3200"/>
                  </a:lnTo>
                  <a:lnTo>
                    <a:pt x="29108" y="3213"/>
                  </a:lnTo>
                  <a:lnTo>
                    <a:pt x="28016" y="3263"/>
                  </a:lnTo>
                  <a:lnTo>
                    <a:pt x="27660" y="3619"/>
                  </a:lnTo>
                  <a:lnTo>
                    <a:pt x="27381" y="3378"/>
                  </a:lnTo>
                  <a:lnTo>
                    <a:pt x="26339" y="3441"/>
                  </a:lnTo>
                  <a:lnTo>
                    <a:pt x="25311" y="3530"/>
                  </a:lnTo>
                  <a:lnTo>
                    <a:pt x="24904" y="3987"/>
                  </a:lnTo>
                  <a:lnTo>
                    <a:pt x="24536" y="3708"/>
                  </a:lnTo>
                  <a:lnTo>
                    <a:pt x="23558" y="3810"/>
                  </a:lnTo>
                  <a:lnTo>
                    <a:pt x="22593" y="3949"/>
                  </a:lnTo>
                  <a:lnTo>
                    <a:pt x="22174" y="4457"/>
                  </a:lnTo>
                  <a:lnTo>
                    <a:pt x="21742" y="4165"/>
                  </a:lnTo>
                  <a:lnTo>
                    <a:pt x="20828" y="4305"/>
                  </a:lnTo>
                  <a:lnTo>
                    <a:pt x="19913" y="4483"/>
                  </a:lnTo>
                  <a:lnTo>
                    <a:pt x="19481" y="5067"/>
                  </a:lnTo>
                  <a:lnTo>
                    <a:pt x="18973" y="4762"/>
                  </a:lnTo>
                  <a:lnTo>
                    <a:pt x="18122" y="4927"/>
                  </a:lnTo>
                  <a:lnTo>
                    <a:pt x="17272" y="5130"/>
                  </a:lnTo>
                  <a:lnTo>
                    <a:pt x="16814" y="5816"/>
                  </a:lnTo>
                  <a:lnTo>
                    <a:pt x="16230" y="5499"/>
                  </a:lnTo>
                  <a:lnTo>
                    <a:pt x="15443" y="5702"/>
                  </a:lnTo>
                  <a:lnTo>
                    <a:pt x="14655" y="5930"/>
                  </a:lnTo>
                  <a:lnTo>
                    <a:pt x="14211" y="6680"/>
                  </a:lnTo>
                  <a:lnTo>
                    <a:pt x="13550" y="6375"/>
                  </a:lnTo>
                  <a:lnTo>
                    <a:pt x="12103" y="6832"/>
                  </a:lnTo>
                  <a:lnTo>
                    <a:pt x="11709" y="7581"/>
                  </a:lnTo>
                  <a:lnTo>
                    <a:pt x="11950" y="8229"/>
                  </a:lnTo>
                  <a:lnTo>
                    <a:pt x="12179" y="8877"/>
                  </a:lnTo>
                  <a:lnTo>
                    <a:pt x="12915" y="9182"/>
                  </a:lnTo>
                  <a:lnTo>
                    <a:pt x="13601" y="8953"/>
                  </a:lnTo>
                  <a:lnTo>
                    <a:pt x="14300" y="8737"/>
                  </a:lnTo>
                  <a:lnTo>
                    <a:pt x="14655" y="8115"/>
                  </a:lnTo>
                  <a:lnTo>
                    <a:pt x="15405" y="8470"/>
                  </a:lnTo>
                  <a:lnTo>
                    <a:pt x="16154" y="8267"/>
                  </a:lnTo>
                  <a:lnTo>
                    <a:pt x="16903" y="8077"/>
                  </a:lnTo>
                  <a:lnTo>
                    <a:pt x="17259" y="7518"/>
                  </a:lnTo>
                  <a:lnTo>
                    <a:pt x="17945" y="7886"/>
                  </a:lnTo>
                  <a:lnTo>
                    <a:pt x="18745" y="7696"/>
                  </a:lnTo>
                  <a:lnTo>
                    <a:pt x="19545" y="7531"/>
                  </a:lnTo>
                  <a:lnTo>
                    <a:pt x="19875" y="7061"/>
                  </a:lnTo>
                  <a:lnTo>
                    <a:pt x="20485" y="7429"/>
                  </a:lnTo>
                  <a:lnTo>
                    <a:pt x="21348" y="7264"/>
                  </a:lnTo>
                  <a:lnTo>
                    <a:pt x="22212" y="7124"/>
                  </a:lnTo>
                  <a:lnTo>
                    <a:pt x="22517" y="6731"/>
                  </a:lnTo>
                  <a:lnTo>
                    <a:pt x="23050" y="7086"/>
                  </a:lnTo>
                  <a:lnTo>
                    <a:pt x="23964" y="6959"/>
                  </a:lnTo>
                  <a:lnTo>
                    <a:pt x="24879" y="6858"/>
                  </a:lnTo>
                  <a:lnTo>
                    <a:pt x="25171" y="6527"/>
                  </a:lnTo>
                  <a:lnTo>
                    <a:pt x="25628" y="6858"/>
                  </a:lnTo>
                  <a:lnTo>
                    <a:pt x="26593" y="6769"/>
                  </a:lnTo>
                  <a:lnTo>
                    <a:pt x="27559" y="6718"/>
                  </a:lnTo>
                  <a:lnTo>
                    <a:pt x="27813" y="6464"/>
                  </a:lnTo>
                  <a:lnTo>
                    <a:pt x="28194" y="6769"/>
                  </a:lnTo>
                  <a:lnTo>
                    <a:pt x="29210" y="6718"/>
                  </a:lnTo>
                  <a:lnTo>
                    <a:pt x="30226" y="6718"/>
                  </a:lnTo>
                  <a:lnTo>
                    <a:pt x="30594" y="6375"/>
                  </a:lnTo>
                  <a:lnTo>
                    <a:pt x="30873" y="6616"/>
                  </a:lnTo>
                  <a:lnTo>
                    <a:pt x="31851" y="6616"/>
                  </a:lnTo>
                  <a:lnTo>
                    <a:pt x="32816" y="6654"/>
                  </a:lnTo>
                  <a:lnTo>
                    <a:pt x="33248" y="6286"/>
                  </a:lnTo>
                  <a:lnTo>
                    <a:pt x="33566" y="6604"/>
                  </a:lnTo>
                  <a:lnTo>
                    <a:pt x="34480" y="6654"/>
                  </a:lnTo>
                  <a:lnTo>
                    <a:pt x="35394" y="6731"/>
                  </a:lnTo>
                  <a:lnTo>
                    <a:pt x="35902" y="6350"/>
                  </a:lnTo>
                  <a:lnTo>
                    <a:pt x="36245" y="6718"/>
                  </a:lnTo>
                  <a:lnTo>
                    <a:pt x="37109" y="6807"/>
                  </a:lnTo>
                  <a:lnTo>
                    <a:pt x="37973" y="6934"/>
                  </a:lnTo>
                  <a:lnTo>
                    <a:pt x="38557" y="6515"/>
                  </a:lnTo>
                  <a:lnTo>
                    <a:pt x="38925" y="6959"/>
                  </a:lnTo>
                  <a:lnTo>
                    <a:pt x="39738" y="7086"/>
                  </a:lnTo>
                  <a:lnTo>
                    <a:pt x="40538" y="7239"/>
                  </a:lnTo>
                  <a:lnTo>
                    <a:pt x="41198" y="6819"/>
                  </a:lnTo>
                  <a:lnTo>
                    <a:pt x="41592" y="7340"/>
                  </a:lnTo>
                  <a:lnTo>
                    <a:pt x="42354" y="7493"/>
                  </a:lnTo>
                  <a:lnTo>
                    <a:pt x="43103" y="7683"/>
                  </a:lnTo>
                  <a:lnTo>
                    <a:pt x="43840" y="7264"/>
                  </a:lnTo>
                  <a:lnTo>
                    <a:pt x="44246" y="7848"/>
                  </a:lnTo>
                  <a:lnTo>
                    <a:pt x="44945" y="8026"/>
                  </a:lnTo>
                  <a:lnTo>
                    <a:pt x="45643" y="8229"/>
                  </a:lnTo>
                  <a:lnTo>
                    <a:pt x="46367" y="7861"/>
                  </a:lnTo>
                  <a:lnTo>
                    <a:pt x="46558" y="7200"/>
                  </a:lnTo>
                  <a:lnTo>
                    <a:pt x="46761" y="6553"/>
                  </a:lnTo>
                  <a:close/>
                </a:path>
                <a:path w="74295" h="19684">
                  <a:moveTo>
                    <a:pt x="49263" y="7391"/>
                  </a:moveTo>
                  <a:lnTo>
                    <a:pt x="48882" y="6731"/>
                  </a:lnTo>
                  <a:lnTo>
                    <a:pt x="48209" y="6489"/>
                  </a:lnTo>
                  <a:lnTo>
                    <a:pt x="47536" y="6286"/>
                  </a:lnTo>
                  <a:lnTo>
                    <a:pt x="46837" y="6629"/>
                  </a:lnTo>
                  <a:lnTo>
                    <a:pt x="46659" y="7239"/>
                  </a:lnTo>
                  <a:lnTo>
                    <a:pt x="46482" y="7848"/>
                  </a:lnTo>
                  <a:lnTo>
                    <a:pt x="46863" y="8496"/>
                  </a:lnTo>
                  <a:lnTo>
                    <a:pt x="47510" y="8686"/>
                  </a:lnTo>
                  <a:lnTo>
                    <a:pt x="48145" y="8915"/>
                  </a:lnTo>
                  <a:lnTo>
                    <a:pt x="48844" y="8597"/>
                  </a:lnTo>
                  <a:lnTo>
                    <a:pt x="49047" y="8001"/>
                  </a:lnTo>
                  <a:lnTo>
                    <a:pt x="49263" y="7391"/>
                  </a:lnTo>
                  <a:close/>
                </a:path>
                <a:path w="74295" h="19684">
                  <a:moveTo>
                    <a:pt x="51727" y="8356"/>
                  </a:moveTo>
                  <a:lnTo>
                    <a:pt x="51422" y="7708"/>
                  </a:lnTo>
                  <a:lnTo>
                    <a:pt x="50800" y="7467"/>
                  </a:lnTo>
                  <a:lnTo>
                    <a:pt x="50190" y="7239"/>
                  </a:lnTo>
                  <a:lnTo>
                    <a:pt x="49530" y="7543"/>
                  </a:lnTo>
                  <a:lnTo>
                    <a:pt x="49339" y="8089"/>
                  </a:lnTo>
                  <a:lnTo>
                    <a:pt x="49149" y="8648"/>
                  </a:lnTo>
                  <a:lnTo>
                    <a:pt x="49479" y="9258"/>
                  </a:lnTo>
                  <a:lnTo>
                    <a:pt x="50063" y="9474"/>
                  </a:lnTo>
                  <a:lnTo>
                    <a:pt x="50647" y="9702"/>
                  </a:lnTo>
                  <a:lnTo>
                    <a:pt x="51295" y="9448"/>
                  </a:lnTo>
                  <a:lnTo>
                    <a:pt x="51727" y="8356"/>
                  </a:lnTo>
                  <a:close/>
                </a:path>
                <a:path w="74295" h="19684">
                  <a:moveTo>
                    <a:pt x="52412" y="17678"/>
                  </a:moveTo>
                  <a:lnTo>
                    <a:pt x="52044" y="16751"/>
                  </a:lnTo>
                  <a:lnTo>
                    <a:pt x="51206" y="16357"/>
                  </a:lnTo>
                  <a:lnTo>
                    <a:pt x="50355" y="15989"/>
                  </a:lnTo>
                  <a:lnTo>
                    <a:pt x="49936" y="16141"/>
                  </a:lnTo>
                  <a:lnTo>
                    <a:pt x="49796" y="15836"/>
                  </a:lnTo>
                  <a:lnTo>
                    <a:pt x="48983" y="15494"/>
                  </a:lnTo>
                  <a:lnTo>
                    <a:pt x="48171" y="15189"/>
                  </a:lnTo>
                  <a:lnTo>
                    <a:pt x="47701" y="15379"/>
                  </a:lnTo>
                  <a:lnTo>
                    <a:pt x="47536" y="15036"/>
                  </a:lnTo>
                  <a:lnTo>
                    <a:pt x="46748" y="14744"/>
                  </a:lnTo>
                  <a:lnTo>
                    <a:pt x="45961" y="14490"/>
                  </a:lnTo>
                  <a:lnTo>
                    <a:pt x="45453" y="14732"/>
                  </a:lnTo>
                  <a:lnTo>
                    <a:pt x="45237" y="14351"/>
                  </a:lnTo>
                  <a:lnTo>
                    <a:pt x="44488" y="14122"/>
                  </a:lnTo>
                  <a:lnTo>
                    <a:pt x="43726" y="13906"/>
                  </a:lnTo>
                  <a:lnTo>
                    <a:pt x="43180" y="14211"/>
                  </a:lnTo>
                  <a:lnTo>
                    <a:pt x="42900" y="13779"/>
                  </a:lnTo>
                  <a:lnTo>
                    <a:pt x="42176" y="13601"/>
                  </a:lnTo>
                  <a:lnTo>
                    <a:pt x="41465" y="13436"/>
                  </a:lnTo>
                  <a:lnTo>
                    <a:pt x="40881" y="13779"/>
                  </a:lnTo>
                  <a:lnTo>
                    <a:pt x="40551" y="13322"/>
                  </a:lnTo>
                  <a:lnTo>
                    <a:pt x="39192" y="13068"/>
                  </a:lnTo>
                  <a:lnTo>
                    <a:pt x="38569" y="13487"/>
                  </a:lnTo>
                  <a:lnTo>
                    <a:pt x="38176" y="12992"/>
                  </a:lnTo>
                  <a:lnTo>
                    <a:pt x="37541" y="12890"/>
                  </a:lnTo>
                  <a:lnTo>
                    <a:pt x="36906" y="12801"/>
                  </a:lnTo>
                  <a:lnTo>
                    <a:pt x="36334" y="13233"/>
                  </a:lnTo>
                  <a:lnTo>
                    <a:pt x="36207" y="14389"/>
                  </a:lnTo>
                  <a:lnTo>
                    <a:pt x="36652" y="14884"/>
                  </a:lnTo>
                  <a:lnTo>
                    <a:pt x="37261" y="14973"/>
                  </a:lnTo>
                  <a:lnTo>
                    <a:pt x="37871" y="15074"/>
                  </a:lnTo>
                  <a:lnTo>
                    <a:pt x="38379" y="14732"/>
                  </a:lnTo>
                  <a:lnTo>
                    <a:pt x="38823" y="15278"/>
                  </a:lnTo>
                  <a:lnTo>
                    <a:pt x="39471" y="15392"/>
                  </a:lnTo>
                  <a:lnTo>
                    <a:pt x="40106" y="15532"/>
                  </a:lnTo>
                  <a:lnTo>
                    <a:pt x="40576" y="15252"/>
                  </a:lnTo>
                  <a:lnTo>
                    <a:pt x="40957" y="15773"/>
                  </a:lnTo>
                  <a:lnTo>
                    <a:pt x="41630" y="15925"/>
                  </a:lnTo>
                  <a:lnTo>
                    <a:pt x="42303" y="16103"/>
                  </a:lnTo>
                  <a:lnTo>
                    <a:pt x="42748" y="15862"/>
                  </a:lnTo>
                  <a:lnTo>
                    <a:pt x="43078" y="16357"/>
                  </a:lnTo>
                  <a:lnTo>
                    <a:pt x="43789" y="16560"/>
                  </a:lnTo>
                  <a:lnTo>
                    <a:pt x="44488" y="16776"/>
                  </a:lnTo>
                  <a:lnTo>
                    <a:pt x="44869" y="16586"/>
                  </a:lnTo>
                  <a:lnTo>
                    <a:pt x="45148" y="17056"/>
                  </a:lnTo>
                  <a:lnTo>
                    <a:pt x="45885" y="17284"/>
                  </a:lnTo>
                  <a:lnTo>
                    <a:pt x="46621" y="17564"/>
                  </a:lnTo>
                  <a:lnTo>
                    <a:pt x="46951" y="17424"/>
                  </a:lnTo>
                  <a:lnTo>
                    <a:pt x="47180" y="17843"/>
                  </a:lnTo>
                  <a:lnTo>
                    <a:pt x="47942" y="18122"/>
                  </a:lnTo>
                  <a:lnTo>
                    <a:pt x="48704" y="18453"/>
                  </a:lnTo>
                  <a:lnTo>
                    <a:pt x="49009" y="18338"/>
                  </a:lnTo>
                  <a:lnTo>
                    <a:pt x="49187" y="18732"/>
                  </a:lnTo>
                  <a:lnTo>
                    <a:pt x="49974" y="19075"/>
                  </a:lnTo>
                  <a:lnTo>
                    <a:pt x="50749" y="19443"/>
                  </a:lnTo>
                  <a:lnTo>
                    <a:pt x="51676" y="19151"/>
                  </a:lnTo>
                  <a:lnTo>
                    <a:pt x="52412" y="17678"/>
                  </a:lnTo>
                  <a:close/>
                </a:path>
                <a:path w="74295" h="19684">
                  <a:moveTo>
                    <a:pt x="54140" y="9423"/>
                  </a:moveTo>
                  <a:lnTo>
                    <a:pt x="53873" y="8826"/>
                  </a:lnTo>
                  <a:lnTo>
                    <a:pt x="52781" y="8343"/>
                  </a:lnTo>
                  <a:lnTo>
                    <a:pt x="52158" y="8585"/>
                  </a:lnTo>
                  <a:lnTo>
                    <a:pt x="51955" y="9080"/>
                  </a:lnTo>
                  <a:lnTo>
                    <a:pt x="51752" y="9588"/>
                  </a:lnTo>
                  <a:lnTo>
                    <a:pt x="52031" y="10160"/>
                  </a:lnTo>
                  <a:lnTo>
                    <a:pt x="52552" y="10375"/>
                  </a:lnTo>
                  <a:lnTo>
                    <a:pt x="53086" y="10617"/>
                  </a:lnTo>
                  <a:lnTo>
                    <a:pt x="53695" y="10414"/>
                  </a:lnTo>
                  <a:lnTo>
                    <a:pt x="53911" y="9918"/>
                  </a:lnTo>
                  <a:lnTo>
                    <a:pt x="54140" y="9423"/>
                  </a:lnTo>
                  <a:close/>
                </a:path>
                <a:path w="74295" h="19684">
                  <a:moveTo>
                    <a:pt x="56489" y="15455"/>
                  </a:moveTo>
                  <a:lnTo>
                    <a:pt x="56248" y="14732"/>
                  </a:lnTo>
                  <a:lnTo>
                    <a:pt x="55626" y="14389"/>
                  </a:lnTo>
                  <a:lnTo>
                    <a:pt x="55003" y="14071"/>
                  </a:lnTo>
                  <a:lnTo>
                    <a:pt x="54343" y="14274"/>
                  </a:lnTo>
                  <a:lnTo>
                    <a:pt x="54051" y="13512"/>
                  </a:lnTo>
                  <a:lnTo>
                    <a:pt x="53378" y="13182"/>
                  </a:lnTo>
                  <a:lnTo>
                    <a:pt x="52692" y="12877"/>
                  </a:lnTo>
                  <a:lnTo>
                    <a:pt x="52108" y="13081"/>
                  </a:lnTo>
                  <a:lnTo>
                    <a:pt x="51816" y="12407"/>
                  </a:lnTo>
                  <a:lnTo>
                    <a:pt x="51079" y="12077"/>
                  </a:lnTo>
                  <a:lnTo>
                    <a:pt x="50330" y="11785"/>
                  </a:lnTo>
                  <a:lnTo>
                    <a:pt x="49809" y="11988"/>
                  </a:lnTo>
                  <a:lnTo>
                    <a:pt x="49517" y="11391"/>
                  </a:lnTo>
                  <a:lnTo>
                    <a:pt x="48729" y="11087"/>
                  </a:lnTo>
                  <a:lnTo>
                    <a:pt x="47917" y="10807"/>
                  </a:lnTo>
                  <a:lnTo>
                    <a:pt x="47459" y="11010"/>
                  </a:lnTo>
                  <a:lnTo>
                    <a:pt x="47167" y="10490"/>
                  </a:lnTo>
                  <a:lnTo>
                    <a:pt x="46316" y="10210"/>
                  </a:lnTo>
                  <a:lnTo>
                    <a:pt x="45440" y="9956"/>
                  </a:lnTo>
                  <a:lnTo>
                    <a:pt x="45059" y="10147"/>
                  </a:lnTo>
                  <a:lnTo>
                    <a:pt x="44792" y="9702"/>
                  </a:lnTo>
                  <a:lnTo>
                    <a:pt x="43865" y="9448"/>
                  </a:lnTo>
                  <a:lnTo>
                    <a:pt x="42938" y="9232"/>
                  </a:lnTo>
                  <a:lnTo>
                    <a:pt x="42621" y="9410"/>
                  </a:lnTo>
                  <a:lnTo>
                    <a:pt x="42354" y="9017"/>
                  </a:lnTo>
                  <a:lnTo>
                    <a:pt x="41376" y="8801"/>
                  </a:lnTo>
                  <a:lnTo>
                    <a:pt x="40386" y="8623"/>
                  </a:lnTo>
                  <a:lnTo>
                    <a:pt x="39979" y="8877"/>
                  </a:lnTo>
                  <a:lnTo>
                    <a:pt x="39776" y="8610"/>
                  </a:lnTo>
                  <a:lnTo>
                    <a:pt x="38823" y="8445"/>
                  </a:lnTo>
                  <a:lnTo>
                    <a:pt x="37884" y="8318"/>
                  </a:lnTo>
                  <a:lnTo>
                    <a:pt x="37439" y="8636"/>
                  </a:lnTo>
                  <a:lnTo>
                    <a:pt x="37172" y="8305"/>
                  </a:lnTo>
                  <a:lnTo>
                    <a:pt x="36271" y="8191"/>
                  </a:lnTo>
                  <a:lnTo>
                    <a:pt x="35369" y="8115"/>
                  </a:lnTo>
                  <a:lnTo>
                    <a:pt x="34899" y="8496"/>
                  </a:lnTo>
                  <a:lnTo>
                    <a:pt x="34569" y="8140"/>
                  </a:lnTo>
                  <a:lnTo>
                    <a:pt x="33718" y="8077"/>
                  </a:lnTo>
                  <a:lnTo>
                    <a:pt x="32867" y="8039"/>
                  </a:lnTo>
                  <a:lnTo>
                    <a:pt x="32346" y="8496"/>
                  </a:lnTo>
                  <a:lnTo>
                    <a:pt x="31965" y="8115"/>
                  </a:lnTo>
                  <a:lnTo>
                    <a:pt x="31153" y="8089"/>
                  </a:lnTo>
                  <a:lnTo>
                    <a:pt x="30353" y="8089"/>
                  </a:lnTo>
                  <a:lnTo>
                    <a:pt x="29819" y="8597"/>
                  </a:lnTo>
                  <a:lnTo>
                    <a:pt x="29362" y="8191"/>
                  </a:lnTo>
                  <a:lnTo>
                    <a:pt x="28600" y="8204"/>
                  </a:lnTo>
                  <a:lnTo>
                    <a:pt x="27851" y="8242"/>
                  </a:lnTo>
                  <a:lnTo>
                    <a:pt x="27292" y="8839"/>
                  </a:lnTo>
                  <a:lnTo>
                    <a:pt x="26771" y="8407"/>
                  </a:lnTo>
                  <a:lnTo>
                    <a:pt x="25361" y="8534"/>
                  </a:lnTo>
                  <a:lnTo>
                    <a:pt x="24866" y="9118"/>
                  </a:lnTo>
                  <a:lnTo>
                    <a:pt x="25019" y="10375"/>
                  </a:lnTo>
                  <a:lnTo>
                    <a:pt x="25615" y="10795"/>
                  </a:lnTo>
                  <a:lnTo>
                    <a:pt x="26276" y="10731"/>
                  </a:lnTo>
                  <a:lnTo>
                    <a:pt x="26936" y="10693"/>
                  </a:lnTo>
                  <a:lnTo>
                    <a:pt x="27381" y="10198"/>
                  </a:lnTo>
                  <a:lnTo>
                    <a:pt x="28003" y="10680"/>
                  </a:lnTo>
                  <a:lnTo>
                    <a:pt x="29425" y="10629"/>
                  </a:lnTo>
                  <a:lnTo>
                    <a:pt x="29845" y="10223"/>
                  </a:lnTo>
                  <a:lnTo>
                    <a:pt x="30391" y="10693"/>
                  </a:lnTo>
                  <a:lnTo>
                    <a:pt x="31140" y="10693"/>
                  </a:lnTo>
                  <a:lnTo>
                    <a:pt x="31902" y="10706"/>
                  </a:lnTo>
                  <a:lnTo>
                    <a:pt x="32296" y="10350"/>
                  </a:lnTo>
                  <a:lnTo>
                    <a:pt x="32778" y="10795"/>
                  </a:lnTo>
                  <a:lnTo>
                    <a:pt x="33578" y="10833"/>
                  </a:lnTo>
                  <a:lnTo>
                    <a:pt x="34378" y="10883"/>
                  </a:lnTo>
                  <a:lnTo>
                    <a:pt x="34734" y="10604"/>
                  </a:lnTo>
                  <a:lnTo>
                    <a:pt x="35128" y="11023"/>
                  </a:lnTo>
                  <a:lnTo>
                    <a:pt x="35966" y="11099"/>
                  </a:lnTo>
                  <a:lnTo>
                    <a:pt x="36817" y="11201"/>
                  </a:lnTo>
                  <a:lnTo>
                    <a:pt x="37134" y="10972"/>
                  </a:lnTo>
                  <a:lnTo>
                    <a:pt x="37490" y="11366"/>
                  </a:lnTo>
                  <a:lnTo>
                    <a:pt x="38366" y="11480"/>
                  </a:lnTo>
                  <a:lnTo>
                    <a:pt x="39243" y="11633"/>
                  </a:lnTo>
                  <a:lnTo>
                    <a:pt x="39535" y="11442"/>
                  </a:lnTo>
                  <a:lnTo>
                    <a:pt x="39814" y="11811"/>
                  </a:lnTo>
                  <a:lnTo>
                    <a:pt x="40728" y="11976"/>
                  </a:lnTo>
                  <a:lnTo>
                    <a:pt x="41643" y="12179"/>
                  </a:lnTo>
                  <a:lnTo>
                    <a:pt x="42049" y="11950"/>
                  </a:lnTo>
                  <a:lnTo>
                    <a:pt x="42252" y="12230"/>
                  </a:lnTo>
                  <a:lnTo>
                    <a:pt x="43116" y="12433"/>
                  </a:lnTo>
                  <a:lnTo>
                    <a:pt x="43980" y="12661"/>
                  </a:lnTo>
                  <a:lnTo>
                    <a:pt x="44437" y="12420"/>
                  </a:lnTo>
                  <a:lnTo>
                    <a:pt x="44653" y="12763"/>
                  </a:lnTo>
                  <a:lnTo>
                    <a:pt x="45466" y="12992"/>
                  </a:lnTo>
                  <a:lnTo>
                    <a:pt x="46266" y="13258"/>
                  </a:lnTo>
                  <a:lnTo>
                    <a:pt x="46799" y="13004"/>
                  </a:lnTo>
                  <a:lnTo>
                    <a:pt x="47040" y="13423"/>
                  </a:lnTo>
                  <a:lnTo>
                    <a:pt x="47802" y="13677"/>
                  </a:lnTo>
                  <a:lnTo>
                    <a:pt x="48552" y="13970"/>
                  </a:lnTo>
                  <a:lnTo>
                    <a:pt x="49136" y="13728"/>
                  </a:lnTo>
                  <a:lnTo>
                    <a:pt x="49377" y="14211"/>
                  </a:lnTo>
                  <a:lnTo>
                    <a:pt x="50088" y="14490"/>
                  </a:lnTo>
                  <a:lnTo>
                    <a:pt x="50774" y="14795"/>
                  </a:lnTo>
                  <a:lnTo>
                    <a:pt x="51447" y="14554"/>
                  </a:lnTo>
                  <a:lnTo>
                    <a:pt x="51701" y="15100"/>
                  </a:lnTo>
                  <a:lnTo>
                    <a:pt x="52349" y="15392"/>
                  </a:lnTo>
                  <a:lnTo>
                    <a:pt x="52984" y="15709"/>
                  </a:lnTo>
                  <a:lnTo>
                    <a:pt x="53733" y="15494"/>
                  </a:lnTo>
                  <a:lnTo>
                    <a:pt x="53975" y="16103"/>
                  </a:lnTo>
                  <a:lnTo>
                    <a:pt x="54559" y="16408"/>
                  </a:lnTo>
                  <a:lnTo>
                    <a:pt x="55143" y="16738"/>
                  </a:lnTo>
                  <a:lnTo>
                    <a:pt x="55867" y="16548"/>
                  </a:lnTo>
                  <a:lnTo>
                    <a:pt x="56172" y="16002"/>
                  </a:lnTo>
                  <a:lnTo>
                    <a:pt x="56489" y="15455"/>
                  </a:lnTo>
                  <a:close/>
                </a:path>
                <a:path w="74295" h="19684">
                  <a:moveTo>
                    <a:pt x="56502" y="10617"/>
                  </a:moveTo>
                  <a:lnTo>
                    <a:pt x="56299" y="10045"/>
                  </a:lnTo>
                  <a:lnTo>
                    <a:pt x="55803" y="9804"/>
                  </a:lnTo>
                  <a:lnTo>
                    <a:pt x="55321" y="9563"/>
                  </a:lnTo>
                  <a:lnTo>
                    <a:pt x="54737" y="9753"/>
                  </a:lnTo>
                  <a:lnTo>
                    <a:pt x="54533" y="10198"/>
                  </a:lnTo>
                  <a:lnTo>
                    <a:pt x="54330" y="10642"/>
                  </a:lnTo>
                  <a:lnTo>
                    <a:pt x="54559" y="11176"/>
                  </a:lnTo>
                  <a:lnTo>
                    <a:pt x="55029" y="11417"/>
                  </a:lnTo>
                  <a:lnTo>
                    <a:pt x="55499" y="11645"/>
                  </a:lnTo>
                  <a:lnTo>
                    <a:pt x="56057" y="11493"/>
                  </a:lnTo>
                  <a:lnTo>
                    <a:pt x="56286" y="11049"/>
                  </a:lnTo>
                  <a:lnTo>
                    <a:pt x="56502" y="10617"/>
                  </a:lnTo>
                  <a:close/>
                </a:path>
                <a:path w="74295" h="19684">
                  <a:moveTo>
                    <a:pt x="58572" y="16725"/>
                  </a:moveTo>
                  <a:lnTo>
                    <a:pt x="58369" y="16052"/>
                  </a:lnTo>
                  <a:lnTo>
                    <a:pt x="57823" y="15709"/>
                  </a:lnTo>
                  <a:lnTo>
                    <a:pt x="57251" y="15379"/>
                  </a:lnTo>
                  <a:lnTo>
                    <a:pt x="56553" y="15544"/>
                  </a:lnTo>
                  <a:lnTo>
                    <a:pt x="56273" y="16052"/>
                  </a:lnTo>
                  <a:lnTo>
                    <a:pt x="55981" y="16560"/>
                  </a:lnTo>
                  <a:lnTo>
                    <a:pt x="56197" y="17221"/>
                  </a:lnTo>
                  <a:lnTo>
                    <a:pt x="56730" y="17526"/>
                  </a:lnTo>
                  <a:lnTo>
                    <a:pt x="57264" y="17856"/>
                  </a:lnTo>
                  <a:lnTo>
                    <a:pt x="57950" y="17729"/>
                  </a:lnTo>
                  <a:lnTo>
                    <a:pt x="58572" y="16725"/>
                  </a:lnTo>
                  <a:close/>
                </a:path>
                <a:path w="74295" h="19684">
                  <a:moveTo>
                    <a:pt x="58813" y="11899"/>
                  </a:moveTo>
                  <a:lnTo>
                    <a:pt x="58635" y="11391"/>
                  </a:lnTo>
                  <a:lnTo>
                    <a:pt x="58216" y="11137"/>
                  </a:lnTo>
                  <a:lnTo>
                    <a:pt x="57785" y="10909"/>
                  </a:lnTo>
                  <a:lnTo>
                    <a:pt x="57251" y="11049"/>
                  </a:lnTo>
                  <a:lnTo>
                    <a:pt x="57048" y="11442"/>
                  </a:lnTo>
                  <a:lnTo>
                    <a:pt x="56845" y="11849"/>
                  </a:lnTo>
                  <a:lnTo>
                    <a:pt x="57023" y="12331"/>
                  </a:lnTo>
                  <a:lnTo>
                    <a:pt x="57442" y="12560"/>
                  </a:lnTo>
                  <a:lnTo>
                    <a:pt x="57848" y="12788"/>
                  </a:lnTo>
                  <a:lnTo>
                    <a:pt x="58369" y="12674"/>
                  </a:lnTo>
                  <a:lnTo>
                    <a:pt x="58585" y="12293"/>
                  </a:lnTo>
                  <a:lnTo>
                    <a:pt x="58813" y="11899"/>
                  </a:lnTo>
                  <a:close/>
                </a:path>
                <a:path w="74295" h="19684">
                  <a:moveTo>
                    <a:pt x="59436" y="6743"/>
                  </a:moveTo>
                  <a:lnTo>
                    <a:pt x="59232" y="6197"/>
                  </a:lnTo>
                  <a:lnTo>
                    <a:pt x="58293" y="5689"/>
                  </a:lnTo>
                  <a:lnTo>
                    <a:pt x="57721" y="5880"/>
                  </a:lnTo>
                  <a:lnTo>
                    <a:pt x="57289" y="6743"/>
                  </a:lnTo>
                  <a:lnTo>
                    <a:pt x="57505" y="7264"/>
                  </a:lnTo>
                  <a:lnTo>
                    <a:pt x="57975" y="7505"/>
                  </a:lnTo>
                  <a:lnTo>
                    <a:pt x="58420" y="7747"/>
                  </a:lnTo>
                  <a:lnTo>
                    <a:pt x="58978" y="7607"/>
                  </a:lnTo>
                  <a:lnTo>
                    <a:pt x="59207" y="7175"/>
                  </a:lnTo>
                  <a:lnTo>
                    <a:pt x="59436" y="6743"/>
                  </a:lnTo>
                  <a:close/>
                </a:path>
                <a:path w="74295" h="19684">
                  <a:moveTo>
                    <a:pt x="60579" y="18097"/>
                  </a:moveTo>
                  <a:lnTo>
                    <a:pt x="60426" y="17462"/>
                  </a:lnTo>
                  <a:lnTo>
                    <a:pt x="59931" y="17119"/>
                  </a:lnTo>
                  <a:lnTo>
                    <a:pt x="59423" y="16789"/>
                  </a:lnTo>
                  <a:lnTo>
                    <a:pt x="58775" y="16916"/>
                  </a:lnTo>
                  <a:lnTo>
                    <a:pt x="58483" y="17373"/>
                  </a:lnTo>
                  <a:lnTo>
                    <a:pt x="58191" y="17830"/>
                  </a:lnTo>
                  <a:lnTo>
                    <a:pt x="58369" y="18453"/>
                  </a:lnTo>
                  <a:lnTo>
                    <a:pt x="58851" y="18757"/>
                  </a:lnTo>
                  <a:lnTo>
                    <a:pt x="59321" y="19088"/>
                  </a:lnTo>
                  <a:lnTo>
                    <a:pt x="59956" y="18999"/>
                  </a:lnTo>
                  <a:lnTo>
                    <a:pt x="60579" y="18097"/>
                  </a:lnTo>
                  <a:close/>
                </a:path>
                <a:path w="74295" h="19684">
                  <a:moveTo>
                    <a:pt x="62153" y="8204"/>
                  </a:moveTo>
                  <a:lnTo>
                    <a:pt x="61963" y="7581"/>
                  </a:lnTo>
                  <a:lnTo>
                    <a:pt x="61455" y="7277"/>
                  </a:lnTo>
                  <a:lnTo>
                    <a:pt x="60934" y="6985"/>
                  </a:lnTo>
                  <a:lnTo>
                    <a:pt x="60299" y="7150"/>
                  </a:lnTo>
                  <a:lnTo>
                    <a:pt x="59778" y="8089"/>
                  </a:lnTo>
                  <a:lnTo>
                    <a:pt x="59982" y="8674"/>
                  </a:lnTo>
                  <a:lnTo>
                    <a:pt x="60490" y="8966"/>
                  </a:lnTo>
                  <a:lnTo>
                    <a:pt x="60972" y="9258"/>
                  </a:lnTo>
                  <a:lnTo>
                    <a:pt x="61595" y="9118"/>
                  </a:lnTo>
                  <a:lnTo>
                    <a:pt x="61874" y="8661"/>
                  </a:lnTo>
                  <a:lnTo>
                    <a:pt x="62153" y="8204"/>
                  </a:lnTo>
                  <a:close/>
                </a:path>
                <a:path w="74295" h="19684">
                  <a:moveTo>
                    <a:pt x="64782" y="9804"/>
                  </a:moveTo>
                  <a:lnTo>
                    <a:pt x="64604" y="9105"/>
                  </a:lnTo>
                  <a:lnTo>
                    <a:pt x="64058" y="8737"/>
                  </a:lnTo>
                  <a:lnTo>
                    <a:pt x="63500" y="8394"/>
                  </a:lnTo>
                  <a:lnTo>
                    <a:pt x="62801" y="8534"/>
                  </a:lnTo>
                  <a:lnTo>
                    <a:pt x="62191" y="9550"/>
                  </a:lnTo>
                  <a:lnTo>
                    <a:pt x="62382" y="10210"/>
                  </a:lnTo>
                  <a:lnTo>
                    <a:pt x="62915" y="10541"/>
                  </a:lnTo>
                  <a:lnTo>
                    <a:pt x="63436" y="10883"/>
                  </a:lnTo>
                  <a:lnTo>
                    <a:pt x="64122" y="10769"/>
                  </a:lnTo>
                  <a:lnTo>
                    <a:pt x="64452" y="10287"/>
                  </a:lnTo>
                  <a:lnTo>
                    <a:pt x="64782" y="9804"/>
                  </a:lnTo>
                  <a:close/>
                </a:path>
                <a:path w="74295" h="19684">
                  <a:moveTo>
                    <a:pt x="67322" y="11531"/>
                  </a:moveTo>
                  <a:lnTo>
                    <a:pt x="67170" y="10756"/>
                  </a:lnTo>
                  <a:lnTo>
                    <a:pt x="66598" y="10337"/>
                  </a:lnTo>
                  <a:lnTo>
                    <a:pt x="66001" y="9944"/>
                  </a:lnTo>
                  <a:lnTo>
                    <a:pt x="65239" y="10045"/>
                  </a:lnTo>
                  <a:lnTo>
                    <a:pt x="64884" y="10591"/>
                  </a:lnTo>
                  <a:lnTo>
                    <a:pt x="64528" y="11112"/>
                  </a:lnTo>
                  <a:lnTo>
                    <a:pt x="64693" y="11849"/>
                  </a:lnTo>
                  <a:lnTo>
                    <a:pt x="65265" y="12230"/>
                  </a:lnTo>
                  <a:lnTo>
                    <a:pt x="65811" y="12636"/>
                  </a:lnTo>
                  <a:lnTo>
                    <a:pt x="66560" y="12547"/>
                  </a:lnTo>
                  <a:lnTo>
                    <a:pt x="66941" y="12039"/>
                  </a:lnTo>
                  <a:lnTo>
                    <a:pt x="67322" y="11531"/>
                  </a:lnTo>
                  <a:close/>
                </a:path>
                <a:path w="74295" h="19684">
                  <a:moveTo>
                    <a:pt x="69799" y="13373"/>
                  </a:moveTo>
                  <a:lnTo>
                    <a:pt x="69684" y="12534"/>
                  </a:lnTo>
                  <a:lnTo>
                    <a:pt x="69075" y="12052"/>
                  </a:lnTo>
                  <a:lnTo>
                    <a:pt x="68453" y="11595"/>
                  </a:lnTo>
                  <a:lnTo>
                    <a:pt x="67614" y="11671"/>
                  </a:lnTo>
                  <a:lnTo>
                    <a:pt x="67208" y="12230"/>
                  </a:lnTo>
                  <a:lnTo>
                    <a:pt x="66789" y="12788"/>
                  </a:lnTo>
                  <a:lnTo>
                    <a:pt x="66941" y="13589"/>
                  </a:lnTo>
                  <a:lnTo>
                    <a:pt x="67525" y="14033"/>
                  </a:lnTo>
                  <a:lnTo>
                    <a:pt x="68097" y="14490"/>
                  </a:lnTo>
                  <a:lnTo>
                    <a:pt x="68910" y="14439"/>
                  </a:lnTo>
                  <a:lnTo>
                    <a:pt x="69354" y="13906"/>
                  </a:lnTo>
                  <a:lnTo>
                    <a:pt x="69799" y="13373"/>
                  </a:lnTo>
                  <a:close/>
                </a:path>
                <a:path w="74295" h="19684">
                  <a:moveTo>
                    <a:pt x="74282" y="17335"/>
                  </a:moveTo>
                  <a:lnTo>
                    <a:pt x="72123" y="15240"/>
                  </a:lnTo>
                  <a:lnTo>
                    <a:pt x="71958" y="15430"/>
                  </a:lnTo>
                  <a:lnTo>
                    <a:pt x="72009" y="15252"/>
                  </a:lnTo>
                  <a:lnTo>
                    <a:pt x="71932" y="14528"/>
                  </a:lnTo>
                  <a:lnTo>
                    <a:pt x="71767" y="14147"/>
                  </a:lnTo>
                  <a:lnTo>
                    <a:pt x="71437" y="13893"/>
                  </a:lnTo>
                  <a:lnTo>
                    <a:pt x="70802" y="13360"/>
                  </a:lnTo>
                  <a:lnTo>
                    <a:pt x="69900" y="13398"/>
                  </a:lnTo>
                  <a:lnTo>
                    <a:pt x="69430" y="13970"/>
                  </a:lnTo>
                  <a:lnTo>
                    <a:pt x="68961" y="14554"/>
                  </a:lnTo>
                  <a:lnTo>
                    <a:pt x="69075" y="15430"/>
                  </a:lnTo>
                  <a:lnTo>
                    <a:pt x="69684" y="15925"/>
                  </a:lnTo>
                  <a:lnTo>
                    <a:pt x="69989" y="16179"/>
                  </a:lnTo>
                  <a:lnTo>
                    <a:pt x="70345" y="16319"/>
                  </a:lnTo>
                  <a:lnTo>
                    <a:pt x="70700" y="16306"/>
                  </a:lnTo>
                  <a:lnTo>
                    <a:pt x="71056" y="16306"/>
                  </a:lnTo>
                  <a:lnTo>
                    <a:pt x="71234" y="16243"/>
                  </a:lnTo>
                  <a:lnTo>
                    <a:pt x="71056" y="16433"/>
                  </a:lnTo>
                  <a:lnTo>
                    <a:pt x="71132" y="17373"/>
                  </a:lnTo>
                  <a:lnTo>
                    <a:pt x="71907" y="18084"/>
                  </a:lnTo>
                  <a:lnTo>
                    <a:pt x="72085" y="18199"/>
                  </a:lnTo>
                  <a:lnTo>
                    <a:pt x="72453" y="18351"/>
                  </a:lnTo>
                  <a:lnTo>
                    <a:pt x="72644" y="18389"/>
                  </a:lnTo>
                  <a:lnTo>
                    <a:pt x="72821" y="18389"/>
                  </a:lnTo>
                  <a:lnTo>
                    <a:pt x="73202" y="18402"/>
                  </a:lnTo>
                  <a:lnTo>
                    <a:pt x="73583" y="18275"/>
                  </a:lnTo>
                  <a:lnTo>
                    <a:pt x="73863" y="17995"/>
                  </a:lnTo>
                  <a:lnTo>
                    <a:pt x="74142" y="17716"/>
                  </a:lnTo>
                  <a:lnTo>
                    <a:pt x="74282" y="173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2146" y="6808228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2984" y="26301"/>
                  </a:moveTo>
                  <a:lnTo>
                    <a:pt x="2451" y="25781"/>
                  </a:lnTo>
                  <a:lnTo>
                    <a:pt x="1917" y="25260"/>
                  </a:lnTo>
                  <a:lnTo>
                    <a:pt x="1003" y="25311"/>
                  </a:lnTo>
                  <a:lnTo>
                    <a:pt x="419" y="25920"/>
                  </a:lnTo>
                  <a:lnTo>
                    <a:pt x="127" y="26212"/>
                  </a:lnTo>
                  <a:lnTo>
                    <a:pt x="0" y="26606"/>
                  </a:lnTo>
                  <a:lnTo>
                    <a:pt x="0" y="26974"/>
                  </a:lnTo>
                  <a:lnTo>
                    <a:pt x="12" y="27343"/>
                  </a:lnTo>
                  <a:lnTo>
                    <a:pt x="152" y="27698"/>
                  </a:lnTo>
                  <a:lnTo>
                    <a:pt x="431" y="27952"/>
                  </a:lnTo>
                  <a:lnTo>
                    <a:pt x="711" y="28194"/>
                  </a:lnTo>
                  <a:lnTo>
                    <a:pt x="1079" y="28308"/>
                  </a:lnTo>
                  <a:lnTo>
                    <a:pt x="1790" y="28232"/>
                  </a:lnTo>
                  <a:lnTo>
                    <a:pt x="2133" y="28054"/>
                  </a:lnTo>
                  <a:lnTo>
                    <a:pt x="2425" y="27774"/>
                  </a:lnTo>
                  <a:lnTo>
                    <a:pt x="2971" y="27203"/>
                  </a:lnTo>
                  <a:lnTo>
                    <a:pt x="2984" y="26301"/>
                  </a:lnTo>
                  <a:close/>
                </a:path>
                <a:path w="108585" h="29209">
                  <a:moveTo>
                    <a:pt x="10109" y="26568"/>
                  </a:moveTo>
                  <a:lnTo>
                    <a:pt x="9753" y="26162"/>
                  </a:lnTo>
                  <a:lnTo>
                    <a:pt x="9398" y="25755"/>
                  </a:lnTo>
                  <a:lnTo>
                    <a:pt x="8750" y="25742"/>
                  </a:lnTo>
                  <a:lnTo>
                    <a:pt x="8305" y="26149"/>
                  </a:lnTo>
                  <a:lnTo>
                    <a:pt x="8089" y="26339"/>
                  </a:lnTo>
                  <a:lnTo>
                    <a:pt x="7962" y="26593"/>
                  </a:lnTo>
                  <a:lnTo>
                    <a:pt x="7912" y="27127"/>
                  </a:lnTo>
                  <a:lnTo>
                    <a:pt x="8001" y="27381"/>
                  </a:lnTo>
                  <a:lnTo>
                    <a:pt x="8369" y="27774"/>
                  </a:lnTo>
                  <a:lnTo>
                    <a:pt x="8623" y="27863"/>
                  </a:lnTo>
                  <a:lnTo>
                    <a:pt x="9144" y="27863"/>
                  </a:lnTo>
                  <a:lnTo>
                    <a:pt x="9398" y="27774"/>
                  </a:lnTo>
                  <a:lnTo>
                    <a:pt x="10045" y="27203"/>
                  </a:lnTo>
                  <a:lnTo>
                    <a:pt x="10109" y="26568"/>
                  </a:lnTo>
                  <a:close/>
                </a:path>
                <a:path w="108585" h="29209">
                  <a:moveTo>
                    <a:pt x="12458" y="24663"/>
                  </a:moveTo>
                  <a:lnTo>
                    <a:pt x="12090" y="24206"/>
                  </a:lnTo>
                  <a:lnTo>
                    <a:pt x="11722" y="23736"/>
                  </a:lnTo>
                  <a:lnTo>
                    <a:pt x="11010" y="23685"/>
                  </a:lnTo>
                  <a:lnTo>
                    <a:pt x="9994" y="24511"/>
                  </a:lnTo>
                  <a:lnTo>
                    <a:pt x="9918" y="25234"/>
                  </a:lnTo>
                  <a:lnTo>
                    <a:pt x="10299" y="25679"/>
                  </a:lnTo>
                  <a:lnTo>
                    <a:pt x="10693" y="26123"/>
                  </a:lnTo>
                  <a:lnTo>
                    <a:pt x="11366" y="26136"/>
                  </a:lnTo>
                  <a:lnTo>
                    <a:pt x="11861" y="25755"/>
                  </a:lnTo>
                  <a:lnTo>
                    <a:pt x="12357" y="25361"/>
                  </a:lnTo>
                  <a:lnTo>
                    <a:pt x="12458" y="24663"/>
                  </a:lnTo>
                  <a:close/>
                </a:path>
                <a:path w="108585" h="29209">
                  <a:moveTo>
                    <a:pt x="14884" y="22885"/>
                  </a:moveTo>
                  <a:lnTo>
                    <a:pt x="14516" y="22364"/>
                  </a:lnTo>
                  <a:lnTo>
                    <a:pt x="14147" y="21844"/>
                  </a:lnTo>
                  <a:lnTo>
                    <a:pt x="13373" y="21755"/>
                  </a:lnTo>
                  <a:lnTo>
                    <a:pt x="12801" y="22174"/>
                  </a:lnTo>
                  <a:lnTo>
                    <a:pt x="12649" y="22275"/>
                  </a:lnTo>
                  <a:lnTo>
                    <a:pt x="12534" y="22402"/>
                  </a:lnTo>
                  <a:lnTo>
                    <a:pt x="12446" y="22542"/>
                  </a:lnTo>
                  <a:lnTo>
                    <a:pt x="12369" y="22682"/>
                  </a:lnTo>
                  <a:lnTo>
                    <a:pt x="12306" y="22834"/>
                  </a:lnTo>
                  <a:lnTo>
                    <a:pt x="12230" y="23304"/>
                  </a:lnTo>
                  <a:lnTo>
                    <a:pt x="12306" y="23622"/>
                  </a:lnTo>
                  <a:lnTo>
                    <a:pt x="12496" y="23876"/>
                  </a:lnTo>
                  <a:lnTo>
                    <a:pt x="12700" y="24130"/>
                  </a:lnTo>
                  <a:lnTo>
                    <a:pt x="12979" y="24269"/>
                  </a:lnTo>
                  <a:lnTo>
                    <a:pt x="13436" y="24307"/>
                  </a:lnTo>
                  <a:lnTo>
                    <a:pt x="13589" y="24295"/>
                  </a:lnTo>
                  <a:lnTo>
                    <a:pt x="13741" y="24244"/>
                  </a:lnTo>
                  <a:lnTo>
                    <a:pt x="13906" y="24206"/>
                  </a:lnTo>
                  <a:lnTo>
                    <a:pt x="14058" y="24130"/>
                  </a:lnTo>
                  <a:lnTo>
                    <a:pt x="14185" y="24028"/>
                  </a:lnTo>
                  <a:lnTo>
                    <a:pt x="14744" y="23634"/>
                  </a:lnTo>
                  <a:lnTo>
                    <a:pt x="14884" y="22885"/>
                  </a:lnTo>
                  <a:close/>
                </a:path>
                <a:path w="108585" h="29209">
                  <a:moveTo>
                    <a:pt x="17411" y="21234"/>
                  </a:moveTo>
                  <a:lnTo>
                    <a:pt x="17030" y="20650"/>
                  </a:lnTo>
                  <a:lnTo>
                    <a:pt x="16649" y="20066"/>
                  </a:lnTo>
                  <a:lnTo>
                    <a:pt x="15824" y="19939"/>
                  </a:lnTo>
                  <a:lnTo>
                    <a:pt x="15189" y="20358"/>
                  </a:lnTo>
                  <a:lnTo>
                    <a:pt x="14859" y="20561"/>
                  </a:lnTo>
                  <a:lnTo>
                    <a:pt x="14668" y="20891"/>
                  </a:lnTo>
                  <a:lnTo>
                    <a:pt x="14516" y="21551"/>
                  </a:lnTo>
                  <a:lnTo>
                    <a:pt x="14566" y="21894"/>
                  </a:lnTo>
                  <a:lnTo>
                    <a:pt x="14973" y="22453"/>
                  </a:lnTo>
                  <a:lnTo>
                    <a:pt x="15278" y="22631"/>
                  </a:lnTo>
                  <a:lnTo>
                    <a:pt x="15608" y="22669"/>
                  </a:lnTo>
                  <a:lnTo>
                    <a:pt x="15938" y="22720"/>
                  </a:lnTo>
                  <a:lnTo>
                    <a:pt x="16281" y="22631"/>
                  </a:lnTo>
                  <a:lnTo>
                    <a:pt x="17208" y="22034"/>
                  </a:lnTo>
                  <a:lnTo>
                    <a:pt x="17411" y="21234"/>
                  </a:lnTo>
                  <a:close/>
                </a:path>
                <a:path w="108585" h="29209">
                  <a:moveTo>
                    <a:pt x="38912" y="7493"/>
                  </a:moveTo>
                  <a:lnTo>
                    <a:pt x="38658" y="5892"/>
                  </a:lnTo>
                  <a:lnTo>
                    <a:pt x="37820" y="5372"/>
                  </a:lnTo>
                  <a:lnTo>
                    <a:pt x="36931" y="5524"/>
                  </a:lnTo>
                  <a:lnTo>
                    <a:pt x="36055" y="5702"/>
                  </a:lnTo>
                  <a:lnTo>
                    <a:pt x="35547" y="6426"/>
                  </a:lnTo>
                  <a:lnTo>
                    <a:pt x="34658" y="5930"/>
                  </a:lnTo>
                  <a:lnTo>
                    <a:pt x="33718" y="6134"/>
                  </a:lnTo>
                  <a:lnTo>
                    <a:pt x="32778" y="6375"/>
                  </a:lnTo>
                  <a:lnTo>
                    <a:pt x="32359" y="7061"/>
                  </a:lnTo>
                  <a:lnTo>
                    <a:pt x="31521" y="6629"/>
                  </a:lnTo>
                  <a:lnTo>
                    <a:pt x="30530" y="6896"/>
                  </a:lnTo>
                  <a:lnTo>
                    <a:pt x="29540" y="7200"/>
                  </a:lnTo>
                  <a:lnTo>
                    <a:pt x="29184" y="7823"/>
                  </a:lnTo>
                  <a:lnTo>
                    <a:pt x="28409" y="7467"/>
                  </a:lnTo>
                  <a:lnTo>
                    <a:pt x="27368" y="7810"/>
                  </a:lnTo>
                  <a:lnTo>
                    <a:pt x="26339" y="8191"/>
                  </a:lnTo>
                  <a:lnTo>
                    <a:pt x="26047" y="8750"/>
                  </a:lnTo>
                  <a:lnTo>
                    <a:pt x="25336" y="8470"/>
                  </a:lnTo>
                  <a:lnTo>
                    <a:pt x="24257" y="8890"/>
                  </a:lnTo>
                  <a:lnTo>
                    <a:pt x="23177" y="9334"/>
                  </a:lnTo>
                  <a:lnTo>
                    <a:pt x="22961" y="9829"/>
                  </a:lnTo>
                  <a:lnTo>
                    <a:pt x="22313" y="9613"/>
                  </a:lnTo>
                  <a:lnTo>
                    <a:pt x="21183" y="10096"/>
                  </a:lnTo>
                  <a:lnTo>
                    <a:pt x="20078" y="10642"/>
                  </a:lnTo>
                  <a:lnTo>
                    <a:pt x="19913" y="11061"/>
                  </a:lnTo>
                  <a:lnTo>
                    <a:pt x="19354" y="10896"/>
                  </a:lnTo>
                  <a:lnTo>
                    <a:pt x="18199" y="11468"/>
                  </a:lnTo>
                  <a:lnTo>
                    <a:pt x="17056" y="12090"/>
                  </a:lnTo>
                  <a:lnTo>
                    <a:pt x="16852" y="12661"/>
                  </a:lnTo>
                  <a:lnTo>
                    <a:pt x="16421" y="12560"/>
                  </a:lnTo>
                  <a:lnTo>
                    <a:pt x="15341" y="13157"/>
                  </a:lnTo>
                  <a:lnTo>
                    <a:pt x="14300" y="13792"/>
                  </a:lnTo>
                  <a:lnTo>
                    <a:pt x="14097" y="14465"/>
                  </a:lnTo>
                  <a:lnTo>
                    <a:pt x="13601" y="14376"/>
                  </a:lnTo>
                  <a:lnTo>
                    <a:pt x="12611" y="14986"/>
                  </a:lnTo>
                  <a:lnTo>
                    <a:pt x="11645" y="15646"/>
                  </a:lnTo>
                  <a:lnTo>
                    <a:pt x="11468" y="16395"/>
                  </a:lnTo>
                  <a:lnTo>
                    <a:pt x="10858" y="16306"/>
                  </a:lnTo>
                  <a:lnTo>
                    <a:pt x="9956" y="16929"/>
                  </a:lnTo>
                  <a:lnTo>
                    <a:pt x="9080" y="17589"/>
                  </a:lnTo>
                  <a:lnTo>
                    <a:pt x="8915" y="18440"/>
                  </a:lnTo>
                  <a:lnTo>
                    <a:pt x="8229" y="18376"/>
                  </a:lnTo>
                  <a:lnTo>
                    <a:pt x="7404" y="18999"/>
                  </a:lnTo>
                  <a:lnTo>
                    <a:pt x="6616" y="19659"/>
                  </a:lnTo>
                  <a:lnTo>
                    <a:pt x="6477" y="20612"/>
                  </a:lnTo>
                  <a:lnTo>
                    <a:pt x="5702" y="20574"/>
                  </a:lnTo>
                  <a:lnTo>
                    <a:pt x="4965" y="21196"/>
                  </a:lnTo>
                  <a:lnTo>
                    <a:pt x="4241" y="21844"/>
                  </a:lnTo>
                  <a:lnTo>
                    <a:pt x="4165" y="22885"/>
                  </a:lnTo>
                  <a:lnTo>
                    <a:pt x="3302" y="22898"/>
                  </a:lnTo>
                  <a:lnTo>
                    <a:pt x="2641" y="23507"/>
                  </a:lnTo>
                  <a:lnTo>
                    <a:pt x="1993" y="24142"/>
                  </a:lnTo>
                  <a:lnTo>
                    <a:pt x="1968" y="25133"/>
                  </a:lnTo>
                  <a:lnTo>
                    <a:pt x="2552" y="25692"/>
                  </a:lnTo>
                  <a:lnTo>
                    <a:pt x="3136" y="26263"/>
                  </a:lnTo>
                  <a:lnTo>
                    <a:pt x="4076" y="26200"/>
                  </a:lnTo>
                  <a:lnTo>
                    <a:pt x="4686" y="25603"/>
                  </a:lnTo>
                  <a:lnTo>
                    <a:pt x="5308" y="25019"/>
                  </a:lnTo>
                  <a:lnTo>
                    <a:pt x="5359" y="24168"/>
                  </a:lnTo>
                  <a:lnTo>
                    <a:pt x="6362" y="24155"/>
                  </a:lnTo>
                  <a:lnTo>
                    <a:pt x="7035" y="23545"/>
                  </a:lnTo>
                  <a:lnTo>
                    <a:pt x="7734" y="22961"/>
                  </a:lnTo>
                  <a:lnTo>
                    <a:pt x="7823" y="22186"/>
                  </a:lnTo>
                  <a:lnTo>
                    <a:pt x="8750" y="22225"/>
                  </a:lnTo>
                  <a:lnTo>
                    <a:pt x="9499" y="21602"/>
                  </a:lnTo>
                  <a:lnTo>
                    <a:pt x="10274" y="21018"/>
                  </a:lnTo>
                  <a:lnTo>
                    <a:pt x="10375" y="20345"/>
                  </a:lnTo>
                  <a:lnTo>
                    <a:pt x="11214" y="20421"/>
                  </a:lnTo>
                  <a:lnTo>
                    <a:pt x="12039" y="19799"/>
                  </a:lnTo>
                  <a:lnTo>
                    <a:pt x="12890" y="19215"/>
                  </a:lnTo>
                  <a:lnTo>
                    <a:pt x="13004" y="18630"/>
                  </a:lnTo>
                  <a:lnTo>
                    <a:pt x="13766" y="18732"/>
                  </a:lnTo>
                  <a:lnTo>
                    <a:pt x="14668" y="18122"/>
                  </a:lnTo>
                  <a:lnTo>
                    <a:pt x="15582" y="17551"/>
                  </a:lnTo>
                  <a:lnTo>
                    <a:pt x="15709" y="17043"/>
                  </a:lnTo>
                  <a:lnTo>
                    <a:pt x="16370" y="17157"/>
                  </a:lnTo>
                  <a:lnTo>
                    <a:pt x="17348" y="16560"/>
                  </a:lnTo>
                  <a:lnTo>
                    <a:pt x="18351" y="16002"/>
                  </a:lnTo>
                  <a:lnTo>
                    <a:pt x="18478" y="15582"/>
                  </a:lnTo>
                  <a:lnTo>
                    <a:pt x="19075" y="15722"/>
                  </a:lnTo>
                  <a:lnTo>
                    <a:pt x="20129" y="15151"/>
                  </a:lnTo>
                  <a:lnTo>
                    <a:pt x="21196" y="14617"/>
                  </a:lnTo>
                  <a:lnTo>
                    <a:pt x="21399" y="14071"/>
                  </a:lnTo>
                  <a:lnTo>
                    <a:pt x="21818" y="14185"/>
                  </a:lnTo>
                  <a:lnTo>
                    <a:pt x="22847" y="13677"/>
                  </a:lnTo>
                  <a:lnTo>
                    <a:pt x="23901" y="13233"/>
                  </a:lnTo>
                  <a:lnTo>
                    <a:pt x="24168" y="12611"/>
                  </a:lnTo>
                  <a:lnTo>
                    <a:pt x="24663" y="12776"/>
                  </a:lnTo>
                  <a:lnTo>
                    <a:pt x="25666" y="12357"/>
                  </a:lnTo>
                  <a:lnTo>
                    <a:pt x="26682" y="11963"/>
                  </a:lnTo>
                  <a:lnTo>
                    <a:pt x="27012" y="11290"/>
                  </a:lnTo>
                  <a:lnTo>
                    <a:pt x="27571" y="11506"/>
                  </a:lnTo>
                  <a:lnTo>
                    <a:pt x="28536" y="11150"/>
                  </a:lnTo>
                  <a:lnTo>
                    <a:pt x="29514" y="10833"/>
                  </a:lnTo>
                  <a:lnTo>
                    <a:pt x="29908" y="10096"/>
                  </a:lnTo>
                  <a:lnTo>
                    <a:pt x="30556" y="10388"/>
                  </a:lnTo>
                  <a:lnTo>
                    <a:pt x="31470" y="10096"/>
                  </a:lnTo>
                  <a:lnTo>
                    <a:pt x="32410" y="9842"/>
                  </a:lnTo>
                  <a:lnTo>
                    <a:pt x="32880" y="9055"/>
                  </a:lnTo>
                  <a:lnTo>
                    <a:pt x="33578" y="9410"/>
                  </a:lnTo>
                  <a:lnTo>
                    <a:pt x="34467" y="9182"/>
                  </a:lnTo>
                  <a:lnTo>
                    <a:pt x="35369" y="8978"/>
                  </a:lnTo>
                  <a:lnTo>
                    <a:pt x="35928" y="8153"/>
                  </a:lnTo>
                  <a:lnTo>
                    <a:pt x="36664" y="8572"/>
                  </a:lnTo>
                  <a:lnTo>
                    <a:pt x="37503" y="8394"/>
                  </a:lnTo>
                  <a:lnTo>
                    <a:pt x="38341" y="8255"/>
                  </a:lnTo>
                  <a:lnTo>
                    <a:pt x="38912" y="7493"/>
                  </a:lnTo>
                  <a:close/>
                </a:path>
                <a:path w="108585" h="29209">
                  <a:moveTo>
                    <a:pt x="41935" y="6985"/>
                  </a:moveTo>
                  <a:lnTo>
                    <a:pt x="41757" y="5486"/>
                  </a:lnTo>
                  <a:lnTo>
                    <a:pt x="41008" y="4965"/>
                  </a:lnTo>
                  <a:lnTo>
                    <a:pt x="40182" y="5067"/>
                  </a:lnTo>
                  <a:lnTo>
                    <a:pt x="39344" y="5194"/>
                  </a:lnTo>
                  <a:lnTo>
                    <a:pt x="38785" y="5930"/>
                  </a:lnTo>
                  <a:lnTo>
                    <a:pt x="38912" y="6667"/>
                  </a:lnTo>
                  <a:lnTo>
                    <a:pt x="39039" y="7416"/>
                  </a:lnTo>
                  <a:lnTo>
                    <a:pt x="39789" y="7886"/>
                  </a:lnTo>
                  <a:lnTo>
                    <a:pt x="40576" y="7772"/>
                  </a:lnTo>
                  <a:lnTo>
                    <a:pt x="41363" y="7670"/>
                  </a:lnTo>
                  <a:lnTo>
                    <a:pt x="41935" y="6985"/>
                  </a:lnTo>
                  <a:close/>
                </a:path>
                <a:path w="108585" h="29209">
                  <a:moveTo>
                    <a:pt x="44970" y="6604"/>
                  </a:moveTo>
                  <a:lnTo>
                    <a:pt x="44869" y="5219"/>
                  </a:lnTo>
                  <a:lnTo>
                    <a:pt x="44196" y="4711"/>
                  </a:lnTo>
                  <a:lnTo>
                    <a:pt x="43434" y="4775"/>
                  </a:lnTo>
                  <a:lnTo>
                    <a:pt x="42659" y="4851"/>
                  </a:lnTo>
                  <a:lnTo>
                    <a:pt x="42100" y="5499"/>
                  </a:lnTo>
                  <a:lnTo>
                    <a:pt x="42189" y="6184"/>
                  </a:lnTo>
                  <a:lnTo>
                    <a:pt x="42278" y="6883"/>
                  </a:lnTo>
                  <a:lnTo>
                    <a:pt x="42938" y="7353"/>
                  </a:lnTo>
                  <a:lnTo>
                    <a:pt x="43675" y="7277"/>
                  </a:lnTo>
                  <a:lnTo>
                    <a:pt x="44411" y="7226"/>
                  </a:lnTo>
                  <a:lnTo>
                    <a:pt x="44970" y="6604"/>
                  </a:lnTo>
                  <a:close/>
                </a:path>
                <a:path w="108585" h="29209">
                  <a:moveTo>
                    <a:pt x="48018" y="6388"/>
                  </a:moveTo>
                  <a:lnTo>
                    <a:pt x="47993" y="5753"/>
                  </a:lnTo>
                  <a:lnTo>
                    <a:pt x="47980" y="5118"/>
                  </a:lnTo>
                  <a:lnTo>
                    <a:pt x="47383" y="4610"/>
                  </a:lnTo>
                  <a:lnTo>
                    <a:pt x="46672" y="4635"/>
                  </a:lnTo>
                  <a:lnTo>
                    <a:pt x="45961" y="4673"/>
                  </a:lnTo>
                  <a:lnTo>
                    <a:pt x="45427" y="5245"/>
                  </a:lnTo>
                  <a:lnTo>
                    <a:pt x="45478" y="5880"/>
                  </a:lnTo>
                  <a:lnTo>
                    <a:pt x="45529" y="6527"/>
                  </a:lnTo>
                  <a:lnTo>
                    <a:pt x="46113" y="6985"/>
                  </a:lnTo>
                  <a:lnTo>
                    <a:pt x="46786" y="6946"/>
                  </a:lnTo>
                  <a:lnTo>
                    <a:pt x="47472" y="6934"/>
                  </a:lnTo>
                  <a:lnTo>
                    <a:pt x="48018" y="6388"/>
                  </a:lnTo>
                  <a:close/>
                </a:path>
                <a:path w="108585" h="29209">
                  <a:moveTo>
                    <a:pt x="51104" y="5143"/>
                  </a:moveTo>
                  <a:lnTo>
                    <a:pt x="50584" y="4660"/>
                  </a:lnTo>
                  <a:lnTo>
                    <a:pt x="49936" y="4648"/>
                  </a:lnTo>
                  <a:lnTo>
                    <a:pt x="49288" y="4648"/>
                  </a:lnTo>
                  <a:lnTo>
                    <a:pt x="48780" y="5143"/>
                  </a:lnTo>
                  <a:lnTo>
                    <a:pt x="48793" y="5727"/>
                  </a:lnTo>
                  <a:lnTo>
                    <a:pt x="48806" y="6311"/>
                  </a:lnTo>
                  <a:lnTo>
                    <a:pt x="49314" y="6756"/>
                  </a:lnTo>
                  <a:lnTo>
                    <a:pt x="49949" y="6756"/>
                  </a:lnTo>
                  <a:lnTo>
                    <a:pt x="50571" y="6769"/>
                  </a:lnTo>
                  <a:lnTo>
                    <a:pt x="51079" y="6311"/>
                  </a:lnTo>
                  <a:lnTo>
                    <a:pt x="51104" y="5143"/>
                  </a:lnTo>
                  <a:close/>
                </a:path>
                <a:path w="108585" h="29209">
                  <a:moveTo>
                    <a:pt x="53594" y="10299"/>
                  </a:moveTo>
                  <a:lnTo>
                    <a:pt x="52959" y="9664"/>
                  </a:lnTo>
                  <a:lnTo>
                    <a:pt x="52133" y="9613"/>
                  </a:lnTo>
                  <a:lnTo>
                    <a:pt x="51295" y="9601"/>
                  </a:lnTo>
                  <a:lnTo>
                    <a:pt x="50698" y="10147"/>
                  </a:lnTo>
                  <a:lnTo>
                    <a:pt x="50012" y="9499"/>
                  </a:lnTo>
                  <a:lnTo>
                    <a:pt x="49123" y="9499"/>
                  </a:lnTo>
                  <a:lnTo>
                    <a:pt x="48234" y="9525"/>
                  </a:lnTo>
                  <a:lnTo>
                    <a:pt x="47713" y="10033"/>
                  </a:lnTo>
                  <a:lnTo>
                    <a:pt x="47053" y="9474"/>
                  </a:lnTo>
                  <a:lnTo>
                    <a:pt x="46101" y="9512"/>
                  </a:lnTo>
                  <a:lnTo>
                    <a:pt x="45161" y="9588"/>
                  </a:lnTo>
                  <a:lnTo>
                    <a:pt x="44716" y="10071"/>
                  </a:lnTo>
                  <a:lnTo>
                    <a:pt x="44094" y="9601"/>
                  </a:lnTo>
                  <a:lnTo>
                    <a:pt x="43091" y="9690"/>
                  </a:lnTo>
                  <a:lnTo>
                    <a:pt x="42087" y="9817"/>
                  </a:lnTo>
                  <a:lnTo>
                    <a:pt x="41719" y="10261"/>
                  </a:lnTo>
                  <a:lnTo>
                    <a:pt x="41135" y="9855"/>
                  </a:lnTo>
                  <a:lnTo>
                    <a:pt x="40068" y="9994"/>
                  </a:lnTo>
                  <a:lnTo>
                    <a:pt x="39027" y="10185"/>
                  </a:lnTo>
                  <a:lnTo>
                    <a:pt x="38722" y="10591"/>
                  </a:lnTo>
                  <a:lnTo>
                    <a:pt x="38176" y="10248"/>
                  </a:lnTo>
                  <a:lnTo>
                    <a:pt x="37071" y="10464"/>
                  </a:lnTo>
                  <a:lnTo>
                    <a:pt x="35966" y="10706"/>
                  </a:lnTo>
                  <a:lnTo>
                    <a:pt x="35725" y="11061"/>
                  </a:lnTo>
                  <a:lnTo>
                    <a:pt x="35255" y="10795"/>
                  </a:lnTo>
                  <a:lnTo>
                    <a:pt x="34099" y="11061"/>
                  </a:lnTo>
                  <a:lnTo>
                    <a:pt x="32956" y="11379"/>
                  </a:lnTo>
                  <a:lnTo>
                    <a:pt x="32651" y="11874"/>
                  </a:lnTo>
                  <a:lnTo>
                    <a:pt x="32296" y="11684"/>
                  </a:lnTo>
                  <a:lnTo>
                    <a:pt x="31216" y="11988"/>
                  </a:lnTo>
                  <a:lnTo>
                    <a:pt x="30137" y="12357"/>
                  </a:lnTo>
                  <a:lnTo>
                    <a:pt x="29832" y="12915"/>
                  </a:lnTo>
                  <a:lnTo>
                    <a:pt x="29375" y="12712"/>
                  </a:lnTo>
                  <a:lnTo>
                    <a:pt x="28371" y="13055"/>
                  </a:lnTo>
                  <a:lnTo>
                    <a:pt x="27368" y="13449"/>
                  </a:lnTo>
                  <a:lnTo>
                    <a:pt x="27051" y="14097"/>
                  </a:lnTo>
                  <a:lnTo>
                    <a:pt x="26530" y="13893"/>
                  </a:lnTo>
                  <a:lnTo>
                    <a:pt x="25590" y="14262"/>
                  </a:lnTo>
                  <a:lnTo>
                    <a:pt x="24676" y="14668"/>
                  </a:lnTo>
                  <a:lnTo>
                    <a:pt x="24358" y="15392"/>
                  </a:lnTo>
                  <a:lnTo>
                    <a:pt x="23736" y="15189"/>
                  </a:lnTo>
                  <a:lnTo>
                    <a:pt x="22872" y="15595"/>
                  </a:lnTo>
                  <a:lnTo>
                    <a:pt x="22021" y="16014"/>
                  </a:lnTo>
                  <a:lnTo>
                    <a:pt x="21704" y="16827"/>
                  </a:lnTo>
                  <a:lnTo>
                    <a:pt x="21031" y="16649"/>
                  </a:lnTo>
                  <a:lnTo>
                    <a:pt x="20231" y="17056"/>
                  </a:lnTo>
                  <a:lnTo>
                    <a:pt x="19456" y="17487"/>
                  </a:lnTo>
                  <a:lnTo>
                    <a:pt x="19164" y="18402"/>
                  </a:lnTo>
                  <a:lnTo>
                    <a:pt x="18376" y="18224"/>
                  </a:lnTo>
                  <a:lnTo>
                    <a:pt x="17665" y="18643"/>
                  </a:lnTo>
                  <a:lnTo>
                    <a:pt x="16954" y="19075"/>
                  </a:lnTo>
                  <a:lnTo>
                    <a:pt x="16725" y="19964"/>
                  </a:lnTo>
                  <a:lnTo>
                    <a:pt x="17538" y="21209"/>
                  </a:lnTo>
                  <a:lnTo>
                    <a:pt x="18389" y="21361"/>
                  </a:lnTo>
                  <a:lnTo>
                    <a:pt x="19748" y="20548"/>
                  </a:lnTo>
                  <a:lnTo>
                    <a:pt x="19977" y="19799"/>
                  </a:lnTo>
                  <a:lnTo>
                    <a:pt x="20878" y="19989"/>
                  </a:lnTo>
                  <a:lnTo>
                    <a:pt x="21615" y="19583"/>
                  </a:lnTo>
                  <a:lnTo>
                    <a:pt x="22352" y="19202"/>
                  </a:lnTo>
                  <a:lnTo>
                    <a:pt x="22593" y="18529"/>
                  </a:lnTo>
                  <a:lnTo>
                    <a:pt x="23406" y="18757"/>
                  </a:lnTo>
                  <a:lnTo>
                    <a:pt x="24206" y="18364"/>
                  </a:lnTo>
                  <a:lnTo>
                    <a:pt x="25019" y="17983"/>
                  </a:lnTo>
                  <a:lnTo>
                    <a:pt x="25247" y="17411"/>
                  </a:lnTo>
                  <a:lnTo>
                    <a:pt x="25996" y="17653"/>
                  </a:lnTo>
                  <a:lnTo>
                    <a:pt x="26860" y="17272"/>
                  </a:lnTo>
                  <a:lnTo>
                    <a:pt x="27749" y="16916"/>
                  </a:lnTo>
                  <a:lnTo>
                    <a:pt x="27990" y="16408"/>
                  </a:lnTo>
                  <a:lnTo>
                    <a:pt x="28625" y="16662"/>
                  </a:lnTo>
                  <a:lnTo>
                    <a:pt x="29552" y="16294"/>
                  </a:lnTo>
                  <a:lnTo>
                    <a:pt x="30505" y="15976"/>
                  </a:lnTo>
                  <a:lnTo>
                    <a:pt x="30721" y="15544"/>
                  </a:lnTo>
                  <a:lnTo>
                    <a:pt x="31305" y="15798"/>
                  </a:lnTo>
                  <a:lnTo>
                    <a:pt x="32308" y="15468"/>
                  </a:lnTo>
                  <a:lnTo>
                    <a:pt x="33312" y="15176"/>
                  </a:lnTo>
                  <a:lnTo>
                    <a:pt x="33515" y="14833"/>
                  </a:lnTo>
                  <a:lnTo>
                    <a:pt x="33997" y="15062"/>
                  </a:lnTo>
                  <a:lnTo>
                    <a:pt x="35064" y="14757"/>
                  </a:lnTo>
                  <a:lnTo>
                    <a:pt x="36144" y="14516"/>
                  </a:lnTo>
                  <a:lnTo>
                    <a:pt x="36436" y="14058"/>
                  </a:lnTo>
                  <a:lnTo>
                    <a:pt x="36791" y="14249"/>
                  </a:lnTo>
                  <a:lnTo>
                    <a:pt x="37820" y="14008"/>
                  </a:lnTo>
                  <a:lnTo>
                    <a:pt x="38849" y="13817"/>
                  </a:lnTo>
                  <a:lnTo>
                    <a:pt x="39217" y="13322"/>
                  </a:lnTo>
                  <a:lnTo>
                    <a:pt x="39636" y="13576"/>
                  </a:lnTo>
                  <a:lnTo>
                    <a:pt x="40627" y="13398"/>
                  </a:lnTo>
                  <a:lnTo>
                    <a:pt x="41617" y="13271"/>
                  </a:lnTo>
                  <a:lnTo>
                    <a:pt x="42049" y="12725"/>
                  </a:lnTo>
                  <a:lnTo>
                    <a:pt x="42519" y="13042"/>
                  </a:lnTo>
                  <a:lnTo>
                    <a:pt x="43459" y="12928"/>
                  </a:lnTo>
                  <a:lnTo>
                    <a:pt x="44399" y="12839"/>
                  </a:lnTo>
                  <a:lnTo>
                    <a:pt x="44907" y="12268"/>
                  </a:lnTo>
                  <a:lnTo>
                    <a:pt x="45402" y="12649"/>
                  </a:lnTo>
                  <a:lnTo>
                    <a:pt x="46304" y="12573"/>
                  </a:lnTo>
                  <a:lnTo>
                    <a:pt x="47193" y="12534"/>
                  </a:lnTo>
                  <a:lnTo>
                    <a:pt x="47777" y="11950"/>
                  </a:lnTo>
                  <a:lnTo>
                    <a:pt x="48323" y="12407"/>
                  </a:lnTo>
                  <a:lnTo>
                    <a:pt x="49161" y="12382"/>
                  </a:lnTo>
                  <a:lnTo>
                    <a:pt x="49999" y="12382"/>
                  </a:lnTo>
                  <a:lnTo>
                    <a:pt x="50685" y="11760"/>
                  </a:lnTo>
                  <a:lnTo>
                    <a:pt x="51257" y="12293"/>
                  </a:lnTo>
                  <a:lnTo>
                    <a:pt x="52044" y="12306"/>
                  </a:lnTo>
                  <a:lnTo>
                    <a:pt x="52832" y="12357"/>
                  </a:lnTo>
                  <a:lnTo>
                    <a:pt x="53505" y="11785"/>
                  </a:lnTo>
                  <a:lnTo>
                    <a:pt x="53555" y="11049"/>
                  </a:lnTo>
                  <a:lnTo>
                    <a:pt x="53594" y="10299"/>
                  </a:lnTo>
                  <a:close/>
                </a:path>
                <a:path w="108585" h="29209">
                  <a:moveTo>
                    <a:pt x="54216" y="5321"/>
                  </a:moveTo>
                  <a:lnTo>
                    <a:pt x="53771" y="4864"/>
                  </a:lnTo>
                  <a:lnTo>
                    <a:pt x="53187" y="4826"/>
                  </a:lnTo>
                  <a:lnTo>
                    <a:pt x="52603" y="4800"/>
                  </a:lnTo>
                  <a:lnTo>
                    <a:pt x="52120" y="5232"/>
                  </a:lnTo>
                  <a:lnTo>
                    <a:pt x="52108" y="5753"/>
                  </a:lnTo>
                  <a:lnTo>
                    <a:pt x="52095" y="6286"/>
                  </a:lnTo>
                  <a:lnTo>
                    <a:pt x="52539" y="6705"/>
                  </a:lnTo>
                  <a:lnTo>
                    <a:pt x="53098" y="6731"/>
                  </a:lnTo>
                  <a:lnTo>
                    <a:pt x="53657" y="6781"/>
                  </a:lnTo>
                  <a:lnTo>
                    <a:pt x="54152" y="6375"/>
                  </a:lnTo>
                  <a:lnTo>
                    <a:pt x="54178" y="5854"/>
                  </a:lnTo>
                  <a:lnTo>
                    <a:pt x="54216" y="5321"/>
                  </a:lnTo>
                  <a:close/>
                </a:path>
                <a:path w="108585" h="29209">
                  <a:moveTo>
                    <a:pt x="56464" y="10579"/>
                  </a:moveTo>
                  <a:lnTo>
                    <a:pt x="55892" y="9956"/>
                  </a:lnTo>
                  <a:lnTo>
                    <a:pt x="55130" y="9880"/>
                  </a:lnTo>
                  <a:lnTo>
                    <a:pt x="54368" y="9817"/>
                  </a:lnTo>
                  <a:lnTo>
                    <a:pt x="53708" y="10363"/>
                  </a:lnTo>
                  <a:lnTo>
                    <a:pt x="53670" y="11049"/>
                  </a:lnTo>
                  <a:lnTo>
                    <a:pt x="53632" y="11747"/>
                  </a:lnTo>
                  <a:lnTo>
                    <a:pt x="54190" y="12319"/>
                  </a:lnTo>
                  <a:lnTo>
                    <a:pt x="54927" y="12382"/>
                  </a:lnTo>
                  <a:lnTo>
                    <a:pt x="55664" y="12458"/>
                  </a:lnTo>
                  <a:lnTo>
                    <a:pt x="56311" y="11963"/>
                  </a:lnTo>
                  <a:lnTo>
                    <a:pt x="56464" y="10579"/>
                  </a:lnTo>
                  <a:close/>
                </a:path>
                <a:path w="108585" h="29209">
                  <a:moveTo>
                    <a:pt x="59309" y="10998"/>
                  </a:moveTo>
                  <a:lnTo>
                    <a:pt x="58813" y="10388"/>
                  </a:lnTo>
                  <a:lnTo>
                    <a:pt x="58102" y="10287"/>
                  </a:lnTo>
                  <a:lnTo>
                    <a:pt x="57404" y="10198"/>
                  </a:lnTo>
                  <a:lnTo>
                    <a:pt x="56769" y="10668"/>
                  </a:lnTo>
                  <a:lnTo>
                    <a:pt x="56705" y="11303"/>
                  </a:lnTo>
                  <a:lnTo>
                    <a:pt x="56642" y="11938"/>
                  </a:lnTo>
                  <a:lnTo>
                    <a:pt x="57137" y="12509"/>
                  </a:lnTo>
                  <a:lnTo>
                    <a:pt x="57810" y="12585"/>
                  </a:lnTo>
                  <a:lnTo>
                    <a:pt x="58483" y="12687"/>
                  </a:lnTo>
                  <a:lnTo>
                    <a:pt x="59105" y="12255"/>
                  </a:lnTo>
                  <a:lnTo>
                    <a:pt x="59309" y="10998"/>
                  </a:lnTo>
                  <a:close/>
                </a:path>
                <a:path w="108585" h="29209">
                  <a:moveTo>
                    <a:pt x="62128" y="11544"/>
                  </a:moveTo>
                  <a:lnTo>
                    <a:pt x="61696" y="10972"/>
                  </a:lnTo>
                  <a:lnTo>
                    <a:pt x="61061" y="10845"/>
                  </a:lnTo>
                  <a:lnTo>
                    <a:pt x="60413" y="10731"/>
                  </a:lnTo>
                  <a:lnTo>
                    <a:pt x="59817" y="11137"/>
                  </a:lnTo>
                  <a:lnTo>
                    <a:pt x="59728" y="11709"/>
                  </a:lnTo>
                  <a:lnTo>
                    <a:pt x="59639" y="12293"/>
                  </a:lnTo>
                  <a:lnTo>
                    <a:pt x="60071" y="12827"/>
                  </a:lnTo>
                  <a:lnTo>
                    <a:pt x="60680" y="12941"/>
                  </a:lnTo>
                  <a:lnTo>
                    <a:pt x="61302" y="13068"/>
                  </a:lnTo>
                  <a:lnTo>
                    <a:pt x="61899" y="12700"/>
                  </a:lnTo>
                  <a:lnTo>
                    <a:pt x="62128" y="11544"/>
                  </a:lnTo>
                  <a:close/>
                </a:path>
                <a:path w="108585" h="29209">
                  <a:moveTo>
                    <a:pt x="64909" y="12204"/>
                  </a:moveTo>
                  <a:lnTo>
                    <a:pt x="64554" y="11671"/>
                  </a:lnTo>
                  <a:lnTo>
                    <a:pt x="63982" y="11518"/>
                  </a:lnTo>
                  <a:lnTo>
                    <a:pt x="63398" y="11391"/>
                  </a:lnTo>
                  <a:lnTo>
                    <a:pt x="62839" y="11734"/>
                  </a:lnTo>
                  <a:lnTo>
                    <a:pt x="62725" y="12255"/>
                  </a:lnTo>
                  <a:lnTo>
                    <a:pt x="62611" y="12788"/>
                  </a:lnTo>
                  <a:lnTo>
                    <a:pt x="62992" y="13296"/>
                  </a:lnTo>
                  <a:lnTo>
                    <a:pt x="63538" y="13423"/>
                  </a:lnTo>
                  <a:lnTo>
                    <a:pt x="64096" y="13563"/>
                  </a:lnTo>
                  <a:lnTo>
                    <a:pt x="64655" y="13246"/>
                  </a:lnTo>
                  <a:lnTo>
                    <a:pt x="64909" y="12204"/>
                  </a:lnTo>
                  <a:close/>
                </a:path>
                <a:path w="108585" h="29209">
                  <a:moveTo>
                    <a:pt x="66636" y="1206"/>
                  </a:moveTo>
                  <a:lnTo>
                    <a:pt x="66078" y="368"/>
                  </a:lnTo>
                  <a:lnTo>
                    <a:pt x="65189" y="177"/>
                  </a:lnTo>
                  <a:lnTo>
                    <a:pt x="64300" y="0"/>
                  </a:lnTo>
                  <a:lnTo>
                    <a:pt x="63449" y="520"/>
                  </a:lnTo>
                  <a:lnTo>
                    <a:pt x="63144" y="2133"/>
                  </a:lnTo>
                  <a:lnTo>
                    <a:pt x="63715" y="2908"/>
                  </a:lnTo>
                  <a:lnTo>
                    <a:pt x="64566" y="3073"/>
                  </a:lnTo>
                  <a:lnTo>
                    <a:pt x="65417" y="3263"/>
                  </a:lnTo>
                  <a:lnTo>
                    <a:pt x="66255" y="2794"/>
                  </a:lnTo>
                  <a:lnTo>
                    <a:pt x="66446" y="1993"/>
                  </a:lnTo>
                  <a:lnTo>
                    <a:pt x="66636" y="1206"/>
                  </a:lnTo>
                  <a:close/>
                </a:path>
                <a:path w="108585" h="29209">
                  <a:moveTo>
                    <a:pt x="67081" y="7404"/>
                  </a:moveTo>
                  <a:lnTo>
                    <a:pt x="66725" y="6870"/>
                  </a:lnTo>
                  <a:lnTo>
                    <a:pt x="65608" y="6565"/>
                  </a:lnTo>
                  <a:lnTo>
                    <a:pt x="65049" y="6896"/>
                  </a:lnTo>
                  <a:lnTo>
                    <a:pt x="64922" y="7404"/>
                  </a:lnTo>
                  <a:lnTo>
                    <a:pt x="64808" y="7924"/>
                  </a:lnTo>
                  <a:lnTo>
                    <a:pt x="65163" y="8420"/>
                  </a:lnTo>
                  <a:lnTo>
                    <a:pt x="65709" y="8572"/>
                  </a:lnTo>
                  <a:lnTo>
                    <a:pt x="66255" y="8712"/>
                  </a:lnTo>
                  <a:lnTo>
                    <a:pt x="66802" y="8420"/>
                  </a:lnTo>
                  <a:lnTo>
                    <a:pt x="66941" y="7912"/>
                  </a:lnTo>
                  <a:lnTo>
                    <a:pt x="67081" y="7404"/>
                  </a:lnTo>
                  <a:close/>
                </a:path>
                <a:path w="108585" h="29209">
                  <a:moveTo>
                    <a:pt x="67665" y="13004"/>
                  </a:moveTo>
                  <a:lnTo>
                    <a:pt x="67360" y="12496"/>
                  </a:lnTo>
                  <a:lnTo>
                    <a:pt x="66852" y="12357"/>
                  </a:lnTo>
                  <a:lnTo>
                    <a:pt x="66332" y="12204"/>
                  </a:lnTo>
                  <a:lnTo>
                    <a:pt x="65811" y="12484"/>
                  </a:lnTo>
                  <a:lnTo>
                    <a:pt x="65684" y="12954"/>
                  </a:lnTo>
                  <a:lnTo>
                    <a:pt x="65557" y="13423"/>
                  </a:lnTo>
                  <a:lnTo>
                    <a:pt x="65874" y="13893"/>
                  </a:lnTo>
                  <a:lnTo>
                    <a:pt x="66370" y="14046"/>
                  </a:lnTo>
                  <a:lnTo>
                    <a:pt x="66865" y="14185"/>
                  </a:lnTo>
                  <a:lnTo>
                    <a:pt x="67386" y="13931"/>
                  </a:lnTo>
                  <a:lnTo>
                    <a:pt x="67665" y="13004"/>
                  </a:lnTo>
                  <a:close/>
                </a:path>
                <a:path w="108585" h="29209">
                  <a:moveTo>
                    <a:pt x="70294" y="8280"/>
                  </a:moveTo>
                  <a:lnTo>
                    <a:pt x="69938" y="7670"/>
                  </a:lnTo>
                  <a:lnTo>
                    <a:pt x="69329" y="7467"/>
                  </a:lnTo>
                  <a:lnTo>
                    <a:pt x="68707" y="7289"/>
                  </a:lnTo>
                  <a:lnTo>
                    <a:pt x="68072" y="7620"/>
                  </a:lnTo>
                  <a:lnTo>
                    <a:pt x="67767" y="8737"/>
                  </a:lnTo>
                  <a:lnTo>
                    <a:pt x="68122" y="9321"/>
                  </a:lnTo>
                  <a:lnTo>
                    <a:pt x="68719" y="9499"/>
                  </a:lnTo>
                  <a:lnTo>
                    <a:pt x="69316" y="9690"/>
                  </a:lnTo>
                  <a:lnTo>
                    <a:pt x="69938" y="9398"/>
                  </a:lnTo>
                  <a:lnTo>
                    <a:pt x="70116" y="8839"/>
                  </a:lnTo>
                  <a:lnTo>
                    <a:pt x="70294" y="8280"/>
                  </a:lnTo>
                  <a:close/>
                </a:path>
                <a:path w="108585" h="29209">
                  <a:moveTo>
                    <a:pt x="73482" y="9334"/>
                  </a:moveTo>
                  <a:lnTo>
                    <a:pt x="73126" y="8636"/>
                  </a:lnTo>
                  <a:lnTo>
                    <a:pt x="72466" y="8394"/>
                  </a:lnTo>
                  <a:lnTo>
                    <a:pt x="71793" y="8166"/>
                  </a:lnTo>
                  <a:lnTo>
                    <a:pt x="71081" y="8483"/>
                  </a:lnTo>
                  <a:lnTo>
                    <a:pt x="70675" y="9702"/>
                  </a:lnTo>
                  <a:lnTo>
                    <a:pt x="71043" y="10363"/>
                  </a:lnTo>
                  <a:lnTo>
                    <a:pt x="71691" y="10579"/>
                  </a:lnTo>
                  <a:lnTo>
                    <a:pt x="72326" y="10820"/>
                  </a:lnTo>
                  <a:lnTo>
                    <a:pt x="73025" y="10528"/>
                  </a:lnTo>
                  <a:lnTo>
                    <a:pt x="73253" y="9931"/>
                  </a:lnTo>
                  <a:lnTo>
                    <a:pt x="73482" y="9334"/>
                  </a:lnTo>
                  <a:close/>
                </a:path>
                <a:path w="108585" h="29209">
                  <a:moveTo>
                    <a:pt x="76606" y="10541"/>
                  </a:moveTo>
                  <a:lnTo>
                    <a:pt x="76263" y="9766"/>
                  </a:lnTo>
                  <a:lnTo>
                    <a:pt x="75552" y="9461"/>
                  </a:lnTo>
                  <a:lnTo>
                    <a:pt x="74828" y="9182"/>
                  </a:lnTo>
                  <a:lnTo>
                    <a:pt x="74041" y="9486"/>
                  </a:lnTo>
                  <a:lnTo>
                    <a:pt x="73787" y="10134"/>
                  </a:lnTo>
                  <a:lnTo>
                    <a:pt x="73545" y="10782"/>
                  </a:lnTo>
                  <a:lnTo>
                    <a:pt x="73901" y="11531"/>
                  </a:lnTo>
                  <a:lnTo>
                    <a:pt x="74599" y="11798"/>
                  </a:lnTo>
                  <a:lnTo>
                    <a:pt x="75272" y="12090"/>
                  </a:lnTo>
                  <a:lnTo>
                    <a:pt x="76047" y="11811"/>
                  </a:lnTo>
                  <a:lnTo>
                    <a:pt x="76327" y="11176"/>
                  </a:lnTo>
                  <a:lnTo>
                    <a:pt x="76606" y="10541"/>
                  </a:lnTo>
                  <a:close/>
                </a:path>
                <a:path w="108585" h="29209">
                  <a:moveTo>
                    <a:pt x="79654" y="11887"/>
                  </a:moveTo>
                  <a:lnTo>
                    <a:pt x="79324" y="11023"/>
                  </a:lnTo>
                  <a:lnTo>
                    <a:pt x="78574" y="10668"/>
                  </a:lnTo>
                  <a:lnTo>
                    <a:pt x="77800" y="10337"/>
                  </a:lnTo>
                  <a:lnTo>
                    <a:pt x="76936" y="10617"/>
                  </a:lnTo>
                  <a:lnTo>
                    <a:pt x="76644" y="11303"/>
                  </a:lnTo>
                  <a:lnTo>
                    <a:pt x="76339" y="12001"/>
                  </a:lnTo>
                  <a:lnTo>
                    <a:pt x="76682" y="12814"/>
                  </a:lnTo>
                  <a:lnTo>
                    <a:pt x="78143" y="13474"/>
                  </a:lnTo>
                  <a:lnTo>
                    <a:pt x="78981" y="13233"/>
                  </a:lnTo>
                  <a:lnTo>
                    <a:pt x="79324" y="12560"/>
                  </a:lnTo>
                  <a:lnTo>
                    <a:pt x="79654" y="11887"/>
                  </a:lnTo>
                  <a:close/>
                </a:path>
                <a:path w="108585" h="29209">
                  <a:moveTo>
                    <a:pt x="101955" y="27851"/>
                  </a:moveTo>
                  <a:lnTo>
                    <a:pt x="101384" y="27178"/>
                  </a:lnTo>
                  <a:lnTo>
                    <a:pt x="100647" y="27089"/>
                  </a:lnTo>
                  <a:lnTo>
                    <a:pt x="100660" y="26530"/>
                  </a:lnTo>
                  <a:lnTo>
                    <a:pt x="100444" y="25984"/>
                  </a:lnTo>
                  <a:lnTo>
                    <a:pt x="99187" y="24638"/>
                  </a:lnTo>
                  <a:lnTo>
                    <a:pt x="98526" y="24599"/>
                  </a:lnTo>
                  <a:lnTo>
                    <a:pt x="98526" y="24104"/>
                  </a:lnTo>
                  <a:lnTo>
                    <a:pt x="98259" y="23545"/>
                  </a:lnTo>
                  <a:lnTo>
                    <a:pt x="97802" y="23088"/>
                  </a:lnTo>
                  <a:lnTo>
                    <a:pt x="96875" y="22199"/>
                  </a:lnTo>
                  <a:lnTo>
                    <a:pt x="96062" y="22186"/>
                  </a:lnTo>
                  <a:lnTo>
                    <a:pt x="96050" y="21844"/>
                  </a:lnTo>
                  <a:lnTo>
                    <a:pt x="95770" y="21336"/>
                  </a:lnTo>
                  <a:lnTo>
                    <a:pt x="94386" y="20116"/>
                  </a:lnTo>
                  <a:lnTo>
                    <a:pt x="93713" y="20142"/>
                  </a:lnTo>
                  <a:lnTo>
                    <a:pt x="93649" y="19583"/>
                  </a:lnTo>
                  <a:lnTo>
                    <a:pt x="92735" y="18884"/>
                  </a:lnTo>
                  <a:lnTo>
                    <a:pt x="91821" y="18161"/>
                  </a:lnTo>
                  <a:lnTo>
                    <a:pt x="91046" y="18224"/>
                  </a:lnTo>
                  <a:lnTo>
                    <a:pt x="90957" y="17589"/>
                  </a:lnTo>
                  <a:lnTo>
                    <a:pt x="90055" y="16967"/>
                  </a:lnTo>
                  <a:lnTo>
                    <a:pt x="89154" y="16332"/>
                  </a:lnTo>
                  <a:lnTo>
                    <a:pt x="88138" y="16471"/>
                  </a:lnTo>
                  <a:lnTo>
                    <a:pt x="88061" y="16103"/>
                  </a:lnTo>
                  <a:lnTo>
                    <a:pt x="87972" y="15875"/>
                  </a:lnTo>
                  <a:lnTo>
                    <a:pt x="87693" y="15494"/>
                  </a:lnTo>
                  <a:lnTo>
                    <a:pt x="87515" y="15328"/>
                  </a:lnTo>
                  <a:lnTo>
                    <a:pt x="86423" y="14630"/>
                  </a:lnTo>
                  <a:lnTo>
                    <a:pt x="85344" y="14820"/>
                  </a:lnTo>
                  <a:lnTo>
                    <a:pt x="85280" y="14566"/>
                  </a:lnTo>
                  <a:lnTo>
                    <a:pt x="85217" y="14376"/>
                  </a:lnTo>
                  <a:lnTo>
                    <a:pt x="85115" y="14173"/>
                  </a:lnTo>
                  <a:lnTo>
                    <a:pt x="84975" y="13995"/>
                  </a:lnTo>
                  <a:lnTo>
                    <a:pt x="84848" y="13817"/>
                  </a:lnTo>
                  <a:lnTo>
                    <a:pt x="84670" y="13665"/>
                  </a:lnTo>
                  <a:lnTo>
                    <a:pt x="84455" y="13550"/>
                  </a:lnTo>
                  <a:lnTo>
                    <a:pt x="83616" y="13068"/>
                  </a:lnTo>
                  <a:lnTo>
                    <a:pt x="82600" y="13296"/>
                  </a:lnTo>
                  <a:lnTo>
                    <a:pt x="82461" y="13550"/>
                  </a:lnTo>
                  <a:lnTo>
                    <a:pt x="82473" y="13335"/>
                  </a:lnTo>
                  <a:lnTo>
                    <a:pt x="82219" y="12585"/>
                  </a:lnTo>
                  <a:lnTo>
                    <a:pt x="81953" y="12230"/>
                  </a:lnTo>
                  <a:lnTo>
                    <a:pt x="80746" y="11633"/>
                  </a:lnTo>
                  <a:lnTo>
                    <a:pt x="79794" y="11887"/>
                  </a:lnTo>
                  <a:lnTo>
                    <a:pt x="79082" y="13335"/>
                  </a:lnTo>
                  <a:lnTo>
                    <a:pt x="79413" y="14236"/>
                  </a:lnTo>
                  <a:lnTo>
                    <a:pt x="80175" y="14617"/>
                  </a:lnTo>
                  <a:lnTo>
                    <a:pt x="80568" y="14808"/>
                  </a:lnTo>
                  <a:lnTo>
                    <a:pt x="80975" y="14871"/>
                  </a:lnTo>
                  <a:lnTo>
                    <a:pt x="81356" y="14770"/>
                  </a:lnTo>
                  <a:lnTo>
                    <a:pt x="81724" y="14681"/>
                  </a:lnTo>
                  <a:lnTo>
                    <a:pt x="81902" y="14554"/>
                  </a:lnTo>
                  <a:lnTo>
                    <a:pt x="81762" y="14820"/>
                  </a:lnTo>
                  <a:lnTo>
                    <a:pt x="82067" y="15798"/>
                  </a:lnTo>
                  <a:lnTo>
                    <a:pt x="83070" y="16357"/>
                  </a:lnTo>
                  <a:lnTo>
                    <a:pt x="83286" y="16433"/>
                  </a:lnTo>
                  <a:lnTo>
                    <a:pt x="83489" y="16459"/>
                  </a:lnTo>
                  <a:lnTo>
                    <a:pt x="83705" y="16497"/>
                  </a:lnTo>
                  <a:lnTo>
                    <a:pt x="83908" y="16497"/>
                  </a:lnTo>
                  <a:lnTo>
                    <a:pt x="84366" y="16421"/>
                  </a:lnTo>
                  <a:lnTo>
                    <a:pt x="84645" y="17462"/>
                  </a:lnTo>
                  <a:lnTo>
                    <a:pt x="85674" y="18110"/>
                  </a:lnTo>
                  <a:lnTo>
                    <a:pt x="85890" y="18199"/>
                  </a:lnTo>
                  <a:lnTo>
                    <a:pt x="86118" y="18237"/>
                  </a:lnTo>
                  <a:lnTo>
                    <a:pt x="86347" y="18288"/>
                  </a:lnTo>
                  <a:lnTo>
                    <a:pt x="86563" y="18300"/>
                  </a:lnTo>
                  <a:lnTo>
                    <a:pt x="86918" y="18262"/>
                  </a:lnTo>
                  <a:lnTo>
                    <a:pt x="87134" y="19240"/>
                  </a:lnTo>
                  <a:lnTo>
                    <a:pt x="87972" y="19837"/>
                  </a:lnTo>
                  <a:lnTo>
                    <a:pt x="88823" y="20421"/>
                  </a:lnTo>
                  <a:lnTo>
                    <a:pt x="89408" y="20383"/>
                  </a:lnTo>
                  <a:lnTo>
                    <a:pt x="89535" y="21132"/>
                  </a:lnTo>
                  <a:lnTo>
                    <a:pt x="90385" y="21805"/>
                  </a:lnTo>
                  <a:lnTo>
                    <a:pt x="91249" y="22466"/>
                  </a:lnTo>
                  <a:lnTo>
                    <a:pt x="91757" y="22453"/>
                  </a:lnTo>
                  <a:lnTo>
                    <a:pt x="91833" y="23139"/>
                  </a:lnTo>
                  <a:lnTo>
                    <a:pt x="93129" y="24269"/>
                  </a:lnTo>
                  <a:lnTo>
                    <a:pt x="93675" y="24434"/>
                  </a:lnTo>
                  <a:lnTo>
                    <a:pt x="93992" y="24434"/>
                  </a:lnTo>
                  <a:lnTo>
                    <a:pt x="94043" y="25234"/>
                  </a:lnTo>
                  <a:lnTo>
                    <a:pt x="94907" y="26073"/>
                  </a:lnTo>
                  <a:lnTo>
                    <a:pt x="95326" y="26492"/>
                  </a:lnTo>
                  <a:lnTo>
                    <a:pt x="95897" y="26695"/>
                  </a:lnTo>
                  <a:lnTo>
                    <a:pt x="96342" y="26733"/>
                  </a:lnTo>
                  <a:lnTo>
                    <a:pt x="96354" y="27393"/>
                  </a:lnTo>
                  <a:lnTo>
                    <a:pt x="97142" y="28232"/>
                  </a:lnTo>
                  <a:lnTo>
                    <a:pt x="97523" y="28651"/>
                  </a:lnTo>
                  <a:lnTo>
                    <a:pt x="98056" y="28879"/>
                  </a:lnTo>
                  <a:lnTo>
                    <a:pt x="98577" y="28917"/>
                  </a:lnTo>
                  <a:lnTo>
                    <a:pt x="99085" y="28968"/>
                  </a:lnTo>
                  <a:lnTo>
                    <a:pt x="99618" y="28829"/>
                  </a:lnTo>
                  <a:lnTo>
                    <a:pt x="100431" y="28117"/>
                  </a:lnTo>
                  <a:lnTo>
                    <a:pt x="100533" y="27851"/>
                  </a:lnTo>
                  <a:lnTo>
                    <a:pt x="101955" y="27851"/>
                  </a:lnTo>
                  <a:close/>
                </a:path>
                <a:path w="108585" h="29209">
                  <a:moveTo>
                    <a:pt x="105283" y="23495"/>
                  </a:moveTo>
                  <a:lnTo>
                    <a:pt x="103974" y="22034"/>
                  </a:lnTo>
                  <a:lnTo>
                    <a:pt x="103035" y="21945"/>
                  </a:lnTo>
                  <a:lnTo>
                    <a:pt x="102997" y="20853"/>
                  </a:lnTo>
                  <a:lnTo>
                    <a:pt x="102260" y="20116"/>
                  </a:lnTo>
                  <a:lnTo>
                    <a:pt x="101523" y="19367"/>
                  </a:lnTo>
                  <a:lnTo>
                    <a:pt x="100672" y="19342"/>
                  </a:lnTo>
                  <a:lnTo>
                    <a:pt x="100596" y="18313"/>
                  </a:lnTo>
                  <a:lnTo>
                    <a:pt x="98933" y="16802"/>
                  </a:lnTo>
                  <a:lnTo>
                    <a:pt x="97980" y="16802"/>
                  </a:lnTo>
                  <a:lnTo>
                    <a:pt x="97955" y="16522"/>
                  </a:lnTo>
                  <a:lnTo>
                    <a:pt x="97878" y="16014"/>
                  </a:lnTo>
                  <a:lnTo>
                    <a:pt x="97599" y="15506"/>
                  </a:lnTo>
                  <a:lnTo>
                    <a:pt x="96227" y="14376"/>
                  </a:lnTo>
                  <a:lnTo>
                    <a:pt x="95338" y="14427"/>
                  </a:lnTo>
                  <a:lnTo>
                    <a:pt x="95326" y="14274"/>
                  </a:lnTo>
                  <a:lnTo>
                    <a:pt x="95224" y="13741"/>
                  </a:lnTo>
                  <a:lnTo>
                    <a:pt x="94907" y="13220"/>
                  </a:lnTo>
                  <a:lnTo>
                    <a:pt x="93395" y="12077"/>
                  </a:lnTo>
                  <a:lnTo>
                    <a:pt x="92595" y="12166"/>
                  </a:lnTo>
                  <a:lnTo>
                    <a:pt x="92468" y="11569"/>
                  </a:lnTo>
                  <a:lnTo>
                    <a:pt x="92100" y="11036"/>
                  </a:lnTo>
                  <a:lnTo>
                    <a:pt x="90449" y="9918"/>
                  </a:lnTo>
                  <a:lnTo>
                    <a:pt x="89725" y="10033"/>
                  </a:lnTo>
                  <a:lnTo>
                    <a:pt x="89611" y="9537"/>
                  </a:lnTo>
                  <a:lnTo>
                    <a:pt x="89179" y="9004"/>
                  </a:lnTo>
                  <a:lnTo>
                    <a:pt x="88595" y="8636"/>
                  </a:lnTo>
                  <a:lnTo>
                    <a:pt x="87388" y="7912"/>
                  </a:lnTo>
                  <a:lnTo>
                    <a:pt x="86525" y="8089"/>
                  </a:lnTo>
                  <a:lnTo>
                    <a:pt x="86436" y="7747"/>
                  </a:lnTo>
                  <a:lnTo>
                    <a:pt x="86004" y="7264"/>
                  </a:lnTo>
                  <a:lnTo>
                    <a:pt x="85420" y="6959"/>
                  </a:lnTo>
                  <a:lnTo>
                    <a:pt x="84251" y="6324"/>
                  </a:lnTo>
                  <a:lnTo>
                    <a:pt x="83527" y="6502"/>
                  </a:lnTo>
                  <a:lnTo>
                    <a:pt x="83337" y="5943"/>
                  </a:lnTo>
                  <a:lnTo>
                    <a:pt x="82194" y="5422"/>
                  </a:lnTo>
                  <a:lnTo>
                    <a:pt x="81051" y="4876"/>
                  </a:lnTo>
                  <a:lnTo>
                    <a:pt x="80251" y="5130"/>
                  </a:lnTo>
                  <a:lnTo>
                    <a:pt x="79997" y="4470"/>
                  </a:lnTo>
                  <a:lnTo>
                    <a:pt x="78879" y="4038"/>
                  </a:lnTo>
                  <a:lnTo>
                    <a:pt x="77787" y="3581"/>
                  </a:lnTo>
                  <a:lnTo>
                    <a:pt x="76733" y="3975"/>
                  </a:lnTo>
                  <a:lnTo>
                    <a:pt x="74472" y="2463"/>
                  </a:lnTo>
                  <a:lnTo>
                    <a:pt x="73380" y="2933"/>
                  </a:lnTo>
                  <a:lnTo>
                    <a:pt x="73126" y="2463"/>
                  </a:lnTo>
                  <a:lnTo>
                    <a:pt x="72974" y="2273"/>
                  </a:lnTo>
                  <a:lnTo>
                    <a:pt x="72783" y="2120"/>
                  </a:lnTo>
                  <a:lnTo>
                    <a:pt x="72605" y="1968"/>
                  </a:lnTo>
                  <a:lnTo>
                    <a:pt x="72377" y="1854"/>
                  </a:lnTo>
                  <a:lnTo>
                    <a:pt x="71120" y="1473"/>
                  </a:lnTo>
                  <a:lnTo>
                    <a:pt x="70091" y="1968"/>
                  </a:lnTo>
                  <a:lnTo>
                    <a:pt x="70015" y="2235"/>
                  </a:lnTo>
                  <a:lnTo>
                    <a:pt x="69989" y="2044"/>
                  </a:lnTo>
                  <a:lnTo>
                    <a:pt x="69532" y="1320"/>
                  </a:lnTo>
                  <a:lnTo>
                    <a:pt x="69151" y="1003"/>
                  </a:lnTo>
                  <a:lnTo>
                    <a:pt x="67729" y="660"/>
                  </a:lnTo>
                  <a:lnTo>
                    <a:pt x="66789" y="1168"/>
                  </a:lnTo>
                  <a:lnTo>
                    <a:pt x="66586" y="2032"/>
                  </a:lnTo>
                  <a:lnTo>
                    <a:pt x="66395" y="2882"/>
                  </a:lnTo>
                  <a:lnTo>
                    <a:pt x="66967" y="3759"/>
                  </a:lnTo>
                  <a:lnTo>
                    <a:pt x="67868" y="3975"/>
                  </a:lnTo>
                  <a:lnTo>
                    <a:pt x="68326" y="4076"/>
                  </a:lnTo>
                  <a:lnTo>
                    <a:pt x="68770" y="4038"/>
                  </a:lnTo>
                  <a:lnTo>
                    <a:pt x="69519" y="3657"/>
                  </a:lnTo>
                  <a:lnTo>
                    <a:pt x="69659" y="3505"/>
                  </a:lnTo>
                  <a:lnTo>
                    <a:pt x="69583" y="3784"/>
                  </a:lnTo>
                  <a:lnTo>
                    <a:pt x="70142" y="4749"/>
                  </a:lnTo>
                  <a:lnTo>
                    <a:pt x="71107" y="5029"/>
                  </a:lnTo>
                  <a:lnTo>
                    <a:pt x="71335" y="5105"/>
                  </a:lnTo>
                  <a:lnTo>
                    <a:pt x="72732" y="4838"/>
                  </a:lnTo>
                  <a:lnTo>
                    <a:pt x="73279" y="5892"/>
                  </a:lnTo>
                  <a:lnTo>
                    <a:pt x="74536" y="6324"/>
                  </a:lnTo>
                  <a:lnTo>
                    <a:pt x="74790" y="6362"/>
                  </a:lnTo>
                  <a:lnTo>
                    <a:pt x="75031" y="6362"/>
                  </a:lnTo>
                  <a:lnTo>
                    <a:pt x="75285" y="6350"/>
                  </a:lnTo>
                  <a:lnTo>
                    <a:pt x="75526" y="6311"/>
                  </a:lnTo>
                  <a:lnTo>
                    <a:pt x="75882" y="6172"/>
                  </a:lnTo>
                  <a:lnTo>
                    <a:pt x="76339" y="7162"/>
                  </a:lnTo>
                  <a:lnTo>
                    <a:pt x="77381" y="7581"/>
                  </a:lnTo>
                  <a:lnTo>
                    <a:pt x="78422" y="7988"/>
                  </a:lnTo>
                  <a:lnTo>
                    <a:pt x="79032" y="7797"/>
                  </a:lnTo>
                  <a:lnTo>
                    <a:pt x="79349" y="8585"/>
                  </a:lnTo>
                  <a:lnTo>
                    <a:pt x="80416" y="9093"/>
                  </a:lnTo>
                  <a:lnTo>
                    <a:pt x="81495" y="9575"/>
                  </a:lnTo>
                  <a:lnTo>
                    <a:pt x="82029" y="9436"/>
                  </a:lnTo>
                  <a:lnTo>
                    <a:pt x="82283" y="10147"/>
                  </a:lnTo>
                  <a:lnTo>
                    <a:pt x="83921" y="11023"/>
                  </a:lnTo>
                  <a:lnTo>
                    <a:pt x="84556" y="11061"/>
                  </a:lnTo>
                  <a:lnTo>
                    <a:pt x="84874" y="10998"/>
                  </a:lnTo>
                  <a:lnTo>
                    <a:pt x="85128" y="11823"/>
                  </a:lnTo>
                  <a:lnTo>
                    <a:pt x="86804" y="12839"/>
                  </a:lnTo>
                  <a:lnTo>
                    <a:pt x="87464" y="12915"/>
                  </a:lnTo>
                  <a:lnTo>
                    <a:pt x="87947" y="12852"/>
                  </a:lnTo>
                  <a:lnTo>
                    <a:pt x="88112" y="13538"/>
                  </a:lnTo>
                  <a:lnTo>
                    <a:pt x="89154" y="14224"/>
                  </a:lnTo>
                  <a:lnTo>
                    <a:pt x="89674" y="14579"/>
                  </a:lnTo>
                  <a:lnTo>
                    <a:pt x="90284" y="14693"/>
                  </a:lnTo>
                  <a:lnTo>
                    <a:pt x="90868" y="14617"/>
                  </a:lnTo>
                  <a:lnTo>
                    <a:pt x="91020" y="15392"/>
                  </a:lnTo>
                  <a:lnTo>
                    <a:pt x="91960" y="16103"/>
                  </a:lnTo>
                  <a:lnTo>
                    <a:pt x="92443" y="16446"/>
                  </a:lnTo>
                  <a:lnTo>
                    <a:pt x="93014" y="16598"/>
                  </a:lnTo>
                  <a:lnTo>
                    <a:pt x="93548" y="16535"/>
                  </a:lnTo>
                  <a:lnTo>
                    <a:pt x="93713" y="16535"/>
                  </a:lnTo>
                  <a:lnTo>
                    <a:pt x="93827" y="17386"/>
                  </a:lnTo>
                  <a:lnTo>
                    <a:pt x="95123" y="18453"/>
                  </a:lnTo>
                  <a:lnTo>
                    <a:pt x="95656" y="18618"/>
                  </a:lnTo>
                  <a:lnTo>
                    <a:pt x="96177" y="18580"/>
                  </a:lnTo>
                  <a:lnTo>
                    <a:pt x="96443" y="18567"/>
                  </a:lnTo>
                  <a:lnTo>
                    <a:pt x="96532" y="19532"/>
                  </a:lnTo>
                  <a:lnTo>
                    <a:pt x="98107" y="20955"/>
                  </a:lnTo>
                  <a:lnTo>
                    <a:pt x="99098" y="20955"/>
                  </a:lnTo>
                  <a:lnTo>
                    <a:pt x="99148" y="21805"/>
                  </a:lnTo>
                  <a:lnTo>
                    <a:pt x="99847" y="22517"/>
                  </a:lnTo>
                  <a:lnTo>
                    <a:pt x="100545" y="23215"/>
                  </a:lnTo>
                  <a:lnTo>
                    <a:pt x="101638" y="23266"/>
                  </a:lnTo>
                  <a:lnTo>
                    <a:pt x="101638" y="24206"/>
                  </a:lnTo>
                  <a:lnTo>
                    <a:pt x="102882" y="25577"/>
                  </a:lnTo>
                  <a:lnTo>
                    <a:pt x="103936" y="25679"/>
                  </a:lnTo>
                  <a:lnTo>
                    <a:pt x="105283" y="24536"/>
                  </a:lnTo>
                  <a:lnTo>
                    <a:pt x="105283" y="23495"/>
                  </a:lnTo>
                  <a:close/>
                </a:path>
                <a:path w="108585" h="29209">
                  <a:moveTo>
                    <a:pt x="107442" y="26238"/>
                  </a:moveTo>
                  <a:lnTo>
                    <a:pt x="106870" y="25527"/>
                  </a:lnTo>
                  <a:lnTo>
                    <a:pt x="106286" y="24828"/>
                  </a:lnTo>
                  <a:lnTo>
                    <a:pt x="105321" y="24688"/>
                  </a:lnTo>
                  <a:lnTo>
                    <a:pt x="104698" y="25222"/>
                  </a:lnTo>
                  <a:lnTo>
                    <a:pt x="104076" y="25755"/>
                  </a:lnTo>
                  <a:lnTo>
                    <a:pt x="104025" y="26733"/>
                  </a:lnTo>
                  <a:lnTo>
                    <a:pt x="104571" y="27406"/>
                  </a:lnTo>
                  <a:lnTo>
                    <a:pt x="105130" y="28079"/>
                  </a:lnTo>
                  <a:lnTo>
                    <a:pt x="106095" y="28219"/>
                  </a:lnTo>
                  <a:lnTo>
                    <a:pt x="106743" y="27711"/>
                  </a:lnTo>
                  <a:lnTo>
                    <a:pt x="107391" y="27216"/>
                  </a:lnTo>
                  <a:lnTo>
                    <a:pt x="107442" y="26238"/>
                  </a:lnTo>
                  <a:close/>
                </a:path>
                <a:path w="108585" h="29209">
                  <a:moveTo>
                    <a:pt x="108546" y="27851"/>
                  </a:moveTo>
                  <a:lnTo>
                    <a:pt x="108458" y="27724"/>
                  </a:lnTo>
                  <a:lnTo>
                    <a:pt x="107569" y="27559"/>
                  </a:lnTo>
                  <a:lnTo>
                    <a:pt x="107175" y="27851"/>
                  </a:lnTo>
                  <a:lnTo>
                    <a:pt x="108546" y="2785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671" y="6793077"/>
              <a:ext cx="142240" cy="45085"/>
            </a:xfrm>
            <a:custGeom>
              <a:avLst/>
              <a:gdLst/>
              <a:ahLst/>
              <a:cxnLst/>
              <a:rect l="l" t="t" r="r" b="b"/>
              <a:pathLst>
                <a:path w="142240" h="45084">
                  <a:moveTo>
                    <a:pt x="22174" y="24650"/>
                  </a:moveTo>
                  <a:lnTo>
                    <a:pt x="21056" y="23088"/>
                  </a:lnTo>
                  <a:lnTo>
                    <a:pt x="19913" y="22961"/>
                  </a:lnTo>
                  <a:lnTo>
                    <a:pt x="19050" y="23583"/>
                  </a:lnTo>
                  <a:lnTo>
                    <a:pt x="18199" y="24244"/>
                  </a:lnTo>
                  <a:lnTo>
                    <a:pt x="18034" y="25247"/>
                  </a:lnTo>
                  <a:lnTo>
                    <a:pt x="16827" y="25184"/>
                  </a:lnTo>
                  <a:lnTo>
                    <a:pt x="15938" y="25895"/>
                  </a:lnTo>
                  <a:lnTo>
                    <a:pt x="15074" y="26631"/>
                  </a:lnTo>
                  <a:lnTo>
                    <a:pt x="14960" y="27559"/>
                  </a:lnTo>
                  <a:lnTo>
                    <a:pt x="13868" y="27546"/>
                  </a:lnTo>
                  <a:lnTo>
                    <a:pt x="12954" y="28359"/>
                  </a:lnTo>
                  <a:lnTo>
                    <a:pt x="12065" y="29184"/>
                  </a:lnTo>
                  <a:lnTo>
                    <a:pt x="12001" y="30048"/>
                  </a:lnTo>
                  <a:lnTo>
                    <a:pt x="11010" y="30073"/>
                  </a:lnTo>
                  <a:lnTo>
                    <a:pt x="10083" y="30975"/>
                  </a:lnTo>
                  <a:lnTo>
                    <a:pt x="9182" y="31915"/>
                  </a:lnTo>
                  <a:lnTo>
                    <a:pt x="9156" y="32639"/>
                  </a:lnTo>
                  <a:lnTo>
                    <a:pt x="8255" y="32715"/>
                  </a:lnTo>
                  <a:lnTo>
                    <a:pt x="7315" y="33718"/>
                  </a:lnTo>
                  <a:lnTo>
                    <a:pt x="6426" y="34747"/>
                  </a:lnTo>
                  <a:lnTo>
                    <a:pt x="6438" y="35394"/>
                  </a:lnTo>
                  <a:lnTo>
                    <a:pt x="5638" y="35496"/>
                  </a:lnTo>
                  <a:lnTo>
                    <a:pt x="4699" y="36601"/>
                  </a:lnTo>
                  <a:lnTo>
                    <a:pt x="3797" y="37744"/>
                  </a:lnTo>
                  <a:lnTo>
                    <a:pt x="3835" y="38277"/>
                  </a:lnTo>
                  <a:lnTo>
                    <a:pt x="3149" y="38392"/>
                  </a:lnTo>
                  <a:lnTo>
                    <a:pt x="2222" y="39598"/>
                  </a:lnTo>
                  <a:lnTo>
                    <a:pt x="1333" y="40855"/>
                  </a:lnTo>
                  <a:lnTo>
                    <a:pt x="1422" y="41567"/>
                  </a:lnTo>
                  <a:lnTo>
                    <a:pt x="914" y="41681"/>
                  </a:lnTo>
                  <a:lnTo>
                    <a:pt x="88" y="42875"/>
                  </a:lnTo>
                  <a:lnTo>
                    <a:pt x="0" y="43014"/>
                  </a:lnTo>
                  <a:lnTo>
                    <a:pt x="2324" y="43014"/>
                  </a:lnTo>
                  <a:lnTo>
                    <a:pt x="2667" y="43243"/>
                  </a:lnTo>
                  <a:lnTo>
                    <a:pt x="3797" y="44005"/>
                  </a:lnTo>
                  <a:lnTo>
                    <a:pt x="5359" y="43675"/>
                  </a:lnTo>
                  <a:lnTo>
                    <a:pt x="6172" y="42519"/>
                  </a:lnTo>
                  <a:lnTo>
                    <a:pt x="7048" y="41389"/>
                  </a:lnTo>
                  <a:lnTo>
                    <a:pt x="6972" y="40703"/>
                  </a:lnTo>
                  <a:lnTo>
                    <a:pt x="7480" y="40614"/>
                  </a:lnTo>
                  <a:lnTo>
                    <a:pt x="8318" y="39547"/>
                  </a:lnTo>
                  <a:lnTo>
                    <a:pt x="9194" y="38519"/>
                  </a:lnTo>
                  <a:lnTo>
                    <a:pt x="9144" y="37719"/>
                  </a:lnTo>
                  <a:lnTo>
                    <a:pt x="9779" y="37642"/>
                  </a:lnTo>
                  <a:lnTo>
                    <a:pt x="10617" y="36664"/>
                  </a:lnTo>
                  <a:lnTo>
                    <a:pt x="11493" y="35725"/>
                  </a:lnTo>
                  <a:lnTo>
                    <a:pt x="11493" y="34848"/>
                  </a:lnTo>
                  <a:lnTo>
                    <a:pt x="12217" y="34798"/>
                  </a:lnTo>
                  <a:lnTo>
                    <a:pt x="13055" y="33909"/>
                  </a:lnTo>
                  <a:lnTo>
                    <a:pt x="13931" y="33070"/>
                  </a:lnTo>
                  <a:lnTo>
                    <a:pt x="13970" y="32067"/>
                  </a:lnTo>
                  <a:lnTo>
                    <a:pt x="14782" y="32042"/>
                  </a:lnTo>
                  <a:lnTo>
                    <a:pt x="15621" y="31254"/>
                  </a:lnTo>
                  <a:lnTo>
                    <a:pt x="16484" y="30505"/>
                  </a:lnTo>
                  <a:lnTo>
                    <a:pt x="16573" y="29413"/>
                  </a:lnTo>
                  <a:lnTo>
                    <a:pt x="17487" y="29438"/>
                  </a:lnTo>
                  <a:lnTo>
                    <a:pt x="18313" y="28740"/>
                  </a:lnTo>
                  <a:lnTo>
                    <a:pt x="19151" y="28067"/>
                  </a:lnTo>
                  <a:lnTo>
                    <a:pt x="19316" y="26898"/>
                  </a:lnTo>
                  <a:lnTo>
                    <a:pt x="20332" y="26962"/>
                  </a:lnTo>
                  <a:lnTo>
                    <a:pt x="21132" y="26352"/>
                  </a:lnTo>
                  <a:lnTo>
                    <a:pt x="21958" y="25755"/>
                  </a:lnTo>
                  <a:lnTo>
                    <a:pt x="22174" y="24650"/>
                  </a:lnTo>
                  <a:close/>
                </a:path>
                <a:path w="142240" h="45084">
                  <a:moveTo>
                    <a:pt x="25107" y="22542"/>
                  </a:moveTo>
                  <a:lnTo>
                    <a:pt x="24625" y="21793"/>
                  </a:lnTo>
                  <a:lnTo>
                    <a:pt x="24130" y="21056"/>
                  </a:lnTo>
                  <a:lnTo>
                    <a:pt x="23075" y="20878"/>
                  </a:lnTo>
                  <a:lnTo>
                    <a:pt x="22237" y="21424"/>
                  </a:lnTo>
                  <a:lnTo>
                    <a:pt x="21424" y="21983"/>
                  </a:lnTo>
                  <a:lnTo>
                    <a:pt x="21209" y="23063"/>
                  </a:lnTo>
                  <a:lnTo>
                    <a:pt x="21729" y="23774"/>
                  </a:lnTo>
                  <a:lnTo>
                    <a:pt x="22250" y="24498"/>
                  </a:lnTo>
                  <a:lnTo>
                    <a:pt x="23291" y="24625"/>
                  </a:lnTo>
                  <a:lnTo>
                    <a:pt x="24066" y="24091"/>
                  </a:lnTo>
                  <a:lnTo>
                    <a:pt x="24853" y="23571"/>
                  </a:lnTo>
                  <a:lnTo>
                    <a:pt x="25107" y="22542"/>
                  </a:lnTo>
                  <a:close/>
                </a:path>
                <a:path w="142240" h="45084">
                  <a:moveTo>
                    <a:pt x="28143" y="20574"/>
                  </a:moveTo>
                  <a:lnTo>
                    <a:pt x="27305" y="19151"/>
                  </a:lnTo>
                  <a:lnTo>
                    <a:pt x="26339" y="18961"/>
                  </a:lnTo>
                  <a:lnTo>
                    <a:pt x="25552" y="19418"/>
                  </a:lnTo>
                  <a:lnTo>
                    <a:pt x="24765" y="19900"/>
                  </a:lnTo>
                  <a:lnTo>
                    <a:pt x="24523" y="20878"/>
                  </a:lnTo>
                  <a:lnTo>
                    <a:pt x="24968" y="21564"/>
                  </a:lnTo>
                  <a:lnTo>
                    <a:pt x="25425" y="22263"/>
                  </a:lnTo>
                  <a:lnTo>
                    <a:pt x="26365" y="22415"/>
                  </a:lnTo>
                  <a:lnTo>
                    <a:pt x="27114" y="21958"/>
                  </a:lnTo>
                  <a:lnTo>
                    <a:pt x="27863" y="21513"/>
                  </a:lnTo>
                  <a:lnTo>
                    <a:pt x="28143" y="20574"/>
                  </a:lnTo>
                  <a:close/>
                </a:path>
                <a:path w="142240" h="45084">
                  <a:moveTo>
                    <a:pt x="31267" y="18770"/>
                  </a:moveTo>
                  <a:lnTo>
                    <a:pt x="30911" y="18097"/>
                  </a:lnTo>
                  <a:lnTo>
                    <a:pt x="30568" y="17424"/>
                  </a:lnTo>
                  <a:lnTo>
                    <a:pt x="29679" y="17195"/>
                  </a:lnTo>
                  <a:lnTo>
                    <a:pt x="28930" y="17589"/>
                  </a:lnTo>
                  <a:lnTo>
                    <a:pt x="28206" y="17995"/>
                  </a:lnTo>
                  <a:lnTo>
                    <a:pt x="27927" y="18884"/>
                  </a:lnTo>
                  <a:lnTo>
                    <a:pt x="28308" y="19532"/>
                  </a:lnTo>
                  <a:lnTo>
                    <a:pt x="28689" y="20193"/>
                  </a:lnTo>
                  <a:lnTo>
                    <a:pt x="29552" y="20370"/>
                  </a:lnTo>
                  <a:lnTo>
                    <a:pt x="30975" y="19608"/>
                  </a:lnTo>
                  <a:lnTo>
                    <a:pt x="31267" y="18770"/>
                  </a:lnTo>
                  <a:close/>
                </a:path>
                <a:path w="142240" h="45084">
                  <a:moveTo>
                    <a:pt x="34480" y="17106"/>
                  </a:moveTo>
                  <a:lnTo>
                    <a:pt x="33896" y="15849"/>
                  </a:lnTo>
                  <a:lnTo>
                    <a:pt x="33096" y="15595"/>
                  </a:lnTo>
                  <a:lnTo>
                    <a:pt x="31724" y="16256"/>
                  </a:lnTo>
                  <a:lnTo>
                    <a:pt x="31432" y="17056"/>
                  </a:lnTo>
                  <a:lnTo>
                    <a:pt x="31750" y="17665"/>
                  </a:lnTo>
                  <a:lnTo>
                    <a:pt x="32067" y="18288"/>
                  </a:lnTo>
                  <a:lnTo>
                    <a:pt x="32842" y="18491"/>
                  </a:lnTo>
                  <a:lnTo>
                    <a:pt x="33502" y="18161"/>
                  </a:lnTo>
                  <a:lnTo>
                    <a:pt x="34175" y="17856"/>
                  </a:lnTo>
                  <a:lnTo>
                    <a:pt x="34480" y="17106"/>
                  </a:lnTo>
                  <a:close/>
                </a:path>
                <a:path w="142240" h="45084">
                  <a:moveTo>
                    <a:pt x="37769" y="15570"/>
                  </a:moveTo>
                  <a:lnTo>
                    <a:pt x="37528" y="14998"/>
                  </a:lnTo>
                  <a:lnTo>
                    <a:pt x="37299" y="14414"/>
                  </a:lnTo>
                  <a:lnTo>
                    <a:pt x="36588" y="14160"/>
                  </a:lnTo>
                  <a:lnTo>
                    <a:pt x="35318" y="14693"/>
                  </a:lnTo>
                  <a:lnTo>
                    <a:pt x="35026" y="15405"/>
                  </a:lnTo>
                  <a:lnTo>
                    <a:pt x="35280" y="15963"/>
                  </a:lnTo>
                  <a:lnTo>
                    <a:pt x="35547" y="16535"/>
                  </a:lnTo>
                  <a:lnTo>
                    <a:pt x="36233" y="16751"/>
                  </a:lnTo>
                  <a:lnTo>
                    <a:pt x="37465" y="16243"/>
                  </a:lnTo>
                  <a:lnTo>
                    <a:pt x="37769" y="15570"/>
                  </a:lnTo>
                  <a:close/>
                </a:path>
                <a:path w="142240" h="45084">
                  <a:moveTo>
                    <a:pt x="39890" y="21653"/>
                  </a:moveTo>
                  <a:lnTo>
                    <a:pt x="39560" y="20840"/>
                  </a:lnTo>
                  <a:lnTo>
                    <a:pt x="39217" y="20027"/>
                  </a:lnTo>
                  <a:lnTo>
                    <a:pt x="38214" y="19672"/>
                  </a:lnTo>
                  <a:lnTo>
                    <a:pt x="37312" y="20053"/>
                  </a:lnTo>
                  <a:lnTo>
                    <a:pt x="36423" y="20459"/>
                  </a:lnTo>
                  <a:lnTo>
                    <a:pt x="36055" y="21348"/>
                  </a:lnTo>
                  <a:lnTo>
                    <a:pt x="35001" y="21031"/>
                  </a:lnTo>
                  <a:lnTo>
                    <a:pt x="34048" y="21488"/>
                  </a:lnTo>
                  <a:lnTo>
                    <a:pt x="33121" y="21971"/>
                  </a:lnTo>
                  <a:lnTo>
                    <a:pt x="32829" y="22796"/>
                  </a:lnTo>
                  <a:lnTo>
                    <a:pt x="31838" y="22542"/>
                  </a:lnTo>
                  <a:lnTo>
                    <a:pt x="30861" y="23075"/>
                  </a:lnTo>
                  <a:lnTo>
                    <a:pt x="29883" y="23647"/>
                  </a:lnTo>
                  <a:lnTo>
                    <a:pt x="29667" y="24384"/>
                  </a:lnTo>
                  <a:lnTo>
                    <a:pt x="28752" y="24206"/>
                  </a:lnTo>
                  <a:lnTo>
                    <a:pt x="27736" y="24828"/>
                  </a:lnTo>
                  <a:lnTo>
                    <a:pt x="26733" y="25476"/>
                  </a:lnTo>
                  <a:lnTo>
                    <a:pt x="26568" y="26136"/>
                  </a:lnTo>
                  <a:lnTo>
                    <a:pt x="25755" y="26009"/>
                  </a:lnTo>
                  <a:lnTo>
                    <a:pt x="24701" y="26708"/>
                  </a:lnTo>
                  <a:lnTo>
                    <a:pt x="23685" y="27457"/>
                  </a:lnTo>
                  <a:lnTo>
                    <a:pt x="23571" y="28041"/>
                  </a:lnTo>
                  <a:lnTo>
                    <a:pt x="22834" y="27965"/>
                  </a:lnTo>
                  <a:lnTo>
                    <a:pt x="21755" y="28752"/>
                  </a:lnTo>
                  <a:lnTo>
                    <a:pt x="20726" y="29591"/>
                  </a:lnTo>
                  <a:lnTo>
                    <a:pt x="20650" y="30086"/>
                  </a:lnTo>
                  <a:lnTo>
                    <a:pt x="19989" y="30048"/>
                  </a:lnTo>
                  <a:lnTo>
                    <a:pt x="18910" y="30937"/>
                  </a:lnTo>
                  <a:lnTo>
                    <a:pt x="17856" y="31864"/>
                  </a:lnTo>
                  <a:lnTo>
                    <a:pt x="17780" y="32524"/>
                  </a:lnTo>
                  <a:lnTo>
                    <a:pt x="17322" y="32524"/>
                  </a:lnTo>
                  <a:lnTo>
                    <a:pt x="16332" y="33413"/>
                  </a:lnTo>
                  <a:lnTo>
                    <a:pt x="15367" y="34353"/>
                  </a:lnTo>
                  <a:lnTo>
                    <a:pt x="15328" y="35115"/>
                  </a:lnTo>
                  <a:lnTo>
                    <a:pt x="14744" y="35140"/>
                  </a:lnTo>
                  <a:lnTo>
                    <a:pt x="13855" y="36029"/>
                  </a:lnTo>
                  <a:lnTo>
                    <a:pt x="12992" y="36957"/>
                  </a:lnTo>
                  <a:lnTo>
                    <a:pt x="12992" y="37795"/>
                  </a:lnTo>
                  <a:lnTo>
                    <a:pt x="12331" y="37858"/>
                  </a:lnTo>
                  <a:lnTo>
                    <a:pt x="11531" y="38735"/>
                  </a:lnTo>
                  <a:lnTo>
                    <a:pt x="10756" y="39649"/>
                  </a:lnTo>
                  <a:lnTo>
                    <a:pt x="10795" y="40589"/>
                  </a:lnTo>
                  <a:lnTo>
                    <a:pt x="10045" y="40690"/>
                  </a:lnTo>
                  <a:lnTo>
                    <a:pt x="9334" y="41554"/>
                  </a:lnTo>
                  <a:lnTo>
                    <a:pt x="8648" y="42443"/>
                  </a:lnTo>
                  <a:lnTo>
                    <a:pt x="8775" y="43662"/>
                  </a:lnTo>
                  <a:lnTo>
                    <a:pt x="10388" y="44856"/>
                  </a:lnTo>
                  <a:lnTo>
                    <a:pt x="11544" y="44640"/>
                  </a:lnTo>
                  <a:lnTo>
                    <a:pt x="12179" y="43802"/>
                  </a:lnTo>
                  <a:lnTo>
                    <a:pt x="12852" y="42989"/>
                  </a:lnTo>
                  <a:lnTo>
                    <a:pt x="12801" y="42240"/>
                  </a:lnTo>
                  <a:lnTo>
                    <a:pt x="13716" y="42125"/>
                  </a:lnTo>
                  <a:lnTo>
                    <a:pt x="14427" y="41262"/>
                  </a:lnTo>
                  <a:lnTo>
                    <a:pt x="15189" y="40436"/>
                  </a:lnTo>
                  <a:lnTo>
                    <a:pt x="15163" y="39776"/>
                  </a:lnTo>
                  <a:lnTo>
                    <a:pt x="15989" y="39712"/>
                  </a:lnTo>
                  <a:lnTo>
                    <a:pt x="16789" y="38849"/>
                  </a:lnTo>
                  <a:lnTo>
                    <a:pt x="17627" y="38023"/>
                  </a:lnTo>
                  <a:lnTo>
                    <a:pt x="17640" y="37439"/>
                  </a:lnTo>
                  <a:lnTo>
                    <a:pt x="18389" y="37414"/>
                  </a:lnTo>
                  <a:lnTo>
                    <a:pt x="19278" y="36537"/>
                  </a:lnTo>
                  <a:lnTo>
                    <a:pt x="20193" y="35699"/>
                  </a:lnTo>
                  <a:lnTo>
                    <a:pt x="20231" y="35229"/>
                  </a:lnTo>
                  <a:lnTo>
                    <a:pt x="20878" y="35229"/>
                  </a:lnTo>
                  <a:lnTo>
                    <a:pt x="21844" y="34366"/>
                  </a:lnTo>
                  <a:lnTo>
                    <a:pt x="22860" y="33540"/>
                  </a:lnTo>
                  <a:lnTo>
                    <a:pt x="22936" y="32905"/>
                  </a:lnTo>
                  <a:lnTo>
                    <a:pt x="23431" y="32931"/>
                  </a:lnTo>
                  <a:lnTo>
                    <a:pt x="24396" y="32143"/>
                  </a:lnTo>
                  <a:lnTo>
                    <a:pt x="25400" y="31407"/>
                  </a:lnTo>
                  <a:lnTo>
                    <a:pt x="25514" y="30683"/>
                  </a:lnTo>
                  <a:lnTo>
                    <a:pt x="26085" y="30746"/>
                  </a:lnTo>
                  <a:lnTo>
                    <a:pt x="27051" y="30048"/>
                  </a:lnTo>
                  <a:lnTo>
                    <a:pt x="28028" y="29387"/>
                  </a:lnTo>
                  <a:lnTo>
                    <a:pt x="28206" y="28587"/>
                  </a:lnTo>
                  <a:lnTo>
                    <a:pt x="28867" y="28689"/>
                  </a:lnTo>
                  <a:lnTo>
                    <a:pt x="29794" y="28079"/>
                  </a:lnTo>
                  <a:lnTo>
                    <a:pt x="30759" y="27495"/>
                  </a:lnTo>
                  <a:lnTo>
                    <a:pt x="31000" y="26619"/>
                  </a:lnTo>
                  <a:lnTo>
                    <a:pt x="31737" y="26771"/>
                  </a:lnTo>
                  <a:lnTo>
                    <a:pt x="32651" y="26225"/>
                  </a:lnTo>
                  <a:lnTo>
                    <a:pt x="33578" y="25730"/>
                  </a:lnTo>
                  <a:lnTo>
                    <a:pt x="33896" y="24777"/>
                  </a:lnTo>
                  <a:lnTo>
                    <a:pt x="34709" y="24980"/>
                  </a:lnTo>
                  <a:lnTo>
                    <a:pt x="35585" y="24523"/>
                  </a:lnTo>
                  <a:lnTo>
                    <a:pt x="36487" y="24091"/>
                  </a:lnTo>
                  <a:lnTo>
                    <a:pt x="36880" y="23088"/>
                  </a:lnTo>
                  <a:lnTo>
                    <a:pt x="37769" y="23355"/>
                  </a:lnTo>
                  <a:lnTo>
                    <a:pt x="38608" y="22961"/>
                  </a:lnTo>
                  <a:lnTo>
                    <a:pt x="39471" y="22606"/>
                  </a:lnTo>
                  <a:lnTo>
                    <a:pt x="39890" y="21653"/>
                  </a:lnTo>
                  <a:close/>
                </a:path>
                <a:path w="142240" h="45084">
                  <a:moveTo>
                    <a:pt x="42951" y="20370"/>
                  </a:moveTo>
                  <a:lnTo>
                    <a:pt x="42392" y="18834"/>
                  </a:lnTo>
                  <a:lnTo>
                    <a:pt x="41478" y="18465"/>
                  </a:lnTo>
                  <a:lnTo>
                    <a:pt x="40627" y="18783"/>
                  </a:lnTo>
                  <a:lnTo>
                    <a:pt x="39776" y="19113"/>
                  </a:lnTo>
                  <a:lnTo>
                    <a:pt x="39357" y="20027"/>
                  </a:lnTo>
                  <a:lnTo>
                    <a:pt x="39674" y="20777"/>
                  </a:lnTo>
                  <a:lnTo>
                    <a:pt x="39992" y="21539"/>
                  </a:lnTo>
                  <a:lnTo>
                    <a:pt x="40894" y="21856"/>
                  </a:lnTo>
                  <a:lnTo>
                    <a:pt x="41706" y="21539"/>
                  </a:lnTo>
                  <a:lnTo>
                    <a:pt x="42519" y="21234"/>
                  </a:lnTo>
                  <a:lnTo>
                    <a:pt x="42951" y="20370"/>
                  </a:lnTo>
                  <a:close/>
                </a:path>
                <a:path w="142240" h="45084">
                  <a:moveTo>
                    <a:pt x="46088" y="19253"/>
                  </a:moveTo>
                  <a:lnTo>
                    <a:pt x="45859" y="18529"/>
                  </a:lnTo>
                  <a:lnTo>
                    <a:pt x="45643" y="17805"/>
                  </a:lnTo>
                  <a:lnTo>
                    <a:pt x="44805" y="17424"/>
                  </a:lnTo>
                  <a:lnTo>
                    <a:pt x="44005" y="17678"/>
                  </a:lnTo>
                  <a:lnTo>
                    <a:pt x="43205" y="17945"/>
                  </a:lnTo>
                  <a:lnTo>
                    <a:pt x="42786" y="18770"/>
                  </a:lnTo>
                  <a:lnTo>
                    <a:pt x="43040" y="19481"/>
                  </a:lnTo>
                  <a:lnTo>
                    <a:pt x="43307" y="20193"/>
                  </a:lnTo>
                  <a:lnTo>
                    <a:pt x="44119" y="20535"/>
                  </a:lnTo>
                  <a:lnTo>
                    <a:pt x="44881" y="20281"/>
                  </a:lnTo>
                  <a:lnTo>
                    <a:pt x="45643" y="20040"/>
                  </a:lnTo>
                  <a:lnTo>
                    <a:pt x="46088" y="19253"/>
                  </a:lnTo>
                  <a:close/>
                </a:path>
                <a:path w="142240" h="45084">
                  <a:moveTo>
                    <a:pt x="49263" y="18262"/>
                  </a:moveTo>
                  <a:lnTo>
                    <a:pt x="49085" y="17589"/>
                  </a:lnTo>
                  <a:lnTo>
                    <a:pt x="48920" y="16916"/>
                  </a:lnTo>
                  <a:lnTo>
                    <a:pt x="48171" y="16535"/>
                  </a:lnTo>
                  <a:lnTo>
                    <a:pt x="47421" y="16725"/>
                  </a:lnTo>
                  <a:lnTo>
                    <a:pt x="46685" y="16941"/>
                  </a:lnTo>
                  <a:lnTo>
                    <a:pt x="46253" y="17678"/>
                  </a:lnTo>
                  <a:lnTo>
                    <a:pt x="46456" y="18338"/>
                  </a:lnTo>
                  <a:lnTo>
                    <a:pt x="46659" y="19011"/>
                  </a:lnTo>
                  <a:lnTo>
                    <a:pt x="47396" y="19354"/>
                  </a:lnTo>
                  <a:lnTo>
                    <a:pt x="48107" y="19151"/>
                  </a:lnTo>
                  <a:lnTo>
                    <a:pt x="48831" y="18961"/>
                  </a:lnTo>
                  <a:lnTo>
                    <a:pt x="49263" y="18262"/>
                  </a:lnTo>
                  <a:close/>
                </a:path>
                <a:path w="142240" h="45084">
                  <a:moveTo>
                    <a:pt x="52260" y="11188"/>
                  </a:moveTo>
                  <a:lnTo>
                    <a:pt x="52146" y="10579"/>
                  </a:lnTo>
                  <a:lnTo>
                    <a:pt x="52031" y="9969"/>
                  </a:lnTo>
                  <a:lnTo>
                    <a:pt x="51384" y="9575"/>
                  </a:lnTo>
                  <a:lnTo>
                    <a:pt x="50711" y="9702"/>
                  </a:lnTo>
                  <a:lnTo>
                    <a:pt x="50038" y="9842"/>
                  </a:lnTo>
                  <a:lnTo>
                    <a:pt x="49606" y="10490"/>
                  </a:lnTo>
                  <a:lnTo>
                    <a:pt x="49885" y="11696"/>
                  </a:lnTo>
                  <a:lnTo>
                    <a:pt x="50520" y="12039"/>
                  </a:lnTo>
                  <a:lnTo>
                    <a:pt x="51828" y="11785"/>
                  </a:lnTo>
                  <a:lnTo>
                    <a:pt x="52260" y="11188"/>
                  </a:lnTo>
                  <a:close/>
                </a:path>
                <a:path w="142240" h="45084">
                  <a:moveTo>
                    <a:pt x="52489" y="17437"/>
                  </a:moveTo>
                  <a:lnTo>
                    <a:pt x="52362" y="16814"/>
                  </a:lnTo>
                  <a:lnTo>
                    <a:pt x="52222" y="16192"/>
                  </a:lnTo>
                  <a:lnTo>
                    <a:pt x="51562" y="15798"/>
                  </a:lnTo>
                  <a:lnTo>
                    <a:pt x="50190" y="16103"/>
                  </a:lnTo>
                  <a:lnTo>
                    <a:pt x="49771" y="16764"/>
                  </a:lnTo>
                  <a:lnTo>
                    <a:pt x="49923" y="17373"/>
                  </a:lnTo>
                  <a:lnTo>
                    <a:pt x="50076" y="17995"/>
                  </a:lnTo>
                  <a:lnTo>
                    <a:pt x="50736" y="18338"/>
                  </a:lnTo>
                  <a:lnTo>
                    <a:pt x="51396" y="18186"/>
                  </a:lnTo>
                  <a:lnTo>
                    <a:pt x="52057" y="18046"/>
                  </a:lnTo>
                  <a:lnTo>
                    <a:pt x="52489" y="17437"/>
                  </a:lnTo>
                  <a:close/>
                </a:path>
                <a:path w="142240" h="45084">
                  <a:moveTo>
                    <a:pt x="55740" y="16751"/>
                  </a:moveTo>
                  <a:lnTo>
                    <a:pt x="55651" y="16179"/>
                  </a:lnTo>
                  <a:lnTo>
                    <a:pt x="55549" y="15621"/>
                  </a:lnTo>
                  <a:lnTo>
                    <a:pt x="54978" y="15240"/>
                  </a:lnTo>
                  <a:lnTo>
                    <a:pt x="54343" y="15341"/>
                  </a:lnTo>
                  <a:lnTo>
                    <a:pt x="53721" y="15455"/>
                  </a:lnTo>
                  <a:lnTo>
                    <a:pt x="53314" y="16027"/>
                  </a:lnTo>
                  <a:lnTo>
                    <a:pt x="53428" y="16586"/>
                  </a:lnTo>
                  <a:lnTo>
                    <a:pt x="53543" y="17157"/>
                  </a:lnTo>
                  <a:lnTo>
                    <a:pt x="54114" y="17487"/>
                  </a:lnTo>
                  <a:lnTo>
                    <a:pt x="55321" y="17284"/>
                  </a:lnTo>
                  <a:lnTo>
                    <a:pt x="55740" y="16751"/>
                  </a:lnTo>
                  <a:close/>
                </a:path>
                <a:path w="142240" h="45084">
                  <a:moveTo>
                    <a:pt x="56108" y="10604"/>
                  </a:moveTo>
                  <a:lnTo>
                    <a:pt x="56007" y="9918"/>
                  </a:lnTo>
                  <a:lnTo>
                    <a:pt x="55905" y="9232"/>
                  </a:lnTo>
                  <a:lnTo>
                    <a:pt x="55219" y="8763"/>
                  </a:lnTo>
                  <a:lnTo>
                    <a:pt x="54457" y="8877"/>
                  </a:lnTo>
                  <a:lnTo>
                    <a:pt x="53708" y="9004"/>
                  </a:lnTo>
                  <a:lnTo>
                    <a:pt x="53200" y="9677"/>
                  </a:lnTo>
                  <a:lnTo>
                    <a:pt x="53454" y="11036"/>
                  </a:lnTo>
                  <a:lnTo>
                    <a:pt x="54140" y="11455"/>
                  </a:lnTo>
                  <a:lnTo>
                    <a:pt x="54864" y="11341"/>
                  </a:lnTo>
                  <a:lnTo>
                    <a:pt x="55587" y="11239"/>
                  </a:lnTo>
                  <a:lnTo>
                    <a:pt x="56108" y="10604"/>
                  </a:lnTo>
                  <a:close/>
                </a:path>
                <a:path w="142240" h="45084">
                  <a:moveTo>
                    <a:pt x="59956" y="10198"/>
                  </a:moveTo>
                  <a:lnTo>
                    <a:pt x="59893" y="9448"/>
                  </a:lnTo>
                  <a:lnTo>
                    <a:pt x="59829" y="8699"/>
                  </a:lnTo>
                  <a:lnTo>
                    <a:pt x="59093" y="8140"/>
                  </a:lnTo>
                  <a:lnTo>
                    <a:pt x="58254" y="8216"/>
                  </a:lnTo>
                  <a:lnTo>
                    <a:pt x="57429" y="8331"/>
                  </a:lnTo>
                  <a:lnTo>
                    <a:pt x="56832" y="9029"/>
                  </a:lnTo>
                  <a:lnTo>
                    <a:pt x="57035" y="10541"/>
                  </a:lnTo>
                  <a:lnTo>
                    <a:pt x="57772" y="11049"/>
                  </a:lnTo>
                  <a:lnTo>
                    <a:pt x="58572" y="10947"/>
                  </a:lnTo>
                  <a:lnTo>
                    <a:pt x="59372" y="10871"/>
                  </a:lnTo>
                  <a:lnTo>
                    <a:pt x="59956" y="10198"/>
                  </a:lnTo>
                  <a:close/>
                </a:path>
                <a:path w="142240" h="45084">
                  <a:moveTo>
                    <a:pt x="63830" y="10007"/>
                  </a:moveTo>
                  <a:lnTo>
                    <a:pt x="63792" y="9182"/>
                  </a:lnTo>
                  <a:lnTo>
                    <a:pt x="63754" y="8356"/>
                  </a:lnTo>
                  <a:lnTo>
                    <a:pt x="62992" y="7721"/>
                  </a:lnTo>
                  <a:lnTo>
                    <a:pt x="62077" y="7759"/>
                  </a:lnTo>
                  <a:lnTo>
                    <a:pt x="61163" y="7848"/>
                  </a:lnTo>
                  <a:lnTo>
                    <a:pt x="60490" y="8572"/>
                  </a:lnTo>
                  <a:lnTo>
                    <a:pt x="60566" y="9398"/>
                  </a:lnTo>
                  <a:lnTo>
                    <a:pt x="60629" y="10210"/>
                  </a:lnTo>
                  <a:lnTo>
                    <a:pt x="61404" y="10820"/>
                  </a:lnTo>
                  <a:lnTo>
                    <a:pt x="62268" y="10731"/>
                  </a:lnTo>
                  <a:lnTo>
                    <a:pt x="63144" y="10693"/>
                  </a:lnTo>
                  <a:lnTo>
                    <a:pt x="63830" y="10007"/>
                  </a:lnTo>
                  <a:close/>
                </a:path>
                <a:path w="142240" h="45084">
                  <a:moveTo>
                    <a:pt x="67716" y="8216"/>
                  </a:moveTo>
                  <a:lnTo>
                    <a:pt x="66916" y="7480"/>
                  </a:lnTo>
                  <a:lnTo>
                    <a:pt x="65925" y="7493"/>
                  </a:lnTo>
                  <a:lnTo>
                    <a:pt x="64935" y="7531"/>
                  </a:lnTo>
                  <a:lnTo>
                    <a:pt x="64160" y="8280"/>
                  </a:lnTo>
                  <a:lnTo>
                    <a:pt x="64236" y="10058"/>
                  </a:lnTo>
                  <a:lnTo>
                    <a:pt x="65036" y="10744"/>
                  </a:lnTo>
                  <a:lnTo>
                    <a:pt x="65976" y="10706"/>
                  </a:lnTo>
                  <a:lnTo>
                    <a:pt x="66929" y="10693"/>
                  </a:lnTo>
                  <a:lnTo>
                    <a:pt x="67691" y="9994"/>
                  </a:lnTo>
                  <a:lnTo>
                    <a:pt x="67703" y="9105"/>
                  </a:lnTo>
                  <a:lnTo>
                    <a:pt x="67716" y="8216"/>
                  </a:lnTo>
                  <a:close/>
                </a:path>
                <a:path w="142240" h="45084">
                  <a:moveTo>
                    <a:pt x="69697" y="14681"/>
                  </a:moveTo>
                  <a:lnTo>
                    <a:pt x="69202" y="14198"/>
                  </a:lnTo>
                  <a:lnTo>
                    <a:pt x="68554" y="14173"/>
                  </a:lnTo>
                  <a:lnTo>
                    <a:pt x="67932" y="14160"/>
                  </a:lnTo>
                  <a:lnTo>
                    <a:pt x="67411" y="14643"/>
                  </a:lnTo>
                  <a:lnTo>
                    <a:pt x="67424" y="15214"/>
                  </a:lnTo>
                  <a:lnTo>
                    <a:pt x="67424" y="15786"/>
                  </a:lnTo>
                  <a:lnTo>
                    <a:pt x="67919" y="16230"/>
                  </a:lnTo>
                  <a:lnTo>
                    <a:pt x="68529" y="16243"/>
                  </a:lnTo>
                  <a:lnTo>
                    <a:pt x="69138" y="16268"/>
                  </a:lnTo>
                  <a:lnTo>
                    <a:pt x="69646" y="15824"/>
                  </a:lnTo>
                  <a:lnTo>
                    <a:pt x="69672" y="15252"/>
                  </a:lnTo>
                  <a:lnTo>
                    <a:pt x="69697" y="14681"/>
                  </a:lnTo>
                  <a:close/>
                </a:path>
                <a:path w="142240" h="45084">
                  <a:moveTo>
                    <a:pt x="73317" y="14820"/>
                  </a:moveTo>
                  <a:lnTo>
                    <a:pt x="72796" y="14262"/>
                  </a:lnTo>
                  <a:lnTo>
                    <a:pt x="72097" y="14198"/>
                  </a:lnTo>
                  <a:lnTo>
                    <a:pt x="71399" y="14160"/>
                  </a:lnTo>
                  <a:lnTo>
                    <a:pt x="70802" y="14668"/>
                  </a:lnTo>
                  <a:lnTo>
                    <a:pt x="70751" y="15925"/>
                  </a:lnTo>
                  <a:lnTo>
                    <a:pt x="71272" y="16459"/>
                  </a:lnTo>
                  <a:lnTo>
                    <a:pt x="71945" y="16497"/>
                  </a:lnTo>
                  <a:lnTo>
                    <a:pt x="72618" y="16548"/>
                  </a:lnTo>
                  <a:lnTo>
                    <a:pt x="73215" y="16090"/>
                  </a:lnTo>
                  <a:lnTo>
                    <a:pt x="73266" y="15455"/>
                  </a:lnTo>
                  <a:lnTo>
                    <a:pt x="73317" y="14820"/>
                  </a:lnTo>
                  <a:close/>
                </a:path>
                <a:path w="142240" h="45084">
                  <a:moveTo>
                    <a:pt x="76936" y="15151"/>
                  </a:moveTo>
                  <a:lnTo>
                    <a:pt x="76403" y="14503"/>
                  </a:lnTo>
                  <a:lnTo>
                    <a:pt x="75628" y="14401"/>
                  </a:lnTo>
                  <a:lnTo>
                    <a:pt x="74866" y="14325"/>
                  </a:lnTo>
                  <a:lnTo>
                    <a:pt x="74193" y="14833"/>
                  </a:lnTo>
                  <a:lnTo>
                    <a:pt x="74066" y="16217"/>
                  </a:lnTo>
                  <a:lnTo>
                    <a:pt x="74612" y="16827"/>
                  </a:lnTo>
                  <a:lnTo>
                    <a:pt x="75349" y="16903"/>
                  </a:lnTo>
                  <a:lnTo>
                    <a:pt x="76085" y="17005"/>
                  </a:lnTo>
                  <a:lnTo>
                    <a:pt x="76758" y="16522"/>
                  </a:lnTo>
                  <a:lnTo>
                    <a:pt x="76847" y="15836"/>
                  </a:lnTo>
                  <a:lnTo>
                    <a:pt x="76936" y="15151"/>
                  </a:lnTo>
                  <a:close/>
                </a:path>
                <a:path w="142240" h="45084">
                  <a:moveTo>
                    <a:pt x="80543" y="15671"/>
                  </a:moveTo>
                  <a:lnTo>
                    <a:pt x="79984" y="14935"/>
                  </a:lnTo>
                  <a:lnTo>
                    <a:pt x="79159" y="14782"/>
                  </a:lnTo>
                  <a:lnTo>
                    <a:pt x="78320" y="14668"/>
                  </a:lnTo>
                  <a:lnTo>
                    <a:pt x="77571" y="15176"/>
                  </a:lnTo>
                  <a:lnTo>
                    <a:pt x="77457" y="15925"/>
                  </a:lnTo>
                  <a:lnTo>
                    <a:pt x="77355" y="16675"/>
                  </a:lnTo>
                  <a:lnTo>
                    <a:pt x="77927" y="17373"/>
                  </a:lnTo>
                  <a:lnTo>
                    <a:pt x="78714" y="17487"/>
                  </a:lnTo>
                  <a:lnTo>
                    <a:pt x="79514" y="17627"/>
                  </a:lnTo>
                  <a:lnTo>
                    <a:pt x="80264" y="17157"/>
                  </a:lnTo>
                  <a:lnTo>
                    <a:pt x="80403" y="16408"/>
                  </a:lnTo>
                  <a:lnTo>
                    <a:pt x="80543" y="15671"/>
                  </a:lnTo>
                  <a:close/>
                </a:path>
                <a:path w="142240" h="45084">
                  <a:moveTo>
                    <a:pt x="84112" y="16357"/>
                  </a:moveTo>
                  <a:lnTo>
                    <a:pt x="83553" y="15519"/>
                  </a:lnTo>
                  <a:lnTo>
                    <a:pt x="82664" y="15328"/>
                  </a:lnTo>
                  <a:lnTo>
                    <a:pt x="81775" y="15151"/>
                  </a:lnTo>
                  <a:lnTo>
                    <a:pt x="80924" y="15671"/>
                  </a:lnTo>
                  <a:lnTo>
                    <a:pt x="80619" y="17284"/>
                  </a:lnTo>
                  <a:lnTo>
                    <a:pt x="81191" y="18059"/>
                  </a:lnTo>
                  <a:lnTo>
                    <a:pt x="82042" y="18224"/>
                  </a:lnTo>
                  <a:lnTo>
                    <a:pt x="82892" y="18415"/>
                  </a:lnTo>
                  <a:lnTo>
                    <a:pt x="83731" y="17945"/>
                  </a:lnTo>
                  <a:lnTo>
                    <a:pt x="83921" y="17145"/>
                  </a:lnTo>
                  <a:lnTo>
                    <a:pt x="84112" y="16357"/>
                  </a:lnTo>
                  <a:close/>
                </a:path>
                <a:path w="142240" h="45084">
                  <a:moveTo>
                    <a:pt x="101485" y="8382"/>
                  </a:moveTo>
                  <a:lnTo>
                    <a:pt x="100952" y="7264"/>
                  </a:lnTo>
                  <a:lnTo>
                    <a:pt x="98793" y="6400"/>
                  </a:lnTo>
                  <a:lnTo>
                    <a:pt x="97764" y="6794"/>
                  </a:lnTo>
                  <a:lnTo>
                    <a:pt x="97142" y="5638"/>
                  </a:lnTo>
                  <a:lnTo>
                    <a:pt x="95973" y="5219"/>
                  </a:lnTo>
                  <a:lnTo>
                    <a:pt x="94792" y="4826"/>
                  </a:lnTo>
                  <a:lnTo>
                    <a:pt x="93878" y="5219"/>
                  </a:lnTo>
                  <a:lnTo>
                    <a:pt x="93281" y="4191"/>
                  </a:lnTo>
                  <a:lnTo>
                    <a:pt x="90741" y="3454"/>
                  </a:lnTo>
                  <a:lnTo>
                    <a:pt x="89725" y="3949"/>
                  </a:lnTo>
                  <a:lnTo>
                    <a:pt x="89547" y="3657"/>
                  </a:lnTo>
                  <a:lnTo>
                    <a:pt x="89204" y="3149"/>
                  </a:lnTo>
                  <a:lnTo>
                    <a:pt x="88646" y="2755"/>
                  </a:lnTo>
                  <a:lnTo>
                    <a:pt x="87972" y="2590"/>
                  </a:lnTo>
                  <a:lnTo>
                    <a:pt x="86601" y="2273"/>
                  </a:lnTo>
                  <a:lnTo>
                    <a:pt x="85686" y="2781"/>
                  </a:lnTo>
                  <a:lnTo>
                    <a:pt x="85585" y="2616"/>
                  </a:lnTo>
                  <a:lnTo>
                    <a:pt x="85204" y="2108"/>
                  </a:lnTo>
                  <a:lnTo>
                    <a:pt x="84594" y="1714"/>
                  </a:lnTo>
                  <a:lnTo>
                    <a:pt x="82397" y="1295"/>
                  </a:lnTo>
                  <a:lnTo>
                    <a:pt x="81584" y="1803"/>
                  </a:lnTo>
                  <a:lnTo>
                    <a:pt x="81153" y="1231"/>
                  </a:lnTo>
                  <a:lnTo>
                    <a:pt x="80492" y="863"/>
                  </a:lnTo>
                  <a:lnTo>
                    <a:pt x="78143" y="533"/>
                  </a:lnTo>
                  <a:lnTo>
                    <a:pt x="77431" y="1028"/>
                  </a:lnTo>
                  <a:lnTo>
                    <a:pt x="77050" y="558"/>
                  </a:lnTo>
                  <a:lnTo>
                    <a:pt x="76327" y="215"/>
                  </a:lnTo>
                  <a:lnTo>
                    <a:pt x="73850" y="0"/>
                  </a:lnTo>
                  <a:lnTo>
                    <a:pt x="72453" y="1079"/>
                  </a:lnTo>
                  <a:lnTo>
                    <a:pt x="72377" y="2565"/>
                  </a:lnTo>
                  <a:lnTo>
                    <a:pt x="72301" y="4013"/>
                  </a:lnTo>
                  <a:lnTo>
                    <a:pt x="73482" y="5321"/>
                  </a:lnTo>
                  <a:lnTo>
                    <a:pt x="75793" y="5537"/>
                  </a:lnTo>
                  <a:lnTo>
                    <a:pt x="76530" y="5270"/>
                  </a:lnTo>
                  <a:lnTo>
                    <a:pt x="77000" y="4927"/>
                  </a:lnTo>
                  <a:lnTo>
                    <a:pt x="77546" y="5575"/>
                  </a:lnTo>
                  <a:lnTo>
                    <a:pt x="79730" y="5880"/>
                  </a:lnTo>
                  <a:lnTo>
                    <a:pt x="80441" y="5689"/>
                  </a:lnTo>
                  <a:lnTo>
                    <a:pt x="80987" y="5308"/>
                  </a:lnTo>
                  <a:lnTo>
                    <a:pt x="81584" y="6045"/>
                  </a:lnTo>
                  <a:lnTo>
                    <a:pt x="83642" y="6426"/>
                  </a:lnTo>
                  <a:lnTo>
                    <a:pt x="84328" y="6286"/>
                  </a:lnTo>
                  <a:lnTo>
                    <a:pt x="85026" y="5854"/>
                  </a:lnTo>
                  <a:lnTo>
                    <a:pt x="85610" y="6705"/>
                  </a:lnTo>
                  <a:lnTo>
                    <a:pt x="87541" y="7175"/>
                  </a:lnTo>
                  <a:lnTo>
                    <a:pt x="88188" y="7073"/>
                  </a:lnTo>
                  <a:lnTo>
                    <a:pt x="88722" y="6769"/>
                  </a:lnTo>
                  <a:lnTo>
                    <a:pt x="89014" y="6616"/>
                  </a:lnTo>
                  <a:lnTo>
                    <a:pt x="89598" y="7581"/>
                  </a:lnTo>
                  <a:lnTo>
                    <a:pt x="91998" y="8280"/>
                  </a:lnTo>
                  <a:lnTo>
                    <a:pt x="93065" y="7759"/>
                  </a:lnTo>
                  <a:lnTo>
                    <a:pt x="93535" y="8648"/>
                  </a:lnTo>
                  <a:lnTo>
                    <a:pt x="95758" y="9410"/>
                  </a:lnTo>
                  <a:lnTo>
                    <a:pt x="96951" y="8902"/>
                  </a:lnTo>
                  <a:lnTo>
                    <a:pt x="97447" y="9906"/>
                  </a:lnTo>
                  <a:lnTo>
                    <a:pt x="98463" y="10312"/>
                  </a:lnTo>
                  <a:lnTo>
                    <a:pt x="99479" y="10731"/>
                  </a:lnTo>
                  <a:lnTo>
                    <a:pt x="100647" y="10287"/>
                  </a:lnTo>
                  <a:lnTo>
                    <a:pt x="101485" y="8382"/>
                  </a:lnTo>
                  <a:close/>
                </a:path>
                <a:path w="142240" h="45084">
                  <a:moveTo>
                    <a:pt x="105092" y="10134"/>
                  </a:moveTo>
                  <a:lnTo>
                    <a:pt x="104648" y="9067"/>
                  </a:lnTo>
                  <a:lnTo>
                    <a:pt x="103670" y="8610"/>
                  </a:lnTo>
                  <a:lnTo>
                    <a:pt x="102692" y="8166"/>
                  </a:lnTo>
                  <a:lnTo>
                    <a:pt x="101587" y="8521"/>
                  </a:lnTo>
                  <a:lnTo>
                    <a:pt x="101206" y="9410"/>
                  </a:lnTo>
                  <a:lnTo>
                    <a:pt x="100825" y="10299"/>
                  </a:lnTo>
                  <a:lnTo>
                    <a:pt x="101269" y="11366"/>
                  </a:lnTo>
                  <a:lnTo>
                    <a:pt x="103136" y="12230"/>
                  </a:lnTo>
                  <a:lnTo>
                    <a:pt x="104241" y="11861"/>
                  </a:lnTo>
                  <a:lnTo>
                    <a:pt x="104660" y="10998"/>
                  </a:lnTo>
                  <a:lnTo>
                    <a:pt x="105092" y="10134"/>
                  </a:lnTo>
                  <a:close/>
                </a:path>
                <a:path w="142240" h="45084">
                  <a:moveTo>
                    <a:pt x="108623" y="12039"/>
                  </a:moveTo>
                  <a:lnTo>
                    <a:pt x="108254" y="11036"/>
                  </a:lnTo>
                  <a:lnTo>
                    <a:pt x="106489" y="10121"/>
                  </a:lnTo>
                  <a:lnTo>
                    <a:pt x="105460" y="10401"/>
                  </a:lnTo>
                  <a:lnTo>
                    <a:pt x="105067" y="11201"/>
                  </a:lnTo>
                  <a:lnTo>
                    <a:pt x="104673" y="12001"/>
                  </a:lnTo>
                  <a:lnTo>
                    <a:pt x="105041" y="13017"/>
                  </a:lnTo>
                  <a:lnTo>
                    <a:pt x="106730" y="13881"/>
                  </a:lnTo>
                  <a:lnTo>
                    <a:pt x="107759" y="13601"/>
                  </a:lnTo>
                  <a:lnTo>
                    <a:pt x="108623" y="12039"/>
                  </a:lnTo>
                  <a:close/>
                </a:path>
                <a:path w="142240" h="45084">
                  <a:moveTo>
                    <a:pt x="114350" y="23495"/>
                  </a:moveTo>
                  <a:lnTo>
                    <a:pt x="114096" y="22377"/>
                  </a:lnTo>
                  <a:lnTo>
                    <a:pt x="112356" y="21158"/>
                  </a:lnTo>
                  <a:lnTo>
                    <a:pt x="111353" y="21297"/>
                  </a:lnTo>
                  <a:lnTo>
                    <a:pt x="111036" y="20142"/>
                  </a:lnTo>
                  <a:lnTo>
                    <a:pt x="109105" y="18923"/>
                  </a:lnTo>
                  <a:lnTo>
                    <a:pt x="108204" y="19088"/>
                  </a:lnTo>
                  <a:lnTo>
                    <a:pt x="107861" y="18034"/>
                  </a:lnTo>
                  <a:lnTo>
                    <a:pt x="105740" y="16840"/>
                  </a:lnTo>
                  <a:lnTo>
                    <a:pt x="104724" y="17081"/>
                  </a:lnTo>
                  <a:lnTo>
                    <a:pt x="104432" y="16256"/>
                  </a:lnTo>
                  <a:lnTo>
                    <a:pt x="104013" y="15798"/>
                  </a:lnTo>
                  <a:lnTo>
                    <a:pt x="102273" y="14922"/>
                  </a:lnTo>
                  <a:lnTo>
                    <a:pt x="101346" y="15189"/>
                  </a:lnTo>
                  <a:lnTo>
                    <a:pt x="101295" y="15036"/>
                  </a:lnTo>
                  <a:lnTo>
                    <a:pt x="101053" y="14503"/>
                  </a:lnTo>
                  <a:lnTo>
                    <a:pt x="100596" y="14020"/>
                  </a:lnTo>
                  <a:lnTo>
                    <a:pt x="99961" y="13754"/>
                  </a:lnTo>
                  <a:lnTo>
                    <a:pt x="98704" y="13195"/>
                  </a:lnTo>
                  <a:lnTo>
                    <a:pt x="97891" y="13474"/>
                  </a:lnTo>
                  <a:lnTo>
                    <a:pt x="97612" y="12877"/>
                  </a:lnTo>
                  <a:lnTo>
                    <a:pt x="97091" y="12407"/>
                  </a:lnTo>
                  <a:lnTo>
                    <a:pt x="96418" y="12141"/>
                  </a:lnTo>
                  <a:lnTo>
                    <a:pt x="95059" y="11620"/>
                  </a:lnTo>
                  <a:lnTo>
                    <a:pt x="94335" y="11912"/>
                  </a:lnTo>
                  <a:lnTo>
                    <a:pt x="94081" y="11417"/>
                  </a:lnTo>
                  <a:lnTo>
                    <a:pt x="93497" y="10960"/>
                  </a:lnTo>
                  <a:lnTo>
                    <a:pt x="91325" y="10236"/>
                  </a:lnTo>
                  <a:lnTo>
                    <a:pt x="90462" y="10642"/>
                  </a:lnTo>
                  <a:lnTo>
                    <a:pt x="90284" y="10312"/>
                  </a:lnTo>
                  <a:lnTo>
                    <a:pt x="89712" y="9906"/>
                  </a:lnTo>
                  <a:lnTo>
                    <a:pt x="87617" y="9334"/>
                  </a:lnTo>
                  <a:lnTo>
                    <a:pt x="86918" y="9702"/>
                  </a:lnTo>
                  <a:lnTo>
                    <a:pt x="86563" y="9144"/>
                  </a:lnTo>
                  <a:lnTo>
                    <a:pt x="85217" y="8877"/>
                  </a:lnTo>
                  <a:lnTo>
                    <a:pt x="83883" y="8585"/>
                  </a:lnTo>
                  <a:lnTo>
                    <a:pt x="83096" y="9042"/>
                  </a:lnTo>
                  <a:lnTo>
                    <a:pt x="82664" y="8420"/>
                  </a:lnTo>
                  <a:lnTo>
                    <a:pt x="81368" y="8229"/>
                  </a:lnTo>
                  <a:lnTo>
                    <a:pt x="80098" y="8026"/>
                  </a:lnTo>
                  <a:lnTo>
                    <a:pt x="79082" y="8674"/>
                  </a:lnTo>
                  <a:lnTo>
                    <a:pt x="78816" y="8331"/>
                  </a:lnTo>
                  <a:lnTo>
                    <a:pt x="78600" y="8140"/>
                  </a:lnTo>
                  <a:lnTo>
                    <a:pt x="78105" y="7886"/>
                  </a:lnTo>
                  <a:lnTo>
                    <a:pt x="77825" y="7797"/>
                  </a:lnTo>
                  <a:lnTo>
                    <a:pt x="77520" y="7759"/>
                  </a:lnTo>
                  <a:lnTo>
                    <a:pt x="76314" y="7632"/>
                  </a:lnTo>
                  <a:lnTo>
                    <a:pt x="75260" y="8382"/>
                  </a:lnTo>
                  <a:lnTo>
                    <a:pt x="74904" y="7962"/>
                  </a:lnTo>
                  <a:lnTo>
                    <a:pt x="73672" y="7493"/>
                  </a:lnTo>
                  <a:lnTo>
                    <a:pt x="72529" y="7416"/>
                  </a:lnTo>
                  <a:lnTo>
                    <a:pt x="71564" y="8191"/>
                  </a:lnTo>
                  <a:lnTo>
                    <a:pt x="71539" y="8534"/>
                  </a:lnTo>
                  <a:lnTo>
                    <a:pt x="71450" y="8293"/>
                  </a:lnTo>
                  <a:lnTo>
                    <a:pt x="70789" y="7632"/>
                  </a:lnTo>
                  <a:lnTo>
                    <a:pt x="70319" y="7391"/>
                  </a:lnTo>
                  <a:lnTo>
                    <a:pt x="69786" y="7391"/>
                  </a:lnTo>
                  <a:lnTo>
                    <a:pt x="68719" y="7378"/>
                  </a:lnTo>
                  <a:lnTo>
                    <a:pt x="67856" y="8153"/>
                  </a:lnTo>
                  <a:lnTo>
                    <a:pt x="67856" y="10058"/>
                  </a:lnTo>
                  <a:lnTo>
                    <a:pt x="68668" y="10845"/>
                  </a:lnTo>
                  <a:lnTo>
                    <a:pt x="69684" y="10858"/>
                  </a:lnTo>
                  <a:lnTo>
                    <a:pt x="70192" y="10845"/>
                  </a:lnTo>
                  <a:lnTo>
                    <a:pt x="70650" y="10706"/>
                  </a:lnTo>
                  <a:lnTo>
                    <a:pt x="71005" y="10414"/>
                  </a:lnTo>
                  <a:lnTo>
                    <a:pt x="71348" y="10121"/>
                  </a:lnTo>
                  <a:lnTo>
                    <a:pt x="71475" y="9893"/>
                  </a:lnTo>
                  <a:lnTo>
                    <a:pt x="71462" y="10236"/>
                  </a:lnTo>
                  <a:lnTo>
                    <a:pt x="72301" y="11112"/>
                  </a:lnTo>
                  <a:lnTo>
                    <a:pt x="73380" y="11176"/>
                  </a:lnTo>
                  <a:lnTo>
                    <a:pt x="73647" y="11201"/>
                  </a:lnTo>
                  <a:lnTo>
                    <a:pt x="73914" y="11163"/>
                  </a:lnTo>
                  <a:lnTo>
                    <a:pt x="74155" y="11087"/>
                  </a:lnTo>
                  <a:lnTo>
                    <a:pt x="74396" y="11023"/>
                  </a:lnTo>
                  <a:lnTo>
                    <a:pt x="74625" y="10909"/>
                  </a:lnTo>
                  <a:lnTo>
                    <a:pt x="74815" y="10769"/>
                  </a:lnTo>
                  <a:lnTo>
                    <a:pt x="75044" y="10579"/>
                  </a:lnTo>
                  <a:lnTo>
                    <a:pt x="75882" y="11544"/>
                  </a:lnTo>
                  <a:lnTo>
                    <a:pt x="77025" y="11671"/>
                  </a:lnTo>
                  <a:lnTo>
                    <a:pt x="77317" y="11709"/>
                  </a:lnTo>
                  <a:lnTo>
                    <a:pt x="77597" y="11684"/>
                  </a:lnTo>
                  <a:lnTo>
                    <a:pt x="77863" y="11607"/>
                  </a:lnTo>
                  <a:lnTo>
                    <a:pt x="78130" y="11544"/>
                  </a:lnTo>
                  <a:lnTo>
                    <a:pt x="78359" y="11442"/>
                  </a:lnTo>
                  <a:lnTo>
                    <a:pt x="78574" y="11290"/>
                  </a:lnTo>
                  <a:lnTo>
                    <a:pt x="78701" y="11214"/>
                  </a:lnTo>
                  <a:lnTo>
                    <a:pt x="79451" y="12153"/>
                  </a:lnTo>
                  <a:lnTo>
                    <a:pt x="80657" y="12357"/>
                  </a:lnTo>
                  <a:lnTo>
                    <a:pt x="81864" y="12534"/>
                  </a:lnTo>
                  <a:lnTo>
                    <a:pt x="82473" y="12179"/>
                  </a:lnTo>
                  <a:lnTo>
                    <a:pt x="82994" y="12915"/>
                  </a:lnTo>
                  <a:lnTo>
                    <a:pt x="84239" y="13195"/>
                  </a:lnTo>
                  <a:lnTo>
                    <a:pt x="85509" y="13436"/>
                  </a:lnTo>
                  <a:lnTo>
                    <a:pt x="86017" y="13169"/>
                  </a:lnTo>
                  <a:lnTo>
                    <a:pt x="86461" y="13868"/>
                  </a:lnTo>
                  <a:lnTo>
                    <a:pt x="88430" y="14389"/>
                  </a:lnTo>
                  <a:lnTo>
                    <a:pt x="89103" y="14287"/>
                  </a:lnTo>
                  <a:lnTo>
                    <a:pt x="89433" y="14122"/>
                  </a:lnTo>
                  <a:lnTo>
                    <a:pt x="89903" y="14935"/>
                  </a:lnTo>
                  <a:lnTo>
                    <a:pt x="91922" y="15608"/>
                  </a:lnTo>
                  <a:lnTo>
                    <a:pt x="92633" y="15519"/>
                  </a:lnTo>
                  <a:lnTo>
                    <a:pt x="93129" y="15316"/>
                  </a:lnTo>
                  <a:lnTo>
                    <a:pt x="93484" y="16014"/>
                  </a:lnTo>
                  <a:lnTo>
                    <a:pt x="94742" y="16497"/>
                  </a:lnTo>
                  <a:lnTo>
                    <a:pt x="95377" y="16751"/>
                  </a:lnTo>
                  <a:lnTo>
                    <a:pt x="96050" y="16713"/>
                  </a:lnTo>
                  <a:lnTo>
                    <a:pt x="96647" y="16484"/>
                  </a:lnTo>
                  <a:lnTo>
                    <a:pt x="97002" y="17284"/>
                  </a:lnTo>
                  <a:lnTo>
                    <a:pt x="98183" y="17792"/>
                  </a:lnTo>
                  <a:lnTo>
                    <a:pt x="98767" y="18059"/>
                  </a:lnTo>
                  <a:lnTo>
                    <a:pt x="99402" y="18072"/>
                  </a:lnTo>
                  <a:lnTo>
                    <a:pt x="99961" y="17868"/>
                  </a:lnTo>
                  <a:lnTo>
                    <a:pt x="100126" y="17818"/>
                  </a:lnTo>
                  <a:lnTo>
                    <a:pt x="100469" y="18707"/>
                  </a:lnTo>
                  <a:lnTo>
                    <a:pt x="102108" y="19519"/>
                  </a:lnTo>
                  <a:lnTo>
                    <a:pt x="102704" y="19558"/>
                  </a:lnTo>
                  <a:lnTo>
                    <a:pt x="103543" y="19329"/>
                  </a:lnTo>
                  <a:lnTo>
                    <a:pt x="103860" y="20307"/>
                  </a:lnTo>
                  <a:lnTo>
                    <a:pt x="104863" y="20878"/>
                  </a:lnTo>
                  <a:lnTo>
                    <a:pt x="105867" y="21424"/>
                  </a:lnTo>
                  <a:lnTo>
                    <a:pt x="106934" y="21183"/>
                  </a:lnTo>
                  <a:lnTo>
                    <a:pt x="107188" y="22085"/>
                  </a:lnTo>
                  <a:lnTo>
                    <a:pt x="108102" y="22669"/>
                  </a:lnTo>
                  <a:lnTo>
                    <a:pt x="109016" y="23241"/>
                  </a:lnTo>
                  <a:lnTo>
                    <a:pt x="110185" y="23025"/>
                  </a:lnTo>
                  <a:lnTo>
                    <a:pt x="110413" y="24028"/>
                  </a:lnTo>
                  <a:lnTo>
                    <a:pt x="112077" y="25184"/>
                  </a:lnTo>
                  <a:lnTo>
                    <a:pt x="113207" y="25031"/>
                  </a:lnTo>
                  <a:lnTo>
                    <a:pt x="114350" y="23495"/>
                  </a:lnTo>
                  <a:close/>
                </a:path>
                <a:path w="142240" h="45084">
                  <a:moveTo>
                    <a:pt x="117233" y="25806"/>
                  </a:moveTo>
                  <a:lnTo>
                    <a:pt x="117043" y="24752"/>
                  </a:lnTo>
                  <a:lnTo>
                    <a:pt x="115481" y="23545"/>
                  </a:lnTo>
                  <a:lnTo>
                    <a:pt x="114414" y="23647"/>
                  </a:lnTo>
                  <a:lnTo>
                    <a:pt x="113893" y="24358"/>
                  </a:lnTo>
                  <a:lnTo>
                    <a:pt x="113372" y="25069"/>
                  </a:lnTo>
                  <a:lnTo>
                    <a:pt x="113550" y="26123"/>
                  </a:lnTo>
                  <a:lnTo>
                    <a:pt x="114300" y="26695"/>
                  </a:lnTo>
                  <a:lnTo>
                    <a:pt x="115049" y="27279"/>
                  </a:lnTo>
                  <a:lnTo>
                    <a:pt x="116103" y="27190"/>
                  </a:lnTo>
                  <a:lnTo>
                    <a:pt x="116662" y="26492"/>
                  </a:lnTo>
                  <a:lnTo>
                    <a:pt x="117233" y="25806"/>
                  </a:lnTo>
                  <a:close/>
                </a:path>
                <a:path w="142240" h="45084">
                  <a:moveTo>
                    <a:pt x="119989" y="28244"/>
                  </a:moveTo>
                  <a:lnTo>
                    <a:pt x="119875" y="27266"/>
                  </a:lnTo>
                  <a:lnTo>
                    <a:pt x="119176" y="26670"/>
                  </a:lnTo>
                  <a:lnTo>
                    <a:pt x="118478" y="26085"/>
                  </a:lnTo>
                  <a:lnTo>
                    <a:pt x="117500" y="26123"/>
                  </a:lnTo>
                  <a:lnTo>
                    <a:pt x="116979" y="26758"/>
                  </a:lnTo>
                  <a:lnTo>
                    <a:pt x="116459" y="27393"/>
                  </a:lnTo>
                  <a:lnTo>
                    <a:pt x="116586" y="28371"/>
                  </a:lnTo>
                  <a:lnTo>
                    <a:pt x="117906" y="29514"/>
                  </a:lnTo>
                  <a:lnTo>
                    <a:pt x="118897" y="29476"/>
                  </a:lnTo>
                  <a:lnTo>
                    <a:pt x="119443" y="28854"/>
                  </a:lnTo>
                  <a:lnTo>
                    <a:pt x="119989" y="28244"/>
                  </a:lnTo>
                  <a:close/>
                </a:path>
                <a:path w="142240" h="45084">
                  <a:moveTo>
                    <a:pt x="122656" y="30810"/>
                  </a:moveTo>
                  <a:lnTo>
                    <a:pt x="122593" y="29908"/>
                  </a:lnTo>
                  <a:lnTo>
                    <a:pt x="121970" y="29337"/>
                  </a:lnTo>
                  <a:lnTo>
                    <a:pt x="121361" y="28765"/>
                  </a:lnTo>
                  <a:lnTo>
                    <a:pt x="120459" y="28752"/>
                  </a:lnTo>
                  <a:lnTo>
                    <a:pt x="119951" y="29311"/>
                  </a:lnTo>
                  <a:lnTo>
                    <a:pt x="119443" y="29870"/>
                  </a:lnTo>
                  <a:lnTo>
                    <a:pt x="119519" y="30772"/>
                  </a:lnTo>
                  <a:lnTo>
                    <a:pt x="120103" y="31330"/>
                  </a:lnTo>
                  <a:lnTo>
                    <a:pt x="120688" y="31877"/>
                  </a:lnTo>
                  <a:lnTo>
                    <a:pt x="121589" y="31889"/>
                  </a:lnTo>
                  <a:lnTo>
                    <a:pt x="122123" y="31343"/>
                  </a:lnTo>
                  <a:lnTo>
                    <a:pt x="122656" y="30810"/>
                  </a:lnTo>
                  <a:close/>
                </a:path>
                <a:path w="142240" h="45084">
                  <a:moveTo>
                    <a:pt x="125171" y="33489"/>
                  </a:moveTo>
                  <a:lnTo>
                    <a:pt x="125158" y="32677"/>
                  </a:lnTo>
                  <a:lnTo>
                    <a:pt x="124625" y="32118"/>
                  </a:lnTo>
                  <a:lnTo>
                    <a:pt x="124091" y="31572"/>
                  </a:lnTo>
                  <a:lnTo>
                    <a:pt x="123266" y="31534"/>
                  </a:lnTo>
                  <a:lnTo>
                    <a:pt x="122783" y="32016"/>
                  </a:lnTo>
                  <a:lnTo>
                    <a:pt x="122301" y="32499"/>
                  </a:lnTo>
                  <a:lnTo>
                    <a:pt x="122326" y="33324"/>
                  </a:lnTo>
                  <a:lnTo>
                    <a:pt x="123342" y="34391"/>
                  </a:lnTo>
                  <a:lnTo>
                    <a:pt x="124167" y="34429"/>
                  </a:lnTo>
                  <a:lnTo>
                    <a:pt x="124675" y="33972"/>
                  </a:lnTo>
                  <a:lnTo>
                    <a:pt x="125171" y="33489"/>
                  </a:lnTo>
                  <a:close/>
                </a:path>
                <a:path w="142240" h="45084">
                  <a:moveTo>
                    <a:pt x="127596" y="35547"/>
                  </a:moveTo>
                  <a:lnTo>
                    <a:pt x="126682" y="34505"/>
                  </a:lnTo>
                  <a:lnTo>
                    <a:pt x="125933" y="34429"/>
                  </a:lnTo>
                  <a:lnTo>
                    <a:pt x="125476" y="34848"/>
                  </a:lnTo>
                  <a:lnTo>
                    <a:pt x="125018" y="35267"/>
                  </a:lnTo>
                  <a:lnTo>
                    <a:pt x="125006" y="36017"/>
                  </a:lnTo>
                  <a:lnTo>
                    <a:pt x="125437" y="36512"/>
                  </a:lnTo>
                  <a:lnTo>
                    <a:pt x="125882" y="37007"/>
                  </a:lnTo>
                  <a:lnTo>
                    <a:pt x="126619" y="37096"/>
                  </a:lnTo>
                  <a:lnTo>
                    <a:pt x="127101" y="36690"/>
                  </a:lnTo>
                  <a:lnTo>
                    <a:pt x="127571" y="36283"/>
                  </a:lnTo>
                  <a:lnTo>
                    <a:pt x="127596" y="35547"/>
                  </a:lnTo>
                  <a:close/>
                </a:path>
                <a:path w="142240" h="45084">
                  <a:moveTo>
                    <a:pt x="131013" y="29121"/>
                  </a:moveTo>
                  <a:lnTo>
                    <a:pt x="130492" y="28587"/>
                  </a:lnTo>
                  <a:lnTo>
                    <a:pt x="129984" y="28041"/>
                  </a:lnTo>
                  <a:lnTo>
                    <a:pt x="129171" y="27978"/>
                  </a:lnTo>
                  <a:lnTo>
                    <a:pt x="128689" y="28448"/>
                  </a:lnTo>
                  <a:lnTo>
                    <a:pt x="128206" y="28930"/>
                  </a:lnTo>
                  <a:lnTo>
                    <a:pt x="128206" y="29730"/>
                  </a:lnTo>
                  <a:lnTo>
                    <a:pt x="128701" y="30264"/>
                  </a:lnTo>
                  <a:lnTo>
                    <a:pt x="129209" y="30784"/>
                  </a:lnTo>
                  <a:lnTo>
                    <a:pt x="130022" y="30848"/>
                  </a:lnTo>
                  <a:lnTo>
                    <a:pt x="130517" y="30391"/>
                  </a:lnTo>
                  <a:lnTo>
                    <a:pt x="131013" y="29933"/>
                  </a:lnTo>
                  <a:lnTo>
                    <a:pt x="131013" y="29121"/>
                  </a:lnTo>
                  <a:close/>
                </a:path>
                <a:path w="142240" h="45084">
                  <a:moveTo>
                    <a:pt x="133921" y="32232"/>
                  </a:moveTo>
                  <a:lnTo>
                    <a:pt x="132842" y="30975"/>
                  </a:lnTo>
                  <a:lnTo>
                    <a:pt x="131953" y="30873"/>
                  </a:lnTo>
                  <a:lnTo>
                    <a:pt x="131394" y="31369"/>
                  </a:lnTo>
                  <a:lnTo>
                    <a:pt x="130822" y="31864"/>
                  </a:lnTo>
                  <a:lnTo>
                    <a:pt x="130797" y="32753"/>
                  </a:lnTo>
                  <a:lnTo>
                    <a:pt x="131838" y="33972"/>
                  </a:lnTo>
                  <a:lnTo>
                    <a:pt x="132727" y="34074"/>
                  </a:lnTo>
                  <a:lnTo>
                    <a:pt x="133311" y="33604"/>
                  </a:lnTo>
                  <a:lnTo>
                    <a:pt x="133896" y="33134"/>
                  </a:lnTo>
                  <a:lnTo>
                    <a:pt x="133921" y="32232"/>
                  </a:lnTo>
                  <a:close/>
                </a:path>
                <a:path w="142240" h="45084">
                  <a:moveTo>
                    <a:pt x="136677" y="35496"/>
                  </a:moveTo>
                  <a:lnTo>
                    <a:pt x="136118" y="34772"/>
                  </a:lnTo>
                  <a:lnTo>
                    <a:pt x="135547" y="34048"/>
                  </a:lnTo>
                  <a:lnTo>
                    <a:pt x="134581" y="33883"/>
                  </a:lnTo>
                  <a:lnTo>
                    <a:pt x="133299" y="34912"/>
                  </a:lnTo>
                  <a:lnTo>
                    <a:pt x="133223" y="35902"/>
                  </a:lnTo>
                  <a:lnTo>
                    <a:pt x="133756" y="36588"/>
                  </a:lnTo>
                  <a:lnTo>
                    <a:pt x="134289" y="37287"/>
                  </a:lnTo>
                  <a:lnTo>
                    <a:pt x="135267" y="37439"/>
                  </a:lnTo>
                  <a:lnTo>
                    <a:pt x="135928" y="36957"/>
                  </a:lnTo>
                  <a:lnTo>
                    <a:pt x="136588" y="36474"/>
                  </a:lnTo>
                  <a:lnTo>
                    <a:pt x="136677" y="35496"/>
                  </a:lnTo>
                  <a:close/>
                </a:path>
                <a:path w="142240" h="45084">
                  <a:moveTo>
                    <a:pt x="139255" y="38887"/>
                  </a:moveTo>
                  <a:lnTo>
                    <a:pt x="138112" y="37261"/>
                  </a:lnTo>
                  <a:lnTo>
                    <a:pt x="137071" y="37020"/>
                  </a:lnTo>
                  <a:lnTo>
                    <a:pt x="135623" y="38087"/>
                  </a:lnTo>
                  <a:lnTo>
                    <a:pt x="135483" y="39141"/>
                  </a:lnTo>
                  <a:lnTo>
                    <a:pt x="136575" y="40703"/>
                  </a:lnTo>
                  <a:lnTo>
                    <a:pt x="137629" y="40919"/>
                  </a:lnTo>
                  <a:lnTo>
                    <a:pt x="138366" y="40436"/>
                  </a:lnTo>
                  <a:lnTo>
                    <a:pt x="139115" y="39941"/>
                  </a:lnTo>
                  <a:lnTo>
                    <a:pt x="139255" y="38887"/>
                  </a:lnTo>
                  <a:close/>
                </a:path>
                <a:path w="142240" h="45084">
                  <a:moveTo>
                    <a:pt x="141693" y="42418"/>
                  </a:moveTo>
                  <a:lnTo>
                    <a:pt x="141109" y="41503"/>
                  </a:lnTo>
                  <a:lnTo>
                    <a:pt x="140538" y="40589"/>
                  </a:lnTo>
                  <a:lnTo>
                    <a:pt x="139420" y="40284"/>
                  </a:lnTo>
                  <a:lnTo>
                    <a:pt x="137807" y="41351"/>
                  </a:lnTo>
                  <a:lnTo>
                    <a:pt x="137604" y="42494"/>
                  </a:lnTo>
                  <a:lnTo>
                    <a:pt x="138696" y="44234"/>
                  </a:lnTo>
                  <a:lnTo>
                    <a:pt x="139814" y="44526"/>
                  </a:lnTo>
                  <a:lnTo>
                    <a:pt x="140639" y="44043"/>
                  </a:lnTo>
                  <a:lnTo>
                    <a:pt x="141490" y="43548"/>
                  </a:lnTo>
                  <a:lnTo>
                    <a:pt x="141693" y="424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380" y="6785673"/>
              <a:ext cx="175260" cy="52069"/>
            </a:xfrm>
            <a:custGeom>
              <a:avLst/>
              <a:gdLst/>
              <a:ahLst/>
              <a:cxnLst/>
              <a:rect l="l" t="t" r="r" b="b"/>
              <a:pathLst>
                <a:path w="175260" h="52070">
                  <a:moveTo>
                    <a:pt x="4457" y="49352"/>
                  </a:moveTo>
                  <a:lnTo>
                    <a:pt x="4191" y="48145"/>
                  </a:lnTo>
                  <a:lnTo>
                    <a:pt x="2387" y="47053"/>
                  </a:lnTo>
                  <a:lnTo>
                    <a:pt x="1168" y="47434"/>
                  </a:lnTo>
                  <a:lnTo>
                    <a:pt x="571" y="48437"/>
                  </a:lnTo>
                  <a:lnTo>
                    <a:pt x="0" y="49453"/>
                  </a:lnTo>
                  <a:lnTo>
                    <a:pt x="317" y="50698"/>
                  </a:lnTo>
                  <a:lnTo>
                    <a:pt x="1244" y="51193"/>
                  </a:lnTo>
                  <a:lnTo>
                    <a:pt x="2171" y="51689"/>
                  </a:lnTo>
                  <a:lnTo>
                    <a:pt x="3340" y="51282"/>
                  </a:lnTo>
                  <a:lnTo>
                    <a:pt x="3886" y="50317"/>
                  </a:lnTo>
                  <a:lnTo>
                    <a:pt x="4457" y="49352"/>
                  </a:lnTo>
                  <a:close/>
                </a:path>
                <a:path w="175260" h="52070">
                  <a:moveTo>
                    <a:pt x="6591" y="45631"/>
                  </a:moveTo>
                  <a:lnTo>
                    <a:pt x="6400" y="44488"/>
                  </a:lnTo>
                  <a:lnTo>
                    <a:pt x="4787" y="43408"/>
                  </a:lnTo>
                  <a:lnTo>
                    <a:pt x="3644" y="43700"/>
                  </a:lnTo>
                  <a:lnTo>
                    <a:pt x="3048" y="44602"/>
                  </a:lnTo>
                  <a:lnTo>
                    <a:pt x="2476" y="45516"/>
                  </a:lnTo>
                  <a:lnTo>
                    <a:pt x="2717" y="46685"/>
                  </a:lnTo>
                  <a:lnTo>
                    <a:pt x="3543" y="47180"/>
                  </a:lnTo>
                  <a:lnTo>
                    <a:pt x="4381" y="47688"/>
                  </a:lnTo>
                  <a:lnTo>
                    <a:pt x="5473" y="47358"/>
                  </a:lnTo>
                  <a:lnTo>
                    <a:pt x="6019" y="46482"/>
                  </a:lnTo>
                  <a:lnTo>
                    <a:pt x="6591" y="45631"/>
                  </a:lnTo>
                  <a:close/>
                </a:path>
                <a:path w="175260" h="52070">
                  <a:moveTo>
                    <a:pt x="8902" y="41998"/>
                  </a:moveTo>
                  <a:lnTo>
                    <a:pt x="8775" y="40957"/>
                  </a:lnTo>
                  <a:lnTo>
                    <a:pt x="7340" y="39890"/>
                  </a:lnTo>
                  <a:lnTo>
                    <a:pt x="6286" y="40106"/>
                  </a:lnTo>
                  <a:lnTo>
                    <a:pt x="5689" y="40906"/>
                  </a:lnTo>
                  <a:lnTo>
                    <a:pt x="5118" y="41719"/>
                  </a:lnTo>
                  <a:lnTo>
                    <a:pt x="5295" y="42799"/>
                  </a:lnTo>
                  <a:lnTo>
                    <a:pt x="6032" y="43294"/>
                  </a:lnTo>
                  <a:lnTo>
                    <a:pt x="6781" y="43789"/>
                  </a:lnTo>
                  <a:lnTo>
                    <a:pt x="7785" y="43548"/>
                  </a:lnTo>
                  <a:lnTo>
                    <a:pt x="8902" y="41998"/>
                  </a:lnTo>
                  <a:close/>
                </a:path>
                <a:path w="175260" h="52070">
                  <a:moveTo>
                    <a:pt x="11391" y="38468"/>
                  </a:moveTo>
                  <a:lnTo>
                    <a:pt x="11315" y="37503"/>
                  </a:lnTo>
                  <a:lnTo>
                    <a:pt x="10045" y="36487"/>
                  </a:lnTo>
                  <a:lnTo>
                    <a:pt x="9080" y="36626"/>
                  </a:lnTo>
                  <a:lnTo>
                    <a:pt x="8509" y="37338"/>
                  </a:lnTo>
                  <a:lnTo>
                    <a:pt x="7950" y="38049"/>
                  </a:lnTo>
                  <a:lnTo>
                    <a:pt x="8064" y="39039"/>
                  </a:lnTo>
                  <a:lnTo>
                    <a:pt x="8712" y="39522"/>
                  </a:lnTo>
                  <a:lnTo>
                    <a:pt x="9372" y="40017"/>
                  </a:lnTo>
                  <a:lnTo>
                    <a:pt x="10299" y="39827"/>
                  </a:lnTo>
                  <a:lnTo>
                    <a:pt x="10833" y="39141"/>
                  </a:lnTo>
                  <a:lnTo>
                    <a:pt x="11391" y="38468"/>
                  </a:lnTo>
                  <a:close/>
                </a:path>
                <a:path w="175260" h="52070">
                  <a:moveTo>
                    <a:pt x="14046" y="35064"/>
                  </a:moveTo>
                  <a:lnTo>
                    <a:pt x="14020" y="34201"/>
                  </a:lnTo>
                  <a:lnTo>
                    <a:pt x="13474" y="33705"/>
                  </a:lnTo>
                  <a:lnTo>
                    <a:pt x="12928" y="33223"/>
                  </a:lnTo>
                  <a:lnTo>
                    <a:pt x="12039" y="33312"/>
                  </a:lnTo>
                  <a:lnTo>
                    <a:pt x="11493" y="33921"/>
                  </a:lnTo>
                  <a:lnTo>
                    <a:pt x="10960" y="34531"/>
                  </a:lnTo>
                  <a:lnTo>
                    <a:pt x="11023" y="35445"/>
                  </a:lnTo>
                  <a:lnTo>
                    <a:pt x="11582" y="35902"/>
                  </a:lnTo>
                  <a:lnTo>
                    <a:pt x="12153" y="36372"/>
                  </a:lnTo>
                  <a:lnTo>
                    <a:pt x="13004" y="36245"/>
                  </a:lnTo>
                  <a:lnTo>
                    <a:pt x="13512" y="35648"/>
                  </a:lnTo>
                  <a:lnTo>
                    <a:pt x="14046" y="35064"/>
                  </a:lnTo>
                  <a:close/>
                </a:path>
                <a:path w="175260" h="52070">
                  <a:moveTo>
                    <a:pt x="19469" y="40767"/>
                  </a:moveTo>
                  <a:lnTo>
                    <a:pt x="19431" y="39535"/>
                  </a:lnTo>
                  <a:lnTo>
                    <a:pt x="18643" y="38849"/>
                  </a:lnTo>
                  <a:lnTo>
                    <a:pt x="17868" y="38150"/>
                  </a:lnTo>
                  <a:lnTo>
                    <a:pt x="16624" y="38303"/>
                  </a:lnTo>
                  <a:lnTo>
                    <a:pt x="15862" y="39179"/>
                  </a:lnTo>
                  <a:lnTo>
                    <a:pt x="15125" y="40081"/>
                  </a:lnTo>
                  <a:lnTo>
                    <a:pt x="15201" y="41211"/>
                  </a:lnTo>
                  <a:lnTo>
                    <a:pt x="13906" y="41427"/>
                  </a:lnTo>
                  <a:lnTo>
                    <a:pt x="13131" y="42405"/>
                  </a:lnTo>
                  <a:lnTo>
                    <a:pt x="12395" y="43395"/>
                  </a:lnTo>
                  <a:lnTo>
                    <a:pt x="12509" y="44399"/>
                  </a:lnTo>
                  <a:lnTo>
                    <a:pt x="11341" y="44653"/>
                  </a:lnTo>
                  <a:lnTo>
                    <a:pt x="10566" y="45732"/>
                  </a:lnTo>
                  <a:lnTo>
                    <a:pt x="9829" y="46837"/>
                  </a:lnTo>
                  <a:lnTo>
                    <a:pt x="9982" y="47739"/>
                  </a:lnTo>
                  <a:lnTo>
                    <a:pt x="8928" y="48018"/>
                  </a:lnTo>
                  <a:lnTo>
                    <a:pt x="8166" y="49199"/>
                  </a:lnTo>
                  <a:lnTo>
                    <a:pt x="7442" y="50419"/>
                  </a:lnTo>
                  <a:lnTo>
                    <a:pt x="12750" y="50419"/>
                  </a:lnTo>
                  <a:lnTo>
                    <a:pt x="12560" y="49415"/>
                  </a:lnTo>
                  <a:lnTo>
                    <a:pt x="13411" y="49199"/>
                  </a:lnTo>
                  <a:lnTo>
                    <a:pt x="14109" y="48158"/>
                  </a:lnTo>
                  <a:lnTo>
                    <a:pt x="14833" y="47142"/>
                  </a:lnTo>
                  <a:lnTo>
                    <a:pt x="14668" y="45986"/>
                  </a:lnTo>
                  <a:lnTo>
                    <a:pt x="15646" y="45783"/>
                  </a:lnTo>
                  <a:lnTo>
                    <a:pt x="16344" y="44831"/>
                  </a:lnTo>
                  <a:lnTo>
                    <a:pt x="17081" y="43916"/>
                  </a:lnTo>
                  <a:lnTo>
                    <a:pt x="16967" y="42621"/>
                  </a:lnTo>
                  <a:lnTo>
                    <a:pt x="18046" y="42443"/>
                  </a:lnTo>
                  <a:lnTo>
                    <a:pt x="18745" y="41592"/>
                  </a:lnTo>
                  <a:lnTo>
                    <a:pt x="19469" y="40767"/>
                  </a:lnTo>
                  <a:close/>
                </a:path>
                <a:path w="175260" h="52070">
                  <a:moveTo>
                    <a:pt x="22021" y="36601"/>
                  </a:moveTo>
                  <a:lnTo>
                    <a:pt x="20637" y="35267"/>
                  </a:lnTo>
                  <a:lnTo>
                    <a:pt x="19469" y="35344"/>
                  </a:lnTo>
                  <a:lnTo>
                    <a:pt x="18732" y="36118"/>
                  </a:lnTo>
                  <a:lnTo>
                    <a:pt x="18008" y="36918"/>
                  </a:lnTo>
                  <a:lnTo>
                    <a:pt x="18034" y="38100"/>
                  </a:lnTo>
                  <a:lnTo>
                    <a:pt x="18757" y="38735"/>
                  </a:lnTo>
                  <a:lnTo>
                    <a:pt x="19494" y="39370"/>
                  </a:lnTo>
                  <a:lnTo>
                    <a:pt x="20612" y="39255"/>
                  </a:lnTo>
                  <a:lnTo>
                    <a:pt x="21310" y="38493"/>
                  </a:lnTo>
                  <a:lnTo>
                    <a:pt x="22009" y="37757"/>
                  </a:lnTo>
                  <a:lnTo>
                    <a:pt x="22021" y="36601"/>
                  </a:lnTo>
                  <a:close/>
                </a:path>
                <a:path w="175260" h="52070">
                  <a:moveTo>
                    <a:pt x="24752" y="33794"/>
                  </a:moveTo>
                  <a:lnTo>
                    <a:pt x="24142" y="33134"/>
                  </a:lnTo>
                  <a:lnTo>
                    <a:pt x="23533" y="32486"/>
                  </a:lnTo>
                  <a:lnTo>
                    <a:pt x="22453" y="32512"/>
                  </a:lnTo>
                  <a:lnTo>
                    <a:pt x="21729" y="33197"/>
                  </a:lnTo>
                  <a:lnTo>
                    <a:pt x="21031" y="33896"/>
                  </a:lnTo>
                  <a:lnTo>
                    <a:pt x="21005" y="34988"/>
                  </a:lnTo>
                  <a:lnTo>
                    <a:pt x="21640" y="35610"/>
                  </a:lnTo>
                  <a:lnTo>
                    <a:pt x="22288" y="36233"/>
                  </a:lnTo>
                  <a:lnTo>
                    <a:pt x="23329" y="36169"/>
                  </a:lnTo>
                  <a:lnTo>
                    <a:pt x="24003" y="35496"/>
                  </a:lnTo>
                  <a:lnTo>
                    <a:pt x="24688" y="34848"/>
                  </a:lnTo>
                  <a:lnTo>
                    <a:pt x="24752" y="33794"/>
                  </a:lnTo>
                  <a:close/>
                </a:path>
                <a:path w="175260" h="52070">
                  <a:moveTo>
                    <a:pt x="27152" y="22021"/>
                  </a:moveTo>
                  <a:lnTo>
                    <a:pt x="26708" y="21437"/>
                  </a:lnTo>
                  <a:lnTo>
                    <a:pt x="26263" y="20853"/>
                  </a:lnTo>
                  <a:lnTo>
                    <a:pt x="25374" y="20764"/>
                  </a:lnTo>
                  <a:lnTo>
                    <a:pt x="24079" y="21755"/>
                  </a:lnTo>
                  <a:lnTo>
                    <a:pt x="23964" y="22656"/>
                  </a:lnTo>
                  <a:lnTo>
                    <a:pt x="24892" y="23799"/>
                  </a:lnTo>
                  <a:lnTo>
                    <a:pt x="25742" y="23837"/>
                  </a:lnTo>
                  <a:lnTo>
                    <a:pt x="26365" y="23355"/>
                  </a:lnTo>
                  <a:lnTo>
                    <a:pt x="27000" y="22885"/>
                  </a:lnTo>
                  <a:lnTo>
                    <a:pt x="27152" y="22021"/>
                  </a:lnTo>
                  <a:close/>
                </a:path>
                <a:path w="175260" h="52070">
                  <a:moveTo>
                    <a:pt x="27622" y="31089"/>
                  </a:moveTo>
                  <a:lnTo>
                    <a:pt x="26555" y="29845"/>
                  </a:lnTo>
                  <a:lnTo>
                    <a:pt x="25552" y="29819"/>
                  </a:lnTo>
                  <a:lnTo>
                    <a:pt x="24866" y="30416"/>
                  </a:lnTo>
                  <a:lnTo>
                    <a:pt x="24193" y="31026"/>
                  </a:lnTo>
                  <a:lnTo>
                    <a:pt x="24117" y="32029"/>
                  </a:lnTo>
                  <a:lnTo>
                    <a:pt x="24676" y="32626"/>
                  </a:lnTo>
                  <a:lnTo>
                    <a:pt x="25234" y="33223"/>
                  </a:lnTo>
                  <a:lnTo>
                    <a:pt x="26200" y="33210"/>
                  </a:lnTo>
                  <a:lnTo>
                    <a:pt x="26847" y="32626"/>
                  </a:lnTo>
                  <a:lnTo>
                    <a:pt x="27520" y="32067"/>
                  </a:lnTo>
                  <a:lnTo>
                    <a:pt x="27622" y="31089"/>
                  </a:lnTo>
                  <a:close/>
                </a:path>
                <a:path w="175260" h="52070">
                  <a:moveTo>
                    <a:pt x="30619" y="28536"/>
                  </a:moveTo>
                  <a:lnTo>
                    <a:pt x="30149" y="27952"/>
                  </a:lnTo>
                  <a:lnTo>
                    <a:pt x="29692" y="27355"/>
                  </a:lnTo>
                  <a:lnTo>
                    <a:pt x="28790" y="27292"/>
                  </a:lnTo>
                  <a:lnTo>
                    <a:pt x="28130" y="27800"/>
                  </a:lnTo>
                  <a:lnTo>
                    <a:pt x="27482" y="28321"/>
                  </a:lnTo>
                  <a:lnTo>
                    <a:pt x="27381" y="29235"/>
                  </a:lnTo>
                  <a:lnTo>
                    <a:pt x="27863" y="29806"/>
                  </a:lnTo>
                  <a:lnTo>
                    <a:pt x="28346" y="30378"/>
                  </a:lnTo>
                  <a:lnTo>
                    <a:pt x="29222" y="30403"/>
                  </a:lnTo>
                  <a:lnTo>
                    <a:pt x="29845" y="29908"/>
                  </a:lnTo>
                  <a:lnTo>
                    <a:pt x="30480" y="29413"/>
                  </a:lnTo>
                  <a:lnTo>
                    <a:pt x="30619" y="28536"/>
                  </a:lnTo>
                  <a:close/>
                </a:path>
                <a:path w="175260" h="52070">
                  <a:moveTo>
                    <a:pt x="30924" y="19405"/>
                  </a:moveTo>
                  <a:lnTo>
                    <a:pt x="30467" y="18732"/>
                  </a:lnTo>
                  <a:lnTo>
                    <a:pt x="30010" y="18059"/>
                  </a:lnTo>
                  <a:lnTo>
                    <a:pt x="29032" y="17919"/>
                  </a:lnTo>
                  <a:lnTo>
                    <a:pt x="28282" y="18427"/>
                  </a:lnTo>
                  <a:lnTo>
                    <a:pt x="27546" y="18948"/>
                  </a:lnTo>
                  <a:lnTo>
                    <a:pt x="27368" y="19939"/>
                  </a:lnTo>
                  <a:lnTo>
                    <a:pt x="27851" y="20586"/>
                  </a:lnTo>
                  <a:lnTo>
                    <a:pt x="28333" y="21247"/>
                  </a:lnTo>
                  <a:lnTo>
                    <a:pt x="29286" y="21336"/>
                  </a:lnTo>
                  <a:lnTo>
                    <a:pt x="29997" y="20828"/>
                  </a:lnTo>
                  <a:lnTo>
                    <a:pt x="30708" y="20345"/>
                  </a:lnTo>
                  <a:lnTo>
                    <a:pt x="30924" y="19405"/>
                  </a:lnTo>
                  <a:close/>
                </a:path>
                <a:path w="175260" h="52070">
                  <a:moveTo>
                    <a:pt x="33718" y="26123"/>
                  </a:moveTo>
                  <a:lnTo>
                    <a:pt x="32931" y="25031"/>
                  </a:lnTo>
                  <a:lnTo>
                    <a:pt x="32118" y="24930"/>
                  </a:lnTo>
                  <a:lnTo>
                    <a:pt x="31508" y="25349"/>
                  </a:lnTo>
                  <a:lnTo>
                    <a:pt x="30899" y="25793"/>
                  </a:lnTo>
                  <a:lnTo>
                    <a:pt x="30772" y="26619"/>
                  </a:lnTo>
                  <a:lnTo>
                    <a:pt x="31178" y="27152"/>
                  </a:lnTo>
                  <a:lnTo>
                    <a:pt x="31597" y="27698"/>
                  </a:lnTo>
                  <a:lnTo>
                    <a:pt x="32385" y="27749"/>
                  </a:lnTo>
                  <a:lnTo>
                    <a:pt x="33553" y="26911"/>
                  </a:lnTo>
                  <a:lnTo>
                    <a:pt x="33718" y="26123"/>
                  </a:lnTo>
                  <a:close/>
                </a:path>
                <a:path w="175260" h="52070">
                  <a:moveTo>
                    <a:pt x="34810" y="16992"/>
                  </a:moveTo>
                  <a:lnTo>
                    <a:pt x="34353" y="16230"/>
                  </a:lnTo>
                  <a:lnTo>
                    <a:pt x="33896" y="15468"/>
                  </a:lnTo>
                  <a:lnTo>
                    <a:pt x="32829" y="15265"/>
                  </a:lnTo>
                  <a:lnTo>
                    <a:pt x="31978" y="15773"/>
                  </a:lnTo>
                  <a:lnTo>
                    <a:pt x="31153" y="16319"/>
                  </a:lnTo>
                  <a:lnTo>
                    <a:pt x="30886" y="17386"/>
                  </a:lnTo>
                  <a:lnTo>
                    <a:pt x="31381" y="18122"/>
                  </a:lnTo>
                  <a:lnTo>
                    <a:pt x="31889" y="18859"/>
                  </a:lnTo>
                  <a:lnTo>
                    <a:pt x="32931" y="19024"/>
                  </a:lnTo>
                  <a:lnTo>
                    <a:pt x="33718" y="18503"/>
                  </a:lnTo>
                  <a:lnTo>
                    <a:pt x="34531" y="18008"/>
                  </a:lnTo>
                  <a:lnTo>
                    <a:pt x="34810" y="16992"/>
                  </a:lnTo>
                  <a:close/>
                </a:path>
                <a:path w="175260" h="52070">
                  <a:moveTo>
                    <a:pt x="38811" y="14770"/>
                  </a:moveTo>
                  <a:lnTo>
                    <a:pt x="38354" y="13919"/>
                  </a:lnTo>
                  <a:lnTo>
                    <a:pt x="37896" y="13068"/>
                  </a:lnTo>
                  <a:lnTo>
                    <a:pt x="36741" y="12776"/>
                  </a:lnTo>
                  <a:lnTo>
                    <a:pt x="35801" y="13296"/>
                  </a:lnTo>
                  <a:lnTo>
                    <a:pt x="34874" y="13855"/>
                  </a:lnTo>
                  <a:lnTo>
                    <a:pt x="34531" y="14986"/>
                  </a:lnTo>
                  <a:lnTo>
                    <a:pt x="35534" y="16649"/>
                  </a:lnTo>
                  <a:lnTo>
                    <a:pt x="36664" y="16891"/>
                  </a:lnTo>
                  <a:lnTo>
                    <a:pt x="37541" y="16357"/>
                  </a:lnTo>
                  <a:lnTo>
                    <a:pt x="38455" y="15862"/>
                  </a:lnTo>
                  <a:lnTo>
                    <a:pt x="38811" y="14770"/>
                  </a:lnTo>
                  <a:close/>
                </a:path>
                <a:path w="175260" h="52070">
                  <a:moveTo>
                    <a:pt x="42926" y="12763"/>
                  </a:moveTo>
                  <a:lnTo>
                    <a:pt x="42468" y="11811"/>
                  </a:lnTo>
                  <a:lnTo>
                    <a:pt x="42024" y="10871"/>
                  </a:lnTo>
                  <a:lnTo>
                    <a:pt x="40792" y="10490"/>
                  </a:lnTo>
                  <a:lnTo>
                    <a:pt x="39738" y="11010"/>
                  </a:lnTo>
                  <a:lnTo>
                    <a:pt x="38709" y="11569"/>
                  </a:lnTo>
                  <a:lnTo>
                    <a:pt x="38277" y="12763"/>
                  </a:lnTo>
                  <a:lnTo>
                    <a:pt x="38785" y="13690"/>
                  </a:lnTo>
                  <a:lnTo>
                    <a:pt x="39281" y="14617"/>
                  </a:lnTo>
                  <a:lnTo>
                    <a:pt x="40487" y="14935"/>
                  </a:lnTo>
                  <a:lnTo>
                    <a:pt x="41465" y="14401"/>
                  </a:lnTo>
                  <a:lnTo>
                    <a:pt x="42468" y="13906"/>
                  </a:lnTo>
                  <a:lnTo>
                    <a:pt x="42926" y="12763"/>
                  </a:lnTo>
                  <a:close/>
                </a:path>
                <a:path w="175260" h="52070">
                  <a:moveTo>
                    <a:pt x="48018" y="17945"/>
                  </a:moveTo>
                  <a:lnTo>
                    <a:pt x="47739" y="17322"/>
                  </a:lnTo>
                  <a:lnTo>
                    <a:pt x="47459" y="16700"/>
                  </a:lnTo>
                  <a:lnTo>
                    <a:pt x="46685" y="16446"/>
                  </a:lnTo>
                  <a:lnTo>
                    <a:pt x="45313" y="17056"/>
                  </a:lnTo>
                  <a:lnTo>
                    <a:pt x="45021" y="17843"/>
                  </a:lnTo>
                  <a:lnTo>
                    <a:pt x="45326" y="18453"/>
                  </a:lnTo>
                  <a:lnTo>
                    <a:pt x="45618" y="19062"/>
                  </a:lnTo>
                  <a:lnTo>
                    <a:pt x="46380" y="19278"/>
                  </a:lnTo>
                  <a:lnTo>
                    <a:pt x="47040" y="18973"/>
                  </a:lnTo>
                  <a:lnTo>
                    <a:pt x="47701" y="18681"/>
                  </a:lnTo>
                  <a:lnTo>
                    <a:pt x="48018" y="17945"/>
                  </a:lnTo>
                  <a:close/>
                </a:path>
                <a:path w="175260" h="52070">
                  <a:moveTo>
                    <a:pt x="51930" y="16383"/>
                  </a:moveTo>
                  <a:lnTo>
                    <a:pt x="51663" y="15684"/>
                  </a:lnTo>
                  <a:lnTo>
                    <a:pt x="51396" y="14986"/>
                  </a:lnTo>
                  <a:lnTo>
                    <a:pt x="50546" y="14655"/>
                  </a:lnTo>
                  <a:lnTo>
                    <a:pt x="49771" y="14960"/>
                  </a:lnTo>
                  <a:lnTo>
                    <a:pt x="49009" y="15278"/>
                  </a:lnTo>
                  <a:lnTo>
                    <a:pt x="48641" y="16116"/>
                  </a:lnTo>
                  <a:lnTo>
                    <a:pt x="48933" y="16802"/>
                  </a:lnTo>
                  <a:lnTo>
                    <a:pt x="49237" y="17487"/>
                  </a:lnTo>
                  <a:lnTo>
                    <a:pt x="50063" y="17780"/>
                  </a:lnTo>
                  <a:lnTo>
                    <a:pt x="50800" y="17475"/>
                  </a:lnTo>
                  <a:lnTo>
                    <a:pt x="51549" y="17183"/>
                  </a:lnTo>
                  <a:lnTo>
                    <a:pt x="51930" y="16383"/>
                  </a:lnTo>
                  <a:close/>
                </a:path>
                <a:path w="175260" h="52070">
                  <a:moveTo>
                    <a:pt x="55918" y="15011"/>
                  </a:moveTo>
                  <a:lnTo>
                    <a:pt x="55664" y="14236"/>
                  </a:lnTo>
                  <a:lnTo>
                    <a:pt x="55410" y="13462"/>
                  </a:lnTo>
                  <a:lnTo>
                    <a:pt x="54495" y="13055"/>
                  </a:lnTo>
                  <a:lnTo>
                    <a:pt x="53632" y="13335"/>
                  </a:lnTo>
                  <a:lnTo>
                    <a:pt x="52768" y="13652"/>
                  </a:lnTo>
                  <a:lnTo>
                    <a:pt x="52324" y="14554"/>
                  </a:lnTo>
                  <a:lnTo>
                    <a:pt x="52908" y="16090"/>
                  </a:lnTo>
                  <a:lnTo>
                    <a:pt x="53809" y="16446"/>
                  </a:lnTo>
                  <a:lnTo>
                    <a:pt x="54622" y="16141"/>
                  </a:lnTo>
                  <a:lnTo>
                    <a:pt x="55460" y="15875"/>
                  </a:lnTo>
                  <a:lnTo>
                    <a:pt x="55918" y="15011"/>
                  </a:lnTo>
                  <a:close/>
                </a:path>
                <a:path w="175260" h="52070">
                  <a:moveTo>
                    <a:pt x="59969" y="13855"/>
                  </a:moveTo>
                  <a:lnTo>
                    <a:pt x="59728" y="12992"/>
                  </a:lnTo>
                  <a:lnTo>
                    <a:pt x="59486" y="12128"/>
                  </a:lnTo>
                  <a:lnTo>
                    <a:pt x="58521" y="11645"/>
                  </a:lnTo>
                  <a:lnTo>
                    <a:pt x="57569" y="11912"/>
                  </a:lnTo>
                  <a:lnTo>
                    <a:pt x="56616" y="12217"/>
                  </a:lnTo>
                  <a:lnTo>
                    <a:pt x="56083" y="13157"/>
                  </a:lnTo>
                  <a:lnTo>
                    <a:pt x="56642" y="14859"/>
                  </a:lnTo>
                  <a:lnTo>
                    <a:pt x="57594" y="15303"/>
                  </a:lnTo>
                  <a:lnTo>
                    <a:pt x="58496" y="15011"/>
                  </a:lnTo>
                  <a:lnTo>
                    <a:pt x="59410" y="14757"/>
                  </a:lnTo>
                  <a:lnTo>
                    <a:pt x="59969" y="13855"/>
                  </a:lnTo>
                  <a:close/>
                </a:path>
                <a:path w="175260" h="52070">
                  <a:moveTo>
                    <a:pt x="64071" y="12903"/>
                  </a:moveTo>
                  <a:lnTo>
                    <a:pt x="63855" y="11950"/>
                  </a:lnTo>
                  <a:lnTo>
                    <a:pt x="63652" y="11010"/>
                  </a:lnTo>
                  <a:lnTo>
                    <a:pt x="62623" y="10414"/>
                  </a:lnTo>
                  <a:lnTo>
                    <a:pt x="61582" y="10668"/>
                  </a:lnTo>
                  <a:lnTo>
                    <a:pt x="60540" y="10960"/>
                  </a:lnTo>
                  <a:lnTo>
                    <a:pt x="59905" y="11938"/>
                  </a:lnTo>
                  <a:lnTo>
                    <a:pt x="60159" y="12877"/>
                  </a:lnTo>
                  <a:lnTo>
                    <a:pt x="60426" y="13804"/>
                  </a:lnTo>
                  <a:lnTo>
                    <a:pt x="61429" y="14338"/>
                  </a:lnTo>
                  <a:lnTo>
                    <a:pt x="62420" y="14071"/>
                  </a:lnTo>
                  <a:lnTo>
                    <a:pt x="63423" y="13830"/>
                  </a:lnTo>
                  <a:lnTo>
                    <a:pt x="64071" y="12903"/>
                  </a:lnTo>
                  <a:close/>
                </a:path>
                <a:path w="175260" h="52070">
                  <a:moveTo>
                    <a:pt x="89268" y="9385"/>
                  </a:moveTo>
                  <a:lnTo>
                    <a:pt x="89014" y="8724"/>
                  </a:lnTo>
                  <a:lnTo>
                    <a:pt x="88049" y="7708"/>
                  </a:lnTo>
                  <a:lnTo>
                    <a:pt x="87363" y="7429"/>
                  </a:lnTo>
                  <a:lnTo>
                    <a:pt x="85001" y="7327"/>
                  </a:lnTo>
                  <a:lnTo>
                    <a:pt x="84328" y="7899"/>
                  </a:lnTo>
                  <a:lnTo>
                    <a:pt x="83832" y="7391"/>
                  </a:lnTo>
                  <a:lnTo>
                    <a:pt x="82334" y="7442"/>
                  </a:lnTo>
                  <a:lnTo>
                    <a:pt x="80848" y="7454"/>
                  </a:lnTo>
                  <a:lnTo>
                    <a:pt x="80124" y="8140"/>
                  </a:lnTo>
                  <a:lnTo>
                    <a:pt x="79514" y="7581"/>
                  </a:lnTo>
                  <a:lnTo>
                    <a:pt x="78117" y="7696"/>
                  </a:lnTo>
                  <a:lnTo>
                    <a:pt x="76708" y="7785"/>
                  </a:lnTo>
                  <a:lnTo>
                    <a:pt x="75806" y="8724"/>
                  </a:lnTo>
                  <a:lnTo>
                    <a:pt x="75666" y="8610"/>
                  </a:lnTo>
                  <a:lnTo>
                    <a:pt x="75425" y="8432"/>
                  </a:lnTo>
                  <a:lnTo>
                    <a:pt x="75158" y="8280"/>
                  </a:lnTo>
                  <a:lnTo>
                    <a:pt x="74574" y="8128"/>
                  </a:lnTo>
                  <a:lnTo>
                    <a:pt x="74256" y="8102"/>
                  </a:lnTo>
                  <a:lnTo>
                    <a:pt x="72618" y="8293"/>
                  </a:lnTo>
                  <a:lnTo>
                    <a:pt x="71678" y="9359"/>
                  </a:lnTo>
                  <a:lnTo>
                    <a:pt x="71412" y="9156"/>
                  </a:lnTo>
                  <a:lnTo>
                    <a:pt x="71196" y="8991"/>
                  </a:lnTo>
                  <a:lnTo>
                    <a:pt x="70929" y="8877"/>
                  </a:lnTo>
                  <a:lnTo>
                    <a:pt x="70650" y="8801"/>
                  </a:lnTo>
                  <a:lnTo>
                    <a:pt x="70370" y="8737"/>
                  </a:lnTo>
                  <a:lnTo>
                    <a:pt x="70078" y="8737"/>
                  </a:lnTo>
                  <a:lnTo>
                    <a:pt x="68541" y="8991"/>
                  </a:lnTo>
                  <a:lnTo>
                    <a:pt x="67716" y="10045"/>
                  </a:lnTo>
                  <a:lnTo>
                    <a:pt x="67767" y="10401"/>
                  </a:lnTo>
                  <a:lnTo>
                    <a:pt x="67627" y="10185"/>
                  </a:lnTo>
                  <a:lnTo>
                    <a:pt x="66763" y="9652"/>
                  </a:lnTo>
                  <a:lnTo>
                    <a:pt x="66205" y="9499"/>
                  </a:lnTo>
                  <a:lnTo>
                    <a:pt x="65646" y="9639"/>
                  </a:lnTo>
                  <a:lnTo>
                    <a:pt x="64503" y="9880"/>
                  </a:lnTo>
                  <a:lnTo>
                    <a:pt x="63779" y="10909"/>
                  </a:lnTo>
                  <a:lnTo>
                    <a:pt x="64236" y="12941"/>
                  </a:lnTo>
                  <a:lnTo>
                    <a:pt x="65303" y="13563"/>
                  </a:lnTo>
                  <a:lnTo>
                    <a:pt x="66370" y="13335"/>
                  </a:lnTo>
                  <a:lnTo>
                    <a:pt x="66916" y="13208"/>
                  </a:lnTo>
                  <a:lnTo>
                    <a:pt x="67373" y="12928"/>
                  </a:lnTo>
                  <a:lnTo>
                    <a:pt x="67665" y="12534"/>
                  </a:lnTo>
                  <a:lnTo>
                    <a:pt x="67970" y="12141"/>
                  </a:lnTo>
                  <a:lnTo>
                    <a:pt x="68033" y="11874"/>
                  </a:lnTo>
                  <a:lnTo>
                    <a:pt x="68110" y="12230"/>
                  </a:lnTo>
                  <a:lnTo>
                    <a:pt x="69215" y="12966"/>
                  </a:lnTo>
                  <a:lnTo>
                    <a:pt x="70370" y="12763"/>
                  </a:lnTo>
                  <a:lnTo>
                    <a:pt x="70662" y="12725"/>
                  </a:lnTo>
                  <a:lnTo>
                    <a:pt x="70929" y="12611"/>
                  </a:lnTo>
                  <a:lnTo>
                    <a:pt x="71996" y="11722"/>
                  </a:lnTo>
                  <a:lnTo>
                    <a:pt x="73126" y="12547"/>
                  </a:lnTo>
                  <a:lnTo>
                    <a:pt x="75907" y="11620"/>
                  </a:lnTo>
                  <a:lnTo>
                    <a:pt x="77038" y="12319"/>
                  </a:lnTo>
                  <a:lnTo>
                    <a:pt x="78359" y="12230"/>
                  </a:lnTo>
                  <a:lnTo>
                    <a:pt x="79679" y="12128"/>
                  </a:lnTo>
                  <a:lnTo>
                    <a:pt x="80225" y="11607"/>
                  </a:lnTo>
                  <a:lnTo>
                    <a:pt x="80962" y="12268"/>
                  </a:lnTo>
                  <a:lnTo>
                    <a:pt x="82359" y="12242"/>
                  </a:lnTo>
                  <a:lnTo>
                    <a:pt x="83756" y="12204"/>
                  </a:lnTo>
                  <a:lnTo>
                    <a:pt x="84251" y="11785"/>
                  </a:lnTo>
                  <a:lnTo>
                    <a:pt x="84886" y="12407"/>
                  </a:lnTo>
                  <a:lnTo>
                    <a:pt x="86360" y="12458"/>
                  </a:lnTo>
                  <a:lnTo>
                    <a:pt x="87096" y="12496"/>
                  </a:lnTo>
                  <a:lnTo>
                    <a:pt x="87782" y="12204"/>
                  </a:lnTo>
                  <a:lnTo>
                    <a:pt x="88811" y="11391"/>
                  </a:lnTo>
                  <a:lnTo>
                    <a:pt x="89166" y="10782"/>
                  </a:lnTo>
                  <a:lnTo>
                    <a:pt x="89217" y="10083"/>
                  </a:lnTo>
                  <a:lnTo>
                    <a:pt x="89268" y="9385"/>
                  </a:lnTo>
                  <a:close/>
                </a:path>
                <a:path w="175260" h="52070">
                  <a:moveTo>
                    <a:pt x="99441" y="2933"/>
                  </a:moveTo>
                  <a:lnTo>
                    <a:pt x="98602" y="1892"/>
                  </a:lnTo>
                  <a:lnTo>
                    <a:pt x="97358" y="1689"/>
                  </a:lnTo>
                  <a:lnTo>
                    <a:pt x="96113" y="1498"/>
                  </a:lnTo>
                  <a:lnTo>
                    <a:pt x="95110" y="2159"/>
                  </a:lnTo>
                  <a:lnTo>
                    <a:pt x="94183" y="1092"/>
                  </a:lnTo>
                  <a:lnTo>
                    <a:pt x="92849" y="939"/>
                  </a:lnTo>
                  <a:lnTo>
                    <a:pt x="91503" y="800"/>
                  </a:lnTo>
                  <a:lnTo>
                    <a:pt x="90627" y="1447"/>
                  </a:lnTo>
                  <a:lnTo>
                    <a:pt x="89725" y="495"/>
                  </a:lnTo>
                  <a:lnTo>
                    <a:pt x="86855" y="342"/>
                  </a:lnTo>
                  <a:lnTo>
                    <a:pt x="85902" y="1104"/>
                  </a:lnTo>
                  <a:lnTo>
                    <a:pt x="85166" y="406"/>
                  </a:lnTo>
                  <a:lnTo>
                    <a:pt x="84480" y="127"/>
                  </a:lnTo>
                  <a:lnTo>
                    <a:pt x="82181" y="101"/>
                  </a:lnTo>
                  <a:lnTo>
                    <a:pt x="81343" y="850"/>
                  </a:lnTo>
                  <a:lnTo>
                    <a:pt x="80683" y="266"/>
                  </a:lnTo>
                  <a:lnTo>
                    <a:pt x="79933" y="0"/>
                  </a:lnTo>
                  <a:lnTo>
                    <a:pt x="77508" y="101"/>
                  </a:lnTo>
                  <a:lnTo>
                    <a:pt x="76771" y="825"/>
                  </a:lnTo>
                  <a:lnTo>
                    <a:pt x="76161" y="330"/>
                  </a:lnTo>
                  <a:lnTo>
                    <a:pt x="75374" y="101"/>
                  </a:lnTo>
                  <a:lnTo>
                    <a:pt x="72821" y="330"/>
                  </a:lnTo>
                  <a:lnTo>
                    <a:pt x="72186" y="1016"/>
                  </a:lnTo>
                  <a:lnTo>
                    <a:pt x="71666" y="622"/>
                  </a:lnTo>
                  <a:lnTo>
                    <a:pt x="70827" y="431"/>
                  </a:lnTo>
                  <a:lnTo>
                    <a:pt x="68148" y="800"/>
                  </a:lnTo>
                  <a:lnTo>
                    <a:pt x="67437" y="1663"/>
                  </a:lnTo>
                  <a:lnTo>
                    <a:pt x="67056" y="1397"/>
                  </a:lnTo>
                  <a:lnTo>
                    <a:pt x="66255" y="1257"/>
                  </a:lnTo>
                  <a:lnTo>
                    <a:pt x="65417" y="1409"/>
                  </a:lnTo>
                  <a:lnTo>
                    <a:pt x="63728" y="1739"/>
                  </a:lnTo>
                  <a:lnTo>
                    <a:pt x="63157" y="2501"/>
                  </a:lnTo>
                  <a:lnTo>
                    <a:pt x="62509" y="2095"/>
                  </a:lnTo>
                  <a:lnTo>
                    <a:pt x="60934" y="2501"/>
                  </a:lnTo>
                  <a:lnTo>
                    <a:pt x="59359" y="2882"/>
                  </a:lnTo>
                  <a:lnTo>
                    <a:pt x="58762" y="3784"/>
                  </a:lnTo>
                  <a:lnTo>
                    <a:pt x="57988" y="3340"/>
                  </a:lnTo>
                  <a:lnTo>
                    <a:pt x="56527" y="3810"/>
                  </a:lnTo>
                  <a:lnTo>
                    <a:pt x="55067" y="4241"/>
                  </a:lnTo>
                  <a:lnTo>
                    <a:pt x="54330" y="5461"/>
                  </a:lnTo>
                  <a:lnTo>
                    <a:pt x="53860" y="5245"/>
                  </a:lnTo>
                  <a:lnTo>
                    <a:pt x="53543" y="5156"/>
                  </a:lnTo>
                  <a:lnTo>
                    <a:pt x="52882" y="5130"/>
                  </a:lnTo>
                  <a:lnTo>
                    <a:pt x="52539" y="5181"/>
                  </a:lnTo>
                  <a:lnTo>
                    <a:pt x="50838" y="5791"/>
                  </a:lnTo>
                  <a:lnTo>
                    <a:pt x="50114" y="7150"/>
                  </a:lnTo>
                  <a:lnTo>
                    <a:pt x="49784" y="6997"/>
                  </a:lnTo>
                  <a:lnTo>
                    <a:pt x="49504" y="6896"/>
                  </a:lnTo>
                  <a:lnTo>
                    <a:pt x="49199" y="6832"/>
                  </a:lnTo>
                  <a:lnTo>
                    <a:pt x="48882" y="6819"/>
                  </a:lnTo>
                  <a:lnTo>
                    <a:pt x="48577" y="6819"/>
                  </a:lnTo>
                  <a:lnTo>
                    <a:pt x="48260" y="6896"/>
                  </a:lnTo>
                  <a:lnTo>
                    <a:pt x="47955" y="7010"/>
                  </a:lnTo>
                  <a:lnTo>
                    <a:pt x="46697" y="7531"/>
                  </a:lnTo>
                  <a:lnTo>
                    <a:pt x="46075" y="8851"/>
                  </a:lnTo>
                  <a:lnTo>
                    <a:pt x="46202" y="9156"/>
                  </a:lnTo>
                  <a:lnTo>
                    <a:pt x="46037" y="9004"/>
                  </a:lnTo>
                  <a:lnTo>
                    <a:pt x="44996" y="8648"/>
                  </a:lnTo>
                  <a:lnTo>
                    <a:pt x="44361" y="8636"/>
                  </a:lnTo>
                  <a:lnTo>
                    <a:pt x="43802" y="8915"/>
                  </a:lnTo>
                  <a:lnTo>
                    <a:pt x="42659" y="9448"/>
                  </a:lnTo>
                  <a:lnTo>
                    <a:pt x="42138" y="10718"/>
                  </a:lnTo>
                  <a:lnTo>
                    <a:pt x="43129" y="12750"/>
                  </a:lnTo>
                  <a:lnTo>
                    <a:pt x="44399" y="13157"/>
                  </a:lnTo>
                  <a:lnTo>
                    <a:pt x="45478" y="12649"/>
                  </a:lnTo>
                  <a:lnTo>
                    <a:pt x="46024" y="12369"/>
                  </a:lnTo>
                  <a:lnTo>
                    <a:pt x="46431" y="11976"/>
                  </a:lnTo>
                  <a:lnTo>
                    <a:pt x="46875" y="10998"/>
                  </a:lnTo>
                  <a:lnTo>
                    <a:pt x="46875" y="10744"/>
                  </a:lnTo>
                  <a:lnTo>
                    <a:pt x="47028" y="11074"/>
                  </a:lnTo>
                  <a:lnTo>
                    <a:pt x="48374" y="11569"/>
                  </a:lnTo>
                  <a:lnTo>
                    <a:pt x="49847" y="10972"/>
                  </a:lnTo>
                  <a:lnTo>
                    <a:pt x="50114" y="10782"/>
                  </a:lnTo>
                  <a:lnTo>
                    <a:pt x="50330" y="10579"/>
                  </a:lnTo>
                  <a:lnTo>
                    <a:pt x="50558" y="10388"/>
                  </a:lnTo>
                  <a:lnTo>
                    <a:pt x="50736" y="10160"/>
                  </a:lnTo>
                  <a:lnTo>
                    <a:pt x="51015" y="9575"/>
                  </a:lnTo>
                  <a:lnTo>
                    <a:pt x="52425" y="10172"/>
                  </a:lnTo>
                  <a:lnTo>
                    <a:pt x="55143" y="8509"/>
                  </a:lnTo>
                  <a:lnTo>
                    <a:pt x="55232" y="8356"/>
                  </a:lnTo>
                  <a:lnTo>
                    <a:pt x="56515" y="8966"/>
                  </a:lnTo>
                  <a:lnTo>
                    <a:pt x="57899" y="8559"/>
                  </a:lnTo>
                  <a:lnTo>
                    <a:pt x="59270" y="8115"/>
                  </a:lnTo>
                  <a:lnTo>
                    <a:pt x="59715" y="7429"/>
                  </a:lnTo>
                  <a:lnTo>
                    <a:pt x="60667" y="7950"/>
                  </a:lnTo>
                  <a:lnTo>
                    <a:pt x="62141" y="7594"/>
                  </a:lnTo>
                  <a:lnTo>
                    <a:pt x="63614" y="7200"/>
                  </a:lnTo>
                  <a:lnTo>
                    <a:pt x="64033" y="6629"/>
                  </a:lnTo>
                  <a:lnTo>
                    <a:pt x="64858" y="7137"/>
                  </a:lnTo>
                  <a:lnTo>
                    <a:pt x="66421" y="6832"/>
                  </a:lnTo>
                  <a:lnTo>
                    <a:pt x="67208" y="6692"/>
                  </a:lnTo>
                  <a:lnTo>
                    <a:pt x="67868" y="6223"/>
                  </a:lnTo>
                  <a:lnTo>
                    <a:pt x="68135" y="5892"/>
                  </a:lnTo>
                  <a:lnTo>
                    <a:pt x="69062" y="6527"/>
                  </a:lnTo>
                  <a:lnTo>
                    <a:pt x="71551" y="6184"/>
                  </a:lnTo>
                  <a:lnTo>
                    <a:pt x="72263" y="5740"/>
                  </a:lnTo>
                  <a:lnTo>
                    <a:pt x="72682" y="5257"/>
                  </a:lnTo>
                  <a:lnTo>
                    <a:pt x="73406" y="5816"/>
                  </a:lnTo>
                  <a:lnTo>
                    <a:pt x="75006" y="5664"/>
                  </a:lnTo>
                  <a:lnTo>
                    <a:pt x="75793" y="5600"/>
                  </a:lnTo>
                  <a:lnTo>
                    <a:pt x="76504" y="5219"/>
                  </a:lnTo>
                  <a:lnTo>
                    <a:pt x="77025" y="4660"/>
                  </a:lnTo>
                  <a:lnTo>
                    <a:pt x="77812" y="5321"/>
                  </a:lnTo>
                  <a:lnTo>
                    <a:pt x="80086" y="5232"/>
                  </a:lnTo>
                  <a:lnTo>
                    <a:pt x="80772" y="4914"/>
                  </a:lnTo>
                  <a:lnTo>
                    <a:pt x="81267" y="4419"/>
                  </a:lnTo>
                  <a:lnTo>
                    <a:pt x="81407" y="4292"/>
                  </a:lnTo>
                  <a:lnTo>
                    <a:pt x="82232" y="5054"/>
                  </a:lnTo>
                  <a:lnTo>
                    <a:pt x="83667" y="5054"/>
                  </a:lnTo>
                  <a:lnTo>
                    <a:pt x="84378" y="5067"/>
                  </a:lnTo>
                  <a:lnTo>
                    <a:pt x="85039" y="4800"/>
                  </a:lnTo>
                  <a:lnTo>
                    <a:pt x="85801" y="4114"/>
                  </a:lnTo>
                  <a:lnTo>
                    <a:pt x="86664" y="4991"/>
                  </a:lnTo>
                  <a:lnTo>
                    <a:pt x="89369" y="5143"/>
                  </a:lnTo>
                  <a:lnTo>
                    <a:pt x="90373" y="4330"/>
                  </a:lnTo>
                  <a:lnTo>
                    <a:pt x="91109" y="5156"/>
                  </a:lnTo>
                  <a:lnTo>
                    <a:pt x="93649" y="5435"/>
                  </a:lnTo>
                  <a:lnTo>
                    <a:pt x="94767" y="4584"/>
                  </a:lnTo>
                  <a:lnTo>
                    <a:pt x="95542" y="5537"/>
                  </a:lnTo>
                  <a:lnTo>
                    <a:pt x="97904" y="5918"/>
                  </a:lnTo>
                  <a:lnTo>
                    <a:pt x="99034" y="5156"/>
                  </a:lnTo>
                  <a:lnTo>
                    <a:pt x="99441" y="2933"/>
                  </a:lnTo>
                  <a:close/>
                </a:path>
                <a:path w="175260" h="52070">
                  <a:moveTo>
                    <a:pt x="103708" y="3898"/>
                  </a:moveTo>
                  <a:lnTo>
                    <a:pt x="102971" y="2882"/>
                  </a:lnTo>
                  <a:lnTo>
                    <a:pt x="101828" y="2641"/>
                  </a:lnTo>
                  <a:lnTo>
                    <a:pt x="100685" y="2413"/>
                  </a:lnTo>
                  <a:lnTo>
                    <a:pt x="99606" y="3048"/>
                  </a:lnTo>
                  <a:lnTo>
                    <a:pt x="99415" y="4089"/>
                  </a:lnTo>
                  <a:lnTo>
                    <a:pt x="99225" y="5118"/>
                  </a:lnTo>
                  <a:lnTo>
                    <a:pt x="99961" y="6146"/>
                  </a:lnTo>
                  <a:lnTo>
                    <a:pt x="101053" y="6375"/>
                  </a:lnTo>
                  <a:lnTo>
                    <a:pt x="102146" y="6591"/>
                  </a:lnTo>
                  <a:lnTo>
                    <a:pt x="103225" y="5943"/>
                  </a:lnTo>
                  <a:lnTo>
                    <a:pt x="103708" y="3898"/>
                  </a:lnTo>
                  <a:close/>
                </a:path>
                <a:path w="175260" h="52070">
                  <a:moveTo>
                    <a:pt x="107911" y="5054"/>
                  </a:moveTo>
                  <a:lnTo>
                    <a:pt x="107276" y="4076"/>
                  </a:lnTo>
                  <a:lnTo>
                    <a:pt x="105181" y="3543"/>
                  </a:lnTo>
                  <a:lnTo>
                    <a:pt x="104152" y="4089"/>
                  </a:lnTo>
                  <a:lnTo>
                    <a:pt x="103936" y="5041"/>
                  </a:lnTo>
                  <a:lnTo>
                    <a:pt x="103720" y="5994"/>
                  </a:lnTo>
                  <a:lnTo>
                    <a:pt x="104355" y="6972"/>
                  </a:lnTo>
                  <a:lnTo>
                    <a:pt x="106349" y="7480"/>
                  </a:lnTo>
                  <a:lnTo>
                    <a:pt x="107378" y="6934"/>
                  </a:lnTo>
                  <a:lnTo>
                    <a:pt x="107911" y="5054"/>
                  </a:lnTo>
                  <a:close/>
                </a:path>
                <a:path w="175260" h="52070">
                  <a:moveTo>
                    <a:pt x="112052" y="6413"/>
                  </a:moveTo>
                  <a:lnTo>
                    <a:pt x="111506" y="5486"/>
                  </a:lnTo>
                  <a:lnTo>
                    <a:pt x="109626" y="4902"/>
                  </a:lnTo>
                  <a:lnTo>
                    <a:pt x="108648" y="5359"/>
                  </a:lnTo>
                  <a:lnTo>
                    <a:pt x="108407" y="6223"/>
                  </a:lnTo>
                  <a:lnTo>
                    <a:pt x="108165" y="7086"/>
                  </a:lnTo>
                  <a:lnTo>
                    <a:pt x="108699" y="8001"/>
                  </a:lnTo>
                  <a:lnTo>
                    <a:pt x="109613" y="8293"/>
                  </a:lnTo>
                  <a:lnTo>
                    <a:pt x="110515" y="8572"/>
                  </a:lnTo>
                  <a:lnTo>
                    <a:pt x="111480" y="8115"/>
                  </a:lnTo>
                  <a:lnTo>
                    <a:pt x="111772" y="7264"/>
                  </a:lnTo>
                  <a:lnTo>
                    <a:pt x="112052" y="6413"/>
                  </a:lnTo>
                  <a:close/>
                </a:path>
                <a:path w="175260" h="52070">
                  <a:moveTo>
                    <a:pt x="116128" y="7950"/>
                  </a:moveTo>
                  <a:lnTo>
                    <a:pt x="115671" y="7086"/>
                  </a:lnTo>
                  <a:lnTo>
                    <a:pt x="113982" y="6477"/>
                  </a:lnTo>
                  <a:lnTo>
                    <a:pt x="113080" y="6845"/>
                  </a:lnTo>
                  <a:lnTo>
                    <a:pt x="112814" y="7620"/>
                  </a:lnTo>
                  <a:lnTo>
                    <a:pt x="112547" y="8394"/>
                  </a:lnTo>
                  <a:lnTo>
                    <a:pt x="113004" y="9258"/>
                  </a:lnTo>
                  <a:lnTo>
                    <a:pt x="114630" y="9842"/>
                  </a:lnTo>
                  <a:lnTo>
                    <a:pt x="115531" y="9474"/>
                  </a:lnTo>
                  <a:lnTo>
                    <a:pt x="115824" y="8712"/>
                  </a:lnTo>
                  <a:lnTo>
                    <a:pt x="116128" y="7950"/>
                  </a:lnTo>
                  <a:close/>
                </a:path>
                <a:path w="175260" h="52070">
                  <a:moveTo>
                    <a:pt x="120116" y="9677"/>
                  </a:moveTo>
                  <a:lnTo>
                    <a:pt x="119748" y="8877"/>
                  </a:lnTo>
                  <a:lnTo>
                    <a:pt x="118249" y="8242"/>
                  </a:lnTo>
                  <a:lnTo>
                    <a:pt x="117411" y="8547"/>
                  </a:lnTo>
                  <a:lnTo>
                    <a:pt x="117144" y="9232"/>
                  </a:lnTo>
                  <a:lnTo>
                    <a:pt x="116865" y="9918"/>
                  </a:lnTo>
                  <a:lnTo>
                    <a:pt x="117246" y="10718"/>
                  </a:lnTo>
                  <a:lnTo>
                    <a:pt x="118694" y="11328"/>
                  </a:lnTo>
                  <a:lnTo>
                    <a:pt x="119519" y="11023"/>
                  </a:lnTo>
                  <a:lnTo>
                    <a:pt x="119824" y="10350"/>
                  </a:lnTo>
                  <a:lnTo>
                    <a:pt x="120116" y="9677"/>
                  </a:lnTo>
                  <a:close/>
                </a:path>
                <a:path w="175260" h="52070">
                  <a:moveTo>
                    <a:pt x="123913" y="19443"/>
                  </a:moveTo>
                  <a:lnTo>
                    <a:pt x="123545" y="18440"/>
                  </a:lnTo>
                  <a:lnTo>
                    <a:pt x="121780" y="17526"/>
                  </a:lnTo>
                  <a:lnTo>
                    <a:pt x="120751" y="17805"/>
                  </a:lnTo>
                  <a:lnTo>
                    <a:pt x="120357" y="18605"/>
                  </a:lnTo>
                  <a:lnTo>
                    <a:pt x="119964" y="19405"/>
                  </a:lnTo>
                  <a:lnTo>
                    <a:pt x="120332" y="20421"/>
                  </a:lnTo>
                  <a:lnTo>
                    <a:pt x="122021" y="21285"/>
                  </a:lnTo>
                  <a:lnTo>
                    <a:pt x="123050" y="21005"/>
                  </a:lnTo>
                  <a:lnTo>
                    <a:pt x="123913" y="19443"/>
                  </a:lnTo>
                  <a:close/>
                </a:path>
                <a:path w="175260" h="52070">
                  <a:moveTo>
                    <a:pt x="127342" y="21513"/>
                  </a:moveTo>
                  <a:lnTo>
                    <a:pt x="127050" y="20574"/>
                  </a:lnTo>
                  <a:lnTo>
                    <a:pt x="125476" y="19659"/>
                  </a:lnTo>
                  <a:lnTo>
                    <a:pt x="124510" y="19862"/>
                  </a:lnTo>
                  <a:lnTo>
                    <a:pt x="124117" y="20586"/>
                  </a:lnTo>
                  <a:lnTo>
                    <a:pt x="123723" y="21310"/>
                  </a:lnTo>
                  <a:lnTo>
                    <a:pt x="124015" y="22250"/>
                  </a:lnTo>
                  <a:lnTo>
                    <a:pt x="125526" y="23126"/>
                  </a:lnTo>
                  <a:lnTo>
                    <a:pt x="126479" y="22910"/>
                  </a:lnTo>
                  <a:lnTo>
                    <a:pt x="127342" y="21513"/>
                  </a:lnTo>
                  <a:close/>
                </a:path>
                <a:path w="175260" h="52070">
                  <a:moveTo>
                    <a:pt x="130683" y="23723"/>
                  </a:moveTo>
                  <a:lnTo>
                    <a:pt x="130467" y="22860"/>
                  </a:lnTo>
                  <a:lnTo>
                    <a:pt x="129768" y="22402"/>
                  </a:lnTo>
                  <a:lnTo>
                    <a:pt x="129070" y="21958"/>
                  </a:lnTo>
                  <a:lnTo>
                    <a:pt x="128181" y="22110"/>
                  </a:lnTo>
                  <a:lnTo>
                    <a:pt x="127787" y="22745"/>
                  </a:lnTo>
                  <a:lnTo>
                    <a:pt x="127393" y="23380"/>
                  </a:lnTo>
                  <a:lnTo>
                    <a:pt x="127609" y="24244"/>
                  </a:lnTo>
                  <a:lnTo>
                    <a:pt x="128282" y="24688"/>
                  </a:lnTo>
                  <a:lnTo>
                    <a:pt x="128955" y="25120"/>
                  </a:lnTo>
                  <a:lnTo>
                    <a:pt x="129844" y="24968"/>
                  </a:lnTo>
                  <a:lnTo>
                    <a:pt x="130683" y="23723"/>
                  </a:lnTo>
                  <a:close/>
                </a:path>
                <a:path w="175260" h="52070">
                  <a:moveTo>
                    <a:pt x="133908" y="26111"/>
                  </a:moveTo>
                  <a:lnTo>
                    <a:pt x="133743" y="25311"/>
                  </a:lnTo>
                  <a:lnTo>
                    <a:pt x="133134" y="24879"/>
                  </a:lnTo>
                  <a:lnTo>
                    <a:pt x="132524" y="24434"/>
                  </a:lnTo>
                  <a:lnTo>
                    <a:pt x="131711" y="24536"/>
                  </a:lnTo>
                  <a:lnTo>
                    <a:pt x="131330" y="25095"/>
                  </a:lnTo>
                  <a:lnTo>
                    <a:pt x="130949" y="25654"/>
                  </a:lnTo>
                  <a:lnTo>
                    <a:pt x="131114" y="26441"/>
                  </a:lnTo>
                  <a:lnTo>
                    <a:pt x="131699" y="26873"/>
                  </a:lnTo>
                  <a:lnTo>
                    <a:pt x="132283" y="27292"/>
                  </a:lnTo>
                  <a:lnTo>
                    <a:pt x="133096" y="27190"/>
                  </a:lnTo>
                  <a:lnTo>
                    <a:pt x="133489" y="26644"/>
                  </a:lnTo>
                  <a:lnTo>
                    <a:pt x="133908" y="26111"/>
                  </a:lnTo>
                  <a:close/>
                </a:path>
                <a:path w="175260" h="52070">
                  <a:moveTo>
                    <a:pt x="136004" y="18542"/>
                  </a:moveTo>
                  <a:lnTo>
                    <a:pt x="135801" y="17678"/>
                  </a:lnTo>
                  <a:lnTo>
                    <a:pt x="134442" y="16776"/>
                  </a:lnTo>
                  <a:lnTo>
                    <a:pt x="133565" y="16916"/>
                  </a:lnTo>
                  <a:lnTo>
                    <a:pt x="133172" y="17538"/>
                  </a:lnTo>
                  <a:lnTo>
                    <a:pt x="132765" y="18148"/>
                  </a:lnTo>
                  <a:lnTo>
                    <a:pt x="132981" y="19011"/>
                  </a:lnTo>
                  <a:lnTo>
                    <a:pt x="133629" y="19443"/>
                  </a:lnTo>
                  <a:lnTo>
                    <a:pt x="134289" y="19875"/>
                  </a:lnTo>
                  <a:lnTo>
                    <a:pt x="135166" y="19735"/>
                  </a:lnTo>
                  <a:lnTo>
                    <a:pt x="135585" y="19138"/>
                  </a:lnTo>
                  <a:lnTo>
                    <a:pt x="136004" y="18542"/>
                  </a:lnTo>
                  <a:close/>
                </a:path>
                <a:path w="175260" h="52070">
                  <a:moveTo>
                    <a:pt x="139814" y="21221"/>
                  </a:moveTo>
                  <a:lnTo>
                    <a:pt x="139636" y="20269"/>
                  </a:lnTo>
                  <a:lnTo>
                    <a:pt x="138912" y="19735"/>
                  </a:lnTo>
                  <a:lnTo>
                    <a:pt x="138176" y="19202"/>
                  </a:lnTo>
                  <a:lnTo>
                    <a:pt x="137210" y="19304"/>
                  </a:lnTo>
                  <a:lnTo>
                    <a:pt x="136271" y="20624"/>
                  </a:lnTo>
                  <a:lnTo>
                    <a:pt x="136448" y="21590"/>
                  </a:lnTo>
                  <a:lnTo>
                    <a:pt x="137147" y="22110"/>
                  </a:lnTo>
                  <a:lnTo>
                    <a:pt x="137845" y="22618"/>
                  </a:lnTo>
                  <a:lnTo>
                    <a:pt x="138823" y="22517"/>
                  </a:lnTo>
                  <a:lnTo>
                    <a:pt x="139319" y="21869"/>
                  </a:lnTo>
                  <a:lnTo>
                    <a:pt x="139814" y="21221"/>
                  </a:lnTo>
                  <a:close/>
                </a:path>
                <a:path w="175260" h="52070">
                  <a:moveTo>
                    <a:pt x="143497" y="24104"/>
                  </a:moveTo>
                  <a:lnTo>
                    <a:pt x="143344" y="23037"/>
                  </a:lnTo>
                  <a:lnTo>
                    <a:pt x="142570" y="22415"/>
                  </a:lnTo>
                  <a:lnTo>
                    <a:pt x="141808" y="21793"/>
                  </a:lnTo>
                  <a:lnTo>
                    <a:pt x="140741" y="21856"/>
                  </a:lnTo>
                  <a:lnTo>
                    <a:pt x="140182" y="22555"/>
                  </a:lnTo>
                  <a:lnTo>
                    <a:pt x="139636" y="23266"/>
                  </a:lnTo>
                  <a:lnTo>
                    <a:pt x="139788" y="24320"/>
                  </a:lnTo>
                  <a:lnTo>
                    <a:pt x="141262" y="25514"/>
                  </a:lnTo>
                  <a:lnTo>
                    <a:pt x="142328" y="25450"/>
                  </a:lnTo>
                  <a:lnTo>
                    <a:pt x="142913" y="24777"/>
                  </a:lnTo>
                  <a:lnTo>
                    <a:pt x="143497" y="24104"/>
                  </a:lnTo>
                  <a:close/>
                </a:path>
                <a:path w="175260" h="52070">
                  <a:moveTo>
                    <a:pt x="147027" y="27152"/>
                  </a:moveTo>
                  <a:lnTo>
                    <a:pt x="146913" y="25996"/>
                  </a:lnTo>
                  <a:lnTo>
                    <a:pt x="146113" y="25273"/>
                  </a:lnTo>
                  <a:lnTo>
                    <a:pt x="145313" y="24561"/>
                  </a:lnTo>
                  <a:lnTo>
                    <a:pt x="144145" y="24574"/>
                  </a:lnTo>
                  <a:lnTo>
                    <a:pt x="142875" y="26047"/>
                  </a:lnTo>
                  <a:lnTo>
                    <a:pt x="142989" y="27203"/>
                  </a:lnTo>
                  <a:lnTo>
                    <a:pt x="144513" y="28575"/>
                  </a:lnTo>
                  <a:lnTo>
                    <a:pt x="145694" y="28562"/>
                  </a:lnTo>
                  <a:lnTo>
                    <a:pt x="146354" y="27863"/>
                  </a:lnTo>
                  <a:lnTo>
                    <a:pt x="147027" y="27152"/>
                  </a:lnTo>
                  <a:close/>
                </a:path>
                <a:path w="175260" h="52070">
                  <a:moveTo>
                    <a:pt x="150406" y="30391"/>
                  </a:moveTo>
                  <a:lnTo>
                    <a:pt x="150342" y="29146"/>
                  </a:lnTo>
                  <a:lnTo>
                    <a:pt x="149517" y="28321"/>
                  </a:lnTo>
                  <a:lnTo>
                    <a:pt x="148678" y="27495"/>
                  </a:lnTo>
                  <a:lnTo>
                    <a:pt x="147421" y="27444"/>
                  </a:lnTo>
                  <a:lnTo>
                    <a:pt x="145973" y="28968"/>
                  </a:lnTo>
                  <a:lnTo>
                    <a:pt x="146037" y="30226"/>
                  </a:lnTo>
                  <a:lnTo>
                    <a:pt x="147612" y="31800"/>
                  </a:lnTo>
                  <a:lnTo>
                    <a:pt x="148882" y="31838"/>
                  </a:lnTo>
                  <a:lnTo>
                    <a:pt x="149631" y="31127"/>
                  </a:lnTo>
                  <a:lnTo>
                    <a:pt x="150406" y="30391"/>
                  </a:lnTo>
                  <a:close/>
                </a:path>
                <a:path w="175260" h="52070">
                  <a:moveTo>
                    <a:pt x="166928" y="50419"/>
                  </a:moveTo>
                  <a:lnTo>
                    <a:pt x="166166" y="49022"/>
                  </a:lnTo>
                  <a:lnTo>
                    <a:pt x="165531" y="48488"/>
                  </a:lnTo>
                  <a:lnTo>
                    <a:pt x="164833" y="48247"/>
                  </a:lnTo>
                  <a:lnTo>
                    <a:pt x="164528" y="48158"/>
                  </a:lnTo>
                  <a:lnTo>
                    <a:pt x="164566" y="47993"/>
                  </a:lnTo>
                  <a:lnTo>
                    <a:pt x="164706" y="47320"/>
                  </a:lnTo>
                  <a:lnTo>
                    <a:pt x="164579" y="46532"/>
                  </a:lnTo>
                  <a:lnTo>
                    <a:pt x="163741" y="45148"/>
                  </a:lnTo>
                  <a:lnTo>
                    <a:pt x="163118" y="44678"/>
                  </a:lnTo>
                  <a:lnTo>
                    <a:pt x="162445" y="44488"/>
                  </a:lnTo>
                  <a:lnTo>
                    <a:pt x="162013" y="44361"/>
                  </a:lnTo>
                  <a:lnTo>
                    <a:pt x="162166" y="43408"/>
                  </a:lnTo>
                  <a:lnTo>
                    <a:pt x="162001" y="42672"/>
                  </a:lnTo>
                  <a:lnTo>
                    <a:pt x="160718" y="40779"/>
                  </a:lnTo>
                  <a:lnTo>
                    <a:pt x="159334" y="40449"/>
                  </a:lnTo>
                  <a:lnTo>
                    <a:pt x="159423" y="39636"/>
                  </a:lnTo>
                  <a:lnTo>
                    <a:pt x="159245" y="38963"/>
                  </a:lnTo>
                  <a:lnTo>
                    <a:pt x="157949" y="37236"/>
                  </a:lnTo>
                  <a:lnTo>
                    <a:pt x="156451" y="36969"/>
                  </a:lnTo>
                  <a:lnTo>
                    <a:pt x="156502" y="36017"/>
                  </a:lnTo>
                  <a:lnTo>
                    <a:pt x="156298" y="35394"/>
                  </a:lnTo>
                  <a:lnTo>
                    <a:pt x="155879" y="34874"/>
                  </a:lnTo>
                  <a:lnTo>
                    <a:pt x="155016" y="33845"/>
                  </a:lnTo>
                  <a:lnTo>
                    <a:pt x="153619" y="33655"/>
                  </a:lnTo>
                  <a:lnTo>
                    <a:pt x="153631" y="32448"/>
                  </a:lnTo>
                  <a:lnTo>
                    <a:pt x="151930" y="30594"/>
                  </a:lnTo>
                  <a:lnTo>
                    <a:pt x="150583" y="30480"/>
                  </a:lnTo>
                  <a:lnTo>
                    <a:pt x="149758" y="31254"/>
                  </a:lnTo>
                  <a:lnTo>
                    <a:pt x="148945" y="32042"/>
                  </a:lnTo>
                  <a:lnTo>
                    <a:pt x="148945" y="33388"/>
                  </a:lnTo>
                  <a:lnTo>
                    <a:pt x="149758" y="34264"/>
                  </a:lnTo>
                  <a:lnTo>
                    <a:pt x="150558" y="35153"/>
                  </a:lnTo>
                  <a:lnTo>
                    <a:pt x="151752" y="35267"/>
                  </a:lnTo>
                  <a:lnTo>
                    <a:pt x="151688" y="36677"/>
                  </a:lnTo>
                  <a:lnTo>
                    <a:pt x="152908" y="38150"/>
                  </a:lnTo>
                  <a:lnTo>
                    <a:pt x="153466" y="38442"/>
                  </a:lnTo>
                  <a:lnTo>
                    <a:pt x="154051" y="38531"/>
                  </a:lnTo>
                  <a:lnTo>
                    <a:pt x="154406" y="38582"/>
                  </a:lnTo>
                  <a:lnTo>
                    <a:pt x="154266" y="40093"/>
                  </a:lnTo>
                  <a:lnTo>
                    <a:pt x="155486" y="41719"/>
                  </a:lnTo>
                  <a:lnTo>
                    <a:pt x="156070" y="42062"/>
                  </a:lnTo>
                  <a:lnTo>
                    <a:pt x="156679" y="42176"/>
                  </a:lnTo>
                  <a:lnTo>
                    <a:pt x="156883" y="42214"/>
                  </a:lnTo>
                  <a:lnTo>
                    <a:pt x="156667" y="43611"/>
                  </a:lnTo>
                  <a:lnTo>
                    <a:pt x="157886" y="45402"/>
                  </a:lnTo>
                  <a:lnTo>
                    <a:pt x="158470" y="45796"/>
                  </a:lnTo>
                  <a:lnTo>
                    <a:pt x="159410" y="46024"/>
                  </a:lnTo>
                  <a:lnTo>
                    <a:pt x="159181" y="47155"/>
                  </a:lnTo>
                  <a:lnTo>
                    <a:pt x="159296" y="47904"/>
                  </a:lnTo>
                  <a:lnTo>
                    <a:pt x="160083" y="49199"/>
                  </a:lnTo>
                  <a:lnTo>
                    <a:pt x="160693" y="49644"/>
                  </a:lnTo>
                  <a:lnTo>
                    <a:pt x="161353" y="49847"/>
                  </a:lnTo>
                  <a:lnTo>
                    <a:pt x="161505" y="49898"/>
                  </a:lnTo>
                  <a:lnTo>
                    <a:pt x="161391" y="50419"/>
                  </a:lnTo>
                  <a:lnTo>
                    <a:pt x="166928" y="50419"/>
                  </a:lnTo>
                  <a:close/>
                </a:path>
                <a:path w="175260" h="52070">
                  <a:moveTo>
                    <a:pt x="174942" y="48895"/>
                  </a:moveTo>
                  <a:lnTo>
                    <a:pt x="173901" y="46799"/>
                  </a:lnTo>
                  <a:lnTo>
                    <a:pt x="173291" y="46316"/>
                  </a:lnTo>
                  <a:lnTo>
                    <a:pt x="172415" y="46037"/>
                  </a:lnTo>
                  <a:lnTo>
                    <a:pt x="172770" y="44513"/>
                  </a:lnTo>
                  <a:lnTo>
                    <a:pt x="170192" y="41656"/>
                  </a:lnTo>
                  <a:lnTo>
                    <a:pt x="170395" y="40233"/>
                  </a:lnTo>
                  <a:lnTo>
                    <a:pt x="169456" y="38747"/>
                  </a:lnTo>
                  <a:lnTo>
                    <a:pt x="168529" y="37249"/>
                  </a:lnTo>
                  <a:lnTo>
                    <a:pt x="167703" y="37084"/>
                  </a:lnTo>
                  <a:lnTo>
                    <a:pt x="167830" y="36055"/>
                  </a:lnTo>
                  <a:lnTo>
                    <a:pt x="166751" y="34544"/>
                  </a:lnTo>
                  <a:lnTo>
                    <a:pt x="165696" y="33007"/>
                  </a:lnTo>
                  <a:lnTo>
                    <a:pt x="164985" y="32893"/>
                  </a:lnTo>
                  <a:lnTo>
                    <a:pt x="165049" y="32004"/>
                  </a:lnTo>
                  <a:lnTo>
                    <a:pt x="163842" y="30467"/>
                  </a:lnTo>
                  <a:lnTo>
                    <a:pt x="163220" y="29705"/>
                  </a:lnTo>
                  <a:lnTo>
                    <a:pt x="162420" y="29222"/>
                  </a:lnTo>
                  <a:lnTo>
                    <a:pt x="161709" y="29133"/>
                  </a:lnTo>
                  <a:lnTo>
                    <a:pt x="161734" y="28143"/>
                  </a:lnTo>
                  <a:lnTo>
                    <a:pt x="159893" y="26047"/>
                  </a:lnTo>
                  <a:lnTo>
                    <a:pt x="159092" y="25641"/>
                  </a:lnTo>
                  <a:lnTo>
                    <a:pt x="157949" y="25539"/>
                  </a:lnTo>
                  <a:lnTo>
                    <a:pt x="157924" y="24599"/>
                  </a:lnTo>
                  <a:lnTo>
                    <a:pt x="157607" y="23812"/>
                  </a:lnTo>
                  <a:lnTo>
                    <a:pt x="156387" y="22555"/>
                  </a:lnTo>
                  <a:lnTo>
                    <a:pt x="155600" y="22199"/>
                  </a:lnTo>
                  <a:lnTo>
                    <a:pt x="154343" y="22136"/>
                  </a:lnTo>
                  <a:lnTo>
                    <a:pt x="154330" y="21805"/>
                  </a:lnTo>
                  <a:lnTo>
                    <a:pt x="154266" y="21094"/>
                  </a:lnTo>
                  <a:lnTo>
                    <a:pt x="153936" y="20370"/>
                  </a:lnTo>
                  <a:lnTo>
                    <a:pt x="152107" y="18669"/>
                  </a:lnTo>
                  <a:lnTo>
                    <a:pt x="150329" y="18643"/>
                  </a:lnTo>
                  <a:lnTo>
                    <a:pt x="149339" y="19786"/>
                  </a:lnTo>
                  <a:lnTo>
                    <a:pt x="148374" y="20878"/>
                  </a:lnTo>
                  <a:lnTo>
                    <a:pt x="148513" y="22656"/>
                  </a:lnTo>
                  <a:lnTo>
                    <a:pt x="150228" y="24257"/>
                  </a:lnTo>
                  <a:lnTo>
                    <a:pt x="150952" y="24523"/>
                  </a:lnTo>
                  <a:lnTo>
                    <a:pt x="151676" y="24536"/>
                  </a:lnTo>
                  <a:lnTo>
                    <a:pt x="152006" y="24536"/>
                  </a:lnTo>
                  <a:lnTo>
                    <a:pt x="152019" y="25019"/>
                  </a:lnTo>
                  <a:lnTo>
                    <a:pt x="155168" y="28105"/>
                  </a:lnTo>
                  <a:lnTo>
                    <a:pt x="155168" y="29235"/>
                  </a:lnTo>
                  <a:lnTo>
                    <a:pt x="155435" y="30048"/>
                  </a:lnTo>
                  <a:lnTo>
                    <a:pt x="157162" y="32016"/>
                  </a:lnTo>
                  <a:lnTo>
                    <a:pt x="158140" y="32131"/>
                  </a:lnTo>
                  <a:lnTo>
                    <a:pt x="158115" y="32804"/>
                  </a:lnTo>
                  <a:lnTo>
                    <a:pt x="158330" y="33693"/>
                  </a:lnTo>
                  <a:lnTo>
                    <a:pt x="158915" y="34404"/>
                  </a:lnTo>
                  <a:lnTo>
                    <a:pt x="160045" y="35839"/>
                  </a:lnTo>
                  <a:lnTo>
                    <a:pt x="160959" y="35991"/>
                  </a:lnTo>
                  <a:lnTo>
                    <a:pt x="160909" y="36626"/>
                  </a:lnTo>
                  <a:lnTo>
                    <a:pt x="161886" y="38061"/>
                  </a:lnTo>
                  <a:lnTo>
                    <a:pt x="162890" y="39471"/>
                  </a:lnTo>
                  <a:lnTo>
                    <a:pt x="163918" y="39687"/>
                  </a:lnTo>
                  <a:lnTo>
                    <a:pt x="163830" y="40449"/>
                  </a:lnTo>
                  <a:lnTo>
                    <a:pt x="164693" y="41859"/>
                  </a:lnTo>
                  <a:lnTo>
                    <a:pt x="165582" y="43243"/>
                  </a:lnTo>
                  <a:lnTo>
                    <a:pt x="166954" y="43611"/>
                  </a:lnTo>
                  <a:lnTo>
                    <a:pt x="166878" y="44005"/>
                  </a:lnTo>
                  <a:lnTo>
                    <a:pt x="166878" y="44361"/>
                  </a:lnTo>
                  <a:lnTo>
                    <a:pt x="167005" y="45085"/>
                  </a:lnTo>
                  <a:lnTo>
                    <a:pt x="167119" y="45453"/>
                  </a:lnTo>
                  <a:lnTo>
                    <a:pt x="168084" y="47142"/>
                  </a:lnTo>
                  <a:lnTo>
                    <a:pt x="169557" y="47612"/>
                  </a:lnTo>
                  <a:lnTo>
                    <a:pt x="169354" y="48475"/>
                  </a:lnTo>
                  <a:lnTo>
                    <a:pt x="169430" y="49187"/>
                  </a:lnTo>
                  <a:lnTo>
                    <a:pt x="170421" y="51168"/>
                  </a:lnTo>
                  <a:lnTo>
                    <a:pt x="171983" y="51752"/>
                  </a:lnTo>
                  <a:lnTo>
                    <a:pt x="173240" y="51130"/>
                  </a:lnTo>
                  <a:lnTo>
                    <a:pt x="174498" y="50533"/>
                  </a:lnTo>
                  <a:lnTo>
                    <a:pt x="174942" y="4889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341" y="6770344"/>
              <a:ext cx="193040" cy="66040"/>
            </a:xfrm>
            <a:custGeom>
              <a:avLst/>
              <a:gdLst/>
              <a:ahLst/>
              <a:cxnLst/>
              <a:rect l="l" t="t" r="r" b="b"/>
              <a:pathLst>
                <a:path w="193040" h="66040">
                  <a:moveTo>
                    <a:pt x="3390" y="63792"/>
                  </a:moveTo>
                  <a:lnTo>
                    <a:pt x="3162" y="62877"/>
                  </a:lnTo>
                  <a:lnTo>
                    <a:pt x="2451" y="62496"/>
                  </a:lnTo>
                  <a:lnTo>
                    <a:pt x="1752" y="62103"/>
                  </a:lnTo>
                  <a:lnTo>
                    <a:pt x="838" y="62420"/>
                  </a:lnTo>
                  <a:lnTo>
                    <a:pt x="0" y="63982"/>
                  </a:lnTo>
                  <a:lnTo>
                    <a:pt x="279" y="64922"/>
                  </a:lnTo>
                  <a:lnTo>
                    <a:pt x="990" y="65278"/>
                  </a:lnTo>
                  <a:lnTo>
                    <a:pt x="1714" y="65646"/>
                  </a:lnTo>
                  <a:lnTo>
                    <a:pt x="2578" y="65303"/>
                  </a:lnTo>
                  <a:lnTo>
                    <a:pt x="3390" y="63792"/>
                  </a:lnTo>
                  <a:close/>
                </a:path>
                <a:path w="193040" h="66040">
                  <a:moveTo>
                    <a:pt x="14147" y="47726"/>
                  </a:moveTo>
                  <a:lnTo>
                    <a:pt x="14097" y="46774"/>
                  </a:lnTo>
                  <a:lnTo>
                    <a:pt x="13487" y="46266"/>
                  </a:lnTo>
                  <a:lnTo>
                    <a:pt x="12877" y="45758"/>
                  </a:lnTo>
                  <a:lnTo>
                    <a:pt x="11912" y="45885"/>
                  </a:lnTo>
                  <a:lnTo>
                    <a:pt x="11341" y="46558"/>
                  </a:lnTo>
                  <a:lnTo>
                    <a:pt x="10782" y="47244"/>
                  </a:lnTo>
                  <a:lnTo>
                    <a:pt x="10883" y="48221"/>
                  </a:lnTo>
                  <a:lnTo>
                    <a:pt x="11506" y="48717"/>
                  </a:lnTo>
                  <a:lnTo>
                    <a:pt x="12141" y="49212"/>
                  </a:lnTo>
                  <a:lnTo>
                    <a:pt x="13055" y="49034"/>
                  </a:lnTo>
                  <a:lnTo>
                    <a:pt x="13601" y="48374"/>
                  </a:lnTo>
                  <a:lnTo>
                    <a:pt x="14147" y="47726"/>
                  </a:lnTo>
                  <a:close/>
                </a:path>
                <a:path w="193040" h="66040">
                  <a:moveTo>
                    <a:pt x="17449" y="43091"/>
                  </a:moveTo>
                  <a:lnTo>
                    <a:pt x="16802" y="42494"/>
                  </a:lnTo>
                  <a:lnTo>
                    <a:pt x="16154" y="41897"/>
                  </a:lnTo>
                  <a:lnTo>
                    <a:pt x="15087" y="41986"/>
                  </a:lnTo>
                  <a:lnTo>
                    <a:pt x="14414" y="42697"/>
                  </a:lnTo>
                  <a:lnTo>
                    <a:pt x="13766" y="43434"/>
                  </a:lnTo>
                  <a:lnTo>
                    <a:pt x="13817" y="44526"/>
                  </a:lnTo>
                  <a:lnTo>
                    <a:pt x="14478" y="45097"/>
                  </a:lnTo>
                  <a:lnTo>
                    <a:pt x="15163" y="45669"/>
                  </a:lnTo>
                  <a:lnTo>
                    <a:pt x="16192" y="45542"/>
                  </a:lnTo>
                  <a:lnTo>
                    <a:pt x="16814" y="44831"/>
                  </a:lnTo>
                  <a:lnTo>
                    <a:pt x="17449" y="44145"/>
                  </a:lnTo>
                  <a:lnTo>
                    <a:pt x="17449" y="43091"/>
                  </a:lnTo>
                  <a:close/>
                </a:path>
                <a:path w="193040" h="66040">
                  <a:moveTo>
                    <a:pt x="20967" y="39585"/>
                  </a:moveTo>
                  <a:lnTo>
                    <a:pt x="20294" y="38887"/>
                  </a:lnTo>
                  <a:lnTo>
                    <a:pt x="19621" y="38188"/>
                  </a:lnTo>
                  <a:lnTo>
                    <a:pt x="18440" y="38239"/>
                  </a:lnTo>
                  <a:lnTo>
                    <a:pt x="17665" y="38989"/>
                  </a:lnTo>
                  <a:lnTo>
                    <a:pt x="16929" y="39763"/>
                  </a:lnTo>
                  <a:lnTo>
                    <a:pt x="16903" y="40957"/>
                  </a:lnTo>
                  <a:lnTo>
                    <a:pt x="18326" y="42278"/>
                  </a:lnTo>
                  <a:lnTo>
                    <a:pt x="19469" y="42202"/>
                  </a:lnTo>
                  <a:lnTo>
                    <a:pt x="20180" y="41452"/>
                  </a:lnTo>
                  <a:lnTo>
                    <a:pt x="20916" y="40728"/>
                  </a:lnTo>
                  <a:lnTo>
                    <a:pt x="20967" y="39585"/>
                  </a:lnTo>
                  <a:close/>
                </a:path>
                <a:path w="193040" h="66040">
                  <a:moveTo>
                    <a:pt x="24676" y="36258"/>
                  </a:moveTo>
                  <a:lnTo>
                    <a:pt x="23977" y="35458"/>
                  </a:lnTo>
                  <a:lnTo>
                    <a:pt x="23279" y="34671"/>
                  </a:lnTo>
                  <a:lnTo>
                    <a:pt x="21996" y="34645"/>
                  </a:lnTo>
                  <a:lnTo>
                    <a:pt x="21120" y="35433"/>
                  </a:lnTo>
                  <a:lnTo>
                    <a:pt x="20269" y="36245"/>
                  </a:lnTo>
                  <a:lnTo>
                    <a:pt x="20180" y="37528"/>
                  </a:lnTo>
                  <a:lnTo>
                    <a:pt x="20929" y="38277"/>
                  </a:lnTo>
                  <a:lnTo>
                    <a:pt x="21666" y="39039"/>
                  </a:lnTo>
                  <a:lnTo>
                    <a:pt x="22910" y="39027"/>
                  </a:lnTo>
                  <a:lnTo>
                    <a:pt x="23710" y="38239"/>
                  </a:lnTo>
                  <a:lnTo>
                    <a:pt x="24549" y="37490"/>
                  </a:lnTo>
                  <a:lnTo>
                    <a:pt x="24676" y="36258"/>
                  </a:lnTo>
                  <a:close/>
                </a:path>
                <a:path w="193040" h="66040">
                  <a:moveTo>
                    <a:pt x="28524" y="33121"/>
                  </a:moveTo>
                  <a:lnTo>
                    <a:pt x="27813" y="32219"/>
                  </a:lnTo>
                  <a:lnTo>
                    <a:pt x="27101" y="31330"/>
                  </a:lnTo>
                  <a:lnTo>
                    <a:pt x="25704" y="31229"/>
                  </a:lnTo>
                  <a:lnTo>
                    <a:pt x="24726" y="32042"/>
                  </a:lnTo>
                  <a:lnTo>
                    <a:pt x="23774" y="32880"/>
                  </a:lnTo>
                  <a:lnTo>
                    <a:pt x="23609" y="34251"/>
                  </a:lnTo>
                  <a:lnTo>
                    <a:pt x="25120" y="35966"/>
                  </a:lnTo>
                  <a:lnTo>
                    <a:pt x="26479" y="36017"/>
                  </a:lnTo>
                  <a:lnTo>
                    <a:pt x="27393" y="35204"/>
                  </a:lnTo>
                  <a:lnTo>
                    <a:pt x="28321" y="34429"/>
                  </a:lnTo>
                  <a:lnTo>
                    <a:pt x="28524" y="33121"/>
                  </a:lnTo>
                  <a:close/>
                </a:path>
                <a:path w="193040" h="66040">
                  <a:moveTo>
                    <a:pt x="61645" y="6781"/>
                  </a:moveTo>
                  <a:lnTo>
                    <a:pt x="60934" y="4216"/>
                  </a:lnTo>
                  <a:lnTo>
                    <a:pt x="59499" y="3530"/>
                  </a:lnTo>
                  <a:lnTo>
                    <a:pt x="58077" y="3962"/>
                  </a:lnTo>
                  <a:lnTo>
                    <a:pt x="56654" y="4406"/>
                  </a:lnTo>
                  <a:lnTo>
                    <a:pt x="55930" y="5626"/>
                  </a:lnTo>
                  <a:lnTo>
                    <a:pt x="54394" y="4978"/>
                  </a:lnTo>
                  <a:lnTo>
                    <a:pt x="51396" y="6057"/>
                  </a:lnTo>
                  <a:lnTo>
                    <a:pt x="50812" y="7188"/>
                  </a:lnTo>
                  <a:lnTo>
                    <a:pt x="49364" y="6642"/>
                  </a:lnTo>
                  <a:lnTo>
                    <a:pt x="46228" y="7962"/>
                  </a:lnTo>
                  <a:lnTo>
                    <a:pt x="45618" y="9283"/>
                  </a:lnTo>
                  <a:lnTo>
                    <a:pt x="44462" y="8928"/>
                  </a:lnTo>
                  <a:lnTo>
                    <a:pt x="43599" y="8978"/>
                  </a:lnTo>
                  <a:lnTo>
                    <a:pt x="41148" y="10147"/>
                  </a:lnTo>
                  <a:lnTo>
                    <a:pt x="40652" y="11379"/>
                  </a:lnTo>
                  <a:lnTo>
                    <a:pt x="40424" y="11303"/>
                  </a:lnTo>
                  <a:lnTo>
                    <a:pt x="39624" y="11099"/>
                  </a:lnTo>
                  <a:lnTo>
                    <a:pt x="38696" y="11201"/>
                  </a:lnTo>
                  <a:lnTo>
                    <a:pt x="36169" y="12560"/>
                  </a:lnTo>
                  <a:lnTo>
                    <a:pt x="35763" y="13716"/>
                  </a:lnTo>
                  <a:lnTo>
                    <a:pt x="34874" y="13500"/>
                  </a:lnTo>
                  <a:lnTo>
                    <a:pt x="33921" y="13665"/>
                  </a:lnTo>
                  <a:lnTo>
                    <a:pt x="31318" y="15227"/>
                  </a:lnTo>
                  <a:lnTo>
                    <a:pt x="31000" y="16281"/>
                  </a:lnTo>
                  <a:lnTo>
                    <a:pt x="30238" y="16129"/>
                  </a:lnTo>
                  <a:lnTo>
                    <a:pt x="29248" y="16370"/>
                  </a:lnTo>
                  <a:lnTo>
                    <a:pt x="28359" y="16954"/>
                  </a:lnTo>
                  <a:lnTo>
                    <a:pt x="26593" y="18148"/>
                  </a:lnTo>
                  <a:lnTo>
                    <a:pt x="26276" y="19431"/>
                  </a:lnTo>
                  <a:lnTo>
                    <a:pt x="25755" y="19354"/>
                  </a:lnTo>
                  <a:lnTo>
                    <a:pt x="24828" y="19621"/>
                  </a:lnTo>
                  <a:lnTo>
                    <a:pt x="22402" y="21437"/>
                  </a:lnTo>
                  <a:lnTo>
                    <a:pt x="22186" y="22542"/>
                  </a:lnTo>
                  <a:lnTo>
                    <a:pt x="21285" y="22453"/>
                  </a:lnTo>
                  <a:lnTo>
                    <a:pt x="19824" y="23698"/>
                  </a:lnTo>
                  <a:lnTo>
                    <a:pt x="18351" y="24930"/>
                  </a:lnTo>
                  <a:lnTo>
                    <a:pt x="18173" y="26162"/>
                  </a:lnTo>
                  <a:lnTo>
                    <a:pt x="17132" y="26111"/>
                  </a:lnTo>
                  <a:lnTo>
                    <a:pt x="15824" y="27355"/>
                  </a:lnTo>
                  <a:lnTo>
                    <a:pt x="14490" y="28587"/>
                  </a:lnTo>
                  <a:lnTo>
                    <a:pt x="14338" y="30264"/>
                  </a:lnTo>
                  <a:lnTo>
                    <a:pt x="13741" y="30276"/>
                  </a:lnTo>
                  <a:lnTo>
                    <a:pt x="13347" y="30340"/>
                  </a:lnTo>
                  <a:lnTo>
                    <a:pt x="13004" y="30505"/>
                  </a:lnTo>
                  <a:lnTo>
                    <a:pt x="12649" y="30657"/>
                  </a:lnTo>
                  <a:lnTo>
                    <a:pt x="12306" y="30899"/>
                  </a:lnTo>
                  <a:lnTo>
                    <a:pt x="10820" y="32410"/>
                  </a:lnTo>
                  <a:lnTo>
                    <a:pt x="10744" y="34239"/>
                  </a:lnTo>
                  <a:lnTo>
                    <a:pt x="12954" y="36334"/>
                  </a:lnTo>
                  <a:lnTo>
                    <a:pt x="16814" y="32842"/>
                  </a:lnTo>
                  <a:lnTo>
                    <a:pt x="18491" y="32842"/>
                  </a:lnTo>
                  <a:lnTo>
                    <a:pt x="19735" y="31699"/>
                  </a:lnTo>
                  <a:lnTo>
                    <a:pt x="20967" y="30518"/>
                  </a:lnTo>
                  <a:lnTo>
                    <a:pt x="21082" y="29578"/>
                  </a:lnTo>
                  <a:lnTo>
                    <a:pt x="22352" y="29629"/>
                  </a:lnTo>
                  <a:lnTo>
                    <a:pt x="23736" y="28486"/>
                  </a:lnTo>
                  <a:lnTo>
                    <a:pt x="25095" y="27305"/>
                  </a:lnTo>
                  <a:lnTo>
                    <a:pt x="25247" y="26479"/>
                  </a:lnTo>
                  <a:lnTo>
                    <a:pt x="26390" y="26593"/>
                  </a:lnTo>
                  <a:lnTo>
                    <a:pt x="27889" y="25463"/>
                  </a:lnTo>
                  <a:lnTo>
                    <a:pt x="28651" y="24904"/>
                  </a:lnTo>
                  <a:lnTo>
                    <a:pt x="29108" y="24066"/>
                  </a:lnTo>
                  <a:lnTo>
                    <a:pt x="29222" y="23571"/>
                  </a:lnTo>
                  <a:lnTo>
                    <a:pt x="30518" y="23761"/>
                  </a:lnTo>
                  <a:lnTo>
                    <a:pt x="32994" y="22110"/>
                  </a:lnTo>
                  <a:lnTo>
                    <a:pt x="33515" y="21259"/>
                  </a:lnTo>
                  <a:lnTo>
                    <a:pt x="33705" y="20535"/>
                  </a:lnTo>
                  <a:lnTo>
                    <a:pt x="34785" y="20751"/>
                  </a:lnTo>
                  <a:lnTo>
                    <a:pt x="36398" y="19773"/>
                  </a:lnTo>
                  <a:lnTo>
                    <a:pt x="37223" y="19291"/>
                  </a:lnTo>
                  <a:lnTo>
                    <a:pt x="37757" y="18516"/>
                  </a:lnTo>
                  <a:lnTo>
                    <a:pt x="38023" y="17653"/>
                  </a:lnTo>
                  <a:lnTo>
                    <a:pt x="39204" y="17957"/>
                  </a:lnTo>
                  <a:lnTo>
                    <a:pt x="41567" y="16675"/>
                  </a:lnTo>
                  <a:lnTo>
                    <a:pt x="42125" y="15976"/>
                  </a:lnTo>
                  <a:lnTo>
                    <a:pt x="42481" y="14986"/>
                  </a:lnTo>
                  <a:lnTo>
                    <a:pt x="43751" y="15379"/>
                  </a:lnTo>
                  <a:lnTo>
                    <a:pt x="46050" y="14274"/>
                  </a:lnTo>
                  <a:lnTo>
                    <a:pt x="46621" y="13652"/>
                  </a:lnTo>
                  <a:lnTo>
                    <a:pt x="46901" y="12928"/>
                  </a:lnTo>
                  <a:lnTo>
                    <a:pt x="47078" y="12509"/>
                  </a:lnTo>
                  <a:lnTo>
                    <a:pt x="48437" y="13017"/>
                  </a:lnTo>
                  <a:lnTo>
                    <a:pt x="51396" y="11760"/>
                  </a:lnTo>
                  <a:lnTo>
                    <a:pt x="52031" y="10388"/>
                  </a:lnTo>
                  <a:lnTo>
                    <a:pt x="53225" y="10896"/>
                  </a:lnTo>
                  <a:lnTo>
                    <a:pt x="56070" y="9867"/>
                  </a:lnTo>
                  <a:lnTo>
                    <a:pt x="56832" y="8382"/>
                  </a:lnTo>
                  <a:lnTo>
                    <a:pt x="58140" y="9004"/>
                  </a:lnTo>
                  <a:lnTo>
                    <a:pt x="59486" y="8585"/>
                  </a:lnTo>
                  <a:lnTo>
                    <a:pt x="60845" y="8178"/>
                  </a:lnTo>
                  <a:lnTo>
                    <a:pt x="61645" y="6781"/>
                  </a:lnTo>
                  <a:close/>
                </a:path>
                <a:path w="193040" h="66040">
                  <a:moveTo>
                    <a:pt x="66497" y="5448"/>
                  </a:moveTo>
                  <a:lnTo>
                    <a:pt x="65951" y="3022"/>
                  </a:lnTo>
                  <a:lnTo>
                    <a:pt x="64643" y="2324"/>
                  </a:lnTo>
                  <a:lnTo>
                    <a:pt x="61963" y="3009"/>
                  </a:lnTo>
                  <a:lnTo>
                    <a:pt x="61150" y="4254"/>
                  </a:lnTo>
                  <a:lnTo>
                    <a:pt x="61493" y="5448"/>
                  </a:lnTo>
                  <a:lnTo>
                    <a:pt x="61836" y="6642"/>
                  </a:lnTo>
                  <a:lnTo>
                    <a:pt x="63144" y="7353"/>
                  </a:lnTo>
                  <a:lnTo>
                    <a:pt x="65697" y="6692"/>
                  </a:lnTo>
                  <a:lnTo>
                    <a:pt x="66497" y="5448"/>
                  </a:lnTo>
                  <a:close/>
                </a:path>
                <a:path w="193040" h="66040">
                  <a:moveTo>
                    <a:pt x="71437" y="4343"/>
                  </a:moveTo>
                  <a:lnTo>
                    <a:pt x="71031" y="2070"/>
                  </a:lnTo>
                  <a:lnTo>
                    <a:pt x="69850" y="1371"/>
                  </a:lnTo>
                  <a:lnTo>
                    <a:pt x="67348" y="1879"/>
                  </a:lnTo>
                  <a:lnTo>
                    <a:pt x="66548" y="2997"/>
                  </a:lnTo>
                  <a:lnTo>
                    <a:pt x="66802" y="4114"/>
                  </a:lnTo>
                  <a:lnTo>
                    <a:pt x="67056" y="5232"/>
                  </a:lnTo>
                  <a:lnTo>
                    <a:pt x="68237" y="5943"/>
                  </a:lnTo>
                  <a:lnTo>
                    <a:pt x="69430" y="5702"/>
                  </a:lnTo>
                  <a:lnTo>
                    <a:pt x="70624" y="5448"/>
                  </a:lnTo>
                  <a:lnTo>
                    <a:pt x="71437" y="4343"/>
                  </a:lnTo>
                  <a:close/>
                </a:path>
                <a:path w="193040" h="66040">
                  <a:moveTo>
                    <a:pt x="76403" y="3467"/>
                  </a:moveTo>
                  <a:lnTo>
                    <a:pt x="76123" y="1371"/>
                  </a:lnTo>
                  <a:lnTo>
                    <a:pt x="75082" y="673"/>
                  </a:lnTo>
                  <a:lnTo>
                    <a:pt x="72758" y="1028"/>
                  </a:lnTo>
                  <a:lnTo>
                    <a:pt x="71970" y="2019"/>
                  </a:lnTo>
                  <a:lnTo>
                    <a:pt x="72161" y="3060"/>
                  </a:lnTo>
                  <a:lnTo>
                    <a:pt x="72351" y="4102"/>
                  </a:lnTo>
                  <a:lnTo>
                    <a:pt x="73393" y="4800"/>
                  </a:lnTo>
                  <a:lnTo>
                    <a:pt x="74510" y="4635"/>
                  </a:lnTo>
                  <a:lnTo>
                    <a:pt x="75615" y="4457"/>
                  </a:lnTo>
                  <a:lnTo>
                    <a:pt x="76403" y="3467"/>
                  </a:lnTo>
                  <a:close/>
                </a:path>
                <a:path w="193040" h="66040">
                  <a:moveTo>
                    <a:pt x="81407" y="2819"/>
                  </a:moveTo>
                  <a:lnTo>
                    <a:pt x="81330" y="1854"/>
                  </a:lnTo>
                  <a:lnTo>
                    <a:pt x="81241" y="901"/>
                  </a:lnTo>
                  <a:lnTo>
                    <a:pt x="80327" y="215"/>
                  </a:lnTo>
                  <a:lnTo>
                    <a:pt x="78193" y="444"/>
                  </a:lnTo>
                  <a:lnTo>
                    <a:pt x="77431" y="1308"/>
                  </a:lnTo>
                  <a:lnTo>
                    <a:pt x="77558" y="2260"/>
                  </a:lnTo>
                  <a:lnTo>
                    <a:pt x="77685" y="3213"/>
                  </a:lnTo>
                  <a:lnTo>
                    <a:pt x="78600" y="3898"/>
                  </a:lnTo>
                  <a:lnTo>
                    <a:pt x="79629" y="3797"/>
                  </a:lnTo>
                  <a:lnTo>
                    <a:pt x="80645" y="3683"/>
                  </a:lnTo>
                  <a:lnTo>
                    <a:pt x="81407" y="2819"/>
                  </a:lnTo>
                  <a:close/>
                </a:path>
                <a:path w="193040" h="66040">
                  <a:moveTo>
                    <a:pt x="86106" y="11341"/>
                  </a:moveTo>
                  <a:lnTo>
                    <a:pt x="86042" y="10121"/>
                  </a:lnTo>
                  <a:lnTo>
                    <a:pt x="85991" y="8890"/>
                  </a:lnTo>
                  <a:lnTo>
                    <a:pt x="84848" y="7975"/>
                  </a:lnTo>
                  <a:lnTo>
                    <a:pt x="82118" y="8178"/>
                  </a:lnTo>
                  <a:lnTo>
                    <a:pt x="81229" y="9105"/>
                  </a:lnTo>
                  <a:lnTo>
                    <a:pt x="79984" y="8216"/>
                  </a:lnTo>
                  <a:lnTo>
                    <a:pt x="78524" y="8382"/>
                  </a:lnTo>
                  <a:lnTo>
                    <a:pt x="77063" y="8559"/>
                  </a:lnTo>
                  <a:lnTo>
                    <a:pt x="76288" y="9461"/>
                  </a:lnTo>
                  <a:lnTo>
                    <a:pt x="75120" y="8674"/>
                  </a:lnTo>
                  <a:lnTo>
                    <a:pt x="72034" y="9207"/>
                  </a:lnTo>
                  <a:lnTo>
                    <a:pt x="71208" y="10274"/>
                  </a:lnTo>
                  <a:lnTo>
                    <a:pt x="70243" y="9702"/>
                  </a:lnTo>
                  <a:lnTo>
                    <a:pt x="69456" y="9563"/>
                  </a:lnTo>
                  <a:lnTo>
                    <a:pt x="68643" y="9753"/>
                  </a:lnTo>
                  <a:lnTo>
                    <a:pt x="67017" y="10109"/>
                  </a:lnTo>
                  <a:lnTo>
                    <a:pt x="66306" y="11099"/>
                  </a:lnTo>
                  <a:lnTo>
                    <a:pt x="66128" y="10998"/>
                  </a:lnTo>
                  <a:lnTo>
                    <a:pt x="65455" y="10655"/>
                  </a:lnTo>
                  <a:lnTo>
                    <a:pt x="64604" y="10553"/>
                  </a:lnTo>
                  <a:lnTo>
                    <a:pt x="62064" y="11252"/>
                  </a:lnTo>
                  <a:lnTo>
                    <a:pt x="61468" y="12192"/>
                  </a:lnTo>
                  <a:lnTo>
                    <a:pt x="60706" y="11823"/>
                  </a:lnTo>
                  <a:lnTo>
                    <a:pt x="59817" y="11772"/>
                  </a:lnTo>
                  <a:lnTo>
                    <a:pt x="57162" y="12636"/>
                  </a:lnTo>
                  <a:lnTo>
                    <a:pt x="56667" y="13512"/>
                  </a:lnTo>
                  <a:lnTo>
                    <a:pt x="56007" y="13220"/>
                  </a:lnTo>
                  <a:lnTo>
                    <a:pt x="55067" y="13220"/>
                  </a:lnTo>
                  <a:lnTo>
                    <a:pt x="54152" y="13563"/>
                  </a:lnTo>
                  <a:lnTo>
                    <a:pt x="52324" y="14274"/>
                  </a:lnTo>
                  <a:lnTo>
                    <a:pt x="51777" y="15367"/>
                  </a:lnTo>
                  <a:lnTo>
                    <a:pt x="51308" y="15176"/>
                  </a:lnTo>
                  <a:lnTo>
                    <a:pt x="50419" y="15240"/>
                  </a:lnTo>
                  <a:lnTo>
                    <a:pt x="47866" y="16357"/>
                  </a:lnTo>
                  <a:lnTo>
                    <a:pt x="47447" y="17297"/>
                  </a:lnTo>
                  <a:lnTo>
                    <a:pt x="46659" y="17018"/>
                  </a:lnTo>
                  <a:lnTo>
                    <a:pt x="45097" y="17843"/>
                  </a:lnTo>
                  <a:lnTo>
                    <a:pt x="43522" y="18630"/>
                  </a:lnTo>
                  <a:lnTo>
                    <a:pt x="43103" y="19723"/>
                  </a:lnTo>
                  <a:lnTo>
                    <a:pt x="42189" y="19456"/>
                  </a:lnTo>
                  <a:lnTo>
                    <a:pt x="40767" y="20307"/>
                  </a:lnTo>
                  <a:lnTo>
                    <a:pt x="39319" y="21132"/>
                  </a:lnTo>
                  <a:lnTo>
                    <a:pt x="38836" y="22593"/>
                  </a:lnTo>
                  <a:lnTo>
                    <a:pt x="38277" y="22479"/>
                  </a:lnTo>
                  <a:lnTo>
                    <a:pt x="37922" y="22453"/>
                  </a:lnTo>
                  <a:lnTo>
                    <a:pt x="37223" y="22593"/>
                  </a:lnTo>
                  <a:lnTo>
                    <a:pt x="36868" y="22733"/>
                  </a:lnTo>
                  <a:lnTo>
                    <a:pt x="35217" y="23787"/>
                  </a:lnTo>
                  <a:lnTo>
                    <a:pt x="34772" y="25400"/>
                  </a:lnTo>
                  <a:lnTo>
                    <a:pt x="34074" y="25285"/>
                  </a:lnTo>
                  <a:lnTo>
                    <a:pt x="33731" y="25285"/>
                  </a:lnTo>
                  <a:lnTo>
                    <a:pt x="33070" y="25438"/>
                  </a:lnTo>
                  <a:lnTo>
                    <a:pt x="32753" y="25590"/>
                  </a:lnTo>
                  <a:lnTo>
                    <a:pt x="32448" y="25793"/>
                  </a:lnTo>
                  <a:lnTo>
                    <a:pt x="31254" y="26644"/>
                  </a:lnTo>
                  <a:lnTo>
                    <a:pt x="30924" y="28194"/>
                  </a:lnTo>
                  <a:lnTo>
                    <a:pt x="31153" y="28524"/>
                  </a:lnTo>
                  <a:lnTo>
                    <a:pt x="30911" y="28384"/>
                  </a:lnTo>
                  <a:lnTo>
                    <a:pt x="29718" y="28257"/>
                  </a:lnTo>
                  <a:lnTo>
                    <a:pt x="29044" y="28397"/>
                  </a:lnTo>
                  <a:lnTo>
                    <a:pt x="28524" y="28829"/>
                  </a:lnTo>
                  <a:lnTo>
                    <a:pt x="27444" y="29679"/>
                  </a:lnTo>
                  <a:lnTo>
                    <a:pt x="27190" y="31140"/>
                  </a:lnTo>
                  <a:lnTo>
                    <a:pt x="28740" y="33045"/>
                  </a:lnTo>
                  <a:lnTo>
                    <a:pt x="30187" y="33172"/>
                  </a:lnTo>
                  <a:lnTo>
                    <a:pt x="31711" y="31953"/>
                  </a:lnTo>
                  <a:lnTo>
                    <a:pt x="32054" y="31432"/>
                  </a:lnTo>
                  <a:lnTo>
                    <a:pt x="32283" y="30276"/>
                  </a:lnTo>
                  <a:lnTo>
                    <a:pt x="32219" y="29984"/>
                  </a:lnTo>
                  <a:lnTo>
                    <a:pt x="32473" y="30314"/>
                  </a:lnTo>
                  <a:lnTo>
                    <a:pt x="36334" y="27762"/>
                  </a:lnTo>
                  <a:lnTo>
                    <a:pt x="37960" y="28054"/>
                  </a:lnTo>
                  <a:lnTo>
                    <a:pt x="40500" y="25425"/>
                  </a:lnTo>
                  <a:lnTo>
                    <a:pt x="42011" y="25781"/>
                  </a:lnTo>
                  <a:lnTo>
                    <a:pt x="43370" y="25006"/>
                  </a:lnTo>
                  <a:lnTo>
                    <a:pt x="44716" y="24206"/>
                  </a:lnTo>
                  <a:lnTo>
                    <a:pt x="45021" y="23368"/>
                  </a:lnTo>
                  <a:lnTo>
                    <a:pt x="46151" y="23685"/>
                  </a:lnTo>
                  <a:lnTo>
                    <a:pt x="47625" y="22936"/>
                  </a:lnTo>
                  <a:lnTo>
                    <a:pt x="49085" y="22174"/>
                  </a:lnTo>
                  <a:lnTo>
                    <a:pt x="49377" y="21475"/>
                  </a:lnTo>
                  <a:lnTo>
                    <a:pt x="50380" y="21805"/>
                  </a:lnTo>
                  <a:lnTo>
                    <a:pt x="51955" y="21094"/>
                  </a:lnTo>
                  <a:lnTo>
                    <a:pt x="52768" y="20751"/>
                  </a:lnTo>
                  <a:lnTo>
                    <a:pt x="53340" y="20091"/>
                  </a:lnTo>
                  <a:lnTo>
                    <a:pt x="53543" y="19672"/>
                  </a:lnTo>
                  <a:lnTo>
                    <a:pt x="54686" y="20116"/>
                  </a:lnTo>
                  <a:lnTo>
                    <a:pt x="57251" y="19138"/>
                  </a:lnTo>
                  <a:lnTo>
                    <a:pt x="57886" y="18491"/>
                  </a:lnTo>
                  <a:lnTo>
                    <a:pt x="58204" y="17894"/>
                  </a:lnTo>
                  <a:lnTo>
                    <a:pt x="59131" y="18300"/>
                  </a:lnTo>
                  <a:lnTo>
                    <a:pt x="61607" y="17500"/>
                  </a:lnTo>
                  <a:lnTo>
                    <a:pt x="62255" y="16916"/>
                  </a:lnTo>
                  <a:lnTo>
                    <a:pt x="62674" y="16205"/>
                  </a:lnTo>
                  <a:lnTo>
                    <a:pt x="63652" y="16700"/>
                  </a:lnTo>
                  <a:lnTo>
                    <a:pt x="66052" y="16052"/>
                  </a:lnTo>
                  <a:lnTo>
                    <a:pt x="66687" y="15544"/>
                  </a:lnTo>
                  <a:lnTo>
                    <a:pt x="67094" y="14897"/>
                  </a:lnTo>
                  <a:lnTo>
                    <a:pt x="67208" y="14719"/>
                  </a:lnTo>
                  <a:lnTo>
                    <a:pt x="68275" y="15328"/>
                  </a:lnTo>
                  <a:lnTo>
                    <a:pt x="70561" y="14833"/>
                  </a:lnTo>
                  <a:lnTo>
                    <a:pt x="71196" y="14376"/>
                  </a:lnTo>
                  <a:lnTo>
                    <a:pt x="71843" y="13449"/>
                  </a:lnTo>
                  <a:lnTo>
                    <a:pt x="72961" y="14185"/>
                  </a:lnTo>
                  <a:lnTo>
                    <a:pt x="74422" y="13944"/>
                  </a:lnTo>
                  <a:lnTo>
                    <a:pt x="75869" y="13690"/>
                  </a:lnTo>
                  <a:lnTo>
                    <a:pt x="76733" y="12585"/>
                  </a:lnTo>
                  <a:lnTo>
                    <a:pt x="77711" y="13271"/>
                  </a:lnTo>
                  <a:lnTo>
                    <a:pt x="79082" y="13106"/>
                  </a:lnTo>
                  <a:lnTo>
                    <a:pt x="80467" y="12954"/>
                  </a:lnTo>
                  <a:lnTo>
                    <a:pt x="81457" y="11772"/>
                  </a:lnTo>
                  <a:lnTo>
                    <a:pt x="82499" y="12598"/>
                  </a:lnTo>
                  <a:lnTo>
                    <a:pt x="85090" y="12420"/>
                  </a:lnTo>
                  <a:lnTo>
                    <a:pt x="86106" y="11341"/>
                  </a:lnTo>
                  <a:close/>
                </a:path>
                <a:path w="193040" h="66040">
                  <a:moveTo>
                    <a:pt x="86448" y="2400"/>
                  </a:moveTo>
                  <a:lnTo>
                    <a:pt x="86372" y="660"/>
                  </a:lnTo>
                  <a:lnTo>
                    <a:pt x="85572" y="0"/>
                  </a:lnTo>
                  <a:lnTo>
                    <a:pt x="84607" y="50"/>
                  </a:lnTo>
                  <a:lnTo>
                    <a:pt x="83654" y="114"/>
                  </a:lnTo>
                  <a:lnTo>
                    <a:pt x="82931" y="863"/>
                  </a:lnTo>
                  <a:lnTo>
                    <a:pt x="82994" y="1727"/>
                  </a:lnTo>
                  <a:lnTo>
                    <a:pt x="83058" y="2590"/>
                  </a:lnTo>
                  <a:lnTo>
                    <a:pt x="83870" y="3251"/>
                  </a:lnTo>
                  <a:lnTo>
                    <a:pt x="84797" y="3200"/>
                  </a:lnTo>
                  <a:lnTo>
                    <a:pt x="85725" y="3136"/>
                  </a:lnTo>
                  <a:lnTo>
                    <a:pt x="86448" y="2400"/>
                  </a:lnTo>
                  <a:close/>
                </a:path>
                <a:path w="193040" h="66040">
                  <a:moveTo>
                    <a:pt x="90728" y="8864"/>
                  </a:moveTo>
                  <a:lnTo>
                    <a:pt x="89700" y="7962"/>
                  </a:lnTo>
                  <a:lnTo>
                    <a:pt x="87160" y="8013"/>
                  </a:lnTo>
                  <a:lnTo>
                    <a:pt x="86182" y="8966"/>
                  </a:lnTo>
                  <a:lnTo>
                    <a:pt x="86233" y="10109"/>
                  </a:lnTo>
                  <a:lnTo>
                    <a:pt x="86283" y="11252"/>
                  </a:lnTo>
                  <a:lnTo>
                    <a:pt x="87312" y="12153"/>
                  </a:lnTo>
                  <a:lnTo>
                    <a:pt x="89738" y="12103"/>
                  </a:lnTo>
                  <a:lnTo>
                    <a:pt x="90728" y="11150"/>
                  </a:lnTo>
                  <a:lnTo>
                    <a:pt x="90728" y="8864"/>
                  </a:lnTo>
                  <a:close/>
                </a:path>
                <a:path w="193040" h="66040">
                  <a:moveTo>
                    <a:pt x="95478" y="9067"/>
                  </a:moveTo>
                  <a:lnTo>
                    <a:pt x="94564" y="8191"/>
                  </a:lnTo>
                  <a:lnTo>
                    <a:pt x="93395" y="8153"/>
                  </a:lnTo>
                  <a:lnTo>
                    <a:pt x="92214" y="8128"/>
                  </a:lnTo>
                  <a:lnTo>
                    <a:pt x="91262" y="8966"/>
                  </a:lnTo>
                  <a:lnTo>
                    <a:pt x="91262" y="10020"/>
                  </a:lnTo>
                  <a:lnTo>
                    <a:pt x="91262" y="11074"/>
                  </a:lnTo>
                  <a:lnTo>
                    <a:pt x="92176" y="11963"/>
                  </a:lnTo>
                  <a:lnTo>
                    <a:pt x="94411" y="12014"/>
                  </a:lnTo>
                  <a:lnTo>
                    <a:pt x="95364" y="11176"/>
                  </a:lnTo>
                  <a:lnTo>
                    <a:pt x="95415" y="10121"/>
                  </a:lnTo>
                  <a:lnTo>
                    <a:pt x="95478" y="9067"/>
                  </a:lnTo>
                  <a:close/>
                </a:path>
                <a:path w="193040" h="66040">
                  <a:moveTo>
                    <a:pt x="100190" y="9486"/>
                  </a:moveTo>
                  <a:lnTo>
                    <a:pt x="99402" y="8636"/>
                  </a:lnTo>
                  <a:lnTo>
                    <a:pt x="97256" y="8483"/>
                  </a:lnTo>
                  <a:lnTo>
                    <a:pt x="96342" y="9207"/>
                  </a:lnTo>
                  <a:lnTo>
                    <a:pt x="96291" y="10172"/>
                  </a:lnTo>
                  <a:lnTo>
                    <a:pt x="96240" y="11137"/>
                  </a:lnTo>
                  <a:lnTo>
                    <a:pt x="97040" y="11988"/>
                  </a:lnTo>
                  <a:lnTo>
                    <a:pt x="99098" y="12141"/>
                  </a:lnTo>
                  <a:lnTo>
                    <a:pt x="100012" y="11417"/>
                  </a:lnTo>
                  <a:lnTo>
                    <a:pt x="100190" y="9486"/>
                  </a:lnTo>
                  <a:close/>
                </a:path>
                <a:path w="193040" h="66040">
                  <a:moveTo>
                    <a:pt x="104876" y="10121"/>
                  </a:moveTo>
                  <a:lnTo>
                    <a:pt x="104190" y="9309"/>
                  </a:lnTo>
                  <a:lnTo>
                    <a:pt x="102247" y="9080"/>
                  </a:lnTo>
                  <a:lnTo>
                    <a:pt x="101384" y="9702"/>
                  </a:lnTo>
                  <a:lnTo>
                    <a:pt x="101295" y="10579"/>
                  </a:lnTo>
                  <a:lnTo>
                    <a:pt x="101206" y="11455"/>
                  </a:lnTo>
                  <a:lnTo>
                    <a:pt x="101892" y="12268"/>
                  </a:lnTo>
                  <a:lnTo>
                    <a:pt x="103771" y="12496"/>
                  </a:lnTo>
                  <a:lnTo>
                    <a:pt x="104635" y="11874"/>
                  </a:lnTo>
                  <a:lnTo>
                    <a:pt x="104762" y="10998"/>
                  </a:lnTo>
                  <a:lnTo>
                    <a:pt x="104876" y="10121"/>
                  </a:lnTo>
                  <a:close/>
                </a:path>
                <a:path w="193040" h="66040">
                  <a:moveTo>
                    <a:pt x="107848" y="1841"/>
                  </a:moveTo>
                  <a:lnTo>
                    <a:pt x="107175" y="1041"/>
                  </a:lnTo>
                  <a:lnTo>
                    <a:pt x="105270" y="787"/>
                  </a:lnTo>
                  <a:lnTo>
                    <a:pt x="104419" y="1397"/>
                  </a:lnTo>
                  <a:lnTo>
                    <a:pt x="104216" y="3111"/>
                  </a:lnTo>
                  <a:lnTo>
                    <a:pt x="104876" y="3924"/>
                  </a:lnTo>
                  <a:lnTo>
                    <a:pt x="105791" y="4038"/>
                  </a:lnTo>
                  <a:lnTo>
                    <a:pt x="106718" y="4165"/>
                  </a:lnTo>
                  <a:lnTo>
                    <a:pt x="107569" y="3568"/>
                  </a:lnTo>
                  <a:lnTo>
                    <a:pt x="107708" y="2705"/>
                  </a:lnTo>
                  <a:lnTo>
                    <a:pt x="107848" y="1841"/>
                  </a:lnTo>
                  <a:close/>
                </a:path>
                <a:path w="193040" h="66040">
                  <a:moveTo>
                    <a:pt x="109524" y="10972"/>
                  </a:moveTo>
                  <a:lnTo>
                    <a:pt x="108940" y="10210"/>
                  </a:lnTo>
                  <a:lnTo>
                    <a:pt x="108077" y="10058"/>
                  </a:lnTo>
                  <a:lnTo>
                    <a:pt x="107200" y="9918"/>
                  </a:lnTo>
                  <a:lnTo>
                    <a:pt x="106400" y="10439"/>
                  </a:lnTo>
                  <a:lnTo>
                    <a:pt x="106273" y="11226"/>
                  </a:lnTo>
                  <a:lnTo>
                    <a:pt x="106146" y="12014"/>
                  </a:lnTo>
                  <a:lnTo>
                    <a:pt x="106730" y="12776"/>
                  </a:lnTo>
                  <a:lnTo>
                    <a:pt x="107581" y="12915"/>
                  </a:lnTo>
                  <a:lnTo>
                    <a:pt x="108419" y="13068"/>
                  </a:lnTo>
                  <a:lnTo>
                    <a:pt x="109232" y="12534"/>
                  </a:lnTo>
                  <a:lnTo>
                    <a:pt x="109372" y="11747"/>
                  </a:lnTo>
                  <a:lnTo>
                    <a:pt x="109524" y="10972"/>
                  </a:lnTo>
                  <a:close/>
                </a:path>
                <a:path w="193040" h="66040">
                  <a:moveTo>
                    <a:pt x="113296" y="2717"/>
                  </a:moveTo>
                  <a:lnTo>
                    <a:pt x="112598" y="1790"/>
                  </a:lnTo>
                  <a:lnTo>
                    <a:pt x="110502" y="1409"/>
                  </a:lnTo>
                  <a:lnTo>
                    <a:pt x="109524" y="2032"/>
                  </a:lnTo>
                  <a:lnTo>
                    <a:pt x="109359" y="2984"/>
                  </a:lnTo>
                  <a:lnTo>
                    <a:pt x="109207" y="3924"/>
                  </a:lnTo>
                  <a:lnTo>
                    <a:pt x="109893" y="4851"/>
                  </a:lnTo>
                  <a:lnTo>
                    <a:pt x="110909" y="5029"/>
                  </a:lnTo>
                  <a:lnTo>
                    <a:pt x="111912" y="5219"/>
                  </a:lnTo>
                  <a:lnTo>
                    <a:pt x="112890" y="4597"/>
                  </a:lnTo>
                  <a:lnTo>
                    <a:pt x="113093" y="3657"/>
                  </a:lnTo>
                  <a:lnTo>
                    <a:pt x="113296" y="2717"/>
                  </a:lnTo>
                  <a:close/>
                </a:path>
                <a:path w="193040" h="66040">
                  <a:moveTo>
                    <a:pt x="118681" y="3873"/>
                  </a:moveTo>
                  <a:lnTo>
                    <a:pt x="117970" y="2819"/>
                  </a:lnTo>
                  <a:lnTo>
                    <a:pt x="116840" y="2565"/>
                  </a:lnTo>
                  <a:lnTo>
                    <a:pt x="115697" y="2298"/>
                  </a:lnTo>
                  <a:lnTo>
                    <a:pt x="114592" y="2908"/>
                  </a:lnTo>
                  <a:lnTo>
                    <a:pt x="114363" y="3949"/>
                  </a:lnTo>
                  <a:lnTo>
                    <a:pt x="114147" y="4978"/>
                  </a:lnTo>
                  <a:lnTo>
                    <a:pt x="114858" y="6019"/>
                  </a:lnTo>
                  <a:lnTo>
                    <a:pt x="117043" y="6527"/>
                  </a:lnTo>
                  <a:lnTo>
                    <a:pt x="118148" y="5905"/>
                  </a:lnTo>
                  <a:lnTo>
                    <a:pt x="118414" y="4889"/>
                  </a:lnTo>
                  <a:lnTo>
                    <a:pt x="118681" y="3873"/>
                  </a:lnTo>
                  <a:close/>
                </a:path>
                <a:path w="193040" h="66040">
                  <a:moveTo>
                    <a:pt x="124028" y="5283"/>
                  </a:moveTo>
                  <a:lnTo>
                    <a:pt x="123304" y="4114"/>
                  </a:lnTo>
                  <a:lnTo>
                    <a:pt x="122072" y="3771"/>
                  </a:lnTo>
                  <a:lnTo>
                    <a:pt x="120853" y="3416"/>
                  </a:lnTo>
                  <a:lnTo>
                    <a:pt x="119621" y="4038"/>
                  </a:lnTo>
                  <a:lnTo>
                    <a:pt x="119037" y="6261"/>
                  </a:lnTo>
                  <a:lnTo>
                    <a:pt x="119748" y="7429"/>
                  </a:lnTo>
                  <a:lnTo>
                    <a:pt x="122097" y="8102"/>
                  </a:lnTo>
                  <a:lnTo>
                    <a:pt x="123329" y="7467"/>
                  </a:lnTo>
                  <a:lnTo>
                    <a:pt x="123672" y="6388"/>
                  </a:lnTo>
                  <a:lnTo>
                    <a:pt x="124028" y="5283"/>
                  </a:lnTo>
                  <a:close/>
                </a:path>
                <a:path w="193040" h="66040">
                  <a:moveTo>
                    <a:pt x="128536" y="16471"/>
                  </a:moveTo>
                  <a:lnTo>
                    <a:pt x="128104" y="15608"/>
                  </a:lnTo>
                  <a:lnTo>
                    <a:pt x="127266" y="15303"/>
                  </a:lnTo>
                  <a:lnTo>
                    <a:pt x="126441" y="14986"/>
                  </a:lnTo>
                  <a:lnTo>
                    <a:pt x="125552" y="15341"/>
                  </a:lnTo>
                  <a:lnTo>
                    <a:pt x="125018" y="16852"/>
                  </a:lnTo>
                  <a:lnTo>
                    <a:pt x="125437" y="17703"/>
                  </a:lnTo>
                  <a:lnTo>
                    <a:pt x="127038" y="18313"/>
                  </a:lnTo>
                  <a:lnTo>
                    <a:pt x="127927" y="17945"/>
                  </a:lnTo>
                  <a:lnTo>
                    <a:pt x="128231" y="17208"/>
                  </a:lnTo>
                  <a:lnTo>
                    <a:pt x="128536" y="16471"/>
                  </a:lnTo>
                  <a:close/>
                </a:path>
                <a:path w="193040" h="66040">
                  <a:moveTo>
                    <a:pt x="129286" y="6972"/>
                  </a:moveTo>
                  <a:lnTo>
                    <a:pt x="128562" y="5676"/>
                  </a:lnTo>
                  <a:lnTo>
                    <a:pt x="125945" y="4787"/>
                  </a:lnTo>
                  <a:lnTo>
                    <a:pt x="124587" y="5397"/>
                  </a:lnTo>
                  <a:lnTo>
                    <a:pt x="123850" y="7759"/>
                  </a:lnTo>
                  <a:lnTo>
                    <a:pt x="124548" y="9067"/>
                  </a:lnTo>
                  <a:lnTo>
                    <a:pt x="127050" y="9906"/>
                  </a:lnTo>
                  <a:lnTo>
                    <a:pt x="128422" y="9296"/>
                  </a:lnTo>
                  <a:lnTo>
                    <a:pt x="128841" y="8153"/>
                  </a:lnTo>
                  <a:lnTo>
                    <a:pt x="129286" y="6972"/>
                  </a:lnTo>
                  <a:close/>
                </a:path>
                <a:path w="193040" h="66040">
                  <a:moveTo>
                    <a:pt x="133223" y="18389"/>
                  </a:moveTo>
                  <a:lnTo>
                    <a:pt x="132791" y="17424"/>
                  </a:lnTo>
                  <a:lnTo>
                    <a:pt x="131000" y="16637"/>
                  </a:lnTo>
                  <a:lnTo>
                    <a:pt x="129984" y="16992"/>
                  </a:lnTo>
                  <a:lnTo>
                    <a:pt x="129311" y="18630"/>
                  </a:lnTo>
                  <a:lnTo>
                    <a:pt x="129743" y="19596"/>
                  </a:lnTo>
                  <a:lnTo>
                    <a:pt x="130619" y="19964"/>
                  </a:lnTo>
                  <a:lnTo>
                    <a:pt x="131483" y="20345"/>
                  </a:lnTo>
                  <a:lnTo>
                    <a:pt x="132486" y="19989"/>
                  </a:lnTo>
                  <a:lnTo>
                    <a:pt x="132854" y="19189"/>
                  </a:lnTo>
                  <a:lnTo>
                    <a:pt x="133223" y="18389"/>
                  </a:lnTo>
                  <a:close/>
                </a:path>
                <a:path w="193040" h="66040">
                  <a:moveTo>
                    <a:pt x="137833" y="20523"/>
                  </a:moveTo>
                  <a:lnTo>
                    <a:pt x="137414" y="19443"/>
                  </a:lnTo>
                  <a:lnTo>
                    <a:pt x="136436" y="18973"/>
                  </a:lnTo>
                  <a:lnTo>
                    <a:pt x="135470" y="18491"/>
                  </a:lnTo>
                  <a:lnTo>
                    <a:pt x="134353" y="18821"/>
                  </a:lnTo>
                  <a:lnTo>
                    <a:pt x="133946" y="19710"/>
                  </a:lnTo>
                  <a:lnTo>
                    <a:pt x="133527" y="20586"/>
                  </a:lnTo>
                  <a:lnTo>
                    <a:pt x="133946" y="21666"/>
                  </a:lnTo>
                  <a:lnTo>
                    <a:pt x="135801" y="22580"/>
                  </a:lnTo>
                  <a:lnTo>
                    <a:pt x="136931" y="22250"/>
                  </a:lnTo>
                  <a:lnTo>
                    <a:pt x="137375" y="21386"/>
                  </a:lnTo>
                  <a:lnTo>
                    <a:pt x="137833" y="20523"/>
                  </a:lnTo>
                  <a:close/>
                </a:path>
                <a:path w="193040" h="66040">
                  <a:moveTo>
                    <a:pt x="142316" y="22910"/>
                  </a:moveTo>
                  <a:lnTo>
                    <a:pt x="141909" y="21717"/>
                  </a:lnTo>
                  <a:lnTo>
                    <a:pt x="139852" y="20574"/>
                  </a:lnTo>
                  <a:lnTo>
                    <a:pt x="138620" y="20878"/>
                  </a:lnTo>
                  <a:lnTo>
                    <a:pt x="138125" y="21805"/>
                  </a:lnTo>
                  <a:lnTo>
                    <a:pt x="137642" y="22745"/>
                  </a:lnTo>
                  <a:lnTo>
                    <a:pt x="138036" y="23939"/>
                  </a:lnTo>
                  <a:lnTo>
                    <a:pt x="140004" y="25031"/>
                  </a:lnTo>
                  <a:lnTo>
                    <a:pt x="141236" y="24726"/>
                  </a:lnTo>
                  <a:lnTo>
                    <a:pt x="141770" y="23825"/>
                  </a:lnTo>
                  <a:lnTo>
                    <a:pt x="142316" y="22910"/>
                  </a:lnTo>
                  <a:close/>
                </a:path>
                <a:path w="193040" h="66040">
                  <a:moveTo>
                    <a:pt x="146685" y="25501"/>
                  </a:moveTo>
                  <a:lnTo>
                    <a:pt x="146316" y="24193"/>
                  </a:lnTo>
                  <a:lnTo>
                    <a:pt x="144157" y="22847"/>
                  </a:lnTo>
                  <a:lnTo>
                    <a:pt x="142811" y="23114"/>
                  </a:lnTo>
                  <a:lnTo>
                    <a:pt x="142227" y="24091"/>
                  </a:lnTo>
                  <a:lnTo>
                    <a:pt x="141655" y="25082"/>
                  </a:lnTo>
                  <a:lnTo>
                    <a:pt x="142024" y="26390"/>
                  </a:lnTo>
                  <a:lnTo>
                    <a:pt x="143052" y="27025"/>
                  </a:lnTo>
                  <a:lnTo>
                    <a:pt x="144081" y="27673"/>
                  </a:lnTo>
                  <a:lnTo>
                    <a:pt x="145427" y="27406"/>
                  </a:lnTo>
                  <a:lnTo>
                    <a:pt x="146050" y="26466"/>
                  </a:lnTo>
                  <a:lnTo>
                    <a:pt x="146685" y="25501"/>
                  </a:lnTo>
                  <a:close/>
                </a:path>
                <a:path w="193040" h="66040">
                  <a:moveTo>
                    <a:pt x="162420" y="37846"/>
                  </a:moveTo>
                  <a:lnTo>
                    <a:pt x="158597" y="33985"/>
                  </a:lnTo>
                  <a:lnTo>
                    <a:pt x="158483" y="33096"/>
                  </a:lnTo>
                  <a:lnTo>
                    <a:pt x="158127" y="32423"/>
                  </a:lnTo>
                  <a:lnTo>
                    <a:pt x="156337" y="30911"/>
                  </a:lnTo>
                  <a:lnTo>
                    <a:pt x="154686" y="30975"/>
                  </a:lnTo>
                  <a:lnTo>
                    <a:pt x="154622" y="30607"/>
                  </a:lnTo>
                  <a:lnTo>
                    <a:pt x="154520" y="29984"/>
                  </a:lnTo>
                  <a:lnTo>
                    <a:pt x="154152" y="29375"/>
                  </a:lnTo>
                  <a:lnTo>
                    <a:pt x="152400" y="28041"/>
                  </a:lnTo>
                  <a:lnTo>
                    <a:pt x="150876" y="28181"/>
                  </a:lnTo>
                  <a:lnTo>
                    <a:pt x="150596" y="26885"/>
                  </a:lnTo>
                  <a:lnTo>
                    <a:pt x="148336" y="25336"/>
                  </a:lnTo>
                  <a:lnTo>
                    <a:pt x="146875" y="25539"/>
                  </a:lnTo>
                  <a:lnTo>
                    <a:pt x="145529" y="27597"/>
                  </a:lnTo>
                  <a:lnTo>
                    <a:pt x="145859" y="29032"/>
                  </a:lnTo>
                  <a:lnTo>
                    <a:pt x="148005" y="30505"/>
                  </a:lnTo>
                  <a:lnTo>
                    <a:pt x="149301" y="30327"/>
                  </a:lnTo>
                  <a:lnTo>
                    <a:pt x="149567" y="31864"/>
                  </a:lnTo>
                  <a:lnTo>
                    <a:pt x="151231" y="33121"/>
                  </a:lnTo>
                  <a:lnTo>
                    <a:pt x="151892" y="33299"/>
                  </a:lnTo>
                  <a:lnTo>
                    <a:pt x="152933" y="33197"/>
                  </a:lnTo>
                  <a:lnTo>
                    <a:pt x="153136" y="34836"/>
                  </a:lnTo>
                  <a:lnTo>
                    <a:pt x="154825" y="36258"/>
                  </a:lnTo>
                  <a:lnTo>
                    <a:pt x="155524" y="36487"/>
                  </a:lnTo>
                  <a:lnTo>
                    <a:pt x="156210" y="36449"/>
                  </a:lnTo>
                  <a:lnTo>
                    <a:pt x="156425" y="36449"/>
                  </a:lnTo>
                  <a:lnTo>
                    <a:pt x="156552" y="37985"/>
                  </a:lnTo>
                  <a:lnTo>
                    <a:pt x="158267" y="39585"/>
                  </a:lnTo>
                  <a:lnTo>
                    <a:pt x="158991" y="39852"/>
                  </a:lnTo>
                  <a:lnTo>
                    <a:pt x="159715" y="39865"/>
                  </a:lnTo>
                  <a:lnTo>
                    <a:pt x="160439" y="39865"/>
                  </a:lnTo>
                  <a:lnTo>
                    <a:pt x="161124" y="39636"/>
                  </a:lnTo>
                  <a:lnTo>
                    <a:pt x="161645" y="39103"/>
                  </a:lnTo>
                  <a:lnTo>
                    <a:pt x="162166" y="38582"/>
                  </a:lnTo>
                  <a:lnTo>
                    <a:pt x="162420" y="37846"/>
                  </a:lnTo>
                  <a:close/>
                </a:path>
                <a:path w="193040" h="66040">
                  <a:moveTo>
                    <a:pt x="183337" y="47752"/>
                  </a:moveTo>
                  <a:lnTo>
                    <a:pt x="182499" y="46520"/>
                  </a:lnTo>
                  <a:lnTo>
                    <a:pt x="182092" y="45897"/>
                  </a:lnTo>
                  <a:lnTo>
                    <a:pt x="181444" y="45542"/>
                  </a:lnTo>
                  <a:lnTo>
                    <a:pt x="180809" y="45402"/>
                  </a:lnTo>
                  <a:lnTo>
                    <a:pt x="180174" y="45275"/>
                  </a:lnTo>
                  <a:lnTo>
                    <a:pt x="179844" y="45339"/>
                  </a:lnTo>
                  <a:lnTo>
                    <a:pt x="180213" y="45072"/>
                  </a:lnTo>
                  <a:lnTo>
                    <a:pt x="180365" y="43357"/>
                  </a:lnTo>
                  <a:lnTo>
                    <a:pt x="179412" y="42087"/>
                  </a:lnTo>
                  <a:lnTo>
                    <a:pt x="178943" y="41440"/>
                  </a:lnTo>
                  <a:lnTo>
                    <a:pt x="178244" y="41084"/>
                  </a:lnTo>
                  <a:lnTo>
                    <a:pt x="177126" y="40919"/>
                  </a:lnTo>
                  <a:lnTo>
                    <a:pt x="177203" y="39090"/>
                  </a:lnTo>
                  <a:lnTo>
                    <a:pt x="176110" y="37782"/>
                  </a:lnTo>
                  <a:lnTo>
                    <a:pt x="175577" y="37122"/>
                  </a:lnTo>
                  <a:lnTo>
                    <a:pt x="174828" y="36766"/>
                  </a:lnTo>
                  <a:lnTo>
                    <a:pt x="174078" y="36703"/>
                  </a:lnTo>
                  <a:lnTo>
                    <a:pt x="173824" y="36690"/>
                  </a:lnTo>
                  <a:lnTo>
                    <a:pt x="173824" y="34988"/>
                  </a:lnTo>
                  <a:lnTo>
                    <a:pt x="170345" y="32613"/>
                  </a:lnTo>
                  <a:lnTo>
                    <a:pt x="170268" y="31038"/>
                  </a:lnTo>
                  <a:lnTo>
                    <a:pt x="168897" y="29705"/>
                  </a:lnTo>
                  <a:lnTo>
                    <a:pt x="167551" y="28333"/>
                  </a:lnTo>
                  <a:lnTo>
                    <a:pt x="166624" y="28359"/>
                  </a:lnTo>
                  <a:lnTo>
                    <a:pt x="166522" y="27266"/>
                  </a:lnTo>
                  <a:lnTo>
                    <a:pt x="164998" y="25920"/>
                  </a:lnTo>
                  <a:lnTo>
                    <a:pt x="163512" y="24549"/>
                  </a:lnTo>
                  <a:lnTo>
                    <a:pt x="162725" y="24599"/>
                  </a:lnTo>
                  <a:lnTo>
                    <a:pt x="162585" y="23647"/>
                  </a:lnTo>
                  <a:lnTo>
                    <a:pt x="160083" y="21653"/>
                  </a:lnTo>
                  <a:lnTo>
                    <a:pt x="159118" y="21336"/>
                  </a:lnTo>
                  <a:lnTo>
                    <a:pt x="158330" y="21424"/>
                  </a:lnTo>
                  <a:lnTo>
                    <a:pt x="158127" y="20358"/>
                  </a:lnTo>
                  <a:lnTo>
                    <a:pt x="155663" y="18592"/>
                  </a:lnTo>
                  <a:lnTo>
                    <a:pt x="154711" y="18351"/>
                  </a:lnTo>
                  <a:lnTo>
                    <a:pt x="153847" y="18453"/>
                  </a:lnTo>
                  <a:lnTo>
                    <a:pt x="153479" y="18516"/>
                  </a:lnTo>
                  <a:lnTo>
                    <a:pt x="153225" y="17538"/>
                  </a:lnTo>
                  <a:lnTo>
                    <a:pt x="152692" y="16776"/>
                  </a:lnTo>
                  <a:lnTo>
                    <a:pt x="151091" y="15748"/>
                  </a:lnTo>
                  <a:lnTo>
                    <a:pt x="150177" y="15570"/>
                  </a:lnTo>
                  <a:lnTo>
                    <a:pt x="148831" y="15811"/>
                  </a:lnTo>
                  <a:lnTo>
                    <a:pt x="148729" y="15455"/>
                  </a:lnTo>
                  <a:lnTo>
                    <a:pt x="148501" y="14706"/>
                  </a:lnTo>
                  <a:lnTo>
                    <a:pt x="147955" y="14008"/>
                  </a:lnTo>
                  <a:lnTo>
                    <a:pt x="145605" y="12661"/>
                  </a:lnTo>
                  <a:lnTo>
                    <a:pt x="143967" y="13017"/>
                  </a:lnTo>
                  <a:lnTo>
                    <a:pt x="143649" y="12115"/>
                  </a:lnTo>
                  <a:lnTo>
                    <a:pt x="143103" y="11493"/>
                  </a:lnTo>
                  <a:lnTo>
                    <a:pt x="140830" y="10337"/>
                  </a:lnTo>
                  <a:lnTo>
                    <a:pt x="139103" y="10820"/>
                  </a:lnTo>
                  <a:lnTo>
                    <a:pt x="138671" y="9791"/>
                  </a:lnTo>
                  <a:lnTo>
                    <a:pt x="138137" y="9232"/>
                  </a:lnTo>
                  <a:lnTo>
                    <a:pt x="135953" y="8242"/>
                  </a:lnTo>
                  <a:lnTo>
                    <a:pt x="134378" y="8763"/>
                  </a:lnTo>
                  <a:lnTo>
                    <a:pt x="133769" y="7480"/>
                  </a:lnTo>
                  <a:lnTo>
                    <a:pt x="131000" y="6388"/>
                  </a:lnTo>
                  <a:lnTo>
                    <a:pt x="129501" y="6972"/>
                  </a:lnTo>
                  <a:lnTo>
                    <a:pt x="128587" y="9474"/>
                  </a:lnTo>
                  <a:lnTo>
                    <a:pt x="129273" y="10909"/>
                  </a:lnTo>
                  <a:lnTo>
                    <a:pt x="131902" y="11938"/>
                  </a:lnTo>
                  <a:lnTo>
                    <a:pt x="133223" y="11442"/>
                  </a:lnTo>
                  <a:lnTo>
                    <a:pt x="133896" y="12992"/>
                  </a:lnTo>
                  <a:lnTo>
                    <a:pt x="135953" y="13919"/>
                  </a:lnTo>
                  <a:lnTo>
                    <a:pt x="136702" y="13931"/>
                  </a:lnTo>
                  <a:lnTo>
                    <a:pt x="137769" y="13589"/>
                  </a:lnTo>
                  <a:lnTo>
                    <a:pt x="138404" y="15278"/>
                  </a:lnTo>
                  <a:lnTo>
                    <a:pt x="140538" y="16370"/>
                  </a:lnTo>
                  <a:lnTo>
                    <a:pt x="141338" y="16433"/>
                  </a:lnTo>
                  <a:lnTo>
                    <a:pt x="142278" y="16179"/>
                  </a:lnTo>
                  <a:lnTo>
                    <a:pt x="142786" y="17767"/>
                  </a:lnTo>
                  <a:lnTo>
                    <a:pt x="144995" y="19050"/>
                  </a:lnTo>
                  <a:lnTo>
                    <a:pt x="145821" y="19151"/>
                  </a:lnTo>
                  <a:lnTo>
                    <a:pt x="146583" y="18973"/>
                  </a:lnTo>
                  <a:lnTo>
                    <a:pt x="146939" y="18897"/>
                  </a:lnTo>
                  <a:lnTo>
                    <a:pt x="147281" y="20231"/>
                  </a:lnTo>
                  <a:lnTo>
                    <a:pt x="147789" y="20967"/>
                  </a:lnTo>
                  <a:lnTo>
                    <a:pt x="149301" y="21945"/>
                  </a:lnTo>
                  <a:lnTo>
                    <a:pt x="150177" y="22085"/>
                  </a:lnTo>
                  <a:lnTo>
                    <a:pt x="150990" y="21958"/>
                  </a:lnTo>
                  <a:lnTo>
                    <a:pt x="151168" y="21932"/>
                  </a:lnTo>
                  <a:lnTo>
                    <a:pt x="151257" y="22263"/>
                  </a:lnTo>
                  <a:lnTo>
                    <a:pt x="151434" y="23114"/>
                  </a:lnTo>
                  <a:lnTo>
                    <a:pt x="151917" y="23914"/>
                  </a:lnTo>
                  <a:lnTo>
                    <a:pt x="154216" y="25577"/>
                  </a:lnTo>
                  <a:lnTo>
                    <a:pt x="155295" y="25450"/>
                  </a:lnTo>
                  <a:lnTo>
                    <a:pt x="155435" y="26187"/>
                  </a:lnTo>
                  <a:lnTo>
                    <a:pt x="155879" y="27076"/>
                  </a:lnTo>
                  <a:lnTo>
                    <a:pt x="156667" y="27686"/>
                  </a:lnTo>
                  <a:lnTo>
                    <a:pt x="158216" y="28930"/>
                  </a:lnTo>
                  <a:lnTo>
                    <a:pt x="159219" y="28854"/>
                  </a:lnTo>
                  <a:lnTo>
                    <a:pt x="159334" y="29552"/>
                  </a:lnTo>
                  <a:lnTo>
                    <a:pt x="160718" y="30822"/>
                  </a:lnTo>
                  <a:lnTo>
                    <a:pt x="162140" y="32080"/>
                  </a:lnTo>
                  <a:lnTo>
                    <a:pt x="163258" y="32054"/>
                  </a:lnTo>
                  <a:lnTo>
                    <a:pt x="163360" y="32880"/>
                  </a:lnTo>
                  <a:lnTo>
                    <a:pt x="164617" y="34163"/>
                  </a:lnTo>
                  <a:lnTo>
                    <a:pt x="165900" y="35407"/>
                  </a:lnTo>
                  <a:lnTo>
                    <a:pt x="167449" y="35458"/>
                  </a:lnTo>
                  <a:lnTo>
                    <a:pt x="167474" y="35890"/>
                  </a:lnTo>
                  <a:lnTo>
                    <a:pt x="167551" y="36271"/>
                  </a:lnTo>
                  <a:lnTo>
                    <a:pt x="167716" y="36626"/>
                  </a:lnTo>
                  <a:lnTo>
                    <a:pt x="167855" y="37007"/>
                  </a:lnTo>
                  <a:lnTo>
                    <a:pt x="168071" y="37363"/>
                  </a:lnTo>
                  <a:lnTo>
                    <a:pt x="169519" y="38925"/>
                  </a:lnTo>
                  <a:lnTo>
                    <a:pt x="171183" y="39065"/>
                  </a:lnTo>
                  <a:lnTo>
                    <a:pt x="171183" y="39293"/>
                  </a:lnTo>
                  <a:lnTo>
                    <a:pt x="174726" y="42837"/>
                  </a:lnTo>
                  <a:lnTo>
                    <a:pt x="174713" y="43268"/>
                  </a:lnTo>
                  <a:lnTo>
                    <a:pt x="177901" y="46761"/>
                  </a:lnTo>
                  <a:lnTo>
                    <a:pt x="178269" y="46494"/>
                  </a:lnTo>
                  <a:lnTo>
                    <a:pt x="178117" y="46786"/>
                  </a:lnTo>
                  <a:lnTo>
                    <a:pt x="178054" y="47421"/>
                  </a:lnTo>
                  <a:lnTo>
                    <a:pt x="177965" y="48056"/>
                  </a:lnTo>
                  <a:lnTo>
                    <a:pt x="178168" y="48704"/>
                  </a:lnTo>
                  <a:lnTo>
                    <a:pt x="178549" y="49301"/>
                  </a:lnTo>
                  <a:lnTo>
                    <a:pt x="179336" y="50469"/>
                  </a:lnTo>
                  <a:lnTo>
                    <a:pt x="180886" y="50825"/>
                  </a:lnTo>
                  <a:lnTo>
                    <a:pt x="183108" y="49352"/>
                  </a:lnTo>
                  <a:lnTo>
                    <a:pt x="183337" y="47752"/>
                  </a:lnTo>
                  <a:close/>
                </a:path>
                <a:path w="193040" h="66040">
                  <a:moveTo>
                    <a:pt x="186067" y="52273"/>
                  </a:moveTo>
                  <a:lnTo>
                    <a:pt x="185356" y="51079"/>
                  </a:lnTo>
                  <a:lnTo>
                    <a:pt x="184607" y="49923"/>
                  </a:lnTo>
                  <a:lnTo>
                    <a:pt x="183134" y="49568"/>
                  </a:lnTo>
                  <a:lnTo>
                    <a:pt x="182105" y="50253"/>
                  </a:lnTo>
                  <a:lnTo>
                    <a:pt x="181063" y="50952"/>
                  </a:lnTo>
                  <a:lnTo>
                    <a:pt x="180848" y="52374"/>
                  </a:lnTo>
                  <a:lnTo>
                    <a:pt x="181559" y="53492"/>
                  </a:lnTo>
                  <a:lnTo>
                    <a:pt x="182245" y="54622"/>
                  </a:lnTo>
                  <a:lnTo>
                    <a:pt x="183654" y="55016"/>
                  </a:lnTo>
                  <a:lnTo>
                    <a:pt x="185788" y="53746"/>
                  </a:lnTo>
                  <a:lnTo>
                    <a:pt x="186067" y="52273"/>
                  </a:lnTo>
                  <a:close/>
                </a:path>
                <a:path w="193040" h="66040">
                  <a:moveTo>
                    <a:pt x="188595" y="56921"/>
                  </a:moveTo>
                  <a:lnTo>
                    <a:pt x="187998" y="55791"/>
                  </a:lnTo>
                  <a:lnTo>
                    <a:pt x="187350" y="54686"/>
                  </a:lnTo>
                  <a:lnTo>
                    <a:pt x="186004" y="54292"/>
                  </a:lnTo>
                  <a:lnTo>
                    <a:pt x="185026" y="54876"/>
                  </a:lnTo>
                  <a:lnTo>
                    <a:pt x="184035" y="55473"/>
                  </a:lnTo>
                  <a:lnTo>
                    <a:pt x="183769" y="56794"/>
                  </a:lnTo>
                  <a:lnTo>
                    <a:pt x="184378" y="57848"/>
                  </a:lnTo>
                  <a:lnTo>
                    <a:pt x="184950" y="58915"/>
                  </a:lnTo>
                  <a:lnTo>
                    <a:pt x="186245" y="59347"/>
                  </a:lnTo>
                  <a:lnTo>
                    <a:pt x="188264" y="58267"/>
                  </a:lnTo>
                  <a:lnTo>
                    <a:pt x="188595" y="56921"/>
                  </a:lnTo>
                  <a:close/>
                </a:path>
                <a:path w="193040" h="66040">
                  <a:moveTo>
                    <a:pt x="190881" y="61671"/>
                  </a:moveTo>
                  <a:lnTo>
                    <a:pt x="190373" y="60604"/>
                  </a:lnTo>
                  <a:lnTo>
                    <a:pt x="189839" y="59575"/>
                  </a:lnTo>
                  <a:lnTo>
                    <a:pt x="188620" y="59143"/>
                  </a:lnTo>
                  <a:lnTo>
                    <a:pt x="187693" y="59639"/>
                  </a:lnTo>
                  <a:lnTo>
                    <a:pt x="186753" y="60134"/>
                  </a:lnTo>
                  <a:lnTo>
                    <a:pt x="186448" y="61341"/>
                  </a:lnTo>
                  <a:lnTo>
                    <a:pt x="186969" y="62331"/>
                  </a:lnTo>
                  <a:lnTo>
                    <a:pt x="187452" y="63347"/>
                  </a:lnTo>
                  <a:lnTo>
                    <a:pt x="188607" y="63804"/>
                  </a:lnTo>
                  <a:lnTo>
                    <a:pt x="190525" y="62890"/>
                  </a:lnTo>
                  <a:lnTo>
                    <a:pt x="190881" y="61671"/>
                  </a:lnTo>
                  <a:close/>
                </a:path>
                <a:path w="193040" h="66040">
                  <a:moveTo>
                    <a:pt x="192620" y="65747"/>
                  </a:moveTo>
                  <a:lnTo>
                    <a:pt x="192532" y="65532"/>
                  </a:lnTo>
                  <a:lnTo>
                    <a:pt x="192087" y="64566"/>
                  </a:lnTo>
                  <a:lnTo>
                    <a:pt x="190995" y="64122"/>
                  </a:lnTo>
                  <a:lnTo>
                    <a:pt x="189255" y="64935"/>
                  </a:lnTo>
                  <a:lnTo>
                    <a:pt x="189001" y="65747"/>
                  </a:lnTo>
                  <a:lnTo>
                    <a:pt x="192620" y="6574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-1574" y="6748855"/>
              <a:ext cx="229235" cy="88265"/>
            </a:xfrm>
            <a:custGeom>
              <a:avLst/>
              <a:gdLst/>
              <a:ahLst/>
              <a:cxnLst/>
              <a:rect l="l" t="t" r="r" b="b"/>
              <a:pathLst>
                <a:path w="229235" h="88265">
                  <a:moveTo>
                    <a:pt x="7277" y="84404"/>
                  </a:moveTo>
                  <a:lnTo>
                    <a:pt x="6985" y="83413"/>
                  </a:lnTo>
                  <a:lnTo>
                    <a:pt x="6210" y="83019"/>
                  </a:lnTo>
                  <a:lnTo>
                    <a:pt x="5435" y="82626"/>
                  </a:lnTo>
                  <a:lnTo>
                    <a:pt x="4445" y="82994"/>
                  </a:lnTo>
                  <a:lnTo>
                    <a:pt x="3581" y="84709"/>
                  </a:lnTo>
                  <a:lnTo>
                    <a:pt x="3924" y="85737"/>
                  </a:lnTo>
                  <a:lnTo>
                    <a:pt x="5511" y="86461"/>
                  </a:lnTo>
                  <a:lnTo>
                    <a:pt x="6426" y="86055"/>
                  </a:lnTo>
                  <a:lnTo>
                    <a:pt x="6845" y="85229"/>
                  </a:lnTo>
                  <a:lnTo>
                    <a:pt x="7277" y="84404"/>
                  </a:lnTo>
                  <a:close/>
                </a:path>
                <a:path w="229235" h="88265">
                  <a:moveTo>
                    <a:pt x="9880" y="79794"/>
                  </a:moveTo>
                  <a:lnTo>
                    <a:pt x="9626" y="78689"/>
                  </a:lnTo>
                  <a:lnTo>
                    <a:pt x="8788" y="78206"/>
                  </a:lnTo>
                  <a:lnTo>
                    <a:pt x="7950" y="77724"/>
                  </a:lnTo>
                  <a:lnTo>
                    <a:pt x="6845" y="78092"/>
                  </a:lnTo>
                  <a:lnTo>
                    <a:pt x="6311" y="79006"/>
                  </a:lnTo>
                  <a:lnTo>
                    <a:pt x="5803" y="79946"/>
                  </a:lnTo>
                  <a:lnTo>
                    <a:pt x="6121" y="81089"/>
                  </a:lnTo>
                  <a:lnTo>
                    <a:pt x="6959" y="81521"/>
                  </a:lnTo>
                  <a:lnTo>
                    <a:pt x="7823" y="81978"/>
                  </a:lnTo>
                  <a:lnTo>
                    <a:pt x="8877" y="81584"/>
                  </a:lnTo>
                  <a:lnTo>
                    <a:pt x="9372" y="80683"/>
                  </a:lnTo>
                  <a:lnTo>
                    <a:pt x="9880" y="79794"/>
                  </a:lnTo>
                  <a:close/>
                </a:path>
                <a:path w="229235" h="88265">
                  <a:moveTo>
                    <a:pt x="12738" y="75336"/>
                  </a:moveTo>
                  <a:lnTo>
                    <a:pt x="12509" y="74104"/>
                  </a:lnTo>
                  <a:lnTo>
                    <a:pt x="11620" y="73533"/>
                  </a:lnTo>
                  <a:lnTo>
                    <a:pt x="10731" y="72961"/>
                  </a:lnTo>
                  <a:lnTo>
                    <a:pt x="9499" y="73291"/>
                  </a:lnTo>
                  <a:lnTo>
                    <a:pt x="8864" y="74282"/>
                  </a:lnTo>
                  <a:lnTo>
                    <a:pt x="8267" y="75285"/>
                  </a:lnTo>
                  <a:lnTo>
                    <a:pt x="8534" y="76542"/>
                  </a:lnTo>
                  <a:lnTo>
                    <a:pt x="10363" y="77609"/>
                  </a:lnTo>
                  <a:lnTo>
                    <a:pt x="11557" y="77241"/>
                  </a:lnTo>
                  <a:lnTo>
                    <a:pt x="12115" y="76276"/>
                  </a:lnTo>
                  <a:lnTo>
                    <a:pt x="12738" y="75336"/>
                  </a:lnTo>
                  <a:close/>
                </a:path>
                <a:path w="229235" h="88265">
                  <a:moveTo>
                    <a:pt x="15773" y="71018"/>
                  </a:moveTo>
                  <a:lnTo>
                    <a:pt x="15608" y="69672"/>
                  </a:lnTo>
                  <a:lnTo>
                    <a:pt x="14668" y="68999"/>
                  </a:lnTo>
                  <a:lnTo>
                    <a:pt x="13741" y="68326"/>
                  </a:lnTo>
                  <a:lnTo>
                    <a:pt x="12369" y="68618"/>
                  </a:lnTo>
                  <a:lnTo>
                    <a:pt x="11633" y="69659"/>
                  </a:lnTo>
                  <a:lnTo>
                    <a:pt x="10934" y="70739"/>
                  </a:lnTo>
                  <a:lnTo>
                    <a:pt x="11163" y="72110"/>
                  </a:lnTo>
                  <a:lnTo>
                    <a:pt x="13093" y="73355"/>
                  </a:lnTo>
                  <a:lnTo>
                    <a:pt x="14401" y="73037"/>
                  </a:lnTo>
                  <a:lnTo>
                    <a:pt x="15074" y="72009"/>
                  </a:lnTo>
                  <a:lnTo>
                    <a:pt x="15773" y="71018"/>
                  </a:lnTo>
                  <a:close/>
                </a:path>
                <a:path w="229235" h="88265">
                  <a:moveTo>
                    <a:pt x="19024" y="66852"/>
                  </a:moveTo>
                  <a:lnTo>
                    <a:pt x="18923" y="65405"/>
                  </a:lnTo>
                  <a:lnTo>
                    <a:pt x="17945" y="64630"/>
                  </a:lnTo>
                  <a:lnTo>
                    <a:pt x="16979" y="63868"/>
                  </a:lnTo>
                  <a:lnTo>
                    <a:pt x="15468" y="64096"/>
                  </a:lnTo>
                  <a:lnTo>
                    <a:pt x="14643" y="65189"/>
                  </a:lnTo>
                  <a:lnTo>
                    <a:pt x="13830" y="66319"/>
                  </a:lnTo>
                  <a:lnTo>
                    <a:pt x="13995" y="67805"/>
                  </a:lnTo>
                  <a:lnTo>
                    <a:pt x="16014" y="69253"/>
                  </a:lnTo>
                  <a:lnTo>
                    <a:pt x="17462" y="68973"/>
                  </a:lnTo>
                  <a:lnTo>
                    <a:pt x="18224" y="67906"/>
                  </a:lnTo>
                  <a:lnTo>
                    <a:pt x="19024" y="66852"/>
                  </a:lnTo>
                  <a:close/>
                </a:path>
                <a:path w="229235" h="88265">
                  <a:moveTo>
                    <a:pt x="29768" y="53848"/>
                  </a:moveTo>
                  <a:lnTo>
                    <a:pt x="29540" y="53111"/>
                  </a:lnTo>
                  <a:lnTo>
                    <a:pt x="29019" y="52565"/>
                  </a:lnTo>
                  <a:lnTo>
                    <a:pt x="28498" y="52006"/>
                  </a:lnTo>
                  <a:lnTo>
                    <a:pt x="27774" y="51739"/>
                  </a:lnTo>
                  <a:lnTo>
                    <a:pt x="26657" y="51765"/>
                  </a:lnTo>
                  <a:lnTo>
                    <a:pt x="26263" y="51828"/>
                  </a:lnTo>
                  <a:lnTo>
                    <a:pt x="25920" y="51993"/>
                  </a:lnTo>
                  <a:lnTo>
                    <a:pt x="25565" y="52146"/>
                  </a:lnTo>
                  <a:lnTo>
                    <a:pt x="25222" y="52387"/>
                  </a:lnTo>
                  <a:lnTo>
                    <a:pt x="23736" y="53898"/>
                  </a:lnTo>
                  <a:lnTo>
                    <a:pt x="23660" y="55714"/>
                  </a:lnTo>
                  <a:lnTo>
                    <a:pt x="22885" y="55753"/>
                  </a:lnTo>
                  <a:lnTo>
                    <a:pt x="20243" y="57886"/>
                  </a:lnTo>
                  <a:lnTo>
                    <a:pt x="20256" y="59613"/>
                  </a:lnTo>
                  <a:lnTo>
                    <a:pt x="20574" y="59905"/>
                  </a:lnTo>
                  <a:lnTo>
                    <a:pt x="20281" y="59817"/>
                  </a:lnTo>
                  <a:lnTo>
                    <a:pt x="18986" y="59969"/>
                  </a:lnTo>
                  <a:lnTo>
                    <a:pt x="18313" y="60274"/>
                  </a:lnTo>
                  <a:lnTo>
                    <a:pt x="17856" y="60871"/>
                  </a:lnTo>
                  <a:lnTo>
                    <a:pt x="16929" y="62026"/>
                  </a:lnTo>
                  <a:lnTo>
                    <a:pt x="17030" y="63639"/>
                  </a:lnTo>
                  <a:lnTo>
                    <a:pt x="19126" y="65290"/>
                  </a:lnTo>
                  <a:lnTo>
                    <a:pt x="20701" y="65062"/>
                  </a:lnTo>
                  <a:lnTo>
                    <a:pt x="21577" y="63957"/>
                  </a:lnTo>
                  <a:lnTo>
                    <a:pt x="22009" y="63398"/>
                  </a:lnTo>
                  <a:lnTo>
                    <a:pt x="22250" y="62750"/>
                  </a:lnTo>
                  <a:lnTo>
                    <a:pt x="22199" y="61480"/>
                  </a:lnTo>
                  <a:lnTo>
                    <a:pt x="22059" y="61188"/>
                  </a:lnTo>
                  <a:lnTo>
                    <a:pt x="22415" y="61480"/>
                  </a:lnTo>
                  <a:lnTo>
                    <a:pt x="25882" y="58585"/>
                  </a:lnTo>
                  <a:lnTo>
                    <a:pt x="25882" y="57823"/>
                  </a:lnTo>
                  <a:lnTo>
                    <a:pt x="27686" y="57746"/>
                  </a:lnTo>
                  <a:lnTo>
                    <a:pt x="29083" y="56311"/>
                  </a:lnTo>
                  <a:lnTo>
                    <a:pt x="29298" y="55981"/>
                  </a:lnTo>
                  <a:lnTo>
                    <a:pt x="29591" y="55283"/>
                  </a:lnTo>
                  <a:lnTo>
                    <a:pt x="29692" y="54927"/>
                  </a:lnTo>
                  <a:lnTo>
                    <a:pt x="29768" y="53848"/>
                  </a:lnTo>
                  <a:close/>
                </a:path>
                <a:path w="229235" h="88265">
                  <a:moveTo>
                    <a:pt x="47561" y="29425"/>
                  </a:moveTo>
                  <a:lnTo>
                    <a:pt x="46177" y="26873"/>
                  </a:lnTo>
                  <a:lnTo>
                    <a:pt x="44488" y="26492"/>
                  </a:lnTo>
                  <a:lnTo>
                    <a:pt x="41694" y="28117"/>
                  </a:lnTo>
                  <a:lnTo>
                    <a:pt x="41236" y="29578"/>
                  </a:lnTo>
                  <a:lnTo>
                    <a:pt x="39446" y="29286"/>
                  </a:lnTo>
                  <a:lnTo>
                    <a:pt x="37985" y="30213"/>
                  </a:lnTo>
                  <a:lnTo>
                    <a:pt x="36525" y="31165"/>
                  </a:lnTo>
                  <a:lnTo>
                    <a:pt x="36169" y="32499"/>
                  </a:lnTo>
                  <a:lnTo>
                    <a:pt x="34505" y="32283"/>
                  </a:lnTo>
                  <a:lnTo>
                    <a:pt x="31508" y="34455"/>
                  </a:lnTo>
                  <a:lnTo>
                    <a:pt x="31178" y="35979"/>
                  </a:lnTo>
                  <a:lnTo>
                    <a:pt x="29883" y="35877"/>
                  </a:lnTo>
                  <a:lnTo>
                    <a:pt x="28968" y="36156"/>
                  </a:lnTo>
                  <a:lnTo>
                    <a:pt x="26670" y="37985"/>
                  </a:lnTo>
                  <a:lnTo>
                    <a:pt x="26428" y="39420"/>
                  </a:lnTo>
                  <a:lnTo>
                    <a:pt x="26174" y="39395"/>
                  </a:lnTo>
                  <a:lnTo>
                    <a:pt x="25285" y="39382"/>
                  </a:lnTo>
                  <a:lnTo>
                    <a:pt x="24333" y="39712"/>
                  </a:lnTo>
                  <a:lnTo>
                    <a:pt x="21983" y="41770"/>
                  </a:lnTo>
                  <a:lnTo>
                    <a:pt x="21844" y="43078"/>
                  </a:lnTo>
                  <a:lnTo>
                    <a:pt x="20853" y="43078"/>
                  </a:lnTo>
                  <a:lnTo>
                    <a:pt x="19875" y="43497"/>
                  </a:lnTo>
                  <a:lnTo>
                    <a:pt x="17500" y="45783"/>
                  </a:lnTo>
                  <a:lnTo>
                    <a:pt x="17424" y="46977"/>
                  </a:lnTo>
                  <a:lnTo>
                    <a:pt x="16586" y="47002"/>
                  </a:lnTo>
                  <a:lnTo>
                    <a:pt x="15595" y="47498"/>
                  </a:lnTo>
                  <a:lnTo>
                    <a:pt x="14795" y="48336"/>
                  </a:lnTo>
                  <a:lnTo>
                    <a:pt x="13208" y="50038"/>
                  </a:lnTo>
                  <a:lnTo>
                    <a:pt x="13195" y="51473"/>
                  </a:lnTo>
                  <a:lnTo>
                    <a:pt x="12611" y="51511"/>
                  </a:lnTo>
                  <a:lnTo>
                    <a:pt x="11696" y="52031"/>
                  </a:lnTo>
                  <a:lnTo>
                    <a:pt x="10985" y="52857"/>
                  </a:lnTo>
                  <a:lnTo>
                    <a:pt x="9563" y="54546"/>
                  </a:lnTo>
                  <a:lnTo>
                    <a:pt x="9601" y="55753"/>
                  </a:lnTo>
                  <a:lnTo>
                    <a:pt x="8636" y="55880"/>
                  </a:lnTo>
                  <a:lnTo>
                    <a:pt x="7404" y="57556"/>
                  </a:lnTo>
                  <a:lnTo>
                    <a:pt x="6134" y="59220"/>
                  </a:lnTo>
                  <a:lnTo>
                    <a:pt x="6248" y="60579"/>
                  </a:lnTo>
                  <a:lnTo>
                    <a:pt x="5130" y="60782"/>
                  </a:lnTo>
                  <a:lnTo>
                    <a:pt x="4051" y="62420"/>
                  </a:lnTo>
                  <a:lnTo>
                    <a:pt x="2946" y="64046"/>
                  </a:lnTo>
                  <a:lnTo>
                    <a:pt x="3187" y="65862"/>
                  </a:lnTo>
                  <a:lnTo>
                    <a:pt x="2565" y="66014"/>
                  </a:lnTo>
                  <a:lnTo>
                    <a:pt x="2159" y="66192"/>
                  </a:lnTo>
                  <a:lnTo>
                    <a:pt x="1498" y="66700"/>
                  </a:lnTo>
                  <a:lnTo>
                    <a:pt x="1206" y="67030"/>
                  </a:lnTo>
                  <a:lnTo>
                    <a:pt x="0" y="68999"/>
                  </a:lnTo>
                  <a:lnTo>
                    <a:pt x="381" y="70954"/>
                  </a:lnTo>
                  <a:lnTo>
                    <a:pt x="1574" y="71666"/>
                  </a:lnTo>
                  <a:lnTo>
                    <a:pt x="1574" y="76974"/>
                  </a:lnTo>
                  <a:lnTo>
                    <a:pt x="2197" y="76771"/>
                  </a:lnTo>
                  <a:lnTo>
                    <a:pt x="2984" y="75323"/>
                  </a:lnTo>
                  <a:lnTo>
                    <a:pt x="3187" y="74968"/>
                  </a:lnTo>
                  <a:lnTo>
                    <a:pt x="3289" y="74574"/>
                  </a:lnTo>
                  <a:lnTo>
                    <a:pt x="3416" y="73825"/>
                  </a:lnTo>
                  <a:lnTo>
                    <a:pt x="3403" y="73444"/>
                  </a:lnTo>
                  <a:lnTo>
                    <a:pt x="3225" y="72631"/>
                  </a:lnTo>
                  <a:lnTo>
                    <a:pt x="5105" y="72097"/>
                  </a:lnTo>
                  <a:lnTo>
                    <a:pt x="6248" y="70243"/>
                  </a:lnTo>
                  <a:lnTo>
                    <a:pt x="6388" y="69837"/>
                  </a:lnTo>
                  <a:lnTo>
                    <a:pt x="6540" y="69024"/>
                  </a:lnTo>
                  <a:lnTo>
                    <a:pt x="6553" y="68630"/>
                  </a:lnTo>
                  <a:lnTo>
                    <a:pt x="6438" y="67995"/>
                  </a:lnTo>
                  <a:lnTo>
                    <a:pt x="8216" y="67589"/>
                  </a:lnTo>
                  <a:lnTo>
                    <a:pt x="9258" y="66065"/>
                  </a:lnTo>
                  <a:lnTo>
                    <a:pt x="10274" y="64516"/>
                  </a:lnTo>
                  <a:lnTo>
                    <a:pt x="10172" y="63461"/>
                  </a:lnTo>
                  <a:lnTo>
                    <a:pt x="11531" y="63220"/>
                  </a:lnTo>
                  <a:lnTo>
                    <a:pt x="12712" y="61658"/>
                  </a:lnTo>
                  <a:lnTo>
                    <a:pt x="13868" y="60096"/>
                  </a:lnTo>
                  <a:lnTo>
                    <a:pt x="13817" y="59182"/>
                  </a:lnTo>
                  <a:lnTo>
                    <a:pt x="15049" y="59029"/>
                  </a:lnTo>
                  <a:lnTo>
                    <a:pt x="17043" y="56680"/>
                  </a:lnTo>
                  <a:lnTo>
                    <a:pt x="17322" y="55689"/>
                  </a:lnTo>
                  <a:lnTo>
                    <a:pt x="17310" y="55130"/>
                  </a:lnTo>
                  <a:lnTo>
                    <a:pt x="18745" y="55016"/>
                  </a:lnTo>
                  <a:lnTo>
                    <a:pt x="20967" y="52654"/>
                  </a:lnTo>
                  <a:lnTo>
                    <a:pt x="21310" y="51638"/>
                  </a:lnTo>
                  <a:lnTo>
                    <a:pt x="21336" y="50812"/>
                  </a:lnTo>
                  <a:lnTo>
                    <a:pt x="22529" y="50774"/>
                  </a:lnTo>
                  <a:lnTo>
                    <a:pt x="24739" y="48641"/>
                  </a:lnTo>
                  <a:lnTo>
                    <a:pt x="25133" y="47688"/>
                  </a:lnTo>
                  <a:lnTo>
                    <a:pt x="25196" y="46710"/>
                  </a:lnTo>
                  <a:lnTo>
                    <a:pt x="26517" y="46736"/>
                  </a:lnTo>
                  <a:lnTo>
                    <a:pt x="28714" y="44805"/>
                  </a:lnTo>
                  <a:lnTo>
                    <a:pt x="29133" y="43942"/>
                  </a:lnTo>
                  <a:lnTo>
                    <a:pt x="29222" y="43040"/>
                  </a:lnTo>
                  <a:lnTo>
                    <a:pt x="29248" y="42786"/>
                  </a:lnTo>
                  <a:lnTo>
                    <a:pt x="30695" y="42887"/>
                  </a:lnTo>
                  <a:lnTo>
                    <a:pt x="32867" y="41160"/>
                  </a:lnTo>
                  <a:lnTo>
                    <a:pt x="33312" y="40360"/>
                  </a:lnTo>
                  <a:lnTo>
                    <a:pt x="33515" y="39065"/>
                  </a:lnTo>
                  <a:lnTo>
                    <a:pt x="35090" y="39255"/>
                  </a:lnTo>
                  <a:lnTo>
                    <a:pt x="37909" y="37211"/>
                  </a:lnTo>
                  <a:lnTo>
                    <a:pt x="38239" y="35585"/>
                  </a:lnTo>
                  <a:lnTo>
                    <a:pt x="39649" y="35826"/>
                  </a:lnTo>
                  <a:lnTo>
                    <a:pt x="42405" y="34048"/>
                  </a:lnTo>
                  <a:lnTo>
                    <a:pt x="42849" y="32283"/>
                  </a:lnTo>
                  <a:lnTo>
                    <a:pt x="44386" y="32626"/>
                  </a:lnTo>
                  <a:lnTo>
                    <a:pt x="47053" y="31089"/>
                  </a:lnTo>
                  <a:lnTo>
                    <a:pt x="47561" y="29425"/>
                  </a:lnTo>
                  <a:close/>
                </a:path>
                <a:path w="229235" h="88265">
                  <a:moveTo>
                    <a:pt x="52387" y="26822"/>
                  </a:moveTo>
                  <a:lnTo>
                    <a:pt x="51206" y="24396"/>
                  </a:lnTo>
                  <a:lnTo>
                    <a:pt x="49657" y="23977"/>
                  </a:lnTo>
                  <a:lnTo>
                    <a:pt x="46977" y="25349"/>
                  </a:lnTo>
                  <a:lnTo>
                    <a:pt x="46431" y="26873"/>
                  </a:lnTo>
                  <a:lnTo>
                    <a:pt x="47078" y="28054"/>
                  </a:lnTo>
                  <a:lnTo>
                    <a:pt x="47726" y="29235"/>
                  </a:lnTo>
                  <a:lnTo>
                    <a:pt x="49288" y="29667"/>
                  </a:lnTo>
                  <a:lnTo>
                    <a:pt x="51828" y="28346"/>
                  </a:lnTo>
                  <a:lnTo>
                    <a:pt x="52387" y="26822"/>
                  </a:lnTo>
                  <a:close/>
                </a:path>
                <a:path w="229235" h="88265">
                  <a:moveTo>
                    <a:pt x="57315" y="24447"/>
                  </a:moveTo>
                  <a:lnTo>
                    <a:pt x="56832" y="23304"/>
                  </a:lnTo>
                  <a:lnTo>
                    <a:pt x="56337" y="22161"/>
                  </a:lnTo>
                  <a:lnTo>
                    <a:pt x="54914" y="21691"/>
                  </a:lnTo>
                  <a:lnTo>
                    <a:pt x="53657" y="22275"/>
                  </a:lnTo>
                  <a:lnTo>
                    <a:pt x="52400" y="22847"/>
                  </a:lnTo>
                  <a:lnTo>
                    <a:pt x="51816" y="24218"/>
                  </a:lnTo>
                  <a:lnTo>
                    <a:pt x="52362" y="25349"/>
                  </a:lnTo>
                  <a:lnTo>
                    <a:pt x="52908" y="26479"/>
                  </a:lnTo>
                  <a:lnTo>
                    <a:pt x="54330" y="26936"/>
                  </a:lnTo>
                  <a:lnTo>
                    <a:pt x="55537" y="26377"/>
                  </a:lnTo>
                  <a:lnTo>
                    <a:pt x="56743" y="25831"/>
                  </a:lnTo>
                  <a:lnTo>
                    <a:pt x="57315" y="24447"/>
                  </a:lnTo>
                  <a:close/>
                </a:path>
                <a:path w="229235" h="88265">
                  <a:moveTo>
                    <a:pt x="62369" y="22301"/>
                  </a:moveTo>
                  <a:lnTo>
                    <a:pt x="61963" y="21234"/>
                  </a:lnTo>
                  <a:lnTo>
                    <a:pt x="61569" y="20154"/>
                  </a:lnTo>
                  <a:lnTo>
                    <a:pt x="60274" y="19672"/>
                  </a:lnTo>
                  <a:lnTo>
                    <a:pt x="57912" y="20612"/>
                  </a:lnTo>
                  <a:lnTo>
                    <a:pt x="57327" y="21856"/>
                  </a:lnTo>
                  <a:lnTo>
                    <a:pt x="57772" y="22910"/>
                  </a:lnTo>
                  <a:lnTo>
                    <a:pt x="58229" y="23964"/>
                  </a:lnTo>
                  <a:lnTo>
                    <a:pt x="59499" y="24447"/>
                  </a:lnTo>
                  <a:lnTo>
                    <a:pt x="60642" y="24003"/>
                  </a:lnTo>
                  <a:lnTo>
                    <a:pt x="61772" y="23545"/>
                  </a:lnTo>
                  <a:lnTo>
                    <a:pt x="62369" y="22301"/>
                  </a:lnTo>
                  <a:close/>
                </a:path>
                <a:path w="229235" h="88265">
                  <a:moveTo>
                    <a:pt x="67513" y="20383"/>
                  </a:moveTo>
                  <a:lnTo>
                    <a:pt x="67183" y="19392"/>
                  </a:lnTo>
                  <a:lnTo>
                    <a:pt x="66865" y="18402"/>
                  </a:lnTo>
                  <a:lnTo>
                    <a:pt x="65722" y="17894"/>
                  </a:lnTo>
                  <a:lnTo>
                    <a:pt x="63525" y="18656"/>
                  </a:lnTo>
                  <a:lnTo>
                    <a:pt x="62928" y="19761"/>
                  </a:lnTo>
                  <a:lnTo>
                    <a:pt x="63296" y="20739"/>
                  </a:lnTo>
                  <a:lnTo>
                    <a:pt x="63665" y="21717"/>
                  </a:lnTo>
                  <a:lnTo>
                    <a:pt x="64808" y="22225"/>
                  </a:lnTo>
                  <a:lnTo>
                    <a:pt x="66916" y="21488"/>
                  </a:lnTo>
                  <a:lnTo>
                    <a:pt x="67513" y="20383"/>
                  </a:lnTo>
                  <a:close/>
                </a:path>
                <a:path w="229235" h="88265">
                  <a:moveTo>
                    <a:pt x="72758" y="18707"/>
                  </a:moveTo>
                  <a:lnTo>
                    <a:pt x="72504" y="17792"/>
                  </a:lnTo>
                  <a:lnTo>
                    <a:pt x="72263" y="16878"/>
                  </a:lnTo>
                  <a:lnTo>
                    <a:pt x="71247" y="16383"/>
                  </a:lnTo>
                  <a:lnTo>
                    <a:pt x="69240" y="16967"/>
                  </a:lnTo>
                  <a:lnTo>
                    <a:pt x="68656" y="17945"/>
                  </a:lnTo>
                  <a:lnTo>
                    <a:pt x="68935" y="18846"/>
                  </a:lnTo>
                  <a:lnTo>
                    <a:pt x="69215" y="19748"/>
                  </a:lnTo>
                  <a:lnTo>
                    <a:pt x="70231" y="20243"/>
                  </a:lnTo>
                  <a:lnTo>
                    <a:pt x="72174" y="19685"/>
                  </a:lnTo>
                  <a:lnTo>
                    <a:pt x="72758" y="18707"/>
                  </a:lnTo>
                  <a:close/>
                </a:path>
                <a:path w="229235" h="88265">
                  <a:moveTo>
                    <a:pt x="95402" y="14770"/>
                  </a:moveTo>
                  <a:lnTo>
                    <a:pt x="95338" y="13830"/>
                  </a:lnTo>
                  <a:lnTo>
                    <a:pt x="95275" y="12890"/>
                  </a:lnTo>
                  <a:lnTo>
                    <a:pt x="94373" y="12204"/>
                  </a:lnTo>
                  <a:lnTo>
                    <a:pt x="93332" y="12306"/>
                  </a:lnTo>
                  <a:lnTo>
                    <a:pt x="92290" y="12395"/>
                  </a:lnTo>
                  <a:lnTo>
                    <a:pt x="91528" y="13246"/>
                  </a:lnTo>
                  <a:lnTo>
                    <a:pt x="91732" y="15125"/>
                  </a:lnTo>
                  <a:lnTo>
                    <a:pt x="92633" y="15811"/>
                  </a:lnTo>
                  <a:lnTo>
                    <a:pt x="93637" y="15709"/>
                  </a:lnTo>
                  <a:lnTo>
                    <a:pt x="94653" y="15621"/>
                  </a:lnTo>
                  <a:lnTo>
                    <a:pt x="95402" y="14770"/>
                  </a:lnTo>
                  <a:close/>
                </a:path>
                <a:path w="229235" h="88265">
                  <a:moveTo>
                    <a:pt x="101295" y="14579"/>
                  </a:moveTo>
                  <a:lnTo>
                    <a:pt x="101269" y="13538"/>
                  </a:lnTo>
                  <a:lnTo>
                    <a:pt x="101244" y="12496"/>
                  </a:lnTo>
                  <a:lnTo>
                    <a:pt x="100291" y="11684"/>
                  </a:lnTo>
                  <a:lnTo>
                    <a:pt x="99136" y="11734"/>
                  </a:lnTo>
                  <a:lnTo>
                    <a:pt x="97980" y="11798"/>
                  </a:lnTo>
                  <a:lnTo>
                    <a:pt x="97091" y="12687"/>
                  </a:lnTo>
                  <a:lnTo>
                    <a:pt x="97218" y="14770"/>
                  </a:lnTo>
                  <a:lnTo>
                    <a:pt x="98183" y="15582"/>
                  </a:lnTo>
                  <a:lnTo>
                    <a:pt x="100406" y="15481"/>
                  </a:lnTo>
                  <a:lnTo>
                    <a:pt x="101295" y="14579"/>
                  </a:lnTo>
                  <a:close/>
                </a:path>
                <a:path w="229235" h="88265">
                  <a:moveTo>
                    <a:pt x="107251" y="12395"/>
                  </a:moveTo>
                  <a:lnTo>
                    <a:pt x="106235" y="11455"/>
                  </a:lnTo>
                  <a:lnTo>
                    <a:pt x="103695" y="11455"/>
                  </a:lnTo>
                  <a:lnTo>
                    <a:pt x="102679" y="12382"/>
                  </a:lnTo>
                  <a:lnTo>
                    <a:pt x="102692" y="13525"/>
                  </a:lnTo>
                  <a:lnTo>
                    <a:pt x="102717" y="14681"/>
                  </a:lnTo>
                  <a:lnTo>
                    <a:pt x="103720" y="15608"/>
                  </a:lnTo>
                  <a:lnTo>
                    <a:pt x="104940" y="15608"/>
                  </a:lnTo>
                  <a:lnTo>
                    <a:pt x="106159" y="15621"/>
                  </a:lnTo>
                  <a:lnTo>
                    <a:pt x="107175" y="14681"/>
                  </a:lnTo>
                  <a:lnTo>
                    <a:pt x="107213" y="13538"/>
                  </a:lnTo>
                  <a:lnTo>
                    <a:pt x="107251" y="12395"/>
                  </a:lnTo>
                  <a:close/>
                </a:path>
                <a:path w="229235" h="88265">
                  <a:moveTo>
                    <a:pt x="113245" y="12585"/>
                  </a:moveTo>
                  <a:lnTo>
                    <a:pt x="112204" y="11531"/>
                  </a:lnTo>
                  <a:lnTo>
                    <a:pt x="110820" y="11455"/>
                  </a:lnTo>
                  <a:lnTo>
                    <a:pt x="109423" y="11391"/>
                  </a:lnTo>
                  <a:lnTo>
                    <a:pt x="108280" y="12344"/>
                  </a:lnTo>
                  <a:lnTo>
                    <a:pt x="108204" y="14833"/>
                  </a:lnTo>
                  <a:lnTo>
                    <a:pt x="109245" y="15900"/>
                  </a:lnTo>
                  <a:lnTo>
                    <a:pt x="110566" y="15963"/>
                  </a:lnTo>
                  <a:lnTo>
                    <a:pt x="111887" y="16040"/>
                  </a:lnTo>
                  <a:lnTo>
                    <a:pt x="113042" y="15074"/>
                  </a:lnTo>
                  <a:lnTo>
                    <a:pt x="113144" y="13843"/>
                  </a:lnTo>
                  <a:lnTo>
                    <a:pt x="113245" y="12585"/>
                  </a:lnTo>
                  <a:close/>
                </a:path>
                <a:path w="229235" h="88265">
                  <a:moveTo>
                    <a:pt x="119227" y="13081"/>
                  </a:moveTo>
                  <a:lnTo>
                    <a:pt x="118160" y="11887"/>
                  </a:lnTo>
                  <a:lnTo>
                    <a:pt x="115163" y="11582"/>
                  </a:lnTo>
                  <a:lnTo>
                    <a:pt x="113868" y="12560"/>
                  </a:lnTo>
                  <a:lnTo>
                    <a:pt x="113665" y="15252"/>
                  </a:lnTo>
                  <a:lnTo>
                    <a:pt x="114731" y="16459"/>
                  </a:lnTo>
                  <a:lnTo>
                    <a:pt x="116154" y="16586"/>
                  </a:lnTo>
                  <a:lnTo>
                    <a:pt x="117576" y="16738"/>
                  </a:lnTo>
                  <a:lnTo>
                    <a:pt x="118872" y="15760"/>
                  </a:lnTo>
                  <a:lnTo>
                    <a:pt x="119049" y="14439"/>
                  </a:lnTo>
                  <a:lnTo>
                    <a:pt x="119227" y="13081"/>
                  </a:lnTo>
                  <a:close/>
                </a:path>
                <a:path w="229235" h="88265">
                  <a:moveTo>
                    <a:pt x="170256" y="19545"/>
                  </a:moveTo>
                  <a:lnTo>
                    <a:pt x="169672" y="17729"/>
                  </a:lnTo>
                  <a:lnTo>
                    <a:pt x="168148" y="16852"/>
                  </a:lnTo>
                  <a:lnTo>
                    <a:pt x="167398" y="16395"/>
                  </a:lnTo>
                  <a:lnTo>
                    <a:pt x="166509" y="16357"/>
                  </a:lnTo>
                  <a:lnTo>
                    <a:pt x="165023" y="16725"/>
                  </a:lnTo>
                  <a:lnTo>
                    <a:pt x="164719" y="16954"/>
                  </a:lnTo>
                  <a:lnTo>
                    <a:pt x="164960" y="16497"/>
                  </a:lnTo>
                  <a:lnTo>
                    <a:pt x="164249" y="14592"/>
                  </a:lnTo>
                  <a:lnTo>
                    <a:pt x="162572" y="13728"/>
                  </a:lnTo>
                  <a:lnTo>
                    <a:pt x="161734" y="13284"/>
                  </a:lnTo>
                  <a:lnTo>
                    <a:pt x="160807" y="13271"/>
                  </a:lnTo>
                  <a:lnTo>
                    <a:pt x="159524" y="13677"/>
                  </a:lnTo>
                  <a:lnTo>
                    <a:pt x="158673" y="11722"/>
                  </a:lnTo>
                  <a:lnTo>
                    <a:pt x="156845" y="10896"/>
                  </a:lnTo>
                  <a:lnTo>
                    <a:pt x="155943" y="10464"/>
                  </a:lnTo>
                  <a:lnTo>
                    <a:pt x="154952" y="10477"/>
                  </a:lnTo>
                  <a:lnTo>
                    <a:pt x="153860" y="10896"/>
                  </a:lnTo>
                  <a:lnTo>
                    <a:pt x="152971" y="9105"/>
                  </a:lnTo>
                  <a:lnTo>
                    <a:pt x="150495" y="8128"/>
                  </a:lnTo>
                  <a:lnTo>
                    <a:pt x="149987" y="8039"/>
                  </a:lnTo>
                  <a:lnTo>
                    <a:pt x="148996" y="8051"/>
                  </a:lnTo>
                  <a:lnTo>
                    <a:pt x="148526" y="8153"/>
                  </a:lnTo>
                  <a:lnTo>
                    <a:pt x="148031" y="8369"/>
                  </a:lnTo>
                  <a:lnTo>
                    <a:pt x="147142" y="6756"/>
                  </a:lnTo>
                  <a:lnTo>
                    <a:pt x="144995" y="6032"/>
                  </a:lnTo>
                  <a:lnTo>
                    <a:pt x="142862" y="5283"/>
                  </a:lnTo>
                  <a:lnTo>
                    <a:pt x="141884" y="5791"/>
                  </a:lnTo>
                  <a:lnTo>
                    <a:pt x="141198" y="4673"/>
                  </a:lnTo>
                  <a:lnTo>
                    <a:pt x="138899" y="4025"/>
                  </a:lnTo>
                  <a:lnTo>
                    <a:pt x="136613" y="3352"/>
                  </a:lnTo>
                  <a:lnTo>
                    <a:pt x="135801" y="3810"/>
                  </a:lnTo>
                  <a:lnTo>
                    <a:pt x="135153" y="2870"/>
                  </a:lnTo>
                  <a:lnTo>
                    <a:pt x="131470" y="2057"/>
                  </a:lnTo>
                  <a:lnTo>
                    <a:pt x="130276" y="2222"/>
                  </a:lnTo>
                  <a:lnTo>
                    <a:pt x="129489" y="2705"/>
                  </a:lnTo>
                  <a:lnTo>
                    <a:pt x="128714" y="1689"/>
                  </a:lnTo>
                  <a:lnTo>
                    <a:pt x="125183" y="1079"/>
                  </a:lnTo>
                  <a:lnTo>
                    <a:pt x="124053" y="1320"/>
                  </a:lnTo>
                  <a:lnTo>
                    <a:pt x="122821" y="2146"/>
                  </a:lnTo>
                  <a:lnTo>
                    <a:pt x="122047" y="1231"/>
                  </a:lnTo>
                  <a:lnTo>
                    <a:pt x="121094" y="698"/>
                  </a:lnTo>
                  <a:lnTo>
                    <a:pt x="118846" y="431"/>
                  </a:lnTo>
                  <a:lnTo>
                    <a:pt x="117792" y="723"/>
                  </a:lnTo>
                  <a:lnTo>
                    <a:pt x="116484" y="1663"/>
                  </a:lnTo>
                  <a:lnTo>
                    <a:pt x="116192" y="1346"/>
                  </a:lnTo>
                  <a:lnTo>
                    <a:pt x="115570" y="673"/>
                  </a:lnTo>
                  <a:lnTo>
                    <a:pt x="114630" y="215"/>
                  </a:lnTo>
                  <a:lnTo>
                    <a:pt x="113576" y="152"/>
                  </a:lnTo>
                  <a:lnTo>
                    <a:pt x="111442" y="0"/>
                  </a:lnTo>
                  <a:lnTo>
                    <a:pt x="109651" y="1422"/>
                  </a:lnTo>
                  <a:lnTo>
                    <a:pt x="109512" y="5219"/>
                  </a:lnTo>
                  <a:lnTo>
                    <a:pt x="111086" y="6896"/>
                  </a:lnTo>
                  <a:lnTo>
                    <a:pt x="114096" y="7099"/>
                  </a:lnTo>
                  <a:lnTo>
                    <a:pt x="115023" y="6781"/>
                  </a:lnTo>
                  <a:lnTo>
                    <a:pt x="115760" y="6210"/>
                  </a:lnTo>
                  <a:lnTo>
                    <a:pt x="116078" y="5956"/>
                  </a:lnTo>
                  <a:lnTo>
                    <a:pt x="117132" y="7162"/>
                  </a:lnTo>
                  <a:lnTo>
                    <a:pt x="118046" y="7683"/>
                  </a:lnTo>
                  <a:lnTo>
                    <a:pt x="120154" y="7937"/>
                  </a:lnTo>
                  <a:lnTo>
                    <a:pt x="121170" y="7658"/>
                  </a:lnTo>
                  <a:lnTo>
                    <a:pt x="122135" y="6946"/>
                  </a:lnTo>
                  <a:lnTo>
                    <a:pt x="122402" y="7264"/>
                  </a:lnTo>
                  <a:lnTo>
                    <a:pt x="123037" y="8077"/>
                  </a:lnTo>
                  <a:lnTo>
                    <a:pt x="123964" y="8686"/>
                  </a:lnTo>
                  <a:lnTo>
                    <a:pt x="127266" y="9245"/>
                  </a:lnTo>
                  <a:lnTo>
                    <a:pt x="128333" y="8559"/>
                  </a:lnTo>
                  <a:lnTo>
                    <a:pt x="128866" y="9271"/>
                  </a:lnTo>
                  <a:lnTo>
                    <a:pt x="129819" y="9982"/>
                  </a:lnTo>
                  <a:lnTo>
                    <a:pt x="130962" y="10223"/>
                  </a:lnTo>
                  <a:lnTo>
                    <a:pt x="133248" y="10744"/>
                  </a:lnTo>
                  <a:lnTo>
                    <a:pt x="134277" y="10134"/>
                  </a:lnTo>
                  <a:lnTo>
                    <a:pt x="134759" y="10820"/>
                  </a:lnTo>
                  <a:lnTo>
                    <a:pt x="136893" y="11455"/>
                  </a:lnTo>
                  <a:lnTo>
                    <a:pt x="139052" y="12065"/>
                  </a:lnTo>
                  <a:lnTo>
                    <a:pt x="140233" y="11455"/>
                  </a:lnTo>
                  <a:lnTo>
                    <a:pt x="140754" y="12268"/>
                  </a:lnTo>
                  <a:lnTo>
                    <a:pt x="142760" y="12992"/>
                  </a:lnTo>
                  <a:lnTo>
                    <a:pt x="144767" y="13652"/>
                  </a:lnTo>
                  <a:lnTo>
                    <a:pt x="146431" y="12903"/>
                  </a:lnTo>
                  <a:lnTo>
                    <a:pt x="146685" y="13347"/>
                  </a:lnTo>
                  <a:lnTo>
                    <a:pt x="146977" y="13716"/>
                  </a:lnTo>
                  <a:lnTo>
                    <a:pt x="147332" y="14020"/>
                  </a:lnTo>
                  <a:lnTo>
                    <a:pt x="147675" y="14338"/>
                  </a:lnTo>
                  <a:lnTo>
                    <a:pt x="148094" y="14605"/>
                  </a:lnTo>
                  <a:lnTo>
                    <a:pt x="150431" y="15519"/>
                  </a:lnTo>
                  <a:lnTo>
                    <a:pt x="152260" y="14795"/>
                  </a:lnTo>
                  <a:lnTo>
                    <a:pt x="152742" y="15824"/>
                  </a:lnTo>
                  <a:lnTo>
                    <a:pt x="153416" y="16459"/>
                  </a:lnTo>
                  <a:lnTo>
                    <a:pt x="154266" y="16878"/>
                  </a:lnTo>
                  <a:lnTo>
                    <a:pt x="155994" y="17653"/>
                  </a:lnTo>
                  <a:lnTo>
                    <a:pt x="158000" y="16979"/>
                  </a:lnTo>
                  <a:lnTo>
                    <a:pt x="158496" y="18173"/>
                  </a:lnTo>
                  <a:lnTo>
                    <a:pt x="159092" y="18796"/>
                  </a:lnTo>
                  <a:lnTo>
                    <a:pt x="159880" y="19215"/>
                  </a:lnTo>
                  <a:lnTo>
                    <a:pt x="161467" y="20027"/>
                  </a:lnTo>
                  <a:lnTo>
                    <a:pt x="163398" y="19481"/>
                  </a:lnTo>
                  <a:lnTo>
                    <a:pt x="163639" y="19024"/>
                  </a:lnTo>
                  <a:lnTo>
                    <a:pt x="163639" y="19392"/>
                  </a:lnTo>
                  <a:lnTo>
                    <a:pt x="164134" y="20828"/>
                  </a:lnTo>
                  <a:lnTo>
                    <a:pt x="164668" y="21412"/>
                  </a:lnTo>
                  <a:lnTo>
                    <a:pt x="165392" y="21844"/>
                  </a:lnTo>
                  <a:lnTo>
                    <a:pt x="166839" y="22682"/>
                  </a:lnTo>
                  <a:lnTo>
                    <a:pt x="168656" y="22263"/>
                  </a:lnTo>
                  <a:lnTo>
                    <a:pt x="170256" y="19545"/>
                  </a:lnTo>
                  <a:close/>
                </a:path>
                <a:path w="229235" h="88265">
                  <a:moveTo>
                    <a:pt x="175387" y="22834"/>
                  </a:moveTo>
                  <a:lnTo>
                    <a:pt x="174929" y="21120"/>
                  </a:lnTo>
                  <a:lnTo>
                    <a:pt x="173545" y="20231"/>
                  </a:lnTo>
                  <a:lnTo>
                    <a:pt x="172161" y="19380"/>
                  </a:lnTo>
                  <a:lnTo>
                    <a:pt x="170395" y="19773"/>
                  </a:lnTo>
                  <a:lnTo>
                    <a:pt x="169672" y="21031"/>
                  </a:lnTo>
                  <a:lnTo>
                    <a:pt x="168935" y="22301"/>
                  </a:lnTo>
                  <a:lnTo>
                    <a:pt x="169443" y="23939"/>
                  </a:lnTo>
                  <a:lnTo>
                    <a:pt x="170764" y="24752"/>
                  </a:lnTo>
                  <a:lnTo>
                    <a:pt x="172072" y="25603"/>
                  </a:lnTo>
                  <a:lnTo>
                    <a:pt x="173786" y="25285"/>
                  </a:lnTo>
                  <a:lnTo>
                    <a:pt x="175387" y="22834"/>
                  </a:lnTo>
                  <a:close/>
                </a:path>
                <a:path w="229235" h="88265">
                  <a:moveTo>
                    <a:pt x="180352" y="26339"/>
                  </a:moveTo>
                  <a:lnTo>
                    <a:pt x="180009" y="24739"/>
                  </a:lnTo>
                  <a:lnTo>
                    <a:pt x="178777" y="23850"/>
                  </a:lnTo>
                  <a:lnTo>
                    <a:pt x="177533" y="23012"/>
                  </a:lnTo>
                  <a:lnTo>
                    <a:pt x="175895" y="23291"/>
                  </a:lnTo>
                  <a:lnTo>
                    <a:pt x="175158" y="24422"/>
                  </a:lnTo>
                  <a:lnTo>
                    <a:pt x="174421" y="25565"/>
                  </a:lnTo>
                  <a:lnTo>
                    <a:pt x="174802" y="27101"/>
                  </a:lnTo>
                  <a:lnTo>
                    <a:pt x="176009" y="27914"/>
                  </a:lnTo>
                  <a:lnTo>
                    <a:pt x="177177" y="28752"/>
                  </a:lnTo>
                  <a:lnTo>
                    <a:pt x="178765" y="28536"/>
                  </a:lnTo>
                  <a:lnTo>
                    <a:pt x="179565" y="27444"/>
                  </a:lnTo>
                  <a:lnTo>
                    <a:pt x="180352" y="26339"/>
                  </a:lnTo>
                  <a:close/>
                </a:path>
                <a:path w="229235" h="88265">
                  <a:moveTo>
                    <a:pt x="185153" y="30086"/>
                  </a:moveTo>
                  <a:lnTo>
                    <a:pt x="184899" y="28587"/>
                  </a:lnTo>
                  <a:lnTo>
                    <a:pt x="183819" y="27736"/>
                  </a:lnTo>
                  <a:lnTo>
                    <a:pt x="182702" y="26911"/>
                  </a:lnTo>
                  <a:lnTo>
                    <a:pt x="181190" y="27089"/>
                  </a:lnTo>
                  <a:lnTo>
                    <a:pt x="180467" y="28092"/>
                  </a:lnTo>
                  <a:lnTo>
                    <a:pt x="179730" y="29108"/>
                  </a:lnTo>
                  <a:lnTo>
                    <a:pt x="180022" y="30543"/>
                  </a:lnTo>
                  <a:lnTo>
                    <a:pt x="181089" y="31330"/>
                  </a:lnTo>
                  <a:lnTo>
                    <a:pt x="182130" y="32156"/>
                  </a:lnTo>
                  <a:lnTo>
                    <a:pt x="183603" y="32029"/>
                  </a:lnTo>
                  <a:lnTo>
                    <a:pt x="185153" y="30086"/>
                  </a:lnTo>
                  <a:close/>
                </a:path>
                <a:path w="229235" h="88265">
                  <a:moveTo>
                    <a:pt x="186601" y="44805"/>
                  </a:moveTo>
                  <a:lnTo>
                    <a:pt x="186448" y="43053"/>
                  </a:lnTo>
                  <a:lnTo>
                    <a:pt x="185254" y="41948"/>
                  </a:lnTo>
                  <a:lnTo>
                    <a:pt x="184683" y="41389"/>
                  </a:lnTo>
                  <a:lnTo>
                    <a:pt x="183896" y="41173"/>
                  </a:lnTo>
                  <a:lnTo>
                    <a:pt x="182486" y="41198"/>
                  </a:lnTo>
                  <a:lnTo>
                    <a:pt x="182181" y="41338"/>
                  </a:lnTo>
                  <a:lnTo>
                    <a:pt x="182486" y="40982"/>
                  </a:lnTo>
                  <a:lnTo>
                    <a:pt x="182232" y="39128"/>
                  </a:lnTo>
                  <a:lnTo>
                    <a:pt x="180911" y="38011"/>
                  </a:lnTo>
                  <a:lnTo>
                    <a:pt x="180263" y="37439"/>
                  </a:lnTo>
                  <a:lnTo>
                    <a:pt x="179425" y="37236"/>
                  </a:lnTo>
                  <a:lnTo>
                    <a:pt x="178663" y="37287"/>
                  </a:lnTo>
                  <a:lnTo>
                    <a:pt x="178193" y="37338"/>
                  </a:lnTo>
                  <a:lnTo>
                    <a:pt x="177838" y="35394"/>
                  </a:lnTo>
                  <a:lnTo>
                    <a:pt x="176377" y="34277"/>
                  </a:lnTo>
                  <a:lnTo>
                    <a:pt x="175653" y="33705"/>
                  </a:lnTo>
                  <a:lnTo>
                    <a:pt x="174764" y="33515"/>
                  </a:lnTo>
                  <a:lnTo>
                    <a:pt x="173685" y="33655"/>
                  </a:lnTo>
                  <a:lnTo>
                    <a:pt x="173266" y="31864"/>
                  </a:lnTo>
                  <a:lnTo>
                    <a:pt x="171234" y="30480"/>
                  </a:lnTo>
                  <a:lnTo>
                    <a:pt x="170802" y="30289"/>
                  </a:lnTo>
                  <a:lnTo>
                    <a:pt x="170370" y="30187"/>
                  </a:lnTo>
                  <a:lnTo>
                    <a:pt x="169926" y="30111"/>
                  </a:lnTo>
                  <a:lnTo>
                    <a:pt x="169468" y="30099"/>
                  </a:lnTo>
                  <a:lnTo>
                    <a:pt x="168986" y="30187"/>
                  </a:lnTo>
                  <a:lnTo>
                    <a:pt x="168516" y="28562"/>
                  </a:lnTo>
                  <a:lnTo>
                    <a:pt x="166738" y="27470"/>
                  </a:lnTo>
                  <a:lnTo>
                    <a:pt x="164985" y="26352"/>
                  </a:lnTo>
                  <a:lnTo>
                    <a:pt x="164007" y="26606"/>
                  </a:lnTo>
                  <a:lnTo>
                    <a:pt x="163626" y="25463"/>
                  </a:lnTo>
                  <a:lnTo>
                    <a:pt x="161696" y="24422"/>
                  </a:lnTo>
                  <a:lnTo>
                    <a:pt x="159778" y="23329"/>
                  </a:lnTo>
                  <a:lnTo>
                    <a:pt x="158978" y="23571"/>
                  </a:lnTo>
                  <a:lnTo>
                    <a:pt x="158584" y="22593"/>
                  </a:lnTo>
                  <a:lnTo>
                    <a:pt x="156502" y="21590"/>
                  </a:lnTo>
                  <a:lnTo>
                    <a:pt x="155448" y="21107"/>
                  </a:lnTo>
                  <a:lnTo>
                    <a:pt x="154343" y="21005"/>
                  </a:lnTo>
                  <a:lnTo>
                    <a:pt x="153530" y="21285"/>
                  </a:lnTo>
                  <a:lnTo>
                    <a:pt x="153047" y="20205"/>
                  </a:lnTo>
                  <a:lnTo>
                    <a:pt x="150012" y="18935"/>
                  </a:lnTo>
                  <a:lnTo>
                    <a:pt x="148945" y="18923"/>
                  </a:lnTo>
                  <a:lnTo>
                    <a:pt x="148056" y="19240"/>
                  </a:lnTo>
                  <a:lnTo>
                    <a:pt x="147688" y="19392"/>
                  </a:lnTo>
                  <a:lnTo>
                    <a:pt x="147180" y="18415"/>
                  </a:lnTo>
                  <a:lnTo>
                    <a:pt x="146431" y="17741"/>
                  </a:lnTo>
                  <a:lnTo>
                    <a:pt x="144487" y="17043"/>
                  </a:lnTo>
                  <a:lnTo>
                    <a:pt x="143471" y="17068"/>
                  </a:lnTo>
                  <a:lnTo>
                    <a:pt x="142100" y="17653"/>
                  </a:lnTo>
                  <a:lnTo>
                    <a:pt x="141478" y="16586"/>
                  </a:lnTo>
                  <a:lnTo>
                    <a:pt x="140741" y="15989"/>
                  </a:lnTo>
                  <a:lnTo>
                    <a:pt x="137922" y="15125"/>
                  </a:lnTo>
                  <a:lnTo>
                    <a:pt x="136258" y="15925"/>
                  </a:lnTo>
                  <a:lnTo>
                    <a:pt x="136131" y="15709"/>
                  </a:lnTo>
                  <a:lnTo>
                    <a:pt x="135699" y="15036"/>
                  </a:lnTo>
                  <a:lnTo>
                    <a:pt x="134975" y="14516"/>
                  </a:lnTo>
                  <a:lnTo>
                    <a:pt x="132283" y="13830"/>
                  </a:lnTo>
                  <a:lnTo>
                    <a:pt x="130568" y="14757"/>
                  </a:lnTo>
                  <a:lnTo>
                    <a:pt x="130314" y="14376"/>
                  </a:lnTo>
                  <a:lnTo>
                    <a:pt x="129870" y="13779"/>
                  </a:lnTo>
                  <a:lnTo>
                    <a:pt x="129159" y="13322"/>
                  </a:lnTo>
                  <a:lnTo>
                    <a:pt x="126619" y="12801"/>
                  </a:lnTo>
                  <a:lnTo>
                    <a:pt x="125056" y="13754"/>
                  </a:lnTo>
                  <a:lnTo>
                    <a:pt x="124091" y="12534"/>
                  </a:lnTo>
                  <a:lnTo>
                    <a:pt x="122491" y="12306"/>
                  </a:lnTo>
                  <a:lnTo>
                    <a:pt x="120891" y="12065"/>
                  </a:lnTo>
                  <a:lnTo>
                    <a:pt x="119443" y="13042"/>
                  </a:lnTo>
                  <a:lnTo>
                    <a:pt x="119278" y="14478"/>
                  </a:lnTo>
                  <a:lnTo>
                    <a:pt x="119100" y="15913"/>
                  </a:lnTo>
                  <a:lnTo>
                    <a:pt x="120180" y="17272"/>
                  </a:lnTo>
                  <a:lnTo>
                    <a:pt x="123215" y="17716"/>
                  </a:lnTo>
                  <a:lnTo>
                    <a:pt x="124510" y="16852"/>
                  </a:lnTo>
                  <a:lnTo>
                    <a:pt x="125590" y="18326"/>
                  </a:lnTo>
                  <a:lnTo>
                    <a:pt x="128003" y="18808"/>
                  </a:lnTo>
                  <a:lnTo>
                    <a:pt x="128803" y="18643"/>
                  </a:lnTo>
                  <a:lnTo>
                    <a:pt x="129451" y="18262"/>
                  </a:lnTo>
                  <a:lnTo>
                    <a:pt x="129832" y="18021"/>
                  </a:lnTo>
                  <a:lnTo>
                    <a:pt x="130911" y="19659"/>
                  </a:lnTo>
                  <a:lnTo>
                    <a:pt x="132600" y="20091"/>
                  </a:lnTo>
                  <a:lnTo>
                    <a:pt x="133451" y="20294"/>
                  </a:lnTo>
                  <a:lnTo>
                    <a:pt x="134302" y="20167"/>
                  </a:lnTo>
                  <a:lnTo>
                    <a:pt x="135013" y="19786"/>
                  </a:lnTo>
                  <a:lnTo>
                    <a:pt x="135255" y="19659"/>
                  </a:lnTo>
                  <a:lnTo>
                    <a:pt x="136169" y="21234"/>
                  </a:lnTo>
                  <a:lnTo>
                    <a:pt x="138823" y="22034"/>
                  </a:lnTo>
                  <a:lnTo>
                    <a:pt x="139738" y="21945"/>
                  </a:lnTo>
                  <a:lnTo>
                    <a:pt x="140855" y="21412"/>
                  </a:lnTo>
                  <a:lnTo>
                    <a:pt x="141135" y="21920"/>
                  </a:lnTo>
                  <a:lnTo>
                    <a:pt x="141541" y="22720"/>
                  </a:lnTo>
                  <a:lnTo>
                    <a:pt x="142252" y="23380"/>
                  </a:lnTo>
                  <a:lnTo>
                    <a:pt x="144094" y="24041"/>
                  </a:lnTo>
                  <a:lnTo>
                    <a:pt x="145059" y="23990"/>
                  </a:lnTo>
                  <a:lnTo>
                    <a:pt x="145884" y="23647"/>
                  </a:lnTo>
                  <a:lnTo>
                    <a:pt x="146062" y="23571"/>
                  </a:lnTo>
                  <a:lnTo>
                    <a:pt x="146646" y="24765"/>
                  </a:lnTo>
                  <a:lnTo>
                    <a:pt x="147345" y="25501"/>
                  </a:lnTo>
                  <a:lnTo>
                    <a:pt x="150190" y="26682"/>
                  </a:lnTo>
                  <a:lnTo>
                    <a:pt x="151295" y="26289"/>
                  </a:lnTo>
                  <a:lnTo>
                    <a:pt x="151638" y="27038"/>
                  </a:lnTo>
                  <a:lnTo>
                    <a:pt x="152323" y="27863"/>
                  </a:lnTo>
                  <a:lnTo>
                    <a:pt x="153314" y="28321"/>
                  </a:lnTo>
                  <a:lnTo>
                    <a:pt x="155244" y="29260"/>
                  </a:lnTo>
                  <a:lnTo>
                    <a:pt x="156273" y="28943"/>
                  </a:lnTo>
                  <a:lnTo>
                    <a:pt x="156565" y="29654"/>
                  </a:lnTo>
                  <a:lnTo>
                    <a:pt x="158356" y="30670"/>
                  </a:lnTo>
                  <a:lnTo>
                    <a:pt x="160159" y="31648"/>
                  </a:lnTo>
                  <a:lnTo>
                    <a:pt x="161353" y="31356"/>
                  </a:lnTo>
                  <a:lnTo>
                    <a:pt x="161658" y="32194"/>
                  </a:lnTo>
                  <a:lnTo>
                    <a:pt x="163296" y="33235"/>
                  </a:lnTo>
                  <a:lnTo>
                    <a:pt x="164960" y="34251"/>
                  </a:lnTo>
                  <a:lnTo>
                    <a:pt x="166624" y="33921"/>
                  </a:lnTo>
                  <a:lnTo>
                    <a:pt x="166751" y="34378"/>
                  </a:lnTo>
                  <a:lnTo>
                    <a:pt x="166928" y="34759"/>
                  </a:lnTo>
                  <a:lnTo>
                    <a:pt x="167195" y="35102"/>
                  </a:lnTo>
                  <a:lnTo>
                    <a:pt x="167436" y="35458"/>
                  </a:lnTo>
                  <a:lnTo>
                    <a:pt x="167754" y="35788"/>
                  </a:lnTo>
                  <a:lnTo>
                    <a:pt x="169659" y="37096"/>
                  </a:lnTo>
                  <a:lnTo>
                    <a:pt x="171450" y="36830"/>
                  </a:lnTo>
                  <a:lnTo>
                    <a:pt x="171678" y="37846"/>
                  </a:lnTo>
                  <a:lnTo>
                    <a:pt x="172148" y="38557"/>
                  </a:lnTo>
                  <a:lnTo>
                    <a:pt x="172834" y="39103"/>
                  </a:lnTo>
                  <a:lnTo>
                    <a:pt x="174218" y="40157"/>
                  </a:lnTo>
                  <a:lnTo>
                    <a:pt x="176136" y="39966"/>
                  </a:lnTo>
                  <a:lnTo>
                    <a:pt x="176339" y="41160"/>
                  </a:lnTo>
                  <a:lnTo>
                    <a:pt x="176758" y="41833"/>
                  </a:lnTo>
                  <a:lnTo>
                    <a:pt x="177368" y="42379"/>
                  </a:lnTo>
                  <a:lnTo>
                    <a:pt x="178625" y="43434"/>
                  </a:lnTo>
                  <a:lnTo>
                    <a:pt x="180467" y="43332"/>
                  </a:lnTo>
                  <a:lnTo>
                    <a:pt x="180771" y="42976"/>
                  </a:lnTo>
                  <a:lnTo>
                    <a:pt x="180695" y="43307"/>
                  </a:lnTo>
                  <a:lnTo>
                    <a:pt x="180771" y="43992"/>
                  </a:lnTo>
                  <a:lnTo>
                    <a:pt x="180835" y="44691"/>
                  </a:lnTo>
                  <a:lnTo>
                    <a:pt x="181203" y="45326"/>
                  </a:lnTo>
                  <a:lnTo>
                    <a:pt x="182880" y="46913"/>
                  </a:lnTo>
                  <a:lnTo>
                    <a:pt x="184594" y="46913"/>
                  </a:lnTo>
                  <a:lnTo>
                    <a:pt x="186601" y="44805"/>
                  </a:lnTo>
                  <a:close/>
                </a:path>
                <a:path w="229235" h="88265">
                  <a:moveTo>
                    <a:pt x="189763" y="34036"/>
                  </a:moveTo>
                  <a:lnTo>
                    <a:pt x="189598" y="32664"/>
                  </a:lnTo>
                  <a:lnTo>
                    <a:pt x="188658" y="31838"/>
                  </a:lnTo>
                  <a:lnTo>
                    <a:pt x="187680" y="31038"/>
                  </a:lnTo>
                  <a:lnTo>
                    <a:pt x="186296" y="31127"/>
                  </a:lnTo>
                  <a:lnTo>
                    <a:pt x="185585" y="32016"/>
                  </a:lnTo>
                  <a:lnTo>
                    <a:pt x="184873" y="32905"/>
                  </a:lnTo>
                  <a:lnTo>
                    <a:pt x="185064" y="34226"/>
                  </a:lnTo>
                  <a:lnTo>
                    <a:pt x="186016" y="34988"/>
                  </a:lnTo>
                  <a:lnTo>
                    <a:pt x="186918" y="35801"/>
                  </a:lnTo>
                  <a:lnTo>
                    <a:pt x="188264" y="35750"/>
                  </a:lnTo>
                  <a:lnTo>
                    <a:pt x="189763" y="34036"/>
                  </a:lnTo>
                  <a:close/>
                </a:path>
                <a:path w="229235" h="88265">
                  <a:moveTo>
                    <a:pt x="190512" y="48806"/>
                  </a:moveTo>
                  <a:lnTo>
                    <a:pt x="190461" y="47180"/>
                  </a:lnTo>
                  <a:lnTo>
                    <a:pt x="189407" y="46101"/>
                  </a:lnTo>
                  <a:lnTo>
                    <a:pt x="188341" y="45046"/>
                  </a:lnTo>
                  <a:lnTo>
                    <a:pt x="186677" y="45034"/>
                  </a:lnTo>
                  <a:lnTo>
                    <a:pt x="185762" y="46012"/>
                  </a:lnTo>
                  <a:lnTo>
                    <a:pt x="184835" y="47002"/>
                  </a:lnTo>
                  <a:lnTo>
                    <a:pt x="184950" y="48577"/>
                  </a:lnTo>
                  <a:lnTo>
                    <a:pt x="185978" y="49580"/>
                  </a:lnTo>
                  <a:lnTo>
                    <a:pt x="186969" y="50609"/>
                  </a:lnTo>
                  <a:lnTo>
                    <a:pt x="188569" y="50673"/>
                  </a:lnTo>
                  <a:lnTo>
                    <a:pt x="189547" y="49745"/>
                  </a:lnTo>
                  <a:lnTo>
                    <a:pt x="190512" y="48806"/>
                  </a:lnTo>
                  <a:close/>
                </a:path>
                <a:path w="229235" h="88265">
                  <a:moveTo>
                    <a:pt x="194183" y="38214"/>
                  </a:moveTo>
                  <a:lnTo>
                    <a:pt x="194094" y="36969"/>
                  </a:lnTo>
                  <a:lnTo>
                    <a:pt x="193281" y="36182"/>
                  </a:lnTo>
                  <a:lnTo>
                    <a:pt x="192430" y="35420"/>
                  </a:lnTo>
                  <a:lnTo>
                    <a:pt x="191185" y="35445"/>
                  </a:lnTo>
                  <a:lnTo>
                    <a:pt x="190500" y="36207"/>
                  </a:lnTo>
                  <a:lnTo>
                    <a:pt x="189814" y="36969"/>
                  </a:lnTo>
                  <a:lnTo>
                    <a:pt x="189928" y="38188"/>
                  </a:lnTo>
                  <a:lnTo>
                    <a:pt x="190754" y="38912"/>
                  </a:lnTo>
                  <a:lnTo>
                    <a:pt x="191541" y="39674"/>
                  </a:lnTo>
                  <a:lnTo>
                    <a:pt x="192760" y="39700"/>
                  </a:lnTo>
                  <a:lnTo>
                    <a:pt x="193471" y="38950"/>
                  </a:lnTo>
                  <a:lnTo>
                    <a:pt x="194183" y="38214"/>
                  </a:lnTo>
                  <a:close/>
                </a:path>
                <a:path w="229235" h="88265">
                  <a:moveTo>
                    <a:pt x="194259" y="51473"/>
                  </a:moveTo>
                  <a:lnTo>
                    <a:pt x="193344" y="50431"/>
                  </a:lnTo>
                  <a:lnTo>
                    <a:pt x="192392" y="49415"/>
                  </a:lnTo>
                  <a:lnTo>
                    <a:pt x="190868" y="49326"/>
                  </a:lnTo>
                  <a:lnTo>
                    <a:pt x="189979" y="50190"/>
                  </a:lnTo>
                  <a:lnTo>
                    <a:pt x="189077" y="51066"/>
                  </a:lnTo>
                  <a:lnTo>
                    <a:pt x="189115" y="52527"/>
                  </a:lnTo>
                  <a:lnTo>
                    <a:pt x="190017" y="53492"/>
                  </a:lnTo>
                  <a:lnTo>
                    <a:pt x="190893" y="54495"/>
                  </a:lnTo>
                  <a:lnTo>
                    <a:pt x="192366" y="54635"/>
                  </a:lnTo>
                  <a:lnTo>
                    <a:pt x="194246" y="52984"/>
                  </a:lnTo>
                  <a:lnTo>
                    <a:pt x="194259" y="51473"/>
                  </a:lnTo>
                  <a:close/>
                </a:path>
                <a:path w="229235" h="88265">
                  <a:moveTo>
                    <a:pt x="197853" y="55956"/>
                  </a:moveTo>
                  <a:lnTo>
                    <a:pt x="197053" y="54952"/>
                  </a:lnTo>
                  <a:lnTo>
                    <a:pt x="196227" y="53987"/>
                  </a:lnTo>
                  <a:lnTo>
                    <a:pt x="194843" y="53835"/>
                  </a:lnTo>
                  <a:lnTo>
                    <a:pt x="193979" y="54584"/>
                  </a:lnTo>
                  <a:lnTo>
                    <a:pt x="193116" y="55346"/>
                  </a:lnTo>
                  <a:lnTo>
                    <a:pt x="193078" y="56692"/>
                  </a:lnTo>
                  <a:lnTo>
                    <a:pt x="193865" y="57619"/>
                  </a:lnTo>
                  <a:lnTo>
                    <a:pt x="194627" y="58572"/>
                  </a:lnTo>
                  <a:lnTo>
                    <a:pt x="195973" y="58762"/>
                  </a:lnTo>
                  <a:lnTo>
                    <a:pt x="197764" y="57340"/>
                  </a:lnTo>
                  <a:lnTo>
                    <a:pt x="197853" y="55956"/>
                  </a:lnTo>
                  <a:close/>
                </a:path>
                <a:path w="229235" h="88265">
                  <a:moveTo>
                    <a:pt x="201218" y="60579"/>
                  </a:moveTo>
                  <a:lnTo>
                    <a:pt x="200545" y="59639"/>
                  </a:lnTo>
                  <a:lnTo>
                    <a:pt x="199834" y="58724"/>
                  </a:lnTo>
                  <a:lnTo>
                    <a:pt x="198577" y="58521"/>
                  </a:lnTo>
                  <a:lnTo>
                    <a:pt x="197751" y="59169"/>
                  </a:lnTo>
                  <a:lnTo>
                    <a:pt x="196926" y="59817"/>
                  </a:lnTo>
                  <a:lnTo>
                    <a:pt x="196824" y="61048"/>
                  </a:lnTo>
                  <a:lnTo>
                    <a:pt x="197510" y="61925"/>
                  </a:lnTo>
                  <a:lnTo>
                    <a:pt x="198170" y="62839"/>
                  </a:lnTo>
                  <a:lnTo>
                    <a:pt x="199377" y="63068"/>
                  </a:lnTo>
                  <a:lnTo>
                    <a:pt x="201079" y="61849"/>
                  </a:lnTo>
                  <a:lnTo>
                    <a:pt x="201218" y="60579"/>
                  </a:lnTo>
                  <a:close/>
                </a:path>
                <a:path w="229235" h="88265">
                  <a:moveTo>
                    <a:pt x="204355" y="65354"/>
                  </a:moveTo>
                  <a:lnTo>
                    <a:pt x="203796" y="64477"/>
                  </a:lnTo>
                  <a:lnTo>
                    <a:pt x="203187" y="63627"/>
                  </a:lnTo>
                  <a:lnTo>
                    <a:pt x="202069" y="63385"/>
                  </a:lnTo>
                  <a:lnTo>
                    <a:pt x="201295" y="63931"/>
                  </a:lnTo>
                  <a:lnTo>
                    <a:pt x="200520" y="64477"/>
                  </a:lnTo>
                  <a:lnTo>
                    <a:pt x="200380" y="65582"/>
                  </a:lnTo>
                  <a:lnTo>
                    <a:pt x="200964" y="66408"/>
                  </a:lnTo>
                  <a:lnTo>
                    <a:pt x="201510" y="67259"/>
                  </a:lnTo>
                  <a:lnTo>
                    <a:pt x="202590" y="67525"/>
                  </a:lnTo>
                  <a:lnTo>
                    <a:pt x="204177" y="66484"/>
                  </a:lnTo>
                  <a:lnTo>
                    <a:pt x="204355" y="65354"/>
                  </a:lnTo>
                  <a:close/>
                </a:path>
                <a:path w="229235" h="88265">
                  <a:moveTo>
                    <a:pt x="210921" y="56210"/>
                  </a:moveTo>
                  <a:lnTo>
                    <a:pt x="210273" y="55283"/>
                  </a:lnTo>
                  <a:lnTo>
                    <a:pt x="209600" y="54368"/>
                  </a:lnTo>
                  <a:lnTo>
                    <a:pt x="208356" y="54152"/>
                  </a:lnTo>
                  <a:lnTo>
                    <a:pt x="206717" y="55384"/>
                  </a:lnTo>
                  <a:lnTo>
                    <a:pt x="206616" y="56591"/>
                  </a:lnTo>
                  <a:lnTo>
                    <a:pt x="207264" y="57480"/>
                  </a:lnTo>
                  <a:lnTo>
                    <a:pt x="207886" y="58381"/>
                  </a:lnTo>
                  <a:lnTo>
                    <a:pt x="209080" y="58623"/>
                  </a:lnTo>
                  <a:lnTo>
                    <a:pt x="209918" y="58039"/>
                  </a:lnTo>
                  <a:lnTo>
                    <a:pt x="210756" y="57454"/>
                  </a:lnTo>
                  <a:lnTo>
                    <a:pt x="210921" y="56210"/>
                  </a:lnTo>
                  <a:close/>
                </a:path>
                <a:path w="229235" h="88265">
                  <a:moveTo>
                    <a:pt x="214706" y="61442"/>
                  </a:moveTo>
                  <a:lnTo>
                    <a:pt x="214033" y="60375"/>
                  </a:lnTo>
                  <a:lnTo>
                    <a:pt x="213334" y="59334"/>
                  </a:lnTo>
                  <a:lnTo>
                    <a:pt x="211975" y="59029"/>
                  </a:lnTo>
                  <a:lnTo>
                    <a:pt x="210096" y="60312"/>
                  </a:lnTo>
                  <a:lnTo>
                    <a:pt x="209918" y="61633"/>
                  </a:lnTo>
                  <a:lnTo>
                    <a:pt x="210591" y="62649"/>
                  </a:lnTo>
                  <a:lnTo>
                    <a:pt x="211239" y="63677"/>
                  </a:lnTo>
                  <a:lnTo>
                    <a:pt x="212534" y="64020"/>
                  </a:lnTo>
                  <a:lnTo>
                    <a:pt x="213499" y="63411"/>
                  </a:lnTo>
                  <a:lnTo>
                    <a:pt x="214464" y="62801"/>
                  </a:lnTo>
                  <a:lnTo>
                    <a:pt x="214706" y="61442"/>
                  </a:lnTo>
                  <a:close/>
                </a:path>
                <a:path w="229235" h="88265">
                  <a:moveTo>
                    <a:pt x="215455" y="86106"/>
                  </a:moveTo>
                  <a:lnTo>
                    <a:pt x="215074" y="85128"/>
                  </a:lnTo>
                  <a:lnTo>
                    <a:pt x="214655" y="84162"/>
                  </a:lnTo>
                  <a:lnTo>
                    <a:pt x="213588" y="83718"/>
                  </a:lnTo>
                  <a:lnTo>
                    <a:pt x="211861" y="84493"/>
                  </a:lnTo>
                  <a:lnTo>
                    <a:pt x="211518" y="85534"/>
                  </a:lnTo>
                  <a:lnTo>
                    <a:pt x="211924" y="86474"/>
                  </a:lnTo>
                  <a:lnTo>
                    <a:pt x="212293" y="87414"/>
                  </a:lnTo>
                  <a:lnTo>
                    <a:pt x="213309" y="87884"/>
                  </a:lnTo>
                  <a:lnTo>
                    <a:pt x="214185" y="87528"/>
                  </a:lnTo>
                  <a:lnTo>
                    <a:pt x="215061" y="87172"/>
                  </a:lnTo>
                  <a:lnTo>
                    <a:pt x="215455" y="86106"/>
                  </a:lnTo>
                  <a:close/>
                </a:path>
                <a:path w="229235" h="88265">
                  <a:moveTo>
                    <a:pt x="218236" y="66865"/>
                  </a:moveTo>
                  <a:lnTo>
                    <a:pt x="217551" y="65659"/>
                  </a:lnTo>
                  <a:lnTo>
                    <a:pt x="216852" y="64465"/>
                  </a:lnTo>
                  <a:lnTo>
                    <a:pt x="215379" y="64071"/>
                  </a:lnTo>
                  <a:lnTo>
                    <a:pt x="213258" y="65379"/>
                  </a:lnTo>
                  <a:lnTo>
                    <a:pt x="212991" y="66814"/>
                  </a:lnTo>
                  <a:lnTo>
                    <a:pt x="213664" y="67957"/>
                  </a:lnTo>
                  <a:lnTo>
                    <a:pt x="214312" y="69113"/>
                  </a:lnTo>
                  <a:lnTo>
                    <a:pt x="215722" y="69557"/>
                  </a:lnTo>
                  <a:lnTo>
                    <a:pt x="216814" y="68948"/>
                  </a:lnTo>
                  <a:lnTo>
                    <a:pt x="217906" y="68338"/>
                  </a:lnTo>
                  <a:lnTo>
                    <a:pt x="218236" y="66865"/>
                  </a:lnTo>
                  <a:close/>
                </a:path>
                <a:path w="229235" h="88265">
                  <a:moveTo>
                    <a:pt x="221500" y="72453"/>
                  </a:moveTo>
                  <a:lnTo>
                    <a:pt x="220827" y="71107"/>
                  </a:lnTo>
                  <a:lnTo>
                    <a:pt x="220129" y="69773"/>
                  </a:lnTo>
                  <a:lnTo>
                    <a:pt x="218541" y="69253"/>
                  </a:lnTo>
                  <a:lnTo>
                    <a:pt x="216166" y="70586"/>
                  </a:lnTo>
                  <a:lnTo>
                    <a:pt x="215811" y="72123"/>
                  </a:lnTo>
                  <a:lnTo>
                    <a:pt x="216484" y="73393"/>
                  </a:lnTo>
                  <a:lnTo>
                    <a:pt x="217119" y="74688"/>
                  </a:lnTo>
                  <a:lnTo>
                    <a:pt x="218630" y="75234"/>
                  </a:lnTo>
                  <a:lnTo>
                    <a:pt x="219849" y="74637"/>
                  </a:lnTo>
                  <a:lnTo>
                    <a:pt x="221068" y="74041"/>
                  </a:lnTo>
                  <a:lnTo>
                    <a:pt x="221500" y="72453"/>
                  </a:lnTo>
                  <a:close/>
                </a:path>
                <a:path w="229235" h="88265">
                  <a:moveTo>
                    <a:pt x="224497" y="78206"/>
                  </a:moveTo>
                  <a:lnTo>
                    <a:pt x="223824" y="76708"/>
                  </a:lnTo>
                  <a:lnTo>
                    <a:pt x="223139" y="75234"/>
                  </a:lnTo>
                  <a:lnTo>
                    <a:pt x="221449" y="74599"/>
                  </a:lnTo>
                  <a:lnTo>
                    <a:pt x="218821" y="75907"/>
                  </a:lnTo>
                  <a:lnTo>
                    <a:pt x="218363" y="77558"/>
                  </a:lnTo>
                  <a:lnTo>
                    <a:pt x="219011" y="78968"/>
                  </a:lnTo>
                  <a:lnTo>
                    <a:pt x="219646" y="80391"/>
                  </a:lnTo>
                  <a:lnTo>
                    <a:pt x="221246" y="81064"/>
                  </a:lnTo>
                  <a:lnTo>
                    <a:pt x="222592" y="80479"/>
                  </a:lnTo>
                  <a:lnTo>
                    <a:pt x="223939" y="79895"/>
                  </a:lnTo>
                  <a:lnTo>
                    <a:pt x="224497" y="78206"/>
                  </a:lnTo>
                  <a:close/>
                </a:path>
                <a:path w="229235" h="88265">
                  <a:moveTo>
                    <a:pt x="228638" y="87236"/>
                  </a:moveTo>
                  <a:lnTo>
                    <a:pt x="228396" y="86588"/>
                  </a:lnTo>
                  <a:lnTo>
                    <a:pt x="226593" y="85712"/>
                  </a:lnTo>
                  <a:lnTo>
                    <a:pt x="227215" y="84112"/>
                  </a:lnTo>
                  <a:lnTo>
                    <a:pt x="226580" y="82473"/>
                  </a:lnTo>
                  <a:lnTo>
                    <a:pt x="225907" y="80848"/>
                  </a:lnTo>
                  <a:lnTo>
                    <a:pt x="224129" y="80073"/>
                  </a:lnTo>
                  <a:lnTo>
                    <a:pt x="221246" y="81356"/>
                  </a:lnTo>
                  <a:lnTo>
                    <a:pt x="220662" y="83096"/>
                  </a:lnTo>
                  <a:lnTo>
                    <a:pt x="221297" y="84632"/>
                  </a:lnTo>
                  <a:lnTo>
                    <a:pt x="221894" y="86194"/>
                  </a:lnTo>
                  <a:lnTo>
                    <a:pt x="223393" y="86918"/>
                  </a:lnTo>
                  <a:lnTo>
                    <a:pt x="223278" y="87236"/>
                  </a:lnTo>
                  <a:lnTo>
                    <a:pt x="228638" y="8723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-2349" y="6736549"/>
              <a:ext cx="255270" cy="99695"/>
            </a:xfrm>
            <a:custGeom>
              <a:avLst/>
              <a:gdLst/>
              <a:ahLst/>
              <a:cxnLst/>
              <a:rect l="l" t="t" r="r" b="b"/>
              <a:pathLst>
                <a:path w="255270" h="99695">
                  <a:moveTo>
                    <a:pt x="3987" y="51155"/>
                  </a:moveTo>
                  <a:lnTo>
                    <a:pt x="3975" y="49530"/>
                  </a:lnTo>
                  <a:lnTo>
                    <a:pt x="2984" y="48602"/>
                  </a:lnTo>
                  <a:lnTo>
                    <a:pt x="2349" y="47980"/>
                  </a:lnTo>
                  <a:lnTo>
                    <a:pt x="2349" y="52959"/>
                  </a:lnTo>
                  <a:lnTo>
                    <a:pt x="3987" y="51155"/>
                  </a:lnTo>
                  <a:close/>
                </a:path>
                <a:path w="255270" h="99695">
                  <a:moveTo>
                    <a:pt x="8445" y="44831"/>
                  </a:moveTo>
                  <a:lnTo>
                    <a:pt x="7581" y="43942"/>
                  </a:lnTo>
                  <a:lnTo>
                    <a:pt x="6731" y="43040"/>
                  </a:lnTo>
                  <a:lnTo>
                    <a:pt x="5257" y="43103"/>
                  </a:lnTo>
                  <a:lnTo>
                    <a:pt x="4292" y="44081"/>
                  </a:lnTo>
                  <a:lnTo>
                    <a:pt x="3314" y="45046"/>
                  </a:lnTo>
                  <a:lnTo>
                    <a:pt x="3263" y="46532"/>
                  </a:lnTo>
                  <a:lnTo>
                    <a:pt x="4152" y="47383"/>
                  </a:lnTo>
                  <a:lnTo>
                    <a:pt x="5041" y="48234"/>
                  </a:lnTo>
                  <a:lnTo>
                    <a:pt x="6527" y="48171"/>
                  </a:lnTo>
                  <a:lnTo>
                    <a:pt x="8382" y="46304"/>
                  </a:lnTo>
                  <a:lnTo>
                    <a:pt x="8445" y="44831"/>
                  </a:lnTo>
                  <a:close/>
                </a:path>
                <a:path w="255270" h="99695">
                  <a:moveTo>
                    <a:pt x="13131" y="40347"/>
                  </a:moveTo>
                  <a:lnTo>
                    <a:pt x="11658" y="38658"/>
                  </a:lnTo>
                  <a:lnTo>
                    <a:pt x="10325" y="38658"/>
                  </a:lnTo>
                  <a:lnTo>
                    <a:pt x="8496" y="40322"/>
                  </a:lnTo>
                  <a:lnTo>
                    <a:pt x="8382" y="41656"/>
                  </a:lnTo>
                  <a:lnTo>
                    <a:pt x="9144" y="42468"/>
                  </a:lnTo>
                  <a:lnTo>
                    <a:pt x="9906" y="43281"/>
                  </a:lnTo>
                  <a:lnTo>
                    <a:pt x="11252" y="43294"/>
                  </a:lnTo>
                  <a:lnTo>
                    <a:pt x="12128" y="42481"/>
                  </a:lnTo>
                  <a:lnTo>
                    <a:pt x="13017" y="41681"/>
                  </a:lnTo>
                  <a:lnTo>
                    <a:pt x="13131" y="40347"/>
                  </a:lnTo>
                  <a:close/>
                </a:path>
                <a:path w="255270" h="99695">
                  <a:moveTo>
                    <a:pt x="20015" y="49555"/>
                  </a:moveTo>
                  <a:lnTo>
                    <a:pt x="17932" y="47193"/>
                  </a:lnTo>
                  <a:lnTo>
                    <a:pt x="16040" y="47205"/>
                  </a:lnTo>
                  <a:lnTo>
                    <a:pt x="13474" y="49618"/>
                  </a:lnTo>
                  <a:lnTo>
                    <a:pt x="13347" y="51282"/>
                  </a:lnTo>
                  <a:lnTo>
                    <a:pt x="11379" y="51384"/>
                  </a:lnTo>
                  <a:lnTo>
                    <a:pt x="8750" y="54089"/>
                  </a:lnTo>
                  <a:lnTo>
                    <a:pt x="8699" y="55600"/>
                  </a:lnTo>
                  <a:lnTo>
                    <a:pt x="6896" y="55778"/>
                  </a:lnTo>
                  <a:lnTo>
                    <a:pt x="4254" y="58801"/>
                  </a:lnTo>
                  <a:lnTo>
                    <a:pt x="4279" y="60515"/>
                  </a:lnTo>
                  <a:lnTo>
                    <a:pt x="2882" y="60718"/>
                  </a:lnTo>
                  <a:lnTo>
                    <a:pt x="1993" y="61226"/>
                  </a:lnTo>
                  <a:lnTo>
                    <a:pt x="1320" y="62052"/>
                  </a:lnTo>
                  <a:lnTo>
                    <a:pt x="0" y="63728"/>
                  </a:lnTo>
                  <a:lnTo>
                    <a:pt x="152" y="66001"/>
                  </a:lnTo>
                  <a:lnTo>
                    <a:pt x="1701" y="67157"/>
                  </a:lnTo>
                  <a:lnTo>
                    <a:pt x="2349" y="67652"/>
                  </a:lnTo>
                  <a:lnTo>
                    <a:pt x="2349" y="72504"/>
                  </a:lnTo>
                  <a:lnTo>
                    <a:pt x="3822" y="70446"/>
                  </a:lnTo>
                  <a:lnTo>
                    <a:pt x="4051" y="69430"/>
                  </a:lnTo>
                  <a:lnTo>
                    <a:pt x="3898" y="68173"/>
                  </a:lnTo>
                  <a:lnTo>
                    <a:pt x="5461" y="67932"/>
                  </a:lnTo>
                  <a:lnTo>
                    <a:pt x="7327" y="65582"/>
                  </a:lnTo>
                  <a:lnTo>
                    <a:pt x="7607" y="64617"/>
                  </a:lnTo>
                  <a:lnTo>
                    <a:pt x="7531" y="63703"/>
                  </a:lnTo>
                  <a:lnTo>
                    <a:pt x="7493" y="63195"/>
                  </a:lnTo>
                  <a:lnTo>
                    <a:pt x="9207" y="63017"/>
                  </a:lnTo>
                  <a:lnTo>
                    <a:pt x="11696" y="60159"/>
                  </a:lnTo>
                  <a:lnTo>
                    <a:pt x="11658" y="58369"/>
                  </a:lnTo>
                  <a:lnTo>
                    <a:pt x="13208" y="58280"/>
                  </a:lnTo>
                  <a:lnTo>
                    <a:pt x="15684" y="55714"/>
                  </a:lnTo>
                  <a:lnTo>
                    <a:pt x="15709" y="53733"/>
                  </a:lnTo>
                  <a:lnTo>
                    <a:pt x="17437" y="53721"/>
                  </a:lnTo>
                  <a:lnTo>
                    <a:pt x="19875" y="51435"/>
                  </a:lnTo>
                  <a:lnTo>
                    <a:pt x="20015" y="49555"/>
                  </a:lnTo>
                  <a:close/>
                </a:path>
                <a:path w="255270" h="99695">
                  <a:moveTo>
                    <a:pt x="24485" y="45618"/>
                  </a:moveTo>
                  <a:lnTo>
                    <a:pt x="22644" y="43332"/>
                  </a:lnTo>
                  <a:lnTo>
                    <a:pt x="20891" y="43256"/>
                  </a:lnTo>
                  <a:lnTo>
                    <a:pt x="18402" y="45364"/>
                  </a:lnTo>
                  <a:lnTo>
                    <a:pt x="18186" y="47117"/>
                  </a:lnTo>
                  <a:lnTo>
                    <a:pt x="19164" y="48209"/>
                  </a:lnTo>
                  <a:lnTo>
                    <a:pt x="20142" y="49301"/>
                  </a:lnTo>
                  <a:lnTo>
                    <a:pt x="21894" y="49377"/>
                  </a:lnTo>
                  <a:lnTo>
                    <a:pt x="23075" y="48361"/>
                  </a:lnTo>
                  <a:lnTo>
                    <a:pt x="24269" y="47358"/>
                  </a:lnTo>
                  <a:lnTo>
                    <a:pt x="24485" y="45618"/>
                  </a:lnTo>
                  <a:close/>
                </a:path>
                <a:path w="255270" h="99695">
                  <a:moveTo>
                    <a:pt x="29133" y="41897"/>
                  </a:moveTo>
                  <a:lnTo>
                    <a:pt x="27533" y="39700"/>
                  </a:lnTo>
                  <a:lnTo>
                    <a:pt x="25920" y="39560"/>
                  </a:lnTo>
                  <a:lnTo>
                    <a:pt x="23533" y="41402"/>
                  </a:lnTo>
                  <a:lnTo>
                    <a:pt x="23253" y="43002"/>
                  </a:lnTo>
                  <a:lnTo>
                    <a:pt x="24104" y="44056"/>
                  </a:lnTo>
                  <a:lnTo>
                    <a:pt x="24955" y="45110"/>
                  </a:lnTo>
                  <a:lnTo>
                    <a:pt x="26568" y="45262"/>
                  </a:lnTo>
                  <a:lnTo>
                    <a:pt x="28854" y="43497"/>
                  </a:lnTo>
                  <a:lnTo>
                    <a:pt x="29133" y="41897"/>
                  </a:lnTo>
                  <a:close/>
                </a:path>
                <a:path w="255270" h="99695">
                  <a:moveTo>
                    <a:pt x="33959" y="38392"/>
                  </a:moveTo>
                  <a:lnTo>
                    <a:pt x="32575" y="36309"/>
                  </a:lnTo>
                  <a:lnTo>
                    <a:pt x="31102" y="36106"/>
                  </a:lnTo>
                  <a:lnTo>
                    <a:pt x="28829" y="37693"/>
                  </a:lnTo>
                  <a:lnTo>
                    <a:pt x="28498" y="39154"/>
                  </a:lnTo>
                  <a:lnTo>
                    <a:pt x="29235" y="40157"/>
                  </a:lnTo>
                  <a:lnTo>
                    <a:pt x="29972" y="41160"/>
                  </a:lnTo>
                  <a:lnTo>
                    <a:pt x="31445" y="41363"/>
                  </a:lnTo>
                  <a:lnTo>
                    <a:pt x="33629" y="39852"/>
                  </a:lnTo>
                  <a:lnTo>
                    <a:pt x="33959" y="38392"/>
                  </a:lnTo>
                  <a:close/>
                </a:path>
                <a:path w="255270" h="99695">
                  <a:moveTo>
                    <a:pt x="35166" y="24422"/>
                  </a:moveTo>
                  <a:lnTo>
                    <a:pt x="34607" y="23456"/>
                  </a:lnTo>
                  <a:lnTo>
                    <a:pt x="34048" y="22491"/>
                  </a:lnTo>
                  <a:lnTo>
                    <a:pt x="32740" y="22225"/>
                  </a:lnTo>
                  <a:lnTo>
                    <a:pt x="30632" y="23520"/>
                  </a:lnTo>
                  <a:lnTo>
                    <a:pt x="30264" y="24803"/>
                  </a:lnTo>
                  <a:lnTo>
                    <a:pt x="30848" y="25742"/>
                  </a:lnTo>
                  <a:lnTo>
                    <a:pt x="31457" y="26695"/>
                  </a:lnTo>
                  <a:lnTo>
                    <a:pt x="32753" y="26962"/>
                  </a:lnTo>
                  <a:lnTo>
                    <a:pt x="33782" y="26339"/>
                  </a:lnTo>
                  <a:lnTo>
                    <a:pt x="34798" y="25704"/>
                  </a:lnTo>
                  <a:lnTo>
                    <a:pt x="35166" y="24422"/>
                  </a:lnTo>
                  <a:close/>
                </a:path>
                <a:path w="255270" h="99695">
                  <a:moveTo>
                    <a:pt x="38950" y="35102"/>
                  </a:moveTo>
                  <a:lnTo>
                    <a:pt x="37782" y="33147"/>
                  </a:lnTo>
                  <a:lnTo>
                    <a:pt x="36436" y="32893"/>
                  </a:lnTo>
                  <a:lnTo>
                    <a:pt x="34302" y="34239"/>
                  </a:lnTo>
                  <a:lnTo>
                    <a:pt x="33947" y="35547"/>
                  </a:lnTo>
                  <a:lnTo>
                    <a:pt x="34569" y="36499"/>
                  </a:lnTo>
                  <a:lnTo>
                    <a:pt x="35191" y="37452"/>
                  </a:lnTo>
                  <a:lnTo>
                    <a:pt x="36525" y="37706"/>
                  </a:lnTo>
                  <a:lnTo>
                    <a:pt x="37566" y="37058"/>
                  </a:lnTo>
                  <a:lnTo>
                    <a:pt x="38582" y="36410"/>
                  </a:lnTo>
                  <a:lnTo>
                    <a:pt x="38950" y="35102"/>
                  </a:lnTo>
                  <a:close/>
                </a:path>
                <a:path w="255270" h="99695">
                  <a:moveTo>
                    <a:pt x="41300" y="21183"/>
                  </a:moveTo>
                  <a:lnTo>
                    <a:pt x="40741" y="20078"/>
                  </a:lnTo>
                  <a:lnTo>
                    <a:pt x="40182" y="18973"/>
                  </a:lnTo>
                  <a:lnTo>
                    <a:pt x="38747" y="18618"/>
                  </a:lnTo>
                  <a:lnTo>
                    <a:pt x="36334" y="19939"/>
                  </a:lnTo>
                  <a:lnTo>
                    <a:pt x="35864" y="21336"/>
                  </a:lnTo>
                  <a:lnTo>
                    <a:pt x="37084" y="23482"/>
                  </a:lnTo>
                  <a:lnTo>
                    <a:pt x="38519" y="23850"/>
                  </a:lnTo>
                  <a:lnTo>
                    <a:pt x="40830" y="22580"/>
                  </a:lnTo>
                  <a:lnTo>
                    <a:pt x="41300" y="21183"/>
                  </a:lnTo>
                  <a:close/>
                </a:path>
                <a:path w="255270" h="99695">
                  <a:moveTo>
                    <a:pt x="44069" y="32042"/>
                  </a:moveTo>
                  <a:lnTo>
                    <a:pt x="43091" y="30226"/>
                  </a:lnTo>
                  <a:lnTo>
                    <a:pt x="41897" y="29946"/>
                  </a:lnTo>
                  <a:lnTo>
                    <a:pt x="39916" y="31064"/>
                  </a:lnTo>
                  <a:lnTo>
                    <a:pt x="39535" y="32232"/>
                  </a:lnTo>
                  <a:lnTo>
                    <a:pt x="40055" y="33121"/>
                  </a:lnTo>
                  <a:lnTo>
                    <a:pt x="40576" y="34010"/>
                  </a:lnTo>
                  <a:lnTo>
                    <a:pt x="41770" y="34290"/>
                  </a:lnTo>
                  <a:lnTo>
                    <a:pt x="43688" y="33210"/>
                  </a:lnTo>
                  <a:lnTo>
                    <a:pt x="44069" y="32042"/>
                  </a:lnTo>
                  <a:close/>
                </a:path>
                <a:path w="255270" h="99695">
                  <a:moveTo>
                    <a:pt x="47612" y="18224"/>
                  </a:moveTo>
                  <a:lnTo>
                    <a:pt x="47053" y="16992"/>
                  </a:lnTo>
                  <a:lnTo>
                    <a:pt x="46494" y="15760"/>
                  </a:lnTo>
                  <a:lnTo>
                    <a:pt x="44945" y="15290"/>
                  </a:lnTo>
                  <a:lnTo>
                    <a:pt x="43586" y="15938"/>
                  </a:lnTo>
                  <a:lnTo>
                    <a:pt x="42240" y="16598"/>
                  </a:lnTo>
                  <a:lnTo>
                    <a:pt x="41643" y="18110"/>
                  </a:lnTo>
                  <a:lnTo>
                    <a:pt x="42862" y="20535"/>
                  </a:lnTo>
                  <a:lnTo>
                    <a:pt x="44411" y="21005"/>
                  </a:lnTo>
                  <a:lnTo>
                    <a:pt x="47015" y="19735"/>
                  </a:lnTo>
                  <a:lnTo>
                    <a:pt x="47612" y="18224"/>
                  </a:lnTo>
                  <a:close/>
                </a:path>
                <a:path w="255270" h="99695">
                  <a:moveTo>
                    <a:pt x="54038" y="15608"/>
                  </a:moveTo>
                  <a:lnTo>
                    <a:pt x="53505" y="14249"/>
                  </a:lnTo>
                  <a:lnTo>
                    <a:pt x="52959" y="12865"/>
                  </a:lnTo>
                  <a:lnTo>
                    <a:pt x="51308" y="12280"/>
                  </a:lnTo>
                  <a:lnTo>
                    <a:pt x="48285" y="13563"/>
                  </a:lnTo>
                  <a:lnTo>
                    <a:pt x="47561" y="15176"/>
                  </a:lnTo>
                  <a:lnTo>
                    <a:pt x="48768" y="17868"/>
                  </a:lnTo>
                  <a:lnTo>
                    <a:pt x="50431" y="18453"/>
                  </a:lnTo>
                  <a:lnTo>
                    <a:pt x="53314" y="17233"/>
                  </a:lnTo>
                  <a:lnTo>
                    <a:pt x="54038" y="15608"/>
                  </a:lnTo>
                  <a:close/>
                </a:path>
                <a:path w="255270" h="99695">
                  <a:moveTo>
                    <a:pt x="60591" y="13309"/>
                  </a:moveTo>
                  <a:lnTo>
                    <a:pt x="60096" y="11823"/>
                  </a:lnTo>
                  <a:lnTo>
                    <a:pt x="59588" y="10287"/>
                  </a:lnTo>
                  <a:lnTo>
                    <a:pt x="57823" y="9575"/>
                  </a:lnTo>
                  <a:lnTo>
                    <a:pt x="54495" y="10807"/>
                  </a:lnTo>
                  <a:lnTo>
                    <a:pt x="53619" y="12509"/>
                  </a:lnTo>
                  <a:lnTo>
                    <a:pt x="54787" y="15468"/>
                  </a:lnTo>
                  <a:lnTo>
                    <a:pt x="56553" y="16192"/>
                  </a:lnTo>
                  <a:lnTo>
                    <a:pt x="59728" y="15024"/>
                  </a:lnTo>
                  <a:lnTo>
                    <a:pt x="60591" y="13309"/>
                  </a:lnTo>
                  <a:close/>
                </a:path>
                <a:path w="255270" h="99695">
                  <a:moveTo>
                    <a:pt x="67119" y="22339"/>
                  </a:moveTo>
                  <a:lnTo>
                    <a:pt x="66814" y="21361"/>
                  </a:lnTo>
                  <a:lnTo>
                    <a:pt x="66509" y="20383"/>
                  </a:lnTo>
                  <a:lnTo>
                    <a:pt x="65392" y="19875"/>
                  </a:lnTo>
                  <a:lnTo>
                    <a:pt x="63233" y="20586"/>
                  </a:lnTo>
                  <a:lnTo>
                    <a:pt x="62636" y="21666"/>
                  </a:lnTo>
                  <a:lnTo>
                    <a:pt x="62979" y="22631"/>
                  </a:lnTo>
                  <a:lnTo>
                    <a:pt x="63309" y="23609"/>
                  </a:lnTo>
                  <a:lnTo>
                    <a:pt x="64439" y="24117"/>
                  </a:lnTo>
                  <a:lnTo>
                    <a:pt x="66509" y="23418"/>
                  </a:lnTo>
                  <a:lnTo>
                    <a:pt x="67119" y="22339"/>
                  </a:lnTo>
                  <a:close/>
                </a:path>
                <a:path w="255270" h="99695">
                  <a:moveTo>
                    <a:pt x="73304" y="20701"/>
                  </a:moveTo>
                  <a:lnTo>
                    <a:pt x="73025" y="19596"/>
                  </a:lnTo>
                  <a:lnTo>
                    <a:pt x="72745" y="18491"/>
                  </a:lnTo>
                  <a:lnTo>
                    <a:pt x="71539" y="17868"/>
                  </a:lnTo>
                  <a:lnTo>
                    <a:pt x="69113" y="18554"/>
                  </a:lnTo>
                  <a:lnTo>
                    <a:pt x="68389" y="19710"/>
                  </a:lnTo>
                  <a:lnTo>
                    <a:pt x="68719" y="20802"/>
                  </a:lnTo>
                  <a:lnTo>
                    <a:pt x="69037" y="21894"/>
                  </a:lnTo>
                  <a:lnTo>
                    <a:pt x="70243" y="22517"/>
                  </a:lnTo>
                  <a:lnTo>
                    <a:pt x="72580" y="21856"/>
                  </a:lnTo>
                  <a:lnTo>
                    <a:pt x="73304" y="20701"/>
                  </a:lnTo>
                  <a:close/>
                </a:path>
                <a:path w="255270" h="99695">
                  <a:moveTo>
                    <a:pt x="79552" y="19354"/>
                  </a:moveTo>
                  <a:lnTo>
                    <a:pt x="79311" y="18135"/>
                  </a:lnTo>
                  <a:lnTo>
                    <a:pt x="79070" y="16916"/>
                  </a:lnTo>
                  <a:lnTo>
                    <a:pt x="77774" y="16167"/>
                  </a:lnTo>
                  <a:lnTo>
                    <a:pt x="76428" y="16484"/>
                  </a:lnTo>
                  <a:lnTo>
                    <a:pt x="75082" y="16789"/>
                  </a:lnTo>
                  <a:lnTo>
                    <a:pt x="74231" y="18021"/>
                  </a:lnTo>
                  <a:lnTo>
                    <a:pt x="74523" y="19227"/>
                  </a:lnTo>
                  <a:lnTo>
                    <a:pt x="74828" y="20434"/>
                  </a:lnTo>
                  <a:lnTo>
                    <a:pt x="76123" y="21183"/>
                  </a:lnTo>
                  <a:lnTo>
                    <a:pt x="78701" y="20586"/>
                  </a:lnTo>
                  <a:lnTo>
                    <a:pt x="79552" y="19354"/>
                  </a:lnTo>
                  <a:close/>
                </a:path>
                <a:path w="255270" h="99695">
                  <a:moveTo>
                    <a:pt x="85864" y="18338"/>
                  </a:moveTo>
                  <a:lnTo>
                    <a:pt x="85661" y="17005"/>
                  </a:lnTo>
                  <a:lnTo>
                    <a:pt x="85458" y="15646"/>
                  </a:lnTo>
                  <a:lnTo>
                    <a:pt x="84099" y="14782"/>
                  </a:lnTo>
                  <a:lnTo>
                    <a:pt x="81127" y="15316"/>
                  </a:lnTo>
                  <a:lnTo>
                    <a:pt x="80137" y="16598"/>
                  </a:lnTo>
                  <a:lnTo>
                    <a:pt x="80670" y="19265"/>
                  </a:lnTo>
                  <a:lnTo>
                    <a:pt x="82029" y="20142"/>
                  </a:lnTo>
                  <a:lnTo>
                    <a:pt x="84874" y="19634"/>
                  </a:lnTo>
                  <a:lnTo>
                    <a:pt x="85864" y="18338"/>
                  </a:lnTo>
                  <a:close/>
                </a:path>
                <a:path w="255270" h="99695">
                  <a:moveTo>
                    <a:pt x="92202" y="17640"/>
                  </a:moveTo>
                  <a:lnTo>
                    <a:pt x="92062" y="16205"/>
                  </a:lnTo>
                  <a:lnTo>
                    <a:pt x="91922" y="14719"/>
                  </a:lnTo>
                  <a:lnTo>
                    <a:pt x="90487" y="13716"/>
                  </a:lnTo>
                  <a:lnTo>
                    <a:pt x="87249" y="14135"/>
                  </a:lnTo>
                  <a:lnTo>
                    <a:pt x="86118" y="15481"/>
                  </a:lnTo>
                  <a:lnTo>
                    <a:pt x="86550" y="18376"/>
                  </a:lnTo>
                  <a:lnTo>
                    <a:pt x="87985" y="19392"/>
                  </a:lnTo>
                  <a:lnTo>
                    <a:pt x="89522" y="19189"/>
                  </a:lnTo>
                  <a:lnTo>
                    <a:pt x="91071" y="18999"/>
                  </a:lnTo>
                  <a:lnTo>
                    <a:pt x="92202" y="17640"/>
                  </a:lnTo>
                  <a:close/>
                </a:path>
                <a:path w="255270" h="99695">
                  <a:moveTo>
                    <a:pt x="117944" y="15252"/>
                  </a:moveTo>
                  <a:lnTo>
                    <a:pt x="117602" y="14312"/>
                  </a:lnTo>
                  <a:lnTo>
                    <a:pt x="116967" y="13652"/>
                  </a:lnTo>
                  <a:lnTo>
                    <a:pt x="116344" y="12979"/>
                  </a:lnTo>
                  <a:lnTo>
                    <a:pt x="115404" y="12522"/>
                  </a:lnTo>
                  <a:lnTo>
                    <a:pt x="114350" y="12458"/>
                  </a:lnTo>
                  <a:lnTo>
                    <a:pt x="112217" y="12306"/>
                  </a:lnTo>
                  <a:lnTo>
                    <a:pt x="110655" y="13550"/>
                  </a:lnTo>
                  <a:lnTo>
                    <a:pt x="109842" y="12750"/>
                  </a:lnTo>
                  <a:lnTo>
                    <a:pt x="108940" y="12382"/>
                  </a:lnTo>
                  <a:lnTo>
                    <a:pt x="105930" y="12319"/>
                  </a:lnTo>
                  <a:lnTo>
                    <a:pt x="104330" y="13728"/>
                  </a:lnTo>
                  <a:lnTo>
                    <a:pt x="103352" y="12865"/>
                  </a:lnTo>
                  <a:lnTo>
                    <a:pt x="102489" y="12547"/>
                  </a:lnTo>
                  <a:lnTo>
                    <a:pt x="99669" y="12623"/>
                  </a:lnTo>
                  <a:lnTo>
                    <a:pt x="98259" y="14008"/>
                  </a:lnTo>
                  <a:lnTo>
                    <a:pt x="96951" y="12954"/>
                  </a:lnTo>
                  <a:lnTo>
                    <a:pt x="93433" y="13233"/>
                  </a:lnTo>
                  <a:lnTo>
                    <a:pt x="92151" y="14617"/>
                  </a:lnTo>
                  <a:lnTo>
                    <a:pt x="92481" y="17754"/>
                  </a:lnTo>
                  <a:lnTo>
                    <a:pt x="93954" y="18923"/>
                  </a:lnTo>
                  <a:lnTo>
                    <a:pt x="97282" y="18656"/>
                  </a:lnTo>
                  <a:lnTo>
                    <a:pt x="98425" y="17437"/>
                  </a:lnTo>
                  <a:lnTo>
                    <a:pt x="99936" y="18732"/>
                  </a:lnTo>
                  <a:lnTo>
                    <a:pt x="102616" y="18656"/>
                  </a:lnTo>
                  <a:lnTo>
                    <a:pt x="103416" y="18288"/>
                  </a:lnTo>
                  <a:lnTo>
                    <a:pt x="104355" y="17348"/>
                  </a:lnTo>
                  <a:lnTo>
                    <a:pt x="105905" y="18821"/>
                  </a:lnTo>
                  <a:lnTo>
                    <a:pt x="108750" y="18872"/>
                  </a:lnTo>
                  <a:lnTo>
                    <a:pt x="109626" y="18529"/>
                  </a:lnTo>
                  <a:lnTo>
                    <a:pt x="110490" y="17767"/>
                  </a:lnTo>
                  <a:lnTo>
                    <a:pt x="111861" y="19202"/>
                  </a:lnTo>
                  <a:lnTo>
                    <a:pt x="117843" y="16192"/>
                  </a:lnTo>
                  <a:lnTo>
                    <a:pt x="117944" y="15252"/>
                  </a:lnTo>
                  <a:close/>
                </a:path>
                <a:path w="255270" h="99695">
                  <a:moveTo>
                    <a:pt x="147535" y="9080"/>
                  </a:moveTo>
                  <a:lnTo>
                    <a:pt x="146481" y="7302"/>
                  </a:lnTo>
                  <a:lnTo>
                    <a:pt x="144640" y="6743"/>
                  </a:lnTo>
                  <a:lnTo>
                    <a:pt x="143738" y="6451"/>
                  </a:lnTo>
                  <a:lnTo>
                    <a:pt x="142798" y="6616"/>
                  </a:lnTo>
                  <a:lnTo>
                    <a:pt x="141312" y="7391"/>
                  </a:lnTo>
                  <a:lnTo>
                    <a:pt x="141046" y="7696"/>
                  </a:lnTo>
                  <a:lnTo>
                    <a:pt x="141198" y="7162"/>
                  </a:lnTo>
                  <a:lnTo>
                    <a:pt x="139966" y="5321"/>
                  </a:lnTo>
                  <a:lnTo>
                    <a:pt x="137985" y="4813"/>
                  </a:lnTo>
                  <a:lnTo>
                    <a:pt x="136994" y="4546"/>
                  </a:lnTo>
                  <a:lnTo>
                    <a:pt x="136004" y="4762"/>
                  </a:lnTo>
                  <a:lnTo>
                    <a:pt x="135229" y="5207"/>
                  </a:lnTo>
                  <a:lnTo>
                    <a:pt x="134747" y="5499"/>
                  </a:lnTo>
                  <a:lnTo>
                    <a:pt x="133375" y="3632"/>
                  </a:lnTo>
                  <a:lnTo>
                    <a:pt x="131229" y="3213"/>
                  </a:lnTo>
                  <a:lnTo>
                    <a:pt x="130162" y="2984"/>
                  </a:lnTo>
                  <a:lnTo>
                    <a:pt x="129120" y="3238"/>
                  </a:lnTo>
                  <a:lnTo>
                    <a:pt x="128066" y="3937"/>
                  </a:lnTo>
                  <a:lnTo>
                    <a:pt x="126695" y="2247"/>
                  </a:lnTo>
                  <a:lnTo>
                    <a:pt x="123825" y="1828"/>
                  </a:lnTo>
                  <a:lnTo>
                    <a:pt x="123266" y="1854"/>
                  </a:lnTo>
                  <a:lnTo>
                    <a:pt x="122224" y="2120"/>
                  </a:lnTo>
                  <a:lnTo>
                    <a:pt x="121742" y="2336"/>
                  </a:lnTo>
                  <a:lnTo>
                    <a:pt x="121285" y="2679"/>
                  </a:lnTo>
                  <a:lnTo>
                    <a:pt x="119938" y="1193"/>
                  </a:lnTo>
                  <a:lnTo>
                    <a:pt x="117487" y="965"/>
                  </a:lnTo>
                  <a:lnTo>
                    <a:pt x="115036" y="685"/>
                  </a:lnTo>
                  <a:lnTo>
                    <a:pt x="114134" y="1447"/>
                  </a:lnTo>
                  <a:lnTo>
                    <a:pt x="113131" y="444"/>
                  </a:lnTo>
                  <a:lnTo>
                    <a:pt x="110540" y="330"/>
                  </a:lnTo>
                  <a:lnTo>
                    <a:pt x="107950" y="165"/>
                  </a:lnTo>
                  <a:lnTo>
                    <a:pt x="107213" y="838"/>
                  </a:lnTo>
                  <a:lnTo>
                    <a:pt x="106299" y="0"/>
                  </a:lnTo>
                  <a:lnTo>
                    <a:pt x="102196" y="38"/>
                  </a:lnTo>
                  <a:lnTo>
                    <a:pt x="100977" y="508"/>
                  </a:lnTo>
                  <a:lnTo>
                    <a:pt x="100241" y="1231"/>
                  </a:lnTo>
                  <a:lnTo>
                    <a:pt x="99174" y="342"/>
                  </a:lnTo>
                  <a:lnTo>
                    <a:pt x="95288" y="571"/>
                  </a:lnTo>
                  <a:lnTo>
                    <a:pt x="94145" y="1104"/>
                  </a:lnTo>
                  <a:lnTo>
                    <a:pt x="93370" y="1905"/>
                  </a:lnTo>
                  <a:lnTo>
                    <a:pt x="93052" y="2247"/>
                  </a:lnTo>
                  <a:lnTo>
                    <a:pt x="92875" y="2108"/>
                  </a:lnTo>
                  <a:lnTo>
                    <a:pt x="92024" y="1473"/>
                  </a:lnTo>
                  <a:lnTo>
                    <a:pt x="90868" y="1143"/>
                  </a:lnTo>
                  <a:lnTo>
                    <a:pt x="88442" y="1409"/>
                  </a:lnTo>
                  <a:lnTo>
                    <a:pt x="87388" y="1968"/>
                  </a:lnTo>
                  <a:lnTo>
                    <a:pt x="86233" y="3289"/>
                  </a:lnTo>
                  <a:lnTo>
                    <a:pt x="85013" y="2476"/>
                  </a:lnTo>
                  <a:lnTo>
                    <a:pt x="83921" y="2222"/>
                  </a:lnTo>
                  <a:lnTo>
                    <a:pt x="80479" y="2768"/>
                  </a:lnTo>
                  <a:lnTo>
                    <a:pt x="79121" y="4457"/>
                  </a:lnTo>
                  <a:lnTo>
                    <a:pt x="78079" y="3835"/>
                  </a:lnTo>
                  <a:lnTo>
                    <a:pt x="77038" y="3644"/>
                  </a:lnTo>
                  <a:lnTo>
                    <a:pt x="73825" y="4318"/>
                  </a:lnTo>
                  <a:lnTo>
                    <a:pt x="72478" y="6197"/>
                  </a:lnTo>
                  <a:lnTo>
                    <a:pt x="71221" y="5524"/>
                  </a:lnTo>
                  <a:lnTo>
                    <a:pt x="70243" y="5397"/>
                  </a:lnTo>
                  <a:lnTo>
                    <a:pt x="67271" y="6184"/>
                  </a:lnTo>
                  <a:lnTo>
                    <a:pt x="66116" y="7962"/>
                  </a:lnTo>
                  <a:lnTo>
                    <a:pt x="64465" y="7175"/>
                  </a:lnTo>
                  <a:lnTo>
                    <a:pt x="62649" y="7759"/>
                  </a:lnTo>
                  <a:lnTo>
                    <a:pt x="60820" y="8331"/>
                  </a:lnTo>
                  <a:lnTo>
                    <a:pt x="59791" y="10121"/>
                  </a:lnTo>
                  <a:lnTo>
                    <a:pt x="60909" y="13360"/>
                  </a:lnTo>
                  <a:lnTo>
                    <a:pt x="62763" y="14236"/>
                  </a:lnTo>
                  <a:lnTo>
                    <a:pt x="66217" y="13131"/>
                  </a:lnTo>
                  <a:lnTo>
                    <a:pt x="67119" y="11557"/>
                  </a:lnTo>
                  <a:lnTo>
                    <a:pt x="69037" y="12585"/>
                  </a:lnTo>
                  <a:lnTo>
                    <a:pt x="71856" y="11836"/>
                  </a:lnTo>
                  <a:lnTo>
                    <a:pt x="72618" y="11252"/>
                  </a:lnTo>
                  <a:lnTo>
                    <a:pt x="73393" y="10045"/>
                  </a:lnTo>
                  <a:lnTo>
                    <a:pt x="75387" y="11226"/>
                  </a:lnTo>
                  <a:lnTo>
                    <a:pt x="78409" y="10579"/>
                  </a:lnTo>
                  <a:lnTo>
                    <a:pt x="79248" y="10007"/>
                  </a:lnTo>
                  <a:lnTo>
                    <a:pt x="79984" y="8966"/>
                  </a:lnTo>
                  <a:lnTo>
                    <a:pt x="81788" y="10160"/>
                  </a:lnTo>
                  <a:lnTo>
                    <a:pt x="85026" y="9652"/>
                  </a:lnTo>
                  <a:lnTo>
                    <a:pt x="85940" y="9080"/>
                  </a:lnTo>
                  <a:lnTo>
                    <a:pt x="86842" y="7924"/>
                  </a:lnTo>
                  <a:lnTo>
                    <a:pt x="88265" y="8966"/>
                  </a:lnTo>
                  <a:lnTo>
                    <a:pt x="89357" y="9296"/>
                  </a:lnTo>
                  <a:lnTo>
                    <a:pt x="91655" y="9042"/>
                  </a:lnTo>
                  <a:lnTo>
                    <a:pt x="92659" y="8496"/>
                  </a:lnTo>
                  <a:lnTo>
                    <a:pt x="93497" y="7531"/>
                  </a:lnTo>
                  <a:lnTo>
                    <a:pt x="93865" y="7797"/>
                  </a:lnTo>
                  <a:lnTo>
                    <a:pt x="94729" y="8509"/>
                  </a:lnTo>
                  <a:lnTo>
                    <a:pt x="95859" y="8915"/>
                  </a:lnTo>
                  <a:lnTo>
                    <a:pt x="99491" y="8699"/>
                  </a:lnTo>
                  <a:lnTo>
                    <a:pt x="100469" y="7696"/>
                  </a:lnTo>
                  <a:lnTo>
                    <a:pt x="101206" y="8318"/>
                  </a:lnTo>
                  <a:lnTo>
                    <a:pt x="102387" y="8839"/>
                  </a:lnTo>
                  <a:lnTo>
                    <a:pt x="106197" y="8813"/>
                  </a:lnTo>
                  <a:lnTo>
                    <a:pt x="107137" y="7924"/>
                  </a:lnTo>
                  <a:lnTo>
                    <a:pt x="107810" y="8534"/>
                  </a:lnTo>
                  <a:lnTo>
                    <a:pt x="110236" y="8686"/>
                  </a:lnTo>
                  <a:lnTo>
                    <a:pt x="112661" y="8801"/>
                  </a:lnTo>
                  <a:lnTo>
                    <a:pt x="113766" y="7861"/>
                  </a:lnTo>
                  <a:lnTo>
                    <a:pt x="114528" y="8610"/>
                  </a:lnTo>
                  <a:lnTo>
                    <a:pt x="116814" y="8877"/>
                  </a:lnTo>
                  <a:lnTo>
                    <a:pt x="119113" y="9093"/>
                  </a:lnTo>
                  <a:lnTo>
                    <a:pt x="120688" y="7886"/>
                  </a:lnTo>
                  <a:lnTo>
                    <a:pt x="121069" y="8293"/>
                  </a:lnTo>
                  <a:lnTo>
                    <a:pt x="121462" y="8597"/>
                  </a:lnTo>
                  <a:lnTo>
                    <a:pt x="121920" y="8839"/>
                  </a:lnTo>
                  <a:lnTo>
                    <a:pt x="122364" y="9093"/>
                  </a:lnTo>
                  <a:lnTo>
                    <a:pt x="122859" y="9271"/>
                  </a:lnTo>
                  <a:lnTo>
                    <a:pt x="125564" y="9677"/>
                  </a:lnTo>
                  <a:lnTo>
                    <a:pt x="127317" y="8458"/>
                  </a:lnTo>
                  <a:lnTo>
                    <a:pt x="128104" y="9423"/>
                  </a:lnTo>
                  <a:lnTo>
                    <a:pt x="128955" y="9944"/>
                  </a:lnTo>
                  <a:lnTo>
                    <a:pt x="131991" y="10566"/>
                  </a:lnTo>
                  <a:lnTo>
                    <a:pt x="133934" y="9372"/>
                  </a:lnTo>
                  <a:lnTo>
                    <a:pt x="134759" y="10528"/>
                  </a:lnTo>
                  <a:lnTo>
                    <a:pt x="135547" y="11023"/>
                  </a:lnTo>
                  <a:lnTo>
                    <a:pt x="136486" y="11277"/>
                  </a:lnTo>
                  <a:lnTo>
                    <a:pt x="138366" y="11760"/>
                  </a:lnTo>
                  <a:lnTo>
                    <a:pt x="140258" y="10706"/>
                  </a:lnTo>
                  <a:lnTo>
                    <a:pt x="140411" y="10134"/>
                  </a:lnTo>
                  <a:lnTo>
                    <a:pt x="140500" y="10553"/>
                  </a:lnTo>
                  <a:lnTo>
                    <a:pt x="141363" y="11938"/>
                  </a:lnTo>
                  <a:lnTo>
                    <a:pt x="142087" y="12433"/>
                  </a:lnTo>
                  <a:lnTo>
                    <a:pt x="142951" y="12712"/>
                  </a:lnTo>
                  <a:lnTo>
                    <a:pt x="144691" y="13246"/>
                  </a:lnTo>
                  <a:lnTo>
                    <a:pt x="146507" y="12357"/>
                  </a:lnTo>
                  <a:lnTo>
                    <a:pt x="147535" y="9080"/>
                  </a:lnTo>
                  <a:close/>
                </a:path>
                <a:path w="255270" h="99695">
                  <a:moveTo>
                    <a:pt x="153771" y="11315"/>
                  </a:moveTo>
                  <a:lnTo>
                    <a:pt x="152869" y="9613"/>
                  </a:lnTo>
                  <a:lnTo>
                    <a:pt x="151193" y="9004"/>
                  </a:lnTo>
                  <a:lnTo>
                    <a:pt x="149517" y="8445"/>
                  </a:lnTo>
                  <a:lnTo>
                    <a:pt x="147751" y="9296"/>
                  </a:lnTo>
                  <a:lnTo>
                    <a:pt x="147281" y="10807"/>
                  </a:lnTo>
                  <a:lnTo>
                    <a:pt x="146812" y="12344"/>
                  </a:lnTo>
                  <a:lnTo>
                    <a:pt x="147751" y="13944"/>
                  </a:lnTo>
                  <a:lnTo>
                    <a:pt x="149352" y="14478"/>
                  </a:lnTo>
                  <a:lnTo>
                    <a:pt x="150939" y="15062"/>
                  </a:lnTo>
                  <a:lnTo>
                    <a:pt x="152679" y="14312"/>
                  </a:lnTo>
                  <a:lnTo>
                    <a:pt x="153771" y="11315"/>
                  </a:lnTo>
                  <a:close/>
                </a:path>
                <a:path w="255270" h="99695">
                  <a:moveTo>
                    <a:pt x="159905" y="13817"/>
                  </a:moveTo>
                  <a:lnTo>
                    <a:pt x="159143" y="12204"/>
                  </a:lnTo>
                  <a:lnTo>
                    <a:pt x="157619" y="11569"/>
                  </a:lnTo>
                  <a:lnTo>
                    <a:pt x="156095" y="10985"/>
                  </a:lnTo>
                  <a:lnTo>
                    <a:pt x="154419" y="11671"/>
                  </a:lnTo>
                  <a:lnTo>
                    <a:pt x="153924" y="13055"/>
                  </a:lnTo>
                  <a:lnTo>
                    <a:pt x="153416" y="14452"/>
                  </a:lnTo>
                  <a:lnTo>
                    <a:pt x="154216" y="15976"/>
                  </a:lnTo>
                  <a:lnTo>
                    <a:pt x="155676" y="16548"/>
                  </a:lnTo>
                  <a:lnTo>
                    <a:pt x="157124" y="17145"/>
                  </a:lnTo>
                  <a:lnTo>
                    <a:pt x="158750" y="16535"/>
                  </a:lnTo>
                  <a:lnTo>
                    <a:pt x="159905" y="13817"/>
                  </a:lnTo>
                  <a:close/>
                </a:path>
                <a:path w="255270" h="99695">
                  <a:moveTo>
                    <a:pt x="165900" y="16611"/>
                  </a:moveTo>
                  <a:lnTo>
                    <a:pt x="165277" y="15100"/>
                  </a:lnTo>
                  <a:lnTo>
                    <a:pt x="163918" y="14439"/>
                  </a:lnTo>
                  <a:lnTo>
                    <a:pt x="162534" y="13843"/>
                  </a:lnTo>
                  <a:lnTo>
                    <a:pt x="160972" y="14401"/>
                  </a:lnTo>
                  <a:lnTo>
                    <a:pt x="160451" y="15646"/>
                  </a:lnTo>
                  <a:lnTo>
                    <a:pt x="159918" y="16903"/>
                  </a:lnTo>
                  <a:lnTo>
                    <a:pt x="160578" y="18351"/>
                  </a:lnTo>
                  <a:lnTo>
                    <a:pt x="161899" y="18923"/>
                  </a:lnTo>
                  <a:lnTo>
                    <a:pt x="163207" y="19545"/>
                  </a:lnTo>
                  <a:lnTo>
                    <a:pt x="164731" y="19062"/>
                  </a:lnTo>
                  <a:lnTo>
                    <a:pt x="165900" y="16611"/>
                  </a:lnTo>
                  <a:close/>
                </a:path>
                <a:path w="255270" h="99695">
                  <a:moveTo>
                    <a:pt x="171742" y="19672"/>
                  </a:moveTo>
                  <a:lnTo>
                    <a:pt x="171246" y="18262"/>
                  </a:lnTo>
                  <a:lnTo>
                    <a:pt x="170040" y="17614"/>
                  </a:lnTo>
                  <a:lnTo>
                    <a:pt x="168808" y="17018"/>
                  </a:lnTo>
                  <a:lnTo>
                    <a:pt x="167360" y="17437"/>
                  </a:lnTo>
                  <a:lnTo>
                    <a:pt x="166827" y="18554"/>
                  </a:lnTo>
                  <a:lnTo>
                    <a:pt x="166293" y="19672"/>
                  </a:lnTo>
                  <a:lnTo>
                    <a:pt x="166814" y="21031"/>
                  </a:lnTo>
                  <a:lnTo>
                    <a:pt x="168008" y="21602"/>
                  </a:lnTo>
                  <a:lnTo>
                    <a:pt x="169164" y="22225"/>
                  </a:lnTo>
                  <a:lnTo>
                    <a:pt x="170586" y="21856"/>
                  </a:lnTo>
                  <a:lnTo>
                    <a:pt x="171157" y="20764"/>
                  </a:lnTo>
                  <a:lnTo>
                    <a:pt x="171742" y="19672"/>
                  </a:lnTo>
                  <a:close/>
                </a:path>
                <a:path w="255270" h="99695">
                  <a:moveTo>
                    <a:pt x="177457" y="22999"/>
                  </a:moveTo>
                  <a:lnTo>
                    <a:pt x="177050" y="21704"/>
                  </a:lnTo>
                  <a:lnTo>
                    <a:pt x="175996" y="21069"/>
                  </a:lnTo>
                  <a:lnTo>
                    <a:pt x="174917" y="20485"/>
                  </a:lnTo>
                  <a:lnTo>
                    <a:pt x="173596" y="20802"/>
                  </a:lnTo>
                  <a:lnTo>
                    <a:pt x="173062" y="21780"/>
                  </a:lnTo>
                  <a:lnTo>
                    <a:pt x="172529" y="22758"/>
                  </a:lnTo>
                  <a:lnTo>
                    <a:pt x="172948" y="24003"/>
                  </a:lnTo>
                  <a:lnTo>
                    <a:pt x="173990" y="24587"/>
                  </a:lnTo>
                  <a:lnTo>
                    <a:pt x="175018" y="25196"/>
                  </a:lnTo>
                  <a:lnTo>
                    <a:pt x="176301" y="24917"/>
                  </a:lnTo>
                  <a:lnTo>
                    <a:pt x="176885" y="23964"/>
                  </a:lnTo>
                  <a:lnTo>
                    <a:pt x="177457" y="22999"/>
                  </a:lnTo>
                  <a:close/>
                </a:path>
                <a:path w="255270" h="99695">
                  <a:moveTo>
                    <a:pt x="199275" y="22275"/>
                  </a:moveTo>
                  <a:lnTo>
                    <a:pt x="198920" y="20370"/>
                  </a:lnTo>
                  <a:lnTo>
                    <a:pt x="197510" y="19291"/>
                  </a:lnTo>
                  <a:lnTo>
                    <a:pt x="196062" y="18237"/>
                  </a:lnTo>
                  <a:lnTo>
                    <a:pt x="194119" y="18516"/>
                  </a:lnTo>
                  <a:lnTo>
                    <a:pt x="193205" y="19812"/>
                  </a:lnTo>
                  <a:lnTo>
                    <a:pt x="192290" y="21145"/>
                  </a:lnTo>
                  <a:lnTo>
                    <a:pt x="192709" y="22974"/>
                  </a:lnTo>
                  <a:lnTo>
                    <a:pt x="194081" y="23977"/>
                  </a:lnTo>
                  <a:lnTo>
                    <a:pt x="195427" y="25006"/>
                  </a:lnTo>
                  <a:lnTo>
                    <a:pt x="197319" y="24815"/>
                  </a:lnTo>
                  <a:lnTo>
                    <a:pt x="198297" y="23545"/>
                  </a:lnTo>
                  <a:lnTo>
                    <a:pt x="199275" y="22275"/>
                  </a:lnTo>
                  <a:close/>
                </a:path>
                <a:path w="255270" h="99695">
                  <a:moveTo>
                    <a:pt x="199707" y="39331"/>
                  </a:moveTo>
                  <a:lnTo>
                    <a:pt x="199567" y="37985"/>
                  </a:lnTo>
                  <a:lnTo>
                    <a:pt x="198653" y="37160"/>
                  </a:lnTo>
                  <a:lnTo>
                    <a:pt x="197726" y="36347"/>
                  </a:lnTo>
                  <a:lnTo>
                    <a:pt x="196354" y="36423"/>
                  </a:lnTo>
                  <a:lnTo>
                    <a:pt x="194919" y="38138"/>
                  </a:lnTo>
                  <a:lnTo>
                    <a:pt x="195110" y="39420"/>
                  </a:lnTo>
                  <a:lnTo>
                    <a:pt x="196888" y="41008"/>
                  </a:lnTo>
                  <a:lnTo>
                    <a:pt x="198208" y="40982"/>
                  </a:lnTo>
                  <a:lnTo>
                    <a:pt x="198958" y="40157"/>
                  </a:lnTo>
                  <a:lnTo>
                    <a:pt x="199707" y="39331"/>
                  </a:lnTo>
                  <a:close/>
                </a:path>
                <a:path w="255270" h="99695">
                  <a:moveTo>
                    <a:pt x="204939" y="44094"/>
                  </a:moveTo>
                  <a:lnTo>
                    <a:pt x="204851" y="42595"/>
                  </a:lnTo>
                  <a:lnTo>
                    <a:pt x="203885" y="41630"/>
                  </a:lnTo>
                  <a:lnTo>
                    <a:pt x="202895" y="40690"/>
                  </a:lnTo>
                  <a:lnTo>
                    <a:pt x="201383" y="40703"/>
                  </a:lnTo>
                  <a:lnTo>
                    <a:pt x="199707" y="42519"/>
                  </a:lnTo>
                  <a:lnTo>
                    <a:pt x="199847" y="43954"/>
                  </a:lnTo>
                  <a:lnTo>
                    <a:pt x="200799" y="44869"/>
                  </a:lnTo>
                  <a:lnTo>
                    <a:pt x="201726" y="45808"/>
                  </a:lnTo>
                  <a:lnTo>
                    <a:pt x="203187" y="45847"/>
                  </a:lnTo>
                  <a:lnTo>
                    <a:pt x="204063" y="44970"/>
                  </a:lnTo>
                  <a:lnTo>
                    <a:pt x="204939" y="44094"/>
                  </a:lnTo>
                  <a:close/>
                </a:path>
                <a:path w="255270" h="99695">
                  <a:moveTo>
                    <a:pt x="205371" y="27000"/>
                  </a:moveTo>
                  <a:lnTo>
                    <a:pt x="205079" y="24930"/>
                  </a:lnTo>
                  <a:lnTo>
                    <a:pt x="203606" y="23685"/>
                  </a:lnTo>
                  <a:lnTo>
                    <a:pt x="202107" y="22466"/>
                  </a:lnTo>
                  <a:lnTo>
                    <a:pt x="199986" y="22669"/>
                  </a:lnTo>
                  <a:lnTo>
                    <a:pt x="198932" y="24028"/>
                  </a:lnTo>
                  <a:lnTo>
                    <a:pt x="197878" y="25412"/>
                  </a:lnTo>
                  <a:lnTo>
                    <a:pt x="198234" y="27406"/>
                  </a:lnTo>
                  <a:lnTo>
                    <a:pt x="199656" y="28562"/>
                  </a:lnTo>
                  <a:lnTo>
                    <a:pt x="201066" y="29743"/>
                  </a:lnTo>
                  <a:lnTo>
                    <a:pt x="203111" y="29641"/>
                  </a:lnTo>
                  <a:lnTo>
                    <a:pt x="204241" y="28321"/>
                  </a:lnTo>
                  <a:lnTo>
                    <a:pt x="205371" y="27000"/>
                  </a:lnTo>
                  <a:close/>
                </a:path>
                <a:path w="255270" h="99695">
                  <a:moveTo>
                    <a:pt x="209931" y="49110"/>
                  </a:moveTo>
                  <a:lnTo>
                    <a:pt x="209918" y="47472"/>
                  </a:lnTo>
                  <a:lnTo>
                    <a:pt x="208902" y="46355"/>
                  </a:lnTo>
                  <a:lnTo>
                    <a:pt x="207873" y="45275"/>
                  </a:lnTo>
                  <a:lnTo>
                    <a:pt x="206209" y="45212"/>
                  </a:lnTo>
                  <a:lnTo>
                    <a:pt x="204279" y="47117"/>
                  </a:lnTo>
                  <a:lnTo>
                    <a:pt x="204355" y="48704"/>
                  </a:lnTo>
                  <a:lnTo>
                    <a:pt x="205346" y="49745"/>
                  </a:lnTo>
                  <a:lnTo>
                    <a:pt x="206324" y="50812"/>
                  </a:lnTo>
                  <a:lnTo>
                    <a:pt x="207924" y="50939"/>
                  </a:lnTo>
                  <a:lnTo>
                    <a:pt x="208927" y="50025"/>
                  </a:lnTo>
                  <a:lnTo>
                    <a:pt x="209931" y="49110"/>
                  </a:lnTo>
                  <a:close/>
                </a:path>
                <a:path w="255270" h="99695">
                  <a:moveTo>
                    <a:pt x="214757" y="52590"/>
                  </a:moveTo>
                  <a:lnTo>
                    <a:pt x="213702" y="51333"/>
                  </a:lnTo>
                  <a:lnTo>
                    <a:pt x="212636" y="50088"/>
                  </a:lnTo>
                  <a:lnTo>
                    <a:pt x="210832" y="49923"/>
                  </a:lnTo>
                  <a:lnTo>
                    <a:pt x="209753" y="50914"/>
                  </a:lnTo>
                  <a:lnTo>
                    <a:pt x="208648" y="51904"/>
                  </a:lnTo>
                  <a:lnTo>
                    <a:pt x="208648" y="53632"/>
                  </a:lnTo>
                  <a:lnTo>
                    <a:pt x="210667" y="56019"/>
                  </a:lnTo>
                  <a:lnTo>
                    <a:pt x="212394" y="56248"/>
                  </a:lnTo>
                  <a:lnTo>
                    <a:pt x="213537" y="55308"/>
                  </a:lnTo>
                  <a:lnTo>
                    <a:pt x="214680" y="54368"/>
                  </a:lnTo>
                  <a:lnTo>
                    <a:pt x="214757" y="52590"/>
                  </a:lnTo>
                  <a:close/>
                </a:path>
                <a:path w="255270" h="99695">
                  <a:moveTo>
                    <a:pt x="219329" y="57950"/>
                  </a:moveTo>
                  <a:lnTo>
                    <a:pt x="218274" y="56527"/>
                  </a:lnTo>
                  <a:lnTo>
                    <a:pt x="217182" y="55130"/>
                  </a:lnTo>
                  <a:lnTo>
                    <a:pt x="215239" y="54876"/>
                  </a:lnTo>
                  <a:lnTo>
                    <a:pt x="212775" y="56908"/>
                  </a:lnTo>
                  <a:lnTo>
                    <a:pt x="212686" y="58762"/>
                  </a:lnTo>
                  <a:lnTo>
                    <a:pt x="213728" y="60096"/>
                  </a:lnTo>
                  <a:lnTo>
                    <a:pt x="214744" y="61442"/>
                  </a:lnTo>
                  <a:lnTo>
                    <a:pt x="216598" y="61772"/>
                  </a:lnTo>
                  <a:lnTo>
                    <a:pt x="217881" y="60820"/>
                  </a:lnTo>
                  <a:lnTo>
                    <a:pt x="219163" y="59867"/>
                  </a:lnTo>
                  <a:lnTo>
                    <a:pt x="219329" y="57950"/>
                  </a:lnTo>
                  <a:close/>
                </a:path>
                <a:path w="255270" h="99695">
                  <a:moveTo>
                    <a:pt x="242976" y="99529"/>
                  </a:moveTo>
                  <a:lnTo>
                    <a:pt x="242633" y="98450"/>
                  </a:lnTo>
                  <a:lnTo>
                    <a:pt x="241731" y="95872"/>
                  </a:lnTo>
                  <a:lnTo>
                    <a:pt x="240576" y="95288"/>
                  </a:lnTo>
                  <a:lnTo>
                    <a:pt x="240931" y="94399"/>
                  </a:lnTo>
                  <a:lnTo>
                    <a:pt x="240030" y="91973"/>
                  </a:lnTo>
                  <a:lnTo>
                    <a:pt x="239064" y="89560"/>
                  </a:lnTo>
                  <a:lnTo>
                    <a:pt x="237718" y="88950"/>
                  </a:lnTo>
                  <a:lnTo>
                    <a:pt x="238086" y="87884"/>
                  </a:lnTo>
                  <a:lnTo>
                    <a:pt x="237121" y="85623"/>
                  </a:lnTo>
                  <a:lnTo>
                    <a:pt x="236093" y="83388"/>
                  </a:lnTo>
                  <a:lnTo>
                    <a:pt x="234556" y="82791"/>
                  </a:lnTo>
                  <a:lnTo>
                    <a:pt x="234924" y="81521"/>
                  </a:lnTo>
                  <a:lnTo>
                    <a:pt x="233908" y="79438"/>
                  </a:lnTo>
                  <a:lnTo>
                    <a:pt x="232841" y="77368"/>
                  </a:lnTo>
                  <a:lnTo>
                    <a:pt x="231101" y="76796"/>
                  </a:lnTo>
                  <a:lnTo>
                    <a:pt x="231457" y="75336"/>
                  </a:lnTo>
                  <a:lnTo>
                    <a:pt x="230416" y="73418"/>
                  </a:lnTo>
                  <a:lnTo>
                    <a:pt x="229323" y="71526"/>
                  </a:lnTo>
                  <a:lnTo>
                    <a:pt x="227368" y="70980"/>
                  </a:lnTo>
                  <a:lnTo>
                    <a:pt x="227685" y="69342"/>
                  </a:lnTo>
                  <a:lnTo>
                    <a:pt x="226618" y="67589"/>
                  </a:lnTo>
                  <a:lnTo>
                    <a:pt x="225513" y="65862"/>
                  </a:lnTo>
                  <a:lnTo>
                    <a:pt x="223380" y="65366"/>
                  </a:lnTo>
                  <a:lnTo>
                    <a:pt x="223647" y="63538"/>
                  </a:lnTo>
                  <a:lnTo>
                    <a:pt x="222567" y="61963"/>
                  </a:lnTo>
                  <a:lnTo>
                    <a:pt x="221462" y="60401"/>
                  </a:lnTo>
                  <a:lnTo>
                    <a:pt x="219392" y="60020"/>
                  </a:lnTo>
                  <a:lnTo>
                    <a:pt x="218033" y="61048"/>
                  </a:lnTo>
                  <a:lnTo>
                    <a:pt x="216649" y="62077"/>
                  </a:lnTo>
                  <a:lnTo>
                    <a:pt x="216458" y="64071"/>
                  </a:lnTo>
                  <a:lnTo>
                    <a:pt x="217500" y="65544"/>
                  </a:lnTo>
                  <a:lnTo>
                    <a:pt x="218528" y="67056"/>
                  </a:lnTo>
                  <a:lnTo>
                    <a:pt x="220281" y="67462"/>
                  </a:lnTo>
                  <a:lnTo>
                    <a:pt x="219989" y="69532"/>
                  </a:lnTo>
                  <a:lnTo>
                    <a:pt x="221030" y="71158"/>
                  </a:lnTo>
                  <a:lnTo>
                    <a:pt x="222034" y="72821"/>
                  </a:lnTo>
                  <a:lnTo>
                    <a:pt x="223608" y="73253"/>
                  </a:lnTo>
                  <a:lnTo>
                    <a:pt x="223240" y="75145"/>
                  </a:lnTo>
                  <a:lnTo>
                    <a:pt x="224269" y="76936"/>
                  </a:lnTo>
                  <a:lnTo>
                    <a:pt x="225259" y="78740"/>
                  </a:lnTo>
                  <a:lnTo>
                    <a:pt x="226644" y="79209"/>
                  </a:lnTo>
                  <a:lnTo>
                    <a:pt x="226225" y="80911"/>
                  </a:lnTo>
                  <a:lnTo>
                    <a:pt x="227228" y="82842"/>
                  </a:lnTo>
                  <a:lnTo>
                    <a:pt x="228180" y="84810"/>
                  </a:lnTo>
                  <a:lnTo>
                    <a:pt x="229374" y="85280"/>
                  </a:lnTo>
                  <a:lnTo>
                    <a:pt x="228917" y="86791"/>
                  </a:lnTo>
                  <a:lnTo>
                    <a:pt x="229882" y="88887"/>
                  </a:lnTo>
                  <a:lnTo>
                    <a:pt x="230784" y="91008"/>
                  </a:lnTo>
                  <a:lnTo>
                    <a:pt x="231813" y="91465"/>
                  </a:lnTo>
                  <a:lnTo>
                    <a:pt x="231343" y="92786"/>
                  </a:lnTo>
                  <a:lnTo>
                    <a:pt x="232244" y="95034"/>
                  </a:lnTo>
                  <a:lnTo>
                    <a:pt x="233083" y="97307"/>
                  </a:lnTo>
                  <a:lnTo>
                    <a:pt x="233934" y="97739"/>
                  </a:lnTo>
                  <a:lnTo>
                    <a:pt x="233464" y="98882"/>
                  </a:lnTo>
                  <a:lnTo>
                    <a:pt x="233692" y="99529"/>
                  </a:lnTo>
                  <a:lnTo>
                    <a:pt x="242976" y="99529"/>
                  </a:lnTo>
                  <a:close/>
                </a:path>
                <a:path w="255270" h="99695">
                  <a:moveTo>
                    <a:pt x="255092" y="99047"/>
                  </a:moveTo>
                  <a:lnTo>
                    <a:pt x="254444" y="96926"/>
                  </a:lnTo>
                  <a:lnTo>
                    <a:pt x="253707" y="94818"/>
                  </a:lnTo>
                  <a:lnTo>
                    <a:pt x="252120" y="93954"/>
                  </a:lnTo>
                  <a:lnTo>
                    <a:pt x="252971" y="91948"/>
                  </a:lnTo>
                  <a:lnTo>
                    <a:pt x="252183" y="89712"/>
                  </a:lnTo>
                  <a:lnTo>
                    <a:pt x="251307" y="87503"/>
                  </a:lnTo>
                  <a:lnTo>
                    <a:pt x="249847" y="86804"/>
                  </a:lnTo>
                  <a:lnTo>
                    <a:pt x="250520" y="84950"/>
                  </a:lnTo>
                  <a:lnTo>
                    <a:pt x="249580" y="82613"/>
                  </a:lnTo>
                  <a:lnTo>
                    <a:pt x="248539" y="80314"/>
                  </a:lnTo>
                  <a:lnTo>
                    <a:pt x="247205" y="79756"/>
                  </a:lnTo>
                  <a:lnTo>
                    <a:pt x="247738" y="78054"/>
                  </a:lnTo>
                  <a:lnTo>
                    <a:pt x="246608" y="75628"/>
                  </a:lnTo>
                  <a:lnTo>
                    <a:pt x="245402" y="73240"/>
                  </a:lnTo>
                  <a:lnTo>
                    <a:pt x="244233" y="72821"/>
                  </a:lnTo>
                  <a:lnTo>
                    <a:pt x="244627" y="71297"/>
                  </a:lnTo>
                  <a:lnTo>
                    <a:pt x="243306" y="68795"/>
                  </a:lnTo>
                  <a:lnTo>
                    <a:pt x="241922" y="66332"/>
                  </a:lnTo>
                  <a:lnTo>
                    <a:pt x="240919" y="66027"/>
                  </a:lnTo>
                  <a:lnTo>
                    <a:pt x="241198" y="64681"/>
                  </a:lnTo>
                  <a:lnTo>
                    <a:pt x="239674" y="62115"/>
                  </a:lnTo>
                  <a:lnTo>
                    <a:pt x="238086" y="59601"/>
                  </a:lnTo>
                  <a:lnTo>
                    <a:pt x="236715" y="59258"/>
                  </a:lnTo>
                  <a:lnTo>
                    <a:pt x="236880" y="58254"/>
                  </a:lnTo>
                  <a:lnTo>
                    <a:pt x="235318" y="55892"/>
                  </a:lnTo>
                  <a:lnTo>
                    <a:pt x="233705" y="53581"/>
                  </a:lnTo>
                  <a:lnTo>
                    <a:pt x="232130" y="53263"/>
                  </a:lnTo>
                  <a:lnTo>
                    <a:pt x="232270" y="52031"/>
                  </a:lnTo>
                  <a:lnTo>
                    <a:pt x="230695" y="49872"/>
                  </a:lnTo>
                  <a:lnTo>
                    <a:pt x="229057" y="47752"/>
                  </a:lnTo>
                  <a:lnTo>
                    <a:pt x="227279" y="47498"/>
                  </a:lnTo>
                  <a:lnTo>
                    <a:pt x="227368" y="46088"/>
                  </a:lnTo>
                  <a:lnTo>
                    <a:pt x="225780" y="44119"/>
                  </a:lnTo>
                  <a:lnTo>
                    <a:pt x="224142" y="42189"/>
                  </a:lnTo>
                  <a:lnTo>
                    <a:pt x="222148" y="41998"/>
                  </a:lnTo>
                  <a:lnTo>
                    <a:pt x="222173" y="40373"/>
                  </a:lnTo>
                  <a:lnTo>
                    <a:pt x="220586" y="38608"/>
                  </a:lnTo>
                  <a:lnTo>
                    <a:pt x="218973" y="36868"/>
                  </a:lnTo>
                  <a:lnTo>
                    <a:pt x="216789" y="36753"/>
                  </a:lnTo>
                  <a:lnTo>
                    <a:pt x="216712" y="34937"/>
                  </a:lnTo>
                  <a:lnTo>
                    <a:pt x="215163" y="33350"/>
                  </a:lnTo>
                  <a:lnTo>
                    <a:pt x="213563" y="31788"/>
                  </a:lnTo>
                  <a:lnTo>
                    <a:pt x="211201" y="31788"/>
                  </a:lnTo>
                  <a:lnTo>
                    <a:pt x="211023" y="29781"/>
                  </a:lnTo>
                  <a:lnTo>
                    <a:pt x="209499" y="28371"/>
                  </a:lnTo>
                  <a:lnTo>
                    <a:pt x="207949" y="27000"/>
                  </a:lnTo>
                  <a:lnTo>
                    <a:pt x="205663" y="27089"/>
                  </a:lnTo>
                  <a:lnTo>
                    <a:pt x="203263" y="29946"/>
                  </a:lnTo>
                  <a:lnTo>
                    <a:pt x="203542" y="32105"/>
                  </a:lnTo>
                  <a:lnTo>
                    <a:pt x="205016" y="33413"/>
                  </a:lnTo>
                  <a:lnTo>
                    <a:pt x="206451" y="34759"/>
                  </a:lnTo>
                  <a:lnTo>
                    <a:pt x="208419" y="34759"/>
                  </a:lnTo>
                  <a:lnTo>
                    <a:pt x="208610" y="37020"/>
                  </a:lnTo>
                  <a:lnTo>
                    <a:pt x="210108" y="38493"/>
                  </a:lnTo>
                  <a:lnTo>
                    <a:pt x="211582" y="40005"/>
                  </a:lnTo>
                  <a:lnTo>
                    <a:pt x="213347" y="40093"/>
                  </a:lnTo>
                  <a:lnTo>
                    <a:pt x="213423" y="42189"/>
                  </a:lnTo>
                  <a:lnTo>
                    <a:pt x="214960" y="43827"/>
                  </a:lnTo>
                  <a:lnTo>
                    <a:pt x="216446" y="45504"/>
                  </a:lnTo>
                  <a:lnTo>
                    <a:pt x="218033" y="45643"/>
                  </a:lnTo>
                  <a:lnTo>
                    <a:pt x="218008" y="47548"/>
                  </a:lnTo>
                  <a:lnTo>
                    <a:pt x="219532" y="49364"/>
                  </a:lnTo>
                  <a:lnTo>
                    <a:pt x="221018" y="51206"/>
                  </a:lnTo>
                  <a:lnTo>
                    <a:pt x="222415" y="51409"/>
                  </a:lnTo>
                  <a:lnTo>
                    <a:pt x="222300" y="53111"/>
                  </a:lnTo>
                  <a:lnTo>
                    <a:pt x="223824" y="55092"/>
                  </a:lnTo>
                  <a:lnTo>
                    <a:pt x="225298" y="57124"/>
                  </a:lnTo>
                  <a:lnTo>
                    <a:pt x="226491" y="57353"/>
                  </a:lnTo>
                  <a:lnTo>
                    <a:pt x="226314" y="58877"/>
                  </a:lnTo>
                  <a:lnTo>
                    <a:pt x="227825" y="61048"/>
                  </a:lnTo>
                  <a:lnTo>
                    <a:pt x="229273" y="63246"/>
                  </a:lnTo>
                  <a:lnTo>
                    <a:pt x="230289" y="63500"/>
                  </a:lnTo>
                  <a:lnTo>
                    <a:pt x="230073" y="64808"/>
                  </a:lnTo>
                  <a:lnTo>
                    <a:pt x="231546" y="67144"/>
                  </a:lnTo>
                  <a:lnTo>
                    <a:pt x="232943" y="69532"/>
                  </a:lnTo>
                  <a:lnTo>
                    <a:pt x="234264" y="69926"/>
                  </a:lnTo>
                  <a:lnTo>
                    <a:pt x="234048" y="70904"/>
                  </a:lnTo>
                  <a:lnTo>
                    <a:pt x="235356" y="73190"/>
                  </a:lnTo>
                  <a:lnTo>
                    <a:pt x="236575" y="75526"/>
                  </a:lnTo>
                  <a:lnTo>
                    <a:pt x="238036" y="76047"/>
                  </a:lnTo>
                  <a:lnTo>
                    <a:pt x="237731" y="77190"/>
                  </a:lnTo>
                  <a:lnTo>
                    <a:pt x="238874" y="79425"/>
                  </a:lnTo>
                  <a:lnTo>
                    <a:pt x="239915" y="81699"/>
                  </a:lnTo>
                  <a:lnTo>
                    <a:pt x="241541" y="82359"/>
                  </a:lnTo>
                  <a:lnTo>
                    <a:pt x="241109" y="83680"/>
                  </a:lnTo>
                  <a:lnTo>
                    <a:pt x="242087" y="85839"/>
                  </a:lnTo>
                  <a:lnTo>
                    <a:pt x="242976" y="88036"/>
                  </a:lnTo>
                  <a:lnTo>
                    <a:pt x="244729" y="88849"/>
                  </a:lnTo>
                  <a:lnTo>
                    <a:pt x="244157" y="90335"/>
                  </a:lnTo>
                  <a:lnTo>
                    <a:pt x="244995" y="92405"/>
                  </a:lnTo>
                  <a:lnTo>
                    <a:pt x="245732" y="94526"/>
                  </a:lnTo>
                  <a:lnTo>
                    <a:pt x="247599" y="95504"/>
                  </a:lnTo>
                  <a:lnTo>
                    <a:pt x="246875" y="97142"/>
                  </a:lnTo>
                  <a:lnTo>
                    <a:pt x="247573" y="99123"/>
                  </a:lnTo>
                  <a:lnTo>
                    <a:pt x="247700" y="99529"/>
                  </a:lnTo>
                  <a:lnTo>
                    <a:pt x="254850" y="99529"/>
                  </a:lnTo>
                  <a:lnTo>
                    <a:pt x="255092" y="9904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-520" y="6712457"/>
              <a:ext cx="281305" cy="123825"/>
            </a:xfrm>
            <a:custGeom>
              <a:avLst/>
              <a:gdLst/>
              <a:ahLst/>
              <a:cxnLst/>
              <a:rect l="l" t="t" r="r" b="b"/>
              <a:pathLst>
                <a:path w="281305" h="123825">
                  <a:moveTo>
                    <a:pt x="5715" y="53594"/>
                  </a:moveTo>
                  <a:lnTo>
                    <a:pt x="4851" y="52565"/>
                  </a:lnTo>
                  <a:lnTo>
                    <a:pt x="3987" y="51536"/>
                  </a:lnTo>
                  <a:lnTo>
                    <a:pt x="2374" y="51511"/>
                  </a:lnTo>
                  <a:lnTo>
                    <a:pt x="165" y="53492"/>
                  </a:lnTo>
                  <a:lnTo>
                    <a:pt x="0" y="55092"/>
                  </a:lnTo>
                  <a:lnTo>
                    <a:pt x="1816" y="57073"/>
                  </a:lnTo>
                  <a:lnTo>
                    <a:pt x="3416" y="57099"/>
                  </a:lnTo>
                  <a:lnTo>
                    <a:pt x="5549" y="55194"/>
                  </a:lnTo>
                  <a:lnTo>
                    <a:pt x="5715" y="53594"/>
                  </a:lnTo>
                  <a:close/>
                </a:path>
                <a:path w="281305" h="123825">
                  <a:moveTo>
                    <a:pt x="11671" y="48933"/>
                  </a:moveTo>
                  <a:lnTo>
                    <a:pt x="10782" y="47764"/>
                  </a:lnTo>
                  <a:lnTo>
                    <a:pt x="9893" y="46596"/>
                  </a:lnTo>
                  <a:lnTo>
                    <a:pt x="8128" y="46469"/>
                  </a:lnTo>
                  <a:lnTo>
                    <a:pt x="5588" y="48526"/>
                  </a:lnTo>
                  <a:lnTo>
                    <a:pt x="5321" y="50279"/>
                  </a:lnTo>
                  <a:lnTo>
                    <a:pt x="7213" y="52539"/>
                  </a:lnTo>
                  <a:lnTo>
                    <a:pt x="8966" y="52654"/>
                  </a:lnTo>
                  <a:lnTo>
                    <a:pt x="11404" y="50685"/>
                  </a:lnTo>
                  <a:lnTo>
                    <a:pt x="11671" y="48933"/>
                  </a:lnTo>
                  <a:close/>
                </a:path>
                <a:path w="281305" h="123825">
                  <a:moveTo>
                    <a:pt x="17843" y="44577"/>
                  </a:moveTo>
                  <a:lnTo>
                    <a:pt x="16941" y="43268"/>
                  </a:lnTo>
                  <a:lnTo>
                    <a:pt x="16027" y="41935"/>
                  </a:lnTo>
                  <a:lnTo>
                    <a:pt x="14122" y="41719"/>
                  </a:lnTo>
                  <a:lnTo>
                    <a:pt x="11252" y="43815"/>
                  </a:lnTo>
                  <a:lnTo>
                    <a:pt x="10871" y="45707"/>
                  </a:lnTo>
                  <a:lnTo>
                    <a:pt x="11836" y="46990"/>
                  </a:lnTo>
                  <a:lnTo>
                    <a:pt x="12814" y="48260"/>
                  </a:lnTo>
                  <a:lnTo>
                    <a:pt x="14719" y="48475"/>
                  </a:lnTo>
                  <a:lnTo>
                    <a:pt x="17462" y="46469"/>
                  </a:lnTo>
                  <a:lnTo>
                    <a:pt x="17843" y="44577"/>
                  </a:lnTo>
                  <a:close/>
                </a:path>
                <a:path w="281305" h="123825">
                  <a:moveTo>
                    <a:pt x="24206" y="40538"/>
                  </a:moveTo>
                  <a:lnTo>
                    <a:pt x="23317" y="39090"/>
                  </a:lnTo>
                  <a:lnTo>
                    <a:pt x="22402" y="37592"/>
                  </a:lnTo>
                  <a:lnTo>
                    <a:pt x="20358" y="37261"/>
                  </a:lnTo>
                  <a:lnTo>
                    <a:pt x="17132" y="39382"/>
                  </a:lnTo>
                  <a:lnTo>
                    <a:pt x="16624" y="41402"/>
                  </a:lnTo>
                  <a:lnTo>
                    <a:pt x="18592" y="44246"/>
                  </a:lnTo>
                  <a:lnTo>
                    <a:pt x="20637" y="44589"/>
                  </a:lnTo>
                  <a:lnTo>
                    <a:pt x="23710" y="42570"/>
                  </a:lnTo>
                  <a:lnTo>
                    <a:pt x="24206" y="40538"/>
                  </a:lnTo>
                  <a:close/>
                </a:path>
                <a:path w="281305" h="123825">
                  <a:moveTo>
                    <a:pt x="79146" y="6819"/>
                  </a:moveTo>
                  <a:lnTo>
                    <a:pt x="78549" y="2819"/>
                  </a:lnTo>
                  <a:lnTo>
                    <a:pt x="76492" y="1485"/>
                  </a:lnTo>
                  <a:lnTo>
                    <a:pt x="73152" y="1993"/>
                  </a:lnTo>
                  <a:lnTo>
                    <a:pt x="72237" y="2654"/>
                  </a:lnTo>
                  <a:lnTo>
                    <a:pt x="71640" y="3441"/>
                  </a:lnTo>
                  <a:lnTo>
                    <a:pt x="71056" y="4241"/>
                  </a:lnTo>
                  <a:lnTo>
                    <a:pt x="70942" y="4686"/>
                  </a:lnTo>
                  <a:lnTo>
                    <a:pt x="70815" y="4038"/>
                  </a:lnTo>
                  <a:lnTo>
                    <a:pt x="68554" y="2717"/>
                  </a:lnTo>
                  <a:lnTo>
                    <a:pt x="66179" y="3225"/>
                  </a:lnTo>
                  <a:lnTo>
                    <a:pt x="64998" y="3441"/>
                  </a:lnTo>
                  <a:lnTo>
                    <a:pt x="64058" y="4191"/>
                  </a:lnTo>
                  <a:lnTo>
                    <a:pt x="63093" y="5626"/>
                  </a:lnTo>
                  <a:lnTo>
                    <a:pt x="60667" y="4356"/>
                  </a:lnTo>
                  <a:lnTo>
                    <a:pt x="56921" y="5321"/>
                  </a:lnTo>
                  <a:lnTo>
                    <a:pt x="55943" y="6134"/>
                  </a:lnTo>
                  <a:lnTo>
                    <a:pt x="55181" y="7429"/>
                  </a:lnTo>
                  <a:lnTo>
                    <a:pt x="52857" y="6350"/>
                  </a:lnTo>
                  <a:lnTo>
                    <a:pt x="47332" y="9613"/>
                  </a:lnTo>
                  <a:lnTo>
                    <a:pt x="45148" y="8724"/>
                  </a:lnTo>
                  <a:lnTo>
                    <a:pt x="42418" y="9740"/>
                  </a:lnTo>
                  <a:lnTo>
                    <a:pt x="39687" y="10718"/>
                  </a:lnTo>
                  <a:lnTo>
                    <a:pt x="39116" y="12001"/>
                  </a:lnTo>
                  <a:lnTo>
                    <a:pt x="37528" y="11455"/>
                  </a:lnTo>
                  <a:lnTo>
                    <a:pt x="34721" y="12674"/>
                  </a:lnTo>
                  <a:lnTo>
                    <a:pt x="31877" y="13855"/>
                  </a:lnTo>
                  <a:lnTo>
                    <a:pt x="31445" y="14935"/>
                  </a:lnTo>
                  <a:lnTo>
                    <a:pt x="30048" y="14528"/>
                  </a:lnTo>
                  <a:lnTo>
                    <a:pt x="25717" y="16687"/>
                  </a:lnTo>
                  <a:lnTo>
                    <a:pt x="24663" y="17818"/>
                  </a:lnTo>
                  <a:lnTo>
                    <a:pt x="24269" y="18948"/>
                  </a:lnTo>
                  <a:lnTo>
                    <a:pt x="22656" y="18554"/>
                  </a:lnTo>
                  <a:lnTo>
                    <a:pt x="18643" y="20815"/>
                  </a:lnTo>
                  <a:lnTo>
                    <a:pt x="17716" y="21971"/>
                  </a:lnTo>
                  <a:lnTo>
                    <a:pt x="17310" y="23228"/>
                  </a:lnTo>
                  <a:lnTo>
                    <a:pt x="17145" y="23761"/>
                  </a:lnTo>
                  <a:lnTo>
                    <a:pt x="16878" y="23710"/>
                  </a:lnTo>
                  <a:lnTo>
                    <a:pt x="10426" y="28422"/>
                  </a:lnTo>
                  <a:lnTo>
                    <a:pt x="9893" y="28346"/>
                  </a:lnTo>
                  <a:lnTo>
                    <a:pt x="8724" y="28181"/>
                  </a:lnTo>
                  <a:lnTo>
                    <a:pt x="7429" y="28486"/>
                  </a:lnTo>
                  <a:lnTo>
                    <a:pt x="4051" y="30848"/>
                  </a:lnTo>
                  <a:lnTo>
                    <a:pt x="3492" y="33337"/>
                  </a:lnTo>
                  <a:lnTo>
                    <a:pt x="2057" y="33210"/>
                  </a:lnTo>
                  <a:lnTo>
                    <a:pt x="863" y="33553"/>
                  </a:lnTo>
                  <a:lnTo>
                    <a:pt x="520" y="33820"/>
                  </a:lnTo>
                  <a:lnTo>
                    <a:pt x="520" y="42227"/>
                  </a:lnTo>
                  <a:lnTo>
                    <a:pt x="3035" y="42443"/>
                  </a:lnTo>
                  <a:lnTo>
                    <a:pt x="5918" y="40195"/>
                  </a:lnTo>
                  <a:lnTo>
                    <a:pt x="6502" y="39141"/>
                  </a:lnTo>
                  <a:lnTo>
                    <a:pt x="6743" y="37680"/>
                  </a:lnTo>
                  <a:lnTo>
                    <a:pt x="9271" y="38011"/>
                  </a:lnTo>
                  <a:lnTo>
                    <a:pt x="12446" y="35788"/>
                  </a:lnTo>
                  <a:lnTo>
                    <a:pt x="13119" y="34709"/>
                  </a:lnTo>
                  <a:lnTo>
                    <a:pt x="13487" y="33007"/>
                  </a:lnTo>
                  <a:lnTo>
                    <a:pt x="15532" y="33375"/>
                  </a:lnTo>
                  <a:lnTo>
                    <a:pt x="16865" y="33159"/>
                  </a:lnTo>
                  <a:lnTo>
                    <a:pt x="19177" y="31711"/>
                  </a:lnTo>
                  <a:lnTo>
                    <a:pt x="19951" y="30607"/>
                  </a:lnTo>
                  <a:lnTo>
                    <a:pt x="20345" y="29133"/>
                  </a:lnTo>
                  <a:lnTo>
                    <a:pt x="20878" y="29235"/>
                  </a:lnTo>
                  <a:lnTo>
                    <a:pt x="22161" y="29540"/>
                  </a:lnTo>
                  <a:lnTo>
                    <a:pt x="23583" y="29387"/>
                  </a:lnTo>
                  <a:lnTo>
                    <a:pt x="27330" y="27279"/>
                  </a:lnTo>
                  <a:lnTo>
                    <a:pt x="27838" y="25704"/>
                  </a:lnTo>
                  <a:lnTo>
                    <a:pt x="28956" y="25984"/>
                  </a:lnTo>
                  <a:lnTo>
                    <a:pt x="30467" y="25933"/>
                  </a:lnTo>
                  <a:lnTo>
                    <a:pt x="34505" y="23926"/>
                  </a:lnTo>
                  <a:lnTo>
                    <a:pt x="35039" y="22504"/>
                  </a:lnTo>
                  <a:lnTo>
                    <a:pt x="36068" y="22809"/>
                  </a:lnTo>
                  <a:lnTo>
                    <a:pt x="38722" y="21717"/>
                  </a:lnTo>
                  <a:lnTo>
                    <a:pt x="41351" y="20574"/>
                  </a:lnTo>
                  <a:lnTo>
                    <a:pt x="42037" y="18986"/>
                  </a:lnTo>
                  <a:lnTo>
                    <a:pt x="43243" y="19392"/>
                  </a:lnTo>
                  <a:lnTo>
                    <a:pt x="45808" y="18478"/>
                  </a:lnTo>
                  <a:lnTo>
                    <a:pt x="48361" y="17526"/>
                  </a:lnTo>
                  <a:lnTo>
                    <a:pt x="49403" y="15430"/>
                  </a:lnTo>
                  <a:lnTo>
                    <a:pt x="50012" y="15671"/>
                  </a:lnTo>
                  <a:lnTo>
                    <a:pt x="50596" y="15798"/>
                  </a:lnTo>
                  <a:lnTo>
                    <a:pt x="51803" y="15862"/>
                  </a:lnTo>
                  <a:lnTo>
                    <a:pt x="52438" y="15786"/>
                  </a:lnTo>
                  <a:lnTo>
                    <a:pt x="55511" y="14808"/>
                  </a:lnTo>
                  <a:lnTo>
                    <a:pt x="56743" y="12611"/>
                  </a:lnTo>
                  <a:lnTo>
                    <a:pt x="58064" y="13233"/>
                  </a:lnTo>
                  <a:lnTo>
                    <a:pt x="59245" y="13335"/>
                  </a:lnTo>
                  <a:lnTo>
                    <a:pt x="60426" y="13055"/>
                  </a:lnTo>
                  <a:lnTo>
                    <a:pt x="62788" y="12433"/>
                  </a:lnTo>
                  <a:lnTo>
                    <a:pt x="64211" y="10134"/>
                  </a:lnTo>
                  <a:lnTo>
                    <a:pt x="65709" y="10960"/>
                  </a:lnTo>
                  <a:lnTo>
                    <a:pt x="66814" y="11074"/>
                  </a:lnTo>
                  <a:lnTo>
                    <a:pt x="67945" y="10871"/>
                  </a:lnTo>
                  <a:lnTo>
                    <a:pt x="70180" y="10388"/>
                  </a:lnTo>
                  <a:lnTo>
                    <a:pt x="71653" y="8293"/>
                  </a:lnTo>
                  <a:lnTo>
                    <a:pt x="71513" y="7632"/>
                  </a:lnTo>
                  <a:lnTo>
                    <a:pt x="71831" y="8026"/>
                  </a:lnTo>
                  <a:lnTo>
                    <a:pt x="72644" y="8521"/>
                  </a:lnTo>
                  <a:lnTo>
                    <a:pt x="73469" y="9055"/>
                  </a:lnTo>
                  <a:lnTo>
                    <a:pt x="74498" y="9194"/>
                  </a:lnTo>
                  <a:lnTo>
                    <a:pt x="75565" y="9055"/>
                  </a:lnTo>
                  <a:lnTo>
                    <a:pt x="77673" y="8712"/>
                  </a:lnTo>
                  <a:lnTo>
                    <a:pt x="79146" y="6819"/>
                  </a:lnTo>
                  <a:close/>
                </a:path>
                <a:path w="281305" h="123825">
                  <a:moveTo>
                    <a:pt x="86702" y="5689"/>
                  </a:moveTo>
                  <a:lnTo>
                    <a:pt x="86321" y="1943"/>
                  </a:lnTo>
                  <a:lnTo>
                    <a:pt x="84467" y="596"/>
                  </a:lnTo>
                  <a:lnTo>
                    <a:pt x="82384" y="825"/>
                  </a:lnTo>
                  <a:lnTo>
                    <a:pt x="80314" y="1104"/>
                  </a:lnTo>
                  <a:lnTo>
                    <a:pt x="78867" y="2908"/>
                  </a:lnTo>
                  <a:lnTo>
                    <a:pt x="79159" y="4762"/>
                  </a:lnTo>
                  <a:lnTo>
                    <a:pt x="79451" y="6642"/>
                  </a:lnTo>
                  <a:lnTo>
                    <a:pt x="81280" y="7848"/>
                  </a:lnTo>
                  <a:lnTo>
                    <a:pt x="83261" y="7594"/>
                  </a:lnTo>
                  <a:lnTo>
                    <a:pt x="85255" y="7378"/>
                  </a:lnTo>
                  <a:lnTo>
                    <a:pt x="86702" y="5689"/>
                  </a:lnTo>
                  <a:close/>
                </a:path>
                <a:path w="281305" h="123825">
                  <a:moveTo>
                    <a:pt x="94322" y="4914"/>
                  </a:moveTo>
                  <a:lnTo>
                    <a:pt x="94132" y="1435"/>
                  </a:lnTo>
                  <a:lnTo>
                    <a:pt x="92481" y="114"/>
                  </a:lnTo>
                  <a:lnTo>
                    <a:pt x="90551" y="228"/>
                  </a:lnTo>
                  <a:lnTo>
                    <a:pt x="88620" y="393"/>
                  </a:lnTo>
                  <a:lnTo>
                    <a:pt x="87210" y="1993"/>
                  </a:lnTo>
                  <a:lnTo>
                    <a:pt x="87388" y="3721"/>
                  </a:lnTo>
                  <a:lnTo>
                    <a:pt x="87566" y="5461"/>
                  </a:lnTo>
                  <a:lnTo>
                    <a:pt x="89204" y="6680"/>
                  </a:lnTo>
                  <a:lnTo>
                    <a:pt x="91059" y="6515"/>
                  </a:lnTo>
                  <a:lnTo>
                    <a:pt x="92900" y="6413"/>
                  </a:lnTo>
                  <a:lnTo>
                    <a:pt x="94322" y="4914"/>
                  </a:lnTo>
                  <a:close/>
                </a:path>
                <a:path w="281305" h="123825">
                  <a:moveTo>
                    <a:pt x="101955" y="4483"/>
                  </a:moveTo>
                  <a:lnTo>
                    <a:pt x="101930" y="1282"/>
                  </a:lnTo>
                  <a:lnTo>
                    <a:pt x="100469" y="0"/>
                  </a:lnTo>
                  <a:lnTo>
                    <a:pt x="98691" y="12"/>
                  </a:lnTo>
                  <a:lnTo>
                    <a:pt x="96926" y="88"/>
                  </a:lnTo>
                  <a:lnTo>
                    <a:pt x="95554" y="1498"/>
                  </a:lnTo>
                  <a:lnTo>
                    <a:pt x="95643" y="3086"/>
                  </a:lnTo>
                  <a:lnTo>
                    <a:pt x="95732" y="4686"/>
                  </a:lnTo>
                  <a:lnTo>
                    <a:pt x="97180" y="5892"/>
                  </a:lnTo>
                  <a:lnTo>
                    <a:pt x="98882" y="5816"/>
                  </a:lnTo>
                  <a:lnTo>
                    <a:pt x="100584" y="5803"/>
                  </a:lnTo>
                  <a:lnTo>
                    <a:pt x="101955" y="4483"/>
                  </a:lnTo>
                  <a:close/>
                </a:path>
                <a:path w="281305" h="123825">
                  <a:moveTo>
                    <a:pt x="109740" y="1511"/>
                  </a:moveTo>
                  <a:lnTo>
                    <a:pt x="108470" y="279"/>
                  </a:lnTo>
                  <a:lnTo>
                    <a:pt x="106857" y="203"/>
                  </a:lnTo>
                  <a:lnTo>
                    <a:pt x="105232" y="203"/>
                  </a:lnTo>
                  <a:lnTo>
                    <a:pt x="103936" y="1409"/>
                  </a:lnTo>
                  <a:lnTo>
                    <a:pt x="103936" y="2870"/>
                  </a:lnTo>
                  <a:lnTo>
                    <a:pt x="103936" y="4330"/>
                  </a:lnTo>
                  <a:lnTo>
                    <a:pt x="105206" y="5499"/>
                  </a:lnTo>
                  <a:lnTo>
                    <a:pt x="106768" y="5499"/>
                  </a:lnTo>
                  <a:lnTo>
                    <a:pt x="108318" y="5562"/>
                  </a:lnTo>
                  <a:lnTo>
                    <a:pt x="109626" y="4432"/>
                  </a:lnTo>
                  <a:lnTo>
                    <a:pt x="109677" y="2971"/>
                  </a:lnTo>
                  <a:lnTo>
                    <a:pt x="109740" y="1511"/>
                  </a:lnTo>
                  <a:close/>
                </a:path>
                <a:path w="281305" h="123825">
                  <a:moveTo>
                    <a:pt x="115277" y="14808"/>
                  </a:moveTo>
                  <a:lnTo>
                    <a:pt x="113715" y="13195"/>
                  </a:lnTo>
                  <a:lnTo>
                    <a:pt x="111645" y="13042"/>
                  </a:lnTo>
                  <a:lnTo>
                    <a:pt x="110604" y="12954"/>
                  </a:lnTo>
                  <a:lnTo>
                    <a:pt x="109651" y="13360"/>
                  </a:lnTo>
                  <a:lnTo>
                    <a:pt x="108267" y="14541"/>
                  </a:lnTo>
                  <a:lnTo>
                    <a:pt x="108064" y="14922"/>
                  </a:lnTo>
                  <a:lnTo>
                    <a:pt x="108089" y="14325"/>
                  </a:lnTo>
                  <a:lnTo>
                    <a:pt x="106337" y="12674"/>
                  </a:lnTo>
                  <a:lnTo>
                    <a:pt x="104114" y="12623"/>
                  </a:lnTo>
                  <a:lnTo>
                    <a:pt x="103009" y="12585"/>
                  </a:lnTo>
                  <a:lnTo>
                    <a:pt x="102006" y="13055"/>
                  </a:lnTo>
                  <a:lnTo>
                    <a:pt x="100850" y="14147"/>
                  </a:lnTo>
                  <a:lnTo>
                    <a:pt x="98933" y="12509"/>
                  </a:lnTo>
                  <a:lnTo>
                    <a:pt x="95377" y="12598"/>
                  </a:lnTo>
                  <a:lnTo>
                    <a:pt x="94322" y="13119"/>
                  </a:lnTo>
                  <a:lnTo>
                    <a:pt x="93611" y="13881"/>
                  </a:lnTo>
                  <a:lnTo>
                    <a:pt x="93383" y="14122"/>
                  </a:lnTo>
                  <a:lnTo>
                    <a:pt x="91516" y="12674"/>
                  </a:lnTo>
                  <a:lnTo>
                    <a:pt x="88379" y="12928"/>
                  </a:lnTo>
                  <a:lnTo>
                    <a:pt x="87795" y="13093"/>
                  </a:lnTo>
                  <a:lnTo>
                    <a:pt x="86753" y="13614"/>
                  </a:lnTo>
                  <a:lnTo>
                    <a:pt x="86309" y="13982"/>
                  </a:lnTo>
                  <a:lnTo>
                    <a:pt x="85890" y="14465"/>
                  </a:lnTo>
                  <a:lnTo>
                    <a:pt x="84112" y="13208"/>
                  </a:lnTo>
                  <a:lnTo>
                    <a:pt x="81457" y="13563"/>
                  </a:lnTo>
                  <a:lnTo>
                    <a:pt x="78803" y="13868"/>
                  </a:lnTo>
                  <a:lnTo>
                    <a:pt x="78028" y="14909"/>
                  </a:lnTo>
                  <a:lnTo>
                    <a:pt x="76720" y="14084"/>
                  </a:lnTo>
                  <a:lnTo>
                    <a:pt x="73939" y="14592"/>
                  </a:lnTo>
                  <a:lnTo>
                    <a:pt x="71158" y="15062"/>
                  </a:lnTo>
                  <a:lnTo>
                    <a:pt x="70548" y="15951"/>
                  </a:lnTo>
                  <a:lnTo>
                    <a:pt x="69380" y="15290"/>
                  </a:lnTo>
                  <a:lnTo>
                    <a:pt x="66471" y="15976"/>
                  </a:lnTo>
                  <a:lnTo>
                    <a:pt x="65036" y="16332"/>
                  </a:lnTo>
                  <a:lnTo>
                    <a:pt x="63855" y="17119"/>
                  </a:lnTo>
                  <a:lnTo>
                    <a:pt x="63258" y="18059"/>
                  </a:lnTo>
                  <a:lnTo>
                    <a:pt x="61912" y="17373"/>
                  </a:lnTo>
                  <a:lnTo>
                    <a:pt x="57848" y="18567"/>
                  </a:lnTo>
                  <a:lnTo>
                    <a:pt x="56781" y="19405"/>
                  </a:lnTo>
                  <a:lnTo>
                    <a:pt x="56159" y="20447"/>
                  </a:lnTo>
                  <a:lnTo>
                    <a:pt x="55905" y="20891"/>
                  </a:lnTo>
                  <a:lnTo>
                    <a:pt x="54610" y="20332"/>
                  </a:lnTo>
                  <a:lnTo>
                    <a:pt x="53314" y="20269"/>
                  </a:lnTo>
                  <a:lnTo>
                    <a:pt x="50800" y="21132"/>
                  </a:lnTo>
                  <a:lnTo>
                    <a:pt x="49822" y="21983"/>
                  </a:lnTo>
                  <a:lnTo>
                    <a:pt x="48920" y="23660"/>
                  </a:lnTo>
                  <a:lnTo>
                    <a:pt x="47434" y="23114"/>
                  </a:lnTo>
                  <a:lnTo>
                    <a:pt x="46215" y="23114"/>
                  </a:lnTo>
                  <a:lnTo>
                    <a:pt x="42710" y="24523"/>
                  </a:lnTo>
                  <a:lnTo>
                    <a:pt x="41694" y="26657"/>
                  </a:lnTo>
                  <a:lnTo>
                    <a:pt x="40424" y="26238"/>
                  </a:lnTo>
                  <a:lnTo>
                    <a:pt x="39268" y="26301"/>
                  </a:lnTo>
                  <a:lnTo>
                    <a:pt x="36042" y="27787"/>
                  </a:lnTo>
                  <a:lnTo>
                    <a:pt x="35077" y="30111"/>
                  </a:lnTo>
                  <a:lnTo>
                    <a:pt x="33578" y="29705"/>
                  </a:lnTo>
                  <a:lnTo>
                    <a:pt x="32512" y="29819"/>
                  </a:lnTo>
                  <a:lnTo>
                    <a:pt x="31521" y="30327"/>
                  </a:lnTo>
                  <a:lnTo>
                    <a:pt x="29552" y="31369"/>
                  </a:lnTo>
                  <a:lnTo>
                    <a:pt x="28765" y="33540"/>
                  </a:lnTo>
                  <a:lnTo>
                    <a:pt x="26822" y="33108"/>
                  </a:lnTo>
                  <a:lnTo>
                    <a:pt x="23241" y="35229"/>
                  </a:lnTo>
                  <a:lnTo>
                    <a:pt x="22593" y="37363"/>
                  </a:lnTo>
                  <a:lnTo>
                    <a:pt x="23571" y="38950"/>
                  </a:lnTo>
                  <a:lnTo>
                    <a:pt x="24561" y="40525"/>
                  </a:lnTo>
                  <a:lnTo>
                    <a:pt x="26746" y="40995"/>
                  </a:lnTo>
                  <a:lnTo>
                    <a:pt x="30137" y="38989"/>
                  </a:lnTo>
                  <a:lnTo>
                    <a:pt x="30708" y="37109"/>
                  </a:lnTo>
                  <a:lnTo>
                    <a:pt x="32994" y="37706"/>
                  </a:lnTo>
                  <a:lnTo>
                    <a:pt x="35788" y="36245"/>
                  </a:lnTo>
                  <a:lnTo>
                    <a:pt x="36449" y="35433"/>
                  </a:lnTo>
                  <a:lnTo>
                    <a:pt x="36982" y="33947"/>
                  </a:lnTo>
                  <a:lnTo>
                    <a:pt x="39382" y="34721"/>
                  </a:lnTo>
                  <a:lnTo>
                    <a:pt x="42430" y="33299"/>
                  </a:lnTo>
                  <a:lnTo>
                    <a:pt x="43180" y="32473"/>
                  </a:lnTo>
                  <a:lnTo>
                    <a:pt x="43700" y="31216"/>
                  </a:lnTo>
                  <a:lnTo>
                    <a:pt x="45897" y="32042"/>
                  </a:lnTo>
                  <a:lnTo>
                    <a:pt x="49199" y="30695"/>
                  </a:lnTo>
                  <a:lnTo>
                    <a:pt x="50038" y="29870"/>
                  </a:lnTo>
                  <a:lnTo>
                    <a:pt x="50711" y="28422"/>
                  </a:lnTo>
                  <a:lnTo>
                    <a:pt x="52463" y="29184"/>
                  </a:lnTo>
                  <a:lnTo>
                    <a:pt x="53695" y="29260"/>
                  </a:lnTo>
                  <a:lnTo>
                    <a:pt x="56070" y="28435"/>
                  </a:lnTo>
                  <a:lnTo>
                    <a:pt x="56997" y="27609"/>
                  </a:lnTo>
                  <a:lnTo>
                    <a:pt x="57645" y="26377"/>
                  </a:lnTo>
                  <a:lnTo>
                    <a:pt x="59194" y="27114"/>
                  </a:lnTo>
                  <a:lnTo>
                    <a:pt x="60502" y="27266"/>
                  </a:lnTo>
                  <a:lnTo>
                    <a:pt x="64300" y="26149"/>
                  </a:lnTo>
                  <a:lnTo>
                    <a:pt x="65074" y="24853"/>
                  </a:lnTo>
                  <a:lnTo>
                    <a:pt x="66014" y="25336"/>
                  </a:lnTo>
                  <a:lnTo>
                    <a:pt x="67386" y="25603"/>
                  </a:lnTo>
                  <a:lnTo>
                    <a:pt x="68732" y="25260"/>
                  </a:lnTo>
                  <a:lnTo>
                    <a:pt x="71424" y="24625"/>
                  </a:lnTo>
                  <a:lnTo>
                    <a:pt x="72199" y="23469"/>
                  </a:lnTo>
                  <a:lnTo>
                    <a:pt x="73063" y="23952"/>
                  </a:lnTo>
                  <a:lnTo>
                    <a:pt x="75666" y="23520"/>
                  </a:lnTo>
                  <a:lnTo>
                    <a:pt x="78257" y="23050"/>
                  </a:lnTo>
                  <a:lnTo>
                    <a:pt x="79209" y="21767"/>
                  </a:lnTo>
                  <a:lnTo>
                    <a:pt x="80200" y="22377"/>
                  </a:lnTo>
                  <a:lnTo>
                    <a:pt x="82689" y="22098"/>
                  </a:lnTo>
                  <a:lnTo>
                    <a:pt x="85166" y="21767"/>
                  </a:lnTo>
                  <a:lnTo>
                    <a:pt x="86537" y="20091"/>
                  </a:lnTo>
                  <a:lnTo>
                    <a:pt x="87045" y="20447"/>
                  </a:lnTo>
                  <a:lnTo>
                    <a:pt x="87541" y="20675"/>
                  </a:lnTo>
                  <a:lnTo>
                    <a:pt x="88074" y="20815"/>
                  </a:lnTo>
                  <a:lnTo>
                    <a:pt x="88607" y="20980"/>
                  </a:lnTo>
                  <a:lnTo>
                    <a:pt x="89179" y="21043"/>
                  </a:lnTo>
                  <a:lnTo>
                    <a:pt x="92138" y="20815"/>
                  </a:lnTo>
                  <a:lnTo>
                    <a:pt x="93700" y="19100"/>
                  </a:lnTo>
                  <a:lnTo>
                    <a:pt x="94754" y="19926"/>
                  </a:lnTo>
                  <a:lnTo>
                    <a:pt x="95796" y="20269"/>
                  </a:lnTo>
                  <a:lnTo>
                    <a:pt x="96913" y="20256"/>
                  </a:lnTo>
                  <a:lnTo>
                    <a:pt x="99148" y="20193"/>
                  </a:lnTo>
                  <a:lnTo>
                    <a:pt x="100926" y="18427"/>
                  </a:lnTo>
                  <a:lnTo>
                    <a:pt x="102095" y="19456"/>
                  </a:lnTo>
                  <a:lnTo>
                    <a:pt x="103047" y="19799"/>
                  </a:lnTo>
                  <a:lnTo>
                    <a:pt x="104101" y="19850"/>
                  </a:lnTo>
                  <a:lnTo>
                    <a:pt x="106210" y="19888"/>
                  </a:lnTo>
                  <a:lnTo>
                    <a:pt x="107975" y="18300"/>
                  </a:lnTo>
                  <a:lnTo>
                    <a:pt x="107988" y="17691"/>
                  </a:lnTo>
                  <a:lnTo>
                    <a:pt x="108178" y="18084"/>
                  </a:lnTo>
                  <a:lnTo>
                    <a:pt x="108813" y="18707"/>
                  </a:lnTo>
                  <a:lnTo>
                    <a:pt x="109435" y="19342"/>
                  </a:lnTo>
                  <a:lnTo>
                    <a:pt x="110324" y="19697"/>
                  </a:lnTo>
                  <a:lnTo>
                    <a:pt x="111302" y="19786"/>
                  </a:lnTo>
                  <a:lnTo>
                    <a:pt x="113271" y="19926"/>
                  </a:lnTo>
                  <a:lnTo>
                    <a:pt x="114985" y="18529"/>
                  </a:lnTo>
                  <a:lnTo>
                    <a:pt x="115277" y="14808"/>
                  </a:lnTo>
                  <a:close/>
                </a:path>
                <a:path w="281305" h="123825">
                  <a:moveTo>
                    <a:pt x="117513" y="2095"/>
                  </a:moveTo>
                  <a:lnTo>
                    <a:pt x="116420" y="927"/>
                  </a:lnTo>
                  <a:lnTo>
                    <a:pt x="114973" y="800"/>
                  </a:lnTo>
                  <a:lnTo>
                    <a:pt x="113512" y="736"/>
                  </a:lnTo>
                  <a:lnTo>
                    <a:pt x="112280" y="1765"/>
                  </a:lnTo>
                  <a:lnTo>
                    <a:pt x="112217" y="3073"/>
                  </a:lnTo>
                  <a:lnTo>
                    <a:pt x="112153" y="4394"/>
                  </a:lnTo>
                  <a:lnTo>
                    <a:pt x="113245" y="5499"/>
                  </a:lnTo>
                  <a:lnTo>
                    <a:pt x="114655" y="5562"/>
                  </a:lnTo>
                  <a:lnTo>
                    <a:pt x="116065" y="5689"/>
                  </a:lnTo>
                  <a:lnTo>
                    <a:pt x="117284" y="4724"/>
                  </a:lnTo>
                  <a:lnTo>
                    <a:pt x="117513" y="2095"/>
                  </a:lnTo>
                  <a:close/>
                </a:path>
                <a:path w="281305" h="123825">
                  <a:moveTo>
                    <a:pt x="122428" y="15633"/>
                  </a:moveTo>
                  <a:lnTo>
                    <a:pt x="121056" y="14058"/>
                  </a:lnTo>
                  <a:lnTo>
                    <a:pt x="119138" y="13830"/>
                  </a:lnTo>
                  <a:lnTo>
                    <a:pt x="117221" y="13639"/>
                  </a:lnTo>
                  <a:lnTo>
                    <a:pt x="115557" y="14973"/>
                  </a:lnTo>
                  <a:lnTo>
                    <a:pt x="115430" y="16687"/>
                  </a:lnTo>
                  <a:lnTo>
                    <a:pt x="115303" y="18427"/>
                  </a:lnTo>
                  <a:lnTo>
                    <a:pt x="116700" y="19900"/>
                  </a:lnTo>
                  <a:lnTo>
                    <a:pt x="118516" y="20078"/>
                  </a:lnTo>
                  <a:lnTo>
                    <a:pt x="120345" y="20294"/>
                  </a:lnTo>
                  <a:lnTo>
                    <a:pt x="121996" y="19075"/>
                  </a:lnTo>
                  <a:lnTo>
                    <a:pt x="122428" y="15633"/>
                  </a:lnTo>
                  <a:close/>
                </a:path>
                <a:path w="281305" h="123825">
                  <a:moveTo>
                    <a:pt x="129527" y="16802"/>
                  </a:moveTo>
                  <a:lnTo>
                    <a:pt x="128320" y="15290"/>
                  </a:lnTo>
                  <a:lnTo>
                    <a:pt x="126568" y="14986"/>
                  </a:lnTo>
                  <a:lnTo>
                    <a:pt x="124802" y="14732"/>
                  </a:lnTo>
                  <a:lnTo>
                    <a:pt x="123202" y="15875"/>
                  </a:lnTo>
                  <a:lnTo>
                    <a:pt x="123012" y="17462"/>
                  </a:lnTo>
                  <a:lnTo>
                    <a:pt x="122809" y="19062"/>
                  </a:lnTo>
                  <a:lnTo>
                    <a:pt x="124028" y="20485"/>
                  </a:lnTo>
                  <a:lnTo>
                    <a:pt x="125717" y="20726"/>
                  </a:lnTo>
                  <a:lnTo>
                    <a:pt x="127393" y="21018"/>
                  </a:lnTo>
                  <a:lnTo>
                    <a:pt x="128981" y="19964"/>
                  </a:lnTo>
                  <a:lnTo>
                    <a:pt x="129260" y="18389"/>
                  </a:lnTo>
                  <a:lnTo>
                    <a:pt x="129527" y="16802"/>
                  </a:lnTo>
                  <a:close/>
                </a:path>
                <a:path w="281305" h="123825">
                  <a:moveTo>
                    <a:pt x="136550" y="18288"/>
                  </a:moveTo>
                  <a:lnTo>
                    <a:pt x="135509" y="16840"/>
                  </a:lnTo>
                  <a:lnTo>
                    <a:pt x="133921" y="16484"/>
                  </a:lnTo>
                  <a:lnTo>
                    <a:pt x="132308" y="16192"/>
                  </a:lnTo>
                  <a:lnTo>
                    <a:pt x="130797" y="17157"/>
                  </a:lnTo>
                  <a:lnTo>
                    <a:pt x="130543" y="18605"/>
                  </a:lnTo>
                  <a:lnTo>
                    <a:pt x="130289" y="20066"/>
                  </a:lnTo>
                  <a:lnTo>
                    <a:pt x="131343" y="21437"/>
                  </a:lnTo>
                  <a:lnTo>
                    <a:pt x="132880" y="21717"/>
                  </a:lnTo>
                  <a:lnTo>
                    <a:pt x="134416" y="22059"/>
                  </a:lnTo>
                  <a:lnTo>
                    <a:pt x="135915" y="21170"/>
                  </a:lnTo>
                  <a:lnTo>
                    <a:pt x="136550" y="18288"/>
                  </a:lnTo>
                  <a:close/>
                </a:path>
                <a:path w="281305" h="123825">
                  <a:moveTo>
                    <a:pt x="143510" y="20116"/>
                  </a:moveTo>
                  <a:lnTo>
                    <a:pt x="142633" y="18745"/>
                  </a:lnTo>
                  <a:lnTo>
                    <a:pt x="141185" y="18351"/>
                  </a:lnTo>
                  <a:lnTo>
                    <a:pt x="139738" y="18008"/>
                  </a:lnTo>
                  <a:lnTo>
                    <a:pt x="138315" y="18821"/>
                  </a:lnTo>
                  <a:lnTo>
                    <a:pt x="138023" y="20129"/>
                  </a:lnTo>
                  <a:lnTo>
                    <a:pt x="137718" y="21437"/>
                  </a:lnTo>
                  <a:lnTo>
                    <a:pt x="138620" y="22745"/>
                  </a:lnTo>
                  <a:lnTo>
                    <a:pt x="140017" y="23075"/>
                  </a:lnTo>
                  <a:lnTo>
                    <a:pt x="141401" y="23444"/>
                  </a:lnTo>
                  <a:lnTo>
                    <a:pt x="142798" y="22707"/>
                  </a:lnTo>
                  <a:lnTo>
                    <a:pt x="143510" y="20116"/>
                  </a:lnTo>
                  <a:close/>
                </a:path>
                <a:path w="281305" h="123825">
                  <a:moveTo>
                    <a:pt x="149606" y="7912"/>
                  </a:moveTo>
                  <a:lnTo>
                    <a:pt x="148767" y="6553"/>
                  </a:lnTo>
                  <a:lnTo>
                    <a:pt x="147358" y="6146"/>
                  </a:lnTo>
                  <a:lnTo>
                    <a:pt x="145948" y="5765"/>
                  </a:lnTo>
                  <a:lnTo>
                    <a:pt x="144538" y="6565"/>
                  </a:lnTo>
                  <a:lnTo>
                    <a:pt x="143903" y="9131"/>
                  </a:lnTo>
                  <a:lnTo>
                    <a:pt x="144767" y="10401"/>
                  </a:lnTo>
                  <a:lnTo>
                    <a:pt x="146126" y="10769"/>
                  </a:lnTo>
                  <a:lnTo>
                    <a:pt x="147485" y="11163"/>
                  </a:lnTo>
                  <a:lnTo>
                    <a:pt x="148869" y="10452"/>
                  </a:lnTo>
                  <a:lnTo>
                    <a:pt x="149237" y="9182"/>
                  </a:lnTo>
                  <a:lnTo>
                    <a:pt x="149606" y="7912"/>
                  </a:lnTo>
                  <a:close/>
                </a:path>
                <a:path w="281305" h="123825">
                  <a:moveTo>
                    <a:pt x="150342" y="22250"/>
                  </a:moveTo>
                  <a:lnTo>
                    <a:pt x="149618" y="20967"/>
                  </a:lnTo>
                  <a:lnTo>
                    <a:pt x="148336" y="20548"/>
                  </a:lnTo>
                  <a:lnTo>
                    <a:pt x="147040" y="20193"/>
                  </a:lnTo>
                  <a:lnTo>
                    <a:pt x="145732" y="20853"/>
                  </a:lnTo>
                  <a:lnTo>
                    <a:pt x="145402" y="22021"/>
                  </a:lnTo>
                  <a:lnTo>
                    <a:pt x="145072" y="23190"/>
                  </a:lnTo>
                  <a:lnTo>
                    <a:pt x="145821" y="24409"/>
                  </a:lnTo>
                  <a:lnTo>
                    <a:pt x="147066" y="24765"/>
                  </a:lnTo>
                  <a:lnTo>
                    <a:pt x="148310" y="25158"/>
                  </a:lnTo>
                  <a:lnTo>
                    <a:pt x="149606" y="24561"/>
                  </a:lnTo>
                  <a:lnTo>
                    <a:pt x="150342" y="22250"/>
                  </a:lnTo>
                  <a:close/>
                </a:path>
                <a:path w="281305" h="123825">
                  <a:moveTo>
                    <a:pt x="157619" y="10248"/>
                  </a:moveTo>
                  <a:lnTo>
                    <a:pt x="156756" y="8699"/>
                  </a:lnTo>
                  <a:lnTo>
                    <a:pt x="155232" y="8178"/>
                  </a:lnTo>
                  <a:lnTo>
                    <a:pt x="153695" y="7696"/>
                  </a:lnTo>
                  <a:lnTo>
                    <a:pt x="152082" y="8496"/>
                  </a:lnTo>
                  <a:lnTo>
                    <a:pt x="151257" y="11290"/>
                  </a:lnTo>
                  <a:lnTo>
                    <a:pt x="152146" y="12750"/>
                  </a:lnTo>
                  <a:lnTo>
                    <a:pt x="153631" y="13220"/>
                  </a:lnTo>
                  <a:lnTo>
                    <a:pt x="155092" y="13728"/>
                  </a:lnTo>
                  <a:lnTo>
                    <a:pt x="156679" y="13017"/>
                  </a:lnTo>
                  <a:lnTo>
                    <a:pt x="157149" y="11633"/>
                  </a:lnTo>
                  <a:lnTo>
                    <a:pt x="157619" y="10248"/>
                  </a:lnTo>
                  <a:close/>
                </a:path>
                <a:path w="281305" h="123825">
                  <a:moveTo>
                    <a:pt x="165531" y="13004"/>
                  </a:moveTo>
                  <a:lnTo>
                    <a:pt x="164668" y="11264"/>
                  </a:lnTo>
                  <a:lnTo>
                    <a:pt x="163017" y="10617"/>
                  </a:lnTo>
                  <a:lnTo>
                    <a:pt x="161353" y="9982"/>
                  </a:lnTo>
                  <a:lnTo>
                    <a:pt x="159550" y="10782"/>
                  </a:lnTo>
                  <a:lnTo>
                    <a:pt x="158508" y="13804"/>
                  </a:lnTo>
                  <a:lnTo>
                    <a:pt x="159397" y="15455"/>
                  </a:lnTo>
                  <a:lnTo>
                    <a:pt x="160997" y="16040"/>
                  </a:lnTo>
                  <a:lnTo>
                    <a:pt x="162572" y="16675"/>
                  </a:lnTo>
                  <a:lnTo>
                    <a:pt x="164338" y="15976"/>
                  </a:lnTo>
                  <a:lnTo>
                    <a:pt x="164934" y="14490"/>
                  </a:lnTo>
                  <a:lnTo>
                    <a:pt x="165531" y="13004"/>
                  </a:lnTo>
                  <a:close/>
                </a:path>
                <a:path w="281305" h="123825">
                  <a:moveTo>
                    <a:pt x="173291" y="16129"/>
                  </a:moveTo>
                  <a:lnTo>
                    <a:pt x="172453" y="14198"/>
                  </a:lnTo>
                  <a:lnTo>
                    <a:pt x="170688" y="13398"/>
                  </a:lnTo>
                  <a:lnTo>
                    <a:pt x="168910" y="12636"/>
                  </a:lnTo>
                  <a:lnTo>
                    <a:pt x="166903" y="13411"/>
                  </a:lnTo>
                  <a:lnTo>
                    <a:pt x="165608" y="16637"/>
                  </a:lnTo>
                  <a:lnTo>
                    <a:pt x="166497" y="18465"/>
                  </a:lnTo>
                  <a:lnTo>
                    <a:pt x="168198" y="19202"/>
                  </a:lnTo>
                  <a:lnTo>
                    <a:pt x="169887" y="19964"/>
                  </a:lnTo>
                  <a:lnTo>
                    <a:pt x="171843" y="19304"/>
                  </a:lnTo>
                  <a:lnTo>
                    <a:pt x="172567" y="17716"/>
                  </a:lnTo>
                  <a:lnTo>
                    <a:pt x="173291" y="16129"/>
                  </a:lnTo>
                  <a:close/>
                </a:path>
                <a:path w="281305" h="123825">
                  <a:moveTo>
                    <a:pt x="177914" y="34086"/>
                  </a:moveTo>
                  <a:lnTo>
                    <a:pt x="177444" y="32702"/>
                  </a:lnTo>
                  <a:lnTo>
                    <a:pt x="176276" y="32054"/>
                  </a:lnTo>
                  <a:lnTo>
                    <a:pt x="175094" y="31419"/>
                  </a:lnTo>
                  <a:lnTo>
                    <a:pt x="173659" y="31838"/>
                  </a:lnTo>
                  <a:lnTo>
                    <a:pt x="172554" y="33997"/>
                  </a:lnTo>
                  <a:lnTo>
                    <a:pt x="173062" y="35318"/>
                  </a:lnTo>
                  <a:lnTo>
                    <a:pt x="174218" y="35928"/>
                  </a:lnTo>
                  <a:lnTo>
                    <a:pt x="175348" y="36563"/>
                  </a:lnTo>
                  <a:lnTo>
                    <a:pt x="176745" y="36220"/>
                  </a:lnTo>
                  <a:lnTo>
                    <a:pt x="177330" y="35153"/>
                  </a:lnTo>
                  <a:lnTo>
                    <a:pt x="177914" y="34086"/>
                  </a:lnTo>
                  <a:close/>
                </a:path>
                <a:path w="281305" h="123825">
                  <a:moveTo>
                    <a:pt x="180898" y="19646"/>
                  </a:moveTo>
                  <a:lnTo>
                    <a:pt x="180098" y="17513"/>
                  </a:lnTo>
                  <a:lnTo>
                    <a:pt x="178231" y="16573"/>
                  </a:lnTo>
                  <a:lnTo>
                    <a:pt x="176339" y="15646"/>
                  </a:lnTo>
                  <a:lnTo>
                    <a:pt x="174142" y="16370"/>
                  </a:lnTo>
                  <a:lnTo>
                    <a:pt x="172580" y="19812"/>
                  </a:lnTo>
                  <a:lnTo>
                    <a:pt x="173443" y="21831"/>
                  </a:lnTo>
                  <a:lnTo>
                    <a:pt x="175247" y="22694"/>
                  </a:lnTo>
                  <a:lnTo>
                    <a:pt x="177025" y="23609"/>
                  </a:lnTo>
                  <a:lnTo>
                    <a:pt x="179171" y="22999"/>
                  </a:lnTo>
                  <a:lnTo>
                    <a:pt x="180035" y="21323"/>
                  </a:lnTo>
                  <a:lnTo>
                    <a:pt x="180898" y="19646"/>
                  </a:lnTo>
                  <a:close/>
                </a:path>
                <a:path w="281305" h="123825">
                  <a:moveTo>
                    <a:pt x="184619" y="37858"/>
                  </a:moveTo>
                  <a:lnTo>
                    <a:pt x="184175" y="36296"/>
                  </a:lnTo>
                  <a:lnTo>
                    <a:pt x="182905" y="35509"/>
                  </a:lnTo>
                  <a:lnTo>
                    <a:pt x="181622" y="34747"/>
                  </a:lnTo>
                  <a:lnTo>
                    <a:pt x="180022" y="35128"/>
                  </a:lnTo>
                  <a:lnTo>
                    <a:pt x="178701" y="37477"/>
                  </a:lnTo>
                  <a:lnTo>
                    <a:pt x="179197" y="38963"/>
                  </a:lnTo>
                  <a:lnTo>
                    <a:pt x="181635" y="40449"/>
                  </a:lnTo>
                  <a:lnTo>
                    <a:pt x="183197" y="40144"/>
                  </a:lnTo>
                  <a:lnTo>
                    <a:pt x="183908" y="39001"/>
                  </a:lnTo>
                  <a:lnTo>
                    <a:pt x="184619" y="37858"/>
                  </a:lnTo>
                  <a:close/>
                </a:path>
                <a:path w="281305" h="123825">
                  <a:moveTo>
                    <a:pt x="191135" y="41948"/>
                  </a:moveTo>
                  <a:lnTo>
                    <a:pt x="190728" y="40208"/>
                  </a:lnTo>
                  <a:lnTo>
                    <a:pt x="189382" y="39281"/>
                  </a:lnTo>
                  <a:lnTo>
                    <a:pt x="188023" y="38379"/>
                  </a:lnTo>
                  <a:lnTo>
                    <a:pt x="186245" y="38709"/>
                  </a:lnTo>
                  <a:lnTo>
                    <a:pt x="184670" y="41211"/>
                  </a:lnTo>
                  <a:lnTo>
                    <a:pt x="185127" y="42875"/>
                  </a:lnTo>
                  <a:lnTo>
                    <a:pt x="186436" y="43738"/>
                  </a:lnTo>
                  <a:lnTo>
                    <a:pt x="187731" y="44640"/>
                  </a:lnTo>
                  <a:lnTo>
                    <a:pt x="189458" y="44386"/>
                  </a:lnTo>
                  <a:lnTo>
                    <a:pt x="190296" y="43167"/>
                  </a:lnTo>
                  <a:lnTo>
                    <a:pt x="191135" y="41948"/>
                  </a:lnTo>
                  <a:close/>
                </a:path>
                <a:path w="281305" h="123825">
                  <a:moveTo>
                    <a:pt x="197446" y="46367"/>
                  </a:moveTo>
                  <a:lnTo>
                    <a:pt x="197091" y="44462"/>
                  </a:lnTo>
                  <a:lnTo>
                    <a:pt x="195681" y="43383"/>
                  </a:lnTo>
                  <a:lnTo>
                    <a:pt x="194233" y="42329"/>
                  </a:lnTo>
                  <a:lnTo>
                    <a:pt x="192290" y="42608"/>
                  </a:lnTo>
                  <a:lnTo>
                    <a:pt x="191376" y="43903"/>
                  </a:lnTo>
                  <a:lnTo>
                    <a:pt x="190461" y="45237"/>
                  </a:lnTo>
                  <a:lnTo>
                    <a:pt x="190881" y="47066"/>
                  </a:lnTo>
                  <a:lnTo>
                    <a:pt x="192252" y="48069"/>
                  </a:lnTo>
                  <a:lnTo>
                    <a:pt x="193598" y="49098"/>
                  </a:lnTo>
                  <a:lnTo>
                    <a:pt x="195491" y="48907"/>
                  </a:lnTo>
                  <a:lnTo>
                    <a:pt x="196469" y="47637"/>
                  </a:lnTo>
                  <a:lnTo>
                    <a:pt x="197446" y="46367"/>
                  </a:lnTo>
                  <a:close/>
                </a:path>
                <a:path w="281305" h="123825">
                  <a:moveTo>
                    <a:pt x="239344" y="42633"/>
                  </a:moveTo>
                  <a:lnTo>
                    <a:pt x="237553" y="40716"/>
                  </a:lnTo>
                  <a:lnTo>
                    <a:pt x="235686" y="38862"/>
                  </a:lnTo>
                  <a:lnTo>
                    <a:pt x="233553" y="38760"/>
                  </a:lnTo>
                  <a:lnTo>
                    <a:pt x="233426" y="36195"/>
                  </a:lnTo>
                  <a:lnTo>
                    <a:pt x="231419" y="34213"/>
                  </a:lnTo>
                  <a:lnTo>
                    <a:pt x="229336" y="32334"/>
                  </a:lnTo>
                  <a:lnTo>
                    <a:pt x="227431" y="32334"/>
                  </a:lnTo>
                  <a:lnTo>
                    <a:pt x="227190" y="30022"/>
                  </a:lnTo>
                  <a:lnTo>
                    <a:pt x="224967" y="28028"/>
                  </a:lnTo>
                  <a:lnTo>
                    <a:pt x="222669" y="26136"/>
                  </a:lnTo>
                  <a:lnTo>
                    <a:pt x="220980" y="26225"/>
                  </a:lnTo>
                  <a:lnTo>
                    <a:pt x="220662" y="24155"/>
                  </a:lnTo>
                  <a:lnTo>
                    <a:pt x="218211" y="22161"/>
                  </a:lnTo>
                  <a:lnTo>
                    <a:pt x="215684" y="20256"/>
                  </a:lnTo>
                  <a:lnTo>
                    <a:pt x="214236" y="20408"/>
                  </a:lnTo>
                  <a:lnTo>
                    <a:pt x="213868" y="18592"/>
                  </a:lnTo>
                  <a:lnTo>
                    <a:pt x="211175" y="16611"/>
                  </a:lnTo>
                  <a:lnTo>
                    <a:pt x="208419" y="14732"/>
                  </a:lnTo>
                  <a:lnTo>
                    <a:pt x="207187" y="14935"/>
                  </a:lnTo>
                  <a:lnTo>
                    <a:pt x="206781" y="13360"/>
                  </a:lnTo>
                  <a:lnTo>
                    <a:pt x="203847" y="11417"/>
                  </a:lnTo>
                  <a:lnTo>
                    <a:pt x="200863" y="9563"/>
                  </a:lnTo>
                  <a:lnTo>
                    <a:pt x="197116" y="10337"/>
                  </a:lnTo>
                  <a:lnTo>
                    <a:pt x="195567" y="13030"/>
                  </a:lnTo>
                  <a:lnTo>
                    <a:pt x="194005" y="15748"/>
                  </a:lnTo>
                  <a:lnTo>
                    <a:pt x="195033" y="19253"/>
                  </a:lnTo>
                  <a:lnTo>
                    <a:pt x="197815" y="20967"/>
                  </a:lnTo>
                  <a:lnTo>
                    <a:pt x="200533" y="22771"/>
                  </a:lnTo>
                  <a:lnTo>
                    <a:pt x="202145" y="22504"/>
                  </a:lnTo>
                  <a:lnTo>
                    <a:pt x="202425" y="23647"/>
                  </a:lnTo>
                  <a:lnTo>
                    <a:pt x="204990" y="25412"/>
                  </a:lnTo>
                  <a:lnTo>
                    <a:pt x="207505" y="27254"/>
                  </a:lnTo>
                  <a:lnTo>
                    <a:pt x="209321" y="27038"/>
                  </a:lnTo>
                  <a:lnTo>
                    <a:pt x="209588" y="28422"/>
                  </a:lnTo>
                  <a:lnTo>
                    <a:pt x="211950" y="30200"/>
                  </a:lnTo>
                  <a:lnTo>
                    <a:pt x="214249" y="32067"/>
                  </a:lnTo>
                  <a:lnTo>
                    <a:pt x="216306" y="31927"/>
                  </a:lnTo>
                  <a:lnTo>
                    <a:pt x="216535" y="33566"/>
                  </a:lnTo>
                  <a:lnTo>
                    <a:pt x="218694" y="35344"/>
                  </a:lnTo>
                  <a:lnTo>
                    <a:pt x="220776" y="37223"/>
                  </a:lnTo>
                  <a:lnTo>
                    <a:pt x="223050" y="37172"/>
                  </a:lnTo>
                  <a:lnTo>
                    <a:pt x="223215" y="39039"/>
                  </a:lnTo>
                  <a:lnTo>
                    <a:pt x="225183" y="40817"/>
                  </a:lnTo>
                  <a:lnTo>
                    <a:pt x="227063" y="42672"/>
                  </a:lnTo>
                  <a:lnTo>
                    <a:pt x="229552" y="42748"/>
                  </a:lnTo>
                  <a:lnTo>
                    <a:pt x="229628" y="44869"/>
                  </a:lnTo>
                  <a:lnTo>
                    <a:pt x="231394" y="46621"/>
                  </a:lnTo>
                  <a:lnTo>
                    <a:pt x="233095" y="48437"/>
                  </a:lnTo>
                  <a:lnTo>
                    <a:pt x="235851" y="48666"/>
                  </a:lnTo>
                  <a:lnTo>
                    <a:pt x="239344" y="45516"/>
                  </a:lnTo>
                  <a:lnTo>
                    <a:pt x="239344" y="42633"/>
                  </a:lnTo>
                  <a:close/>
                </a:path>
                <a:path w="281305" h="123825">
                  <a:moveTo>
                    <a:pt x="254825" y="90957"/>
                  </a:moveTo>
                  <a:lnTo>
                    <a:pt x="253758" y="88963"/>
                  </a:lnTo>
                  <a:lnTo>
                    <a:pt x="252653" y="86995"/>
                  </a:lnTo>
                  <a:lnTo>
                    <a:pt x="250596" y="86296"/>
                  </a:lnTo>
                  <a:lnTo>
                    <a:pt x="251180" y="83794"/>
                  </a:lnTo>
                  <a:lnTo>
                    <a:pt x="249974" y="81699"/>
                  </a:lnTo>
                  <a:lnTo>
                    <a:pt x="248678" y="79654"/>
                  </a:lnTo>
                  <a:lnTo>
                    <a:pt x="246786" y="79121"/>
                  </a:lnTo>
                  <a:lnTo>
                    <a:pt x="247192" y="76796"/>
                  </a:lnTo>
                  <a:lnTo>
                    <a:pt x="245821" y="74612"/>
                  </a:lnTo>
                  <a:lnTo>
                    <a:pt x="244348" y="72491"/>
                  </a:lnTo>
                  <a:lnTo>
                    <a:pt x="242633" y="72110"/>
                  </a:lnTo>
                  <a:lnTo>
                    <a:pt x="242900" y="69977"/>
                  </a:lnTo>
                  <a:lnTo>
                    <a:pt x="241312" y="67729"/>
                  </a:lnTo>
                  <a:lnTo>
                    <a:pt x="239649" y="65544"/>
                  </a:lnTo>
                  <a:lnTo>
                    <a:pt x="238112" y="65290"/>
                  </a:lnTo>
                  <a:lnTo>
                    <a:pt x="238252" y="63373"/>
                  </a:lnTo>
                  <a:lnTo>
                    <a:pt x="236474" y="61074"/>
                  </a:lnTo>
                  <a:lnTo>
                    <a:pt x="234607" y="58851"/>
                  </a:lnTo>
                  <a:lnTo>
                    <a:pt x="233248" y="58686"/>
                  </a:lnTo>
                  <a:lnTo>
                    <a:pt x="233299" y="56972"/>
                  </a:lnTo>
                  <a:lnTo>
                    <a:pt x="231292" y="54635"/>
                  </a:lnTo>
                  <a:lnTo>
                    <a:pt x="229222" y="52374"/>
                  </a:lnTo>
                  <a:lnTo>
                    <a:pt x="228079" y="52298"/>
                  </a:lnTo>
                  <a:lnTo>
                    <a:pt x="228053" y="50812"/>
                  </a:lnTo>
                  <a:lnTo>
                    <a:pt x="225818" y="48463"/>
                  </a:lnTo>
                  <a:lnTo>
                    <a:pt x="223520" y="46177"/>
                  </a:lnTo>
                  <a:lnTo>
                    <a:pt x="221983" y="46151"/>
                  </a:lnTo>
                  <a:lnTo>
                    <a:pt x="221907" y="45034"/>
                  </a:lnTo>
                  <a:lnTo>
                    <a:pt x="219684" y="42913"/>
                  </a:lnTo>
                  <a:lnTo>
                    <a:pt x="217398" y="40855"/>
                  </a:lnTo>
                  <a:lnTo>
                    <a:pt x="215658" y="40906"/>
                  </a:lnTo>
                  <a:lnTo>
                    <a:pt x="215506" y="39585"/>
                  </a:lnTo>
                  <a:lnTo>
                    <a:pt x="213309" y="37680"/>
                  </a:lnTo>
                  <a:lnTo>
                    <a:pt x="211061" y="35839"/>
                  </a:lnTo>
                  <a:lnTo>
                    <a:pt x="209118" y="35991"/>
                  </a:lnTo>
                  <a:lnTo>
                    <a:pt x="208864" y="34467"/>
                  </a:lnTo>
                  <a:lnTo>
                    <a:pt x="206692" y="32778"/>
                  </a:lnTo>
                  <a:lnTo>
                    <a:pt x="204495" y="31140"/>
                  </a:lnTo>
                  <a:lnTo>
                    <a:pt x="202349" y="31407"/>
                  </a:lnTo>
                  <a:lnTo>
                    <a:pt x="201968" y="29705"/>
                  </a:lnTo>
                  <a:lnTo>
                    <a:pt x="199859" y="28206"/>
                  </a:lnTo>
                  <a:lnTo>
                    <a:pt x="197726" y="26758"/>
                  </a:lnTo>
                  <a:lnTo>
                    <a:pt x="195376" y="27178"/>
                  </a:lnTo>
                  <a:lnTo>
                    <a:pt x="194868" y="25273"/>
                  </a:lnTo>
                  <a:lnTo>
                    <a:pt x="192824" y="23977"/>
                  </a:lnTo>
                  <a:lnTo>
                    <a:pt x="190766" y="22720"/>
                  </a:lnTo>
                  <a:lnTo>
                    <a:pt x="188226" y="23291"/>
                  </a:lnTo>
                  <a:lnTo>
                    <a:pt x="187566" y="21209"/>
                  </a:lnTo>
                  <a:lnTo>
                    <a:pt x="185597" y="20091"/>
                  </a:lnTo>
                  <a:lnTo>
                    <a:pt x="183616" y="18999"/>
                  </a:lnTo>
                  <a:lnTo>
                    <a:pt x="181229" y="19672"/>
                  </a:lnTo>
                  <a:lnTo>
                    <a:pt x="179374" y="23279"/>
                  </a:lnTo>
                  <a:lnTo>
                    <a:pt x="180200" y="25488"/>
                  </a:lnTo>
                  <a:lnTo>
                    <a:pt x="182079" y="26517"/>
                  </a:lnTo>
                  <a:lnTo>
                    <a:pt x="183946" y="27584"/>
                  </a:lnTo>
                  <a:lnTo>
                    <a:pt x="186016" y="27101"/>
                  </a:lnTo>
                  <a:lnTo>
                    <a:pt x="186778" y="29476"/>
                  </a:lnTo>
                  <a:lnTo>
                    <a:pt x="188734" y="30670"/>
                  </a:lnTo>
                  <a:lnTo>
                    <a:pt x="190665" y="31902"/>
                  </a:lnTo>
                  <a:lnTo>
                    <a:pt x="192570" y="31559"/>
                  </a:lnTo>
                  <a:lnTo>
                    <a:pt x="193154" y="33756"/>
                  </a:lnTo>
                  <a:lnTo>
                    <a:pt x="195160" y="35115"/>
                  </a:lnTo>
                  <a:lnTo>
                    <a:pt x="197154" y="36525"/>
                  </a:lnTo>
                  <a:lnTo>
                    <a:pt x="198856" y="36296"/>
                  </a:lnTo>
                  <a:lnTo>
                    <a:pt x="199301" y="38315"/>
                  </a:lnTo>
                  <a:lnTo>
                    <a:pt x="201371" y="39865"/>
                  </a:lnTo>
                  <a:lnTo>
                    <a:pt x="203390" y="41452"/>
                  </a:lnTo>
                  <a:lnTo>
                    <a:pt x="204901" y="41325"/>
                  </a:lnTo>
                  <a:lnTo>
                    <a:pt x="205219" y="43167"/>
                  </a:lnTo>
                  <a:lnTo>
                    <a:pt x="207314" y="44894"/>
                  </a:lnTo>
                  <a:lnTo>
                    <a:pt x="209372" y="46685"/>
                  </a:lnTo>
                  <a:lnTo>
                    <a:pt x="210693" y="46634"/>
                  </a:lnTo>
                  <a:lnTo>
                    <a:pt x="210883" y="48285"/>
                  </a:lnTo>
                  <a:lnTo>
                    <a:pt x="213004" y="50203"/>
                  </a:lnTo>
                  <a:lnTo>
                    <a:pt x="215074" y="52184"/>
                  </a:lnTo>
                  <a:lnTo>
                    <a:pt x="216192" y="52197"/>
                  </a:lnTo>
                  <a:lnTo>
                    <a:pt x="216293" y="53670"/>
                  </a:lnTo>
                  <a:lnTo>
                    <a:pt x="218440" y="55778"/>
                  </a:lnTo>
                  <a:lnTo>
                    <a:pt x="220497" y="57950"/>
                  </a:lnTo>
                  <a:lnTo>
                    <a:pt x="221983" y="58051"/>
                  </a:lnTo>
                  <a:lnTo>
                    <a:pt x="222008" y="59131"/>
                  </a:lnTo>
                  <a:lnTo>
                    <a:pt x="223939" y="61239"/>
                  </a:lnTo>
                  <a:lnTo>
                    <a:pt x="225806" y="63411"/>
                  </a:lnTo>
                  <a:lnTo>
                    <a:pt x="227495" y="63601"/>
                  </a:lnTo>
                  <a:lnTo>
                    <a:pt x="227457" y="64909"/>
                  </a:lnTo>
                  <a:lnTo>
                    <a:pt x="229196" y="66992"/>
                  </a:lnTo>
                  <a:lnTo>
                    <a:pt x="230860" y="69138"/>
                  </a:lnTo>
                  <a:lnTo>
                    <a:pt x="232740" y="69443"/>
                  </a:lnTo>
                  <a:lnTo>
                    <a:pt x="232613" y="70942"/>
                  </a:lnTo>
                  <a:lnTo>
                    <a:pt x="234175" y="72986"/>
                  </a:lnTo>
                  <a:lnTo>
                    <a:pt x="235648" y="75095"/>
                  </a:lnTo>
                  <a:lnTo>
                    <a:pt x="237705" y="75539"/>
                  </a:lnTo>
                  <a:lnTo>
                    <a:pt x="237464" y="77241"/>
                  </a:lnTo>
                  <a:lnTo>
                    <a:pt x="238861" y="79235"/>
                  </a:lnTo>
                  <a:lnTo>
                    <a:pt x="240157" y="81292"/>
                  </a:lnTo>
                  <a:lnTo>
                    <a:pt x="242379" y="81876"/>
                  </a:lnTo>
                  <a:lnTo>
                    <a:pt x="242011" y="83781"/>
                  </a:lnTo>
                  <a:lnTo>
                    <a:pt x="243230" y="85712"/>
                  </a:lnTo>
                  <a:lnTo>
                    <a:pt x="244386" y="87693"/>
                  </a:lnTo>
                  <a:lnTo>
                    <a:pt x="246748" y="88468"/>
                  </a:lnTo>
                  <a:lnTo>
                    <a:pt x="246240" y="90538"/>
                  </a:lnTo>
                  <a:lnTo>
                    <a:pt x="247294" y="92417"/>
                  </a:lnTo>
                  <a:lnTo>
                    <a:pt x="248297" y="94297"/>
                  </a:lnTo>
                  <a:lnTo>
                    <a:pt x="250494" y="95148"/>
                  </a:lnTo>
                  <a:lnTo>
                    <a:pt x="254127" y="93345"/>
                  </a:lnTo>
                  <a:lnTo>
                    <a:pt x="254825" y="90957"/>
                  </a:lnTo>
                  <a:close/>
                </a:path>
                <a:path w="281305" h="123825">
                  <a:moveTo>
                    <a:pt x="257695" y="98348"/>
                  </a:moveTo>
                  <a:lnTo>
                    <a:pt x="257670" y="97320"/>
                  </a:lnTo>
                  <a:lnTo>
                    <a:pt x="257187" y="96393"/>
                  </a:lnTo>
                  <a:lnTo>
                    <a:pt x="256260" y="94513"/>
                  </a:lnTo>
                  <a:lnTo>
                    <a:pt x="254139" y="93675"/>
                  </a:lnTo>
                  <a:lnTo>
                    <a:pt x="252463" y="94526"/>
                  </a:lnTo>
                  <a:lnTo>
                    <a:pt x="250786" y="95377"/>
                  </a:lnTo>
                  <a:lnTo>
                    <a:pt x="254774" y="101612"/>
                  </a:lnTo>
                  <a:lnTo>
                    <a:pt x="256501" y="100850"/>
                  </a:lnTo>
                  <a:lnTo>
                    <a:pt x="257111" y="100114"/>
                  </a:lnTo>
                  <a:lnTo>
                    <a:pt x="257695" y="98348"/>
                  </a:lnTo>
                  <a:close/>
                </a:path>
                <a:path w="281305" h="123825">
                  <a:moveTo>
                    <a:pt x="261073" y="105727"/>
                  </a:moveTo>
                  <a:lnTo>
                    <a:pt x="260273" y="103974"/>
                  </a:lnTo>
                  <a:lnTo>
                    <a:pt x="259499" y="102196"/>
                  </a:lnTo>
                  <a:lnTo>
                    <a:pt x="257581" y="101320"/>
                  </a:lnTo>
                  <a:lnTo>
                    <a:pt x="255993" y="102031"/>
                  </a:lnTo>
                  <a:lnTo>
                    <a:pt x="254406" y="102743"/>
                  </a:lnTo>
                  <a:lnTo>
                    <a:pt x="253707" y="104686"/>
                  </a:lnTo>
                  <a:lnTo>
                    <a:pt x="254444" y="106387"/>
                  </a:lnTo>
                  <a:lnTo>
                    <a:pt x="255219" y="108077"/>
                  </a:lnTo>
                  <a:lnTo>
                    <a:pt x="257009" y="108991"/>
                  </a:lnTo>
                  <a:lnTo>
                    <a:pt x="260248" y="107734"/>
                  </a:lnTo>
                  <a:lnTo>
                    <a:pt x="261073" y="105727"/>
                  </a:lnTo>
                  <a:close/>
                </a:path>
                <a:path w="281305" h="123825">
                  <a:moveTo>
                    <a:pt x="263283" y="112496"/>
                  </a:moveTo>
                  <a:lnTo>
                    <a:pt x="262356" y="110007"/>
                  </a:lnTo>
                  <a:lnTo>
                    <a:pt x="260642" y="109131"/>
                  </a:lnTo>
                  <a:lnTo>
                    <a:pt x="259143" y="109702"/>
                  </a:lnTo>
                  <a:lnTo>
                    <a:pt x="257644" y="110274"/>
                  </a:lnTo>
                  <a:lnTo>
                    <a:pt x="260553" y="115874"/>
                  </a:lnTo>
                  <a:lnTo>
                    <a:pt x="262077" y="115366"/>
                  </a:lnTo>
                  <a:lnTo>
                    <a:pt x="262648" y="114795"/>
                  </a:lnTo>
                  <a:lnTo>
                    <a:pt x="262966" y="114071"/>
                  </a:lnTo>
                  <a:lnTo>
                    <a:pt x="263258" y="113360"/>
                  </a:lnTo>
                  <a:lnTo>
                    <a:pt x="263283" y="112496"/>
                  </a:lnTo>
                  <a:close/>
                </a:path>
                <a:path w="281305" h="123825">
                  <a:moveTo>
                    <a:pt x="265798" y="121018"/>
                  </a:moveTo>
                  <a:lnTo>
                    <a:pt x="264820" y="117932"/>
                  </a:lnTo>
                  <a:lnTo>
                    <a:pt x="263296" y="117055"/>
                  </a:lnTo>
                  <a:lnTo>
                    <a:pt x="261912" y="117513"/>
                  </a:lnTo>
                  <a:lnTo>
                    <a:pt x="260527" y="117970"/>
                  </a:lnTo>
                  <a:lnTo>
                    <a:pt x="259791" y="119545"/>
                  </a:lnTo>
                  <a:lnTo>
                    <a:pt x="260718" y="122516"/>
                  </a:lnTo>
                  <a:lnTo>
                    <a:pt x="262267" y="123393"/>
                  </a:lnTo>
                  <a:lnTo>
                    <a:pt x="265074" y="122593"/>
                  </a:lnTo>
                  <a:lnTo>
                    <a:pt x="265798" y="121018"/>
                  </a:lnTo>
                  <a:close/>
                </a:path>
                <a:path w="281305" h="123825">
                  <a:moveTo>
                    <a:pt x="280695" y="119507"/>
                  </a:moveTo>
                  <a:lnTo>
                    <a:pt x="279806" y="116459"/>
                  </a:lnTo>
                  <a:lnTo>
                    <a:pt x="278333" y="115570"/>
                  </a:lnTo>
                  <a:lnTo>
                    <a:pt x="275590" y="116420"/>
                  </a:lnTo>
                  <a:lnTo>
                    <a:pt x="274828" y="117957"/>
                  </a:lnTo>
                  <a:lnTo>
                    <a:pt x="275691" y="120891"/>
                  </a:lnTo>
                  <a:lnTo>
                    <a:pt x="277164" y="121780"/>
                  </a:lnTo>
                  <a:lnTo>
                    <a:pt x="278549" y="121412"/>
                  </a:lnTo>
                  <a:lnTo>
                    <a:pt x="279933" y="121043"/>
                  </a:lnTo>
                  <a:lnTo>
                    <a:pt x="280695" y="11950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-253" y="6680593"/>
              <a:ext cx="320040" cy="155575"/>
            </a:xfrm>
            <a:custGeom>
              <a:avLst/>
              <a:gdLst/>
              <a:ahLst/>
              <a:cxnLst/>
              <a:rect l="l" t="t" r="r" b="b"/>
              <a:pathLst>
                <a:path w="320040" h="155575">
                  <a:moveTo>
                    <a:pt x="1371" y="36029"/>
                  </a:moveTo>
                  <a:lnTo>
                    <a:pt x="254" y="34150"/>
                  </a:lnTo>
                  <a:lnTo>
                    <a:pt x="254" y="38874"/>
                  </a:lnTo>
                  <a:lnTo>
                    <a:pt x="711" y="38582"/>
                  </a:lnTo>
                  <a:lnTo>
                    <a:pt x="1371" y="36029"/>
                  </a:lnTo>
                  <a:close/>
                </a:path>
                <a:path w="320040" h="155575">
                  <a:moveTo>
                    <a:pt x="9055" y="31280"/>
                  </a:moveTo>
                  <a:lnTo>
                    <a:pt x="7048" y="27686"/>
                  </a:lnTo>
                  <a:lnTo>
                    <a:pt x="4622" y="27139"/>
                  </a:lnTo>
                  <a:lnTo>
                    <a:pt x="2628" y="28257"/>
                  </a:lnTo>
                  <a:lnTo>
                    <a:pt x="660" y="29438"/>
                  </a:lnTo>
                  <a:lnTo>
                    <a:pt x="0" y="31864"/>
                  </a:lnTo>
                  <a:lnTo>
                    <a:pt x="1079" y="33604"/>
                  </a:lnTo>
                  <a:lnTo>
                    <a:pt x="2171" y="35356"/>
                  </a:lnTo>
                  <a:lnTo>
                    <a:pt x="4546" y="35801"/>
                  </a:lnTo>
                  <a:lnTo>
                    <a:pt x="6426" y="34671"/>
                  </a:lnTo>
                  <a:lnTo>
                    <a:pt x="8331" y="33604"/>
                  </a:lnTo>
                  <a:lnTo>
                    <a:pt x="9055" y="31280"/>
                  </a:lnTo>
                  <a:close/>
                </a:path>
                <a:path w="320040" h="155575">
                  <a:moveTo>
                    <a:pt x="16954" y="26873"/>
                  </a:moveTo>
                  <a:lnTo>
                    <a:pt x="15265" y="23482"/>
                  </a:lnTo>
                  <a:lnTo>
                    <a:pt x="13055" y="22872"/>
                  </a:lnTo>
                  <a:lnTo>
                    <a:pt x="11176" y="23812"/>
                  </a:lnTo>
                  <a:lnTo>
                    <a:pt x="9334" y="24815"/>
                  </a:lnTo>
                  <a:lnTo>
                    <a:pt x="8610" y="27000"/>
                  </a:lnTo>
                  <a:lnTo>
                    <a:pt x="9525" y="28651"/>
                  </a:lnTo>
                  <a:lnTo>
                    <a:pt x="10452" y="30314"/>
                  </a:lnTo>
                  <a:lnTo>
                    <a:pt x="12611" y="30835"/>
                  </a:lnTo>
                  <a:lnTo>
                    <a:pt x="14376" y="29870"/>
                  </a:lnTo>
                  <a:lnTo>
                    <a:pt x="16179" y="28968"/>
                  </a:lnTo>
                  <a:lnTo>
                    <a:pt x="16954" y="26873"/>
                  </a:lnTo>
                  <a:close/>
                </a:path>
                <a:path w="320040" h="155575">
                  <a:moveTo>
                    <a:pt x="25069" y="22834"/>
                  </a:moveTo>
                  <a:lnTo>
                    <a:pt x="23672" y="19685"/>
                  </a:lnTo>
                  <a:lnTo>
                    <a:pt x="21678" y="19024"/>
                  </a:lnTo>
                  <a:lnTo>
                    <a:pt x="19939" y="19786"/>
                  </a:lnTo>
                  <a:lnTo>
                    <a:pt x="18211" y="20624"/>
                  </a:lnTo>
                  <a:lnTo>
                    <a:pt x="17449" y="22580"/>
                  </a:lnTo>
                  <a:lnTo>
                    <a:pt x="18211" y="24130"/>
                  </a:lnTo>
                  <a:lnTo>
                    <a:pt x="18973" y="25679"/>
                  </a:lnTo>
                  <a:lnTo>
                    <a:pt x="20929" y="26263"/>
                  </a:lnTo>
                  <a:lnTo>
                    <a:pt x="22580" y="25450"/>
                  </a:lnTo>
                  <a:lnTo>
                    <a:pt x="24269" y="24714"/>
                  </a:lnTo>
                  <a:lnTo>
                    <a:pt x="25069" y="22834"/>
                  </a:lnTo>
                  <a:close/>
                </a:path>
                <a:path w="320040" h="155575">
                  <a:moveTo>
                    <a:pt x="33362" y="19189"/>
                  </a:moveTo>
                  <a:lnTo>
                    <a:pt x="32232" y="16281"/>
                  </a:lnTo>
                  <a:lnTo>
                    <a:pt x="30467" y="15595"/>
                  </a:lnTo>
                  <a:lnTo>
                    <a:pt x="28854" y="16205"/>
                  </a:lnTo>
                  <a:lnTo>
                    <a:pt x="27279" y="16891"/>
                  </a:lnTo>
                  <a:lnTo>
                    <a:pt x="26504" y="18630"/>
                  </a:lnTo>
                  <a:lnTo>
                    <a:pt x="27114" y="20053"/>
                  </a:lnTo>
                  <a:lnTo>
                    <a:pt x="27736" y="21488"/>
                  </a:lnTo>
                  <a:lnTo>
                    <a:pt x="29464" y="22098"/>
                  </a:lnTo>
                  <a:lnTo>
                    <a:pt x="30988" y="21437"/>
                  </a:lnTo>
                  <a:lnTo>
                    <a:pt x="32550" y="20840"/>
                  </a:lnTo>
                  <a:lnTo>
                    <a:pt x="33362" y="19189"/>
                  </a:lnTo>
                  <a:close/>
                </a:path>
                <a:path w="320040" h="155575">
                  <a:moveTo>
                    <a:pt x="38061" y="35026"/>
                  </a:moveTo>
                  <a:lnTo>
                    <a:pt x="36449" y="30924"/>
                  </a:lnTo>
                  <a:lnTo>
                    <a:pt x="33947" y="30010"/>
                  </a:lnTo>
                  <a:lnTo>
                    <a:pt x="31661" y="30937"/>
                  </a:lnTo>
                  <a:lnTo>
                    <a:pt x="30518" y="31381"/>
                  </a:lnTo>
                  <a:lnTo>
                    <a:pt x="29718" y="32308"/>
                  </a:lnTo>
                  <a:lnTo>
                    <a:pt x="28854" y="34277"/>
                  </a:lnTo>
                  <a:lnTo>
                    <a:pt x="28841" y="34772"/>
                  </a:lnTo>
                  <a:lnTo>
                    <a:pt x="28562" y="34137"/>
                  </a:lnTo>
                  <a:lnTo>
                    <a:pt x="25844" y="33286"/>
                  </a:lnTo>
                  <a:lnTo>
                    <a:pt x="23456" y="34391"/>
                  </a:lnTo>
                  <a:lnTo>
                    <a:pt x="22263" y="34925"/>
                  </a:lnTo>
                  <a:lnTo>
                    <a:pt x="21437" y="35941"/>
                  </a:lnTo>
                  <a:lnTo>
                    <a:pt x="20777" y="37693"/>
                  </a:lnTo>
                  <a:lnTo>
                    <a:pt x="17894" y="36944"/>
                  </a:lnTo>
                  <a:lnTo>
                    <a:pt x="15417" y="38252"/>
                  </a:lnTo>
                  <a:lnTo>
                    <a:pt x="14160" y="38874"/>
                  </a:lnTo>
                  <a:lnTo>
                    <a:pt x="13335" y="39979"/>
                  </a:lnTo>
                  <a:lnTo>
                    <a:pt x="12827" y="41541"/>
                  </a:lnTo>
                  <a:lnTo>
                    <a:pt x="10109" y="40982"/>
                  </a:lnTo>
                  <a:lnTo>
                    <a:pt x="6908" y="42875"/>
                  </a:lnTo>
                  <a:lnTo>
                    <a:pt x="5054" y="45783"/>
                  </a:lnTo>
                  <a:lnTo>
                    <a:pt x="2514" y="45377"/>
                  </a:lnTo>
                  <a:lnTo>
                    <a:pt x="254" y="46875"/>
                  </a:lnTo>
                  <a:lnTo>
                    <a:pt x="254" y="52920"/>
                  </a:lnTo>
                  <a:lnTo>
                    <a:pt x="254" y="56832"/>
                  </a:lnTo>
                  <a:lnTo>
                    <a:pt x="254" y="59702"/>
                  </a:lnTo>
                  <a:lnTo>
                    <a:pt x="1397" y="58839"/>
                  </a:lnTo>
                  <a:lnTo>
                    <a:pt x="1739" y="56997"/>
                  </a:lnTo>
                  <a:lnTo>
                    <a:pt x="3098" y="57137"/>
                  </a:lnTo>
                  <a:lnTo>
                    <a:pt x="5600" y="55549"/>
                  </a:lnTo>
                  <a:lnTo>
                    <a:pt x="8064" y="53924"/>
                  </a:lnTo>
                  <a:lnTo>
                    <a:pt x="8661" y="51435"/>
                  </a:lnTo>
                  <a:lnTo>
                    <a:pt x="9372" y="51549"/>
                  </a:lnTo>
                  <a:lnTo>
                    <a:pt x="10020" y="51536"/>
                  </a:lnTo>
                  <a:lnTo>
                    <a:pt x="10668" y="51409"/>
                  </a:lnTo>
                  <a:lnTo>
                    <a:pt x="11315" y="51308"/>
                  </a:lnTo>
                  <a:lnTo>
                    <a:pt x="11963" y="51079"/>
                  </a:lnTo>
                  <a:lnTo>
                    <a:pt x="14986" y="49288"/>
                  </a:lnTo>
                  <a:lnTo>
                    <a:pt x="15760" y="46647"/>
                  </a:lnTo>
                  <a:lnTo>
                    <a:pt x="17310" y="46990"/>
                  </a:lnTo>
                  <a:lnTo>
                    <a:pt x="18592" y="46812"/>
                  </a:lnTo>
                  <a:lnTo>
                    <a:pt x="19773" y="46215"/>
                  </a:lnTo>
                  <a:lnTo>
                    <a:pt x="22110" y="44983"/>
                  </a:lnTo>
                  <a:lnTo>
                    <a:pt x="23075" y="42202"/>
                  </a:lnTo>
                  <a:lnTo>
                    <a:pt x="24853" y="42697"/>
                  </a:lnTo>
                  <a:lnTo>
                    <a:pt x="26035" y="42557"/>
                  </a:lnTo>
                  <a:lnTo>
                    <a:pt x="27190" y="42062"/>
                  </a:lnTo>
                  <a:lnTo>
                    <a:pt x="29438" y="41021"/>
                  </a:lnTo>
                  <a:lnTo>
                    <a:pt x="30492" y="38430"/>
                  </a:lnTo>
                  <a:lnTo>
                    <a:pt x="30187" y="37757"/>
                  </a:lnTo>
                  <a:lnTo>
                    <a:pt x="30594" y="38087"/>
                  </a:lnTo>
                  <a:lnTo>
                    <a:pt x="32588" y="38773"/>
                  </a:lnTo>
                  <a:lnTo>
                    <a:pt x="33705" y="38684"/>
                  </a:lnTo>
                  <a:lnTo>
                    <a:pt x="34798" y="38265"/>
                  </a:lnTo>
                  <a:lnTo>
                    <a:pt x="36957" y="37388"/>
                  </a:lnTo>
                  <a:lnTo>
                    <a:pt x="38061" y="35026"/>
                  </a:lnTo>
                  <a:close/>
                </a:path>
                <a:path w="320040" h="155575">
                  <a:moveTo>
                    <a:pt x="45796" y="31991"/>
                  </a:moveTo>
                  <a:lnTo>
                    <a:pt x="44475" y="28117"/>
                  </a:lnTo>
                  <a:lnTo>
                    <a:pt x="42189" y="27152"/>
                  </a:lnTo>
                  <a:lnTo>
                    <a:pt x="40030" y="27901"/>
                  </a:lnTo>
                  <a:lnTo>
                    <a:pt x="37896" y="28702"/>
                  </a:lnTo>
                  <a:lnTo>
                    <a:pt x="36817" y="30962"/>
                  </a:lnTo>
                  <a:lnTo>
                    <a:pt x="37579" y="32854"/>
                  </a:lnTo>
                  <a:lnTo>
                    <a:pt x="38341" y="34772"/>
                  </a:lnTo>
                  <a:lnTo>
                    <a:pt x="40576" y="35610"/>
                  </a:lnTo>
                  <a:lnTo>
                    <a:pt x="42621" y="34848"/>
                  </a:lnTo>
                  <a:lnTo>
                    <a:pt x="44665" y="34137"/>
                  </a:lnTo>
                  <a:lnTo>
                    <a:pt x="45796" y="31991"/>
                  </a:lnTo>
                  <a:close/>
                </a:path>
                <a:path w="320040" h="155575">
                  <a:moveTo>
                    <a:pt x="53657" y="29311"/>
                  </a:moveTo>
                  <a:lnTo>
                    <a:pt x="52603" y="25679"/>
                  </a:lnTo>
                  <a:lnTo>
                    <a:pt x="50533" y="24676"/>
                  </a:lnTo>
                  <a:lnTo>
                    <a:pt x="48514" y="25273"/>
                  </a:lnTo>
                  <a:lnTo>
                    <a:pt x="46507" y="25920"/>
                  </a:lnTo>
                  <a:lnTo>
                    <a:pt x="45415" y="27965"/>
                  </a:lnTo>
                  <a:lnTo>
                    <a:pt x="46024" y="29743"/>
                  </a:lnTo>
                  <a:lnTo>
                    <a:pt x="46647" y="31546"/>
                  </a:lnTo>
                  <a:lnTo>
                    <a:pt x="48679" y="32435"/>
                  </a:lnTo>
                  <a:lnTo>
                    <a:pt x="50596" y="31813"/>
                  </a:lnTo>
                  <a:lnTo>
                    <a:pt x="52514" y="31242"/>
                  </a:lnTo>
                  <a:lnTo>
                    <a:pt x="53657" y="29311"/>
                  </a:lnTo>
                  <a:close/>
                </a:path>
                <a:path w="320040" h="155575">
                  <a:moveTo>
                    <a:pt x="61658" y="27000"/>
                  </a:moveTo>
                  <a:lnTo>
                    <a:pt x="60845" y="23609"/>
                  </a:lnTo>
                  <a:lnTo>
                    <a:pt x="58991" y="22606"/>
                  </a:lnTo>
                  <a:lnTo>
                    <a:pt x="57111" y="23050"/>
                  </a:lnTo>
                  <a:lnTo>
                    <a:pt x="55245" y="23571"/>
                  </a:lnTo>
                  <a:lnTo>
                    <a:pt x="54140" y="25387"/>
                  </a:lnTo>
                  <a:lnTo>
                    <a:pt x="54622" y="27051"/>
                  </a:lnTo>
                  <a:lnTo>
                    <a:pt x="55105" y="28727"/>
                  </a:lnTo>
                  <a:lnTo>
                    <a:pt x="56934" y="29641"/>
                  </a:lnTo>
                  <a:lnTo>
                    <a:pt x="58724" y="29146"/>
                  </a:lnTo>
                  <a:lnTo>
                    <a:pt x="60528" y="28714"/>
                  </a:lnTo>
                  <a:lnTo>
                    <a:pt x="61658" y="27000"/>
                  </a:lnTo>
                  <a:close/>
                </a:path>
                <a:path w="320040" h="155575">
                  <a:moveTo>
                    <a:pt x="69761" y="25057"/>
                  </a:moveTo>
                  <a:lnTo>
                    <a:pt x="69164" y="21945"/>
                  </a:lnTo>
                  <a:lnTo>
                    <a:pt x="67513" y="20942"/>
                  </a:lnTo>
                  <a:lnTo>
                    <a:pt x="65786" y="21272"/>
                  </a:lnTo>
                  <a:lnTo>
                    <a:pt x="64071" y="21666"/>
                  </a:lnTo>
                  <a:lnTo>
                    <a:pt x="62979" y="23266"/>
                  </a:lnTo>
                  <a:lnTo>
                    <a:pt x="63347" y="24803"/>
                  </a:lnTo>
                  <a:lnTo>
                    <a:pt x="63715" y="26352"/>
                  </a:lnTo>
                  <a:lnTo>
                    <a:pt x="65341" y="27279"/>
                  </a:lnTo>
                  <a:lnTo>
                    <a:pt x="66992" y="26898"/>
                  </a:lnTo>
                  <a:lnTo>
                    <a:pt x="68656" y="26581"/>
                  </a:lnTo>
                  <a:lnTo>
                    <a:pt x="69761" y="25057"/>
                  </a:lnTo>
                  <a:close/>
                </a:path>
                <a:path w="320040" h="155575">
                  <a:moveTo>
                    <a:pt x="69862" y="8890"/>
                  </a:moveTo>
                  <a:lnTo>
                    <a:pt x="69596" y="7353"/>
                  </a:lnTo>
                  <a:lnTo>
                    <a:pt x="69329" y="5816"/>
                  </a:lnTo>
                  <a:lnTo>
                    <a:pt x="67729" y="4813"/>
                  </a:lnTo>
                  <a:lnTo>
                    <a:pt x="66027" y="5105"/>
                  </a:lnTo>
                  <a:lnTo>
                    <a:pt x="64338" y="5435"/>
                  </a:lnTo>
                  <a:lnTo>
                    <a:pt x="63246" y="7010"/>
                  </a:lnTo>
                  <a:lnTo>
                    <a:pt x="63906" y="10058"/>
                  </a:lnTo>
                  <a:lnTo>
                    <a:pt x="65481" y="10960"/>
                  </a:lnTo>
                  <a:lnTo>
                    <a:pt x="67119" y="10642"/>
                  </a:lnTo>
                  <a:lnTo>
                    <a:pt x="68757" y="10363"/>
                  </a:lnTo>
                  <a:lnTo>
                    <a:pt x="69862" y="8890"/>
                  </a:lnTo>
                  <a:close/>
                </a:path>
                <a:path w="320040" h="155575">
                  <a:moveTo>
                    <a:pt x="77952" y="23495"/>
                  </a:moveTo>
                  <a:lnTo>
                    <a:pt x="77546" y="20662"/>
                  </a:lnTo>
                  <a:lnTo>
                    <a:pt x="76098" y="19685"/>
                  </a:lnTo>
                  <a:lnTo>
                    <a:pt x="74536" y="19900"/>
                  </a:lnTo>
                  <a:lnTo>
                    <a:pt x="72974" y="20193"/>
                  </a:lnTo>
                  <a:lnTo>
                    <a:pt x="71920" y="21577"/>
                  </a:lnTo>
                  <a:lnTo>
                    <a:pt x="72174" y="22987"/>
                  </a:lnTo>
                  <a:lnTo>
                    <a:pt x="72428" y="24396"/>
                  </a:lnTo>
                  <a:lnTo>
                    <a:pt x="73863" y="25311"/>
                  </a:lnTo>
                  <a:lnTo>
                    <a:pt x="75361" y="25031"/>
                  </a:lnTo>
                  <a:lnTo>
                    <a:pt x="76885" y="24828"/>
                  </a:lnTo>
                  <a:lnTo>
                    <a:pt x="77952" y="23495"/>
                  </a:lnTo>
                  <a:close/>
                </a:path>
                <a:path w="320040" h="155575">
                  <a:moveTo>
                    <a:pt x="79489" y="7581"/>
                  </a:moveTo>
                  <a:lnTo>
                    <a:pt x="79273" y="5867"/>
                  </a:lnTo>
                  <a:lnTo>
                    <a:pt x="79057" y="4152"/>
                  </a:lnTo>
                  <a:lnTo>
                    <a:pt x="77343" y="2959"/>
                  </a:lnTo>
                  <a:lnTo>
                    <a:pt x="75450" y="3200"/>
                  </a:lnTo>
                  <a:lnTo>
                    <a:pt x="73558" y="3467"/>
                  </a:lnTo>
                  <a:lnTo>
                    <a:pt x="72263" y="5156"/>
                  </a:lnTo>
                  <a:lnTo>
                    <a:pt x="72555" y="6845"/>
                  </a:lnTo>
                  <a:lnTo>
                    <a:pt x="72834" y="8559"/>
                  </a:lnTo>
                  <a:lnTo>
                    <a:pt x="74536" y="9639"/>
                  </a:lnTo>
                  <a:lnTo>
                    <a:pt x="76352" y="9385"/>
                  </a:lnTo>
                  <a:lnTo>
                    <a:pt x="78181" y="9156"/>
                  </a:lnTo>
                  <a:lnTo>
                    <a:pt x="79489" y="7581"/>
                  </a:lnTo>
                  <a:close/>
                </a:path>
                <a:path w="320040" h="155575">
                  <a:moveTo>
                    <a:pt x="89154" y="6756"/>
                  </a:moveTo>
                  <a:lnTo>
                    <a:pt x="89014" y="4864"/>
                  </a:lnTo>
                  <a:lnTo>
                    <a:pt x="88874" y="2971"/>
                  </a:lnTo>
                  <a:lnTo>
                    <a:pt x="87058" y="1574"/>
                  </a:lnTo>
                  <a:lnTo>
                    <a:pt x="84975" y="1739"/>
                  </a:lnTo>
                  <a:lnTo>
                    <a:pt x="82880" y="1943"/>
                  </a:lnTo>
                  <a:lnTo>
                    <a:pt x="81381" y="3708"/>
                  </a:lnTo>
                  <a:lnTo>
                    <a:pt x="81826" y="7467"/>
                  </a:lnTo>
                  <a:lnTo>
                    <a:pt x="83629" y="8750"/>
                  </a:lnTo>
                  <a:lnTo>
                    <a:pt x="85636" y="8559"/>
                  </a:lnTo>
                  <a:lnTo>
                    <a:pt x="87642" y="8407"/>
                  </a:lnTo>
                  <a:lnTo>
                    <a:pt x="89154" y="6756"/>
                  </a:lnTo>
                  <a:close/>
                </a:path>
                <a:path w="320040" h="155575">
                  <a:moveTo>
                    <a:pt x="98844" y="6400"/>
                  </a:moveTo>
                  <a:lnTo>
                    <a:pt x="98793" y="4343"/>
                  </a:lnTo>
                  <a:lnTo>
                    <a:pt x="98742" y="2286"/>
                  </a:lnTo>
                  <a:lnTo>
                    <a:pt x="96850" y="673"/>
                  </a:lnTo>
                  <a:lnTo>
                    <a:pt x="94564" y="736"/>
                  </a:lnTo>
                  <a:lnTo>
                    <a:pt x="92278" y="850"/>
                  </a:lnTo>
                  <a:lnTo>
                    <a:pt x="90551" y="2692"/>
                  </a:lnTo>
                  <a:lnTo>
                    <a:pt x="90855" y="6807"/>
                  </a:lnTo>
                  <a:lnTo>
                    <a:pt x="92735" y="8293"/>
                  </a:lnTo>
                  <a:lnTo>
                    <a:pt x="94932" y="8178"/>
                  </a:lnTo>
                  <a:lnTo>
                    <a:pt x="97116" y="8128"/>
                  </a:lnTo>
                  <a:lnTo>
                    <a:pt x="98844" y="6400"/>
                  </a:lnTo>
                  <a:close/>
                </a:path>
                <a:path w="320040" h="155575">
                  <a:moveTo>
                    <a:pt x="108635" y="2082"/>
                  </a:moveTo>
                  <a:lnTo>
                    <a:pt x="106680" y="241"/>
                  </a:lnTo>
                  <a:lnTo>
                    <a:pt x="104203" y="190"/>
                  </a:lnTo>
                  <a:lnTo>
                    <a:pt x="101727" y="190"/>
                  </a:lnTo>
                  <a:lnTo>
                    <a:pt x="99758" y="2108"/>
                  </a:lnTo>
                  <a:lnTo>
                    <a:pt x="99885" y="6553"/>
                  </a:lnTo>
                  <a:lnTo>
                    <a:pt x="101854" y="8255"/>
                  </a:lnTo>
                  <a:lnTo>
                    <a:pt x="104203" y="8255"/>
                  </a:lnTo>
                  <a:lnTo>
                    <a:pt x="106565" y="8293"/>
                  </a:lnTo>
                  <a:lnTo>
                    <a:pt x="108534" y="6527"/>
                  </a:lnTo>
                  <a:lnTo>
                    <a:pt x="108585" y="4305"/>
                  </a:lnTo>
                  <a:lnTo>
                    <a:pt x="108635" y="2082"/>
                  </a:lnTo>
                  <a:close/>
                </a:path>
                <a:path w="320040" h="155575">
                  <a:moveTo>
                    <a:pt x="112953" y="18961"/>
                  </a:moveTo>
                  <a:lnTo>
                    <a:pt x="111734" y="17729"/>
                  </a:lnTo>
                  <a:lnTo>
                    <a:pt x="110147" y="17640"/>
                  </a:lnTo>
                  <a:lnTo>
                    <a:pt x="108559" y="17589"/>
                  </a:lnTo>
                  <a:lnTo>
                    <a:pt x="107264" y="18770"/>
                  </a:lnTo>
                  <a:lnTo>
                    <a:pt x="107213" y="21640"/>
                  </a:lnTo>
                  <a:lnTo>
                    <a:pt x="108432" y="22783"/>
                  </a:lnTo>
                  <a:lnTo>
                    <a:pt x="109969" y="22834"/>
                  </a:lnTo>
                  <a:lnTo>
                    <a:pt x="111506" y="22923"/>
                  </a:lnTo>
                  <a:lnTo>
                    <a:pt x="112801" y="21831"/>
                  </a:lnTo>
                  <a:lnTo>
                    <a:pt x="112877" y="20396"/>
                  </a:lnTo>
                  <a:lnTo>
                    <a:pt x="112953" y="18961"/>
                  </a:lnTo>
                  <a:close/>
                </a:path>
                <a:path w="320040" h="155575">
                  <a:moveTo>
                    <a:pt x="122021" y="19494"/>
                  </a:moveTo>
                  <a:lnTo>
                    <a:pt x="120726" y="18059"/>
                  </a:lnTo>
                  <a:lnTo>
                    <a:pt x="118986" y="17881"/>
                  </a:lnTo>
                  <a:lnTo>
                    <a:pt x="117233" y="17741"/>
                  </a:lnTo>
                  <a:lnTo>
                    <a:pt x="115722" y="18973"/>
                  </a:lnTo>
                  <a:lnTo>
                    <a:pt x="115531" y="22148"/>
                  </a:lnTo>
                  <a:lnTo>
                    <a:pt x="116827" y="23469"/>
                  </a:lnTo>
                  <a:lnTo>
                    <a:pt x="118516" y="23609"/>
                  </a:lnTo>
                  <a:lnTo>
                    <a:pt x="120192" y="23787"/>
                  </a:lnTo>
                  <a:lnTo>
                    <a:pt x="121691" y="22644"/>
                  </a:lnTo>
                  <a:lnTo>
                    <a:pt x="121856" y="21069"/>
                  </a:lnTo>
                  <a:lnTo>
                    <a:pt x="122021" y="19494"/>
                  </a:lnTo>
                  <a:close/>
                </a:path>
                <a:path w="320040" h="155575">
                  <a:moveTo>
                    <a:pt x="131064" y="20447"/>
                  </a:moveTo>
                  <a:lnTo>
                    <a:pt x="129730" y="18821"/>
                  </a:lnTo>
                  <a:lnTo>
                    <a:pt x="127825" y="18529"/>
                  </a:lnTo>
                  <a:lnTo>
                    <a:pt x="125907" y="18288"/>
                  </a:lnTo>
                  <a:lnTo>
                    <a:pt x="124193" y="19558"/>
                  </a:lnTo>
                  <a:lnTo>
                    <a:pt x="123812" y="23025"/>
                  </a:lnTo>
                  <a:lnTo>
                    <a:pt x="125171" y="24549"/>
                  </a:lnTo>
                  <a:lnTo>
                    <a:pt x="127000" y="24790"/>
                  </a:lnTo>
                  <a:lnTo>
                    <a:pt x="128828" y="25069"/>
                  </a:lnTo>
                  <a:lnTo>
                    <a:pt x="130530" y="23901"/>
                  </a:lnTo>
                  <a:lnTo>
                    <a:pt x="130797" y="22174"/>
                  </a:lnTo>
                  <a:lnTo>
                    <a:pt x="131064" y="20447"/>
                  </a:lnTo>
                  <a:close/>
                </a:path>
                <a:path w="320040" h="155575">
                  <a:moveTo>
                    <a:pt x="140055" y="21882"/>
                  </a:moveTo>
                  <a:lnTo>
                    <a:pt x="138684" y="20040"/>
                  </a:lnTo>
                  <a:lnTo>
                    <a:pt x="136626" y="19621"/>
                  </a:lnTo>
                  <a:lnTo>
                    <a:pt x="134556" y="19253"/>
                  </a:lnTo>
                  <a:lnTo>
                    <a:pt x="132626" y="20561"/>
                  </a:lnTo>
                  <a:lnTo>
                    <a:pt x="132041" y="24295"/>
                  </a:lnTo>
                  <a:lnTo>
                    <a:pt x="133426" y="26022"/>
                  </a:lnTo>
                  <a:lnTo>
                    <a:pt x="135407" y="26377"/>
                  </a:lnTo>
                  <a:lnTo>
                    <a:pt x="137388" y="26771"/>
                  </a:lnTo>
                  <a:lnTo>
                    <a:pt x="139293" y="25590"/>
                  </a:lnTo>
                  <a:lnTo>
                    <a:pt x="139674" y="23736"/>
                  </a:lnTo>
                  <a:lnTo>
                    <a:pt x="140055" y="21882"/>
                  </a:lnTo>
                  <a:close/>
                </a:path>
                <a:path w="320040" h="155575">
                  <a:moveTo>
                    <a:pt x="148958" y="23749"/>
                  </a:moveTo>
                  <a:lnTo>
                    <a:pt x="147586" y="21691"/>
                  </a:lnTo>
                  <a:lnTo>
                    <a:pt x="145376" y="21132"/>
                  </a:lnTo>
                  <a:lnTo>
                    <a:pt x="143154" y="20624"/>
                  </a:lnTo>
                  <a:lnTo>
                    <a:pt x="140995" y="21932"/>
                  </a:lnTo>
                  <a:lnTo>
                    <a:pt x="140195" y="25946"/>
                  </a:lnTo>
                  <a:lnTo>
                    <a:pt x="141592" y="27876"/>
                  </a:lnTo>
                  <a:lnTo>
                    <a:pt x="143713" y="28359"/>
                  </a:lnTo>
                  <a:lnTo>
                    <a:pt x="145821" y="28892"/>
                  </a:lnTo>
                  <a:lnTo>
                    <a:pt x="147942" y="27711"/>
                  </a:lnTo>
                  <a:lnTo>
                    <a:pt x="148450" y="25730"/>
                  </a:lnTo>
                  <a:lnTo>
                    <a:pt x="148958" y="23749"/>
                  </a:lnTo>
                  <a:close/>
                </a:path>
                <a:path w="320040" h="155575">
                  <a:moveTo>
                    <a:pt x="199682" y="44030"/>
                  </a:moveTo>
                  <a:lnTo>
                    <a:pt x="198615" y="40601"/>
                  </a:lnTo>
                  <a:lnTo>
                    <a:pt x="195745" y="38900"/>
                  </a:lnTo>
                  <a:lnTo>
                    <a:pt x="192824" y="37274"/>
                  </a:lnTo>
                  <a:lnTo>
                    <a:pt x="190982" y="37757"/>
                  </a:lnTo>
                  <a:lnTo>
                    <a:pt x="190500" y="36410"/>
                  </a:lnTo>
                  <a:lnTo>
                    <a:pt x="187706" y="34937"/>
                  </a:lnTo>
                  <a:lnTo>
                    <a:pt x="184873" y="33528"/>
                  </a:lnTo>
                  <a:lnTo>
                    <a:pt x="182841" y="34163"/>
                  </a:lnTo>
                  <a:lnTo>
                    <a:pt x="182194" y="32613"/>
                  </a:lnTo>
                  <a:lnTo>
                    <a:pt x="179501" y="31343"/>
                  </a:lnTo>
                  <a:lnTo>
                    <a:pt x="176771" y="30149"/>
                  </a:lnTo>
                  <a:lnTo>
                    <a:pt x="174548" y="30975"/>
                  </a:lnTo>
                  <a:lnTo>
                    <a:pt x="173736" y="29248"/>
                  </a:lnTo>
                  <a:lnTo>
                    <a:pt x="171145" y="28181"/>
                  </a:lnTo>
                  <a:lnTo>
                    <a:pt x="168529" y="27165"/>
                  </a:lnTo>
                  <a:lnTo>
                    <a:pt x="166141" y="28181"/>
                  </a:lnTo>
                  <a:lnTo>
                    <a:pt x="165138" y="26289"/>
                  </a:lnTo>
                  <a:lnTo>
                    <a:pt x="162661" y="25412"/>
                  </a:lnTo>
                  <a:lnTo>
                    <a:pt x="160159" y="24587"/>
                  </a:lnTo>
                  <a:lnTo>
                    <a:pt x="157619" y="25819"/>
                  </a:lnTo>
                  <a:lnTo>
                    <a:pt x="156400" y="23774"/>
                  </a:lnTo>
                  <a:lnTo>
                    <a:pt x="154063" y="23063"/>
                  </a:lnTo>
                  <a:lnTo>
                    <a:pt x="151688" y="22402"/>
                  </a:lnTo>
                  <a:lnTo>
                    <a:pt x="149313" y="23698"/>
                  </a:lnTo>
                  <a:lnTo>
                    <a:pt x="148247" y="27965"/>
                  </a:lnTo>
                  <a:lnTo>
                    <a:pt x="149656" y="30111"/>
                  </a:lnTo>
                  <a:lnTo>
                    <a:pt x="151904" y="30734"/>
                  </a:lnTo>
                  <a:lnTo>
                    <a:pt x="154127" y="31407"/>
                  </a:lnTo>
                  <a:lnTo>
                    <a:pt x="156210" y="30391"/>
                  </a:lnTo>
                  <a:lnTo>
                    <a:pt x="157594" y="32715"/>
                  </a:lnTo>
                  <a:lnTo>
                    <a:pt x="159956" y="33502"/>
                  </a:lnTo>
                  <a:lnTo>
                    <a:pt x="162306" y="34340"/>
                  </a:lnTo>
                  <a:lnTo>
                    <a:pt x="164223" y="33502"/>
                  </a:lnTo>
                  <a:lnTo>
                    <a:pt x="165392" y="35699"/>
                  </a:lnTo>
                  <a:lnTo>
                    <a:pt x="167855" y="36652"/>
                  </a:lnTo>
                  <a:lnTo>
                    <a:pt x="170307" y="37655"/>
                  </a:lnTo>
                  <a:lnTo>
                    <a:pt x="172059" y="36995"/>
                  </a:lnTo>
                  <a:lnTo>
                    <a:pt x="173024" y="39027"/>
                  </a:lnTo>
                  <a:lnTo>
                    <a:pt x="175590" y="40157"/>
                  </a:lnTo>
                  <a:lnTo>
                    <a:pt x="178117" y="41338"/>
                  </a:lnTo>
                  <a:lnTo>
                    <a:pt x="179692" y="40830"/>
                  </a:lnTo>
                  <a:lnTo>
                    <a:pt x="180479" y="42722"/>
                  </a:lnTo>
                  <a:lnTo>
                    <a:pt x="183121" y="44030"/>
                  </a:lnTo>
                  <a:lnTo>
                    <a:pt x="185737" y="45415"/>
                  </a:lnTo>
                  <a:lnTo>
                    <a:pt x="187121" y="45046"/>
                  </a:lnTo>
                  <a:lnTo>
                    <a:pt x="187731" y="46748"/>
                  </a:lnTo>
                  <a:lnTo>
                    <a:pt x="190449" y="48260"/>
                  </a:lnTo>
                  <a:lnTo>
                    <a:pt x="193128" y="49847"/>
                  </a:lnTo>
                  <a:lnTo>
                    <a:pt x="196557" y="49085"/>
                  </a:lnTo>
                  <a:lnTo>
                    <a:pt x="198120" y="46558"/>
                  </a:lnTo>
                  <a:lnTo>
                    <a:pt x="199682" y="44030"/>
                  </a:lnTo>
                  <a:close/>
                </a:path>
                <a:path w="320040" h="155575">
                  <a:moveTo>
                    <a:pt x="224561" y="42418"/>
                  </a:moveTo>
                  <a:lnTo>
                    <a:pt x="224066" y="39509"/>
                  </a:lnTo>
                  <a:lnTo>
                    <a:pt x="221907" y="37947"/>
                  </a:lnTo>
                  <a:lnTo>
                    <a:pt x="219710" y="36436"/>
                  </a:lnTo>
                  <a:lnTo>
                    <a:pt x="217157" y="36753"/>
                  </a:lnTo>
                  <a:lnTo>
                    <a:pt x="216484" y="33794"/>
                  </a:lnTo>
                  <a:lnTo>
                    <a:pt x="214109" y="32194"/>
                  </a:lnTo>
                  <a:lnTo>
                    <a:pt x="211683" y="30683"/>
                  </a:lnTo>
                  <a:lnTo>
                    <a:pt x="209397" y="31102"/>
                  </a:lnTo>
                  <a:lnTo>
                    <a:pt x="208635" y="28435"/>
                  </a:lnTo>
                  <a:lnTo>
                    <a:pt x="206032" y="26835"/>
                  </a:lnTo>
                  <a:lnTo>
                    <a:pt x="203365" y="25349"/>
                  </a:lnTo>
                  <a:lnTo>
                    <a:pt x="201345" y="25819"/>
                  </a:lnTo>
                  <a:lnTo>
                    <a:pt x="200533" y="23431"/>
                  </a:lnTo>
                  <a:lnTo>
                    <a:pt x="197688" y="21856"/>
                  </a:lnTo>
                  <a:lnTo>
                    <a:pt x="194792" y="20408"/>
                  </a:lnTo>
                  <a:lnTo>
                    <a:pt x="193027" y="20916"/>
                  </a:lnTo>
                  <a:lnTo>
                    <a:pt x="192189" y="18796"/>
                  </a:lnTo>
                  <a:lnTo>
                    <a:pt x="189103" y="17284"/>
                  </a:lnTo>
                  <a:lnTo>
                    <a:pt x="185966" y="15887"/>
                  </a:lnTo>
                  <a:lnTo>
                    <a:pt x="184454" y="16408"/>
                  </a:lnTo>
                  <a:lnTo>
                    <a:pt x="183616" y="14566"/>
                  </a:lnTo>
                  <a:lnTo>
                    <a:pt x="180276" y="13131"/>
                  </a:lnTo>
                  <a:lnTo>
                    <a:pt x="176898" y="11798"/>
                  </a:lnTo>
                  <a:lnTo>
                    <a:pt x="175641" y="12306"/>
                  </a:lnTo>
                  <a:lnTo>
                    <a:pt x="174840" y="10744"/>
                  </a:lnTo>
                  <a:lnTo>
                    <a:pt x="171259" y="9410"/>
                  </a:lnTo>
                  <a:lnTo>
                    <a:pt x="167627" y="8178"/>
                  </a:lnTo>
                  <a:lnTo>
                    <a:pt x="165989" y="8940"/>
                  </a:lnTo>
                  <a:lnTo>
                    <a:pt x="165341" y="7797"/>
                  </a:lnTo>
                  <a:lnTo>
                    <a:pt x="161874" y="6692"/>
                  </a:lnTo>
                  <a:lnTo>
                    <a:pt x="158394" y="5689"/>
                  </a:lnTo>
                  <a:lnTo>
                    <a:pt x="156565" y="6654"/>
                  </a:lnTo>
                  <a:lnTo>
                    <a:pt x="155714" y="5334"/>
                  </a:lnTo>
                  <a:lnTo>
                    <a:pt x="152387" y="4457"/>
                  </a:lnTo>
                  <a:lnTo>
                    <a:pt x="149047" y="3657"/>
                  </a:lnTo>
                  <a:lnTo>
                    <a:pt x="147053" y="4826"/>
                  </a:lnTo>
                  <a:lnTo>
                    <a:pt x="145999" y="3352"/>
                  </a:lnTo>
                  <a:lnTo>
                    <a:pt x="142824" y="2667"/>
                  </a:lnTo>
                  <a:lnTo>
                    <a:pt x="139636" y="2057"/>
                  </a:lnTo>
                  <a:lnTo>
                    <a:pt x="137490" y="3479"/>
                  </a:lnTo>
                  <a:lnTo>
                    <a:pt x="136220" y="1854"/>
                  </a:lnTo>
                  <a:lnTo>
                    <a:pt x="133197" y="1358"/>
                  </a:lnTo>
                  <a:lnTo>
                    <a:pt x="130187" y="927"/>
                  </a:lnTo>
                  <a:lnTo>
                    <a:pt x="127914" y="2578"/>
                  </a:lnTo>
                  <a:lnTo>
                    <a:pt x="126377" y="825"/>
                  </a:lnTo>
                  <a:lnTo>
                    <a:pt x="123532" y="495"/>
                  </a:lnTo>
                  <a:lnTo>
                    <a:pt x="120700" y="228"/>
                  </a:lnTo>
                  <a:lnTo>
                    <a:pt x="118313" y="2146"/>
                  </a:lnTo>
                  <a:lnTo>
                    <a:pt x="116535" y="292"/>
                  </a:lnTo>
                  <a:lnTo>
                    <a:pt x="113868" y="114"/>
                  </a:lnTo>
                  <a:lnTo>
                    <a:pt x="111201" y="0"/>
                  </a:lnTo>
                  <a:lnTo>
                    <a:pt x="109004" y="1943"/>
                  </a:lnTo>
                  <a:lnTo>
                    <a:pt x="108915" y="6731"/>
                  </a:lnTo>
                  <a:lnTo>
                    <a:pt x="110934" y="8648"/>
                  </a:lnTo>
                  <a:lnTo>
                    <a:pt x="113461" y="8775"/>
                  </a:lnTo>
                  <a:lnTo>
                    <a:pt x="115989" y="8940"/>
                  </a:lnTo>
                  <a:lnTo>
                    <a:pt x="117944" y="7353"/>
                  </a:lnTo>
                  <a:lnTo>
                    <a:pt x="119976" y="9474"/>
                  </a:lnTo>
                  <a:lnTo>
                    <a:pt x="122656" y="9728"/>
                  </a:lnTo>
                  <a:lnTo>
                    <a:pt x="125349" y="10033"/>
                  </a:lnTo>
                  <a:lnTo>
                    <a:pt x="127177" y="8686"/>
                  </a:lnTo>
                  <a:lnTo>
                    <a:pt x="128955" y="10718"/>
                  </a:lnTo>
                  <a:lnTo>
                    <a:pt x="131800" y="11125"/>
                  </a:lnTo>
                  <a:lnTo>
                    <a:pt x="134632" y="11595"/>
                  </a:lnTo>
                  <a:lnTo>
                    <a:pt x="136334" y="10464"/>
                  </a:lnTo>
                  <a:lnTo>
                    <a:pt x="137845" y="12382"/>
                  </a:lnTo>
                  <a:lnTo>
                    <a:pt x="140830" y="12954"/>
                  </a:lnTo>
                  <a:lnTo>
                    <a:pt x="143814" y="13589"/>
                  </a:lnTo>
                  <a:lnTo>
                    <a:pt x="145351" y="12661"/>
                  </a:lnTo>
                  <a:lnTo>
                    <a:pt x="146634" y="14465"/>
                  </a:lnTo>
                  <a:lnTo>
                    <a:pt x="149758" y="15214"/>
                  </a:lnTo>
                  <a:lnTo>
                    <a:pt x="152869" y="16040"/>
                  </a:lnTo>
                  <a:lnTo>
                    <a:pt x="154254" y="15303"/>
                  </a:lnTo>
                  <a:lnTo>
                    <a:pt x="155308" y="16954"/>
                  </a:lnTo>
                  <a:lnTo>
                    <a:pt x="158559" y="17894"/>
                  </a:lnTo>
                  <a:lnTo>
                    <a:pt x="161785" y="18923"/>
                  </a:lnTo>
                  <a:lnTo>
                    <a:pt x="162979" y="18351"/>
                  </a:lnTo>
                  <a:lnTo>
                    <a:pt x="163842" y="19862"/>
                  </a:lnTo>
                  <a:lnTo>
                    <a:pt x="167195" y="21005"/>
                  </a:lnTo>
                  <a:lnTo>
                    <a:pt x="170522" y="22250"/>
                  </a:lnTo>
                  <a:lnTo>
                    <a:pt x="172148" y="21564"/>
                  </a:lnTo>
                  <a:lnTo>
                    <a:pt x="172745" y="22720"/>
                  </a:lnTo>
                  <a:lnTo>
                    <a:pt x="175895" y="23952"/>
                  </a:lnTo>
                  <a:lnTo>
                    <a:pt x="178993" y="25298"/>
                  </a:lnTo>
                  <a:lnTo>
                    <a:pt x="180873" y="24612"/>
                  </a:lnTo>
                  <a:lnTo>
                    <a:pt x="181508" y="26035"/>
                  </a:lnTo>
                  <a:lnTo>
                    <a:pt x="184442" y="27343"/>
                  </a:lnTo>
                  <a:lnTo>
                    <a:pt x="187325" y="28765"/>
                  </a:lnTo>
                  <a:lnTo>
                    <a:pt x="189471" y="28105"/>
                  </a:lnTo>
                  <a:lnTo>
                    <a:pt x="190106" y="29781"/>
                  </a:lnTo>
                  <a:lnTo>
                    <a:pt x="192836" y="31140"/>
                  </a:lnTo>
                  <a:lnTo>
                    <a:pt x="195491" y="32613"/>
                  </a:lnTo>
                  <a:lnTo>
                    <a:pt x="197904" y="32004"/>
                  </a:lnTo>
                  <a:lnTo>
                    <a:pt x="198526" y="33947"/>
                  </a:lnTo>
                  <a:lnTo>
                    <a:pt x="201041" y="35344"/>
                  </a:lnTo>
                  <a:lnTo>
                    <a:pt x="203479" y="36855"/>
                  </a:lnTo>
                  <a:lnTo>
                    <a:pt x="206159" y="36322"/>
                  </a:lnTo>
                  <a:lnTo>
                    <a:pt x="206743" y="38519"/>
                  </a:lnTo>
                  <a:lnTo>
                    <a:pt x="209042" y="39954"/>
                  </a:lnTo>
                  <a:lnTo>
                    <a:pt x="211277" y="41465"/>
                  </a:lnTo>
                  <a:lnTo>
                    <a:pt x="214198" y="41046"/>
                  </a:lnTo>
                  <a:lnTo>
                    <a:pt x="214731" y="43522"/>
                  </a:lnTo>
                  <a:lnTo>
                    <a:pt x="216814" y="44970"/>
                  </a:lnTo>
                  <a:lnTo>
                    <a:pt x="218871" y="46443"/>
                  </a:lnTo>
                  <a:lnTo>
                    <a:pt x="221640" y="46215"/>
                  </a:lnTo>
                  <a:lnTo>
                    <a:pt x="224561" y="42418"/>
                  </a:lnTo>
                  <a:close/>
                </a:path>
                <a:path w="320040" h="155575">
                  <a:moveTo>
                    <a:pt x="231241" y="48056"/>
                  </a:moveTo>
                  <a:lnTo>
                    <a:pt x="230949" y="45885"/>
                  </a:lnTo>
                  <a:lnTo>
                    <a:pt x="230403" y="44792"/>
                  </a:lnTo>
                  <a:lnTo>
                    <a:pt x="229412" y="44056"/>
                  </a:lnTo>
                  <a:lnTo>
                    <a:pt x="227444" y="42545"/>
                  </a:lnTo>
                  <a:lnTo>
                    <a:pt x="224764" y="42748"/>
                  </a:lnTo>
                  <a:lnTo>
                    <a:pt x="223418" y="44526"/>
                  </a:lnTo>
                  <a:lnTo>
                    <a:pt x="222072" y="46304"/>
                  </a:lnTo>
                  <a:lnTo>
                    <a:pt x="222491" y="48907"/>
                  </a:lnTo>
                  <a:lnTo>
                    <a:pt x="225323" y="51054"/>
                  </a:lnTo>
                  <a:lnTo>
                    <a:pt x="226415" y="51409"/>
                  </a:lnTo>
                  <a:lnTo>
                    <a:pt x="228523" y="51308"/>
                  </a:lnTo>
                  <a:lnTo>
                    <a:pt x="229539" y="50850"/>
                  </a:lnTo>
                  <a:lnTo>
                    <a:pt x="230974" y="49149"/>
                  </a:lnTo>
                  <a:lnTo>
                    <a:pt x="231241" y="48056"/>
                  </a:lnTo>
                  <a:close/>
                </a:path>
                <a:path w="320040" h="155575">
                  <a:moveTo>
                    <a:pt x="238518" y="54521"/>
                  </a:moveTo>
                  <a:lnTo>
                    <a:pt x="238353" y="51968"/>
                  </a:lnTo>
                  <a:lnTo>
                    <a:pt x="236588" y="50507"/>
                  </a:lnTo>
                  <a:lnTo>
                    <a:pt x="234848" y="49022"/>
                  </a:lnTo>
                  <a:lnTo>
                    <a:pt x="232359" y="49098"/>
                  </a:lnTo>
                  <a:lnTo>
                    <a:pt x="231038" y="50673"/>
                  </a:lnTo>
                  <a:lnTo>
                    <a:pt x="229717" y="52247"/>
                  </a:lnTo>
                  <a:lnTo>
                    <a:pt x="229984" y="54673"/>
                  </a:lnTo>
                  <a:lnTo>
                    <a:pt x="231648" y="56108"/>
                  </a:lnTo>
                  <a:lnTo>
                    <a:pt x="233337" y="57492"/>
                  </a:lnTo>
                  <a:lnTo>
                    <a:pt x="235724" y="57543"/>
                  </a:lnTo>
                  <a:lnTo>
                    <a:pt x="238518" y="54521"/>
                  </a:lnTo>
                  <a:close/>
                </a:path>
                <a:path w="320040" h="155575">
                  <a:moveTo>
                    <a:pt x="244690" y="81191"/>
                  </a:moveTo>
                  <a:lnTo>
                    <a:pt x="243078" y="79336"/>
                  </a:lnTo>
                  <a:lnTo>
                    <a:pt x="241427" y="77520"/>
                  </a:lnTo>
                  <a:lnTo>
                    <a:pt x="239077" y="77304"/>
                  </a:lnTo>
                  <a:lnTo>
                    <a:pt x="239077" y="74498"/>
                  </a:lnTo>
                  <a:lnTo>
                    <a:pt x="237286" y="72580"/>
                  </a:lnTo>
                  <a:lnTo>
                    <a:pt x="235419" y="70726"/>
                  </a:lnTo>
                  <a:lnTo>
                    <a:pt x="232575" y="70586"/>
                  </a:lnTo>
                  <a:lnTo>
                    <a:pt x="230924" y="72263"/>
                  </a:lnTo>
                  <a:lnTo>
                    <a:pt x="229273" y="73939"/>
                  </a:lnTo>
                  <a:lnTo>
                    <a:pt x="229362" y="76733"/>
                  </a:lnTo>
                  <a:lnTo>
                    <a:pt x="231127" y="78486"/>
                  </a:lnTo>
                  <a:lnTo>
                    <a:pt x="232829" y="80302"/>
                  </a:lnTo>
                  <a:lnTo>
                    <a:pt x="235534" y="80530"/>
                  </a:lnTo>
                  <a:lnTo>
                    <a:pt x="235496" y="82854"/>
                  </a:lnTo>
                  <a:lnTo>
                    <a:pt x="237070" y="84569"/>
                  </a:lnTo>
                  <a:lnTo>
                    <a:pt x="238594" y="86334"/>
                  </a:lnTo>
                  <a:lnTo>
                    <a:pt x="241134" y="86690"/>
                  </a:lnTo>
                  <a:lnTo>
                    <a:pt x="244538" y="83896"/>
                  </a:lnTo>
                  <a:lnTo>
                    <a:pt x="244690" y="81191"/>
                  </a:lnTo>
                  <a:close/>
                </a:path>
                <a:path w="320040" h="155575">
                  <a:moveTo>
                    <a:pt x="244716" y="60782"/>
                  </a:moveTo>
                  <a:lnTo>
                    <a:pt x="244627" y="58940"/>
                  </a:lnTo>
                  <a:lnTo>
                    <a:pt x="244208" y="58013"/>
                  </a:lnTo>
                  <a:lnTo>
                    <a:pt x="241922" y="55854"/>
                  </a:lnTo>
                  <a:lnTo>
                    <a:pt x="239649" y="55803"/>
                  </a:lnTo>
                  <a:lnTo>
                    <a:pt x="238353" y="57188"/>
                  </a:lnTo>
                  <a:lnTo>
                    <a:pt x="237070" y="58572"/>
                  </a:lnTo>
                  <a:lnTo>
                    <a:pt x="237210" y="60820"/>
                  </a:lnTo>
                  <a:lnTo>
                    <a:pt x="239407" y="62903"/>
                  </a:lnTo>
                  <a:lnTo>
                    <a:pt x="240334" y="63258"/>
                  </a:lnTo>
                  <a:lnTo>
                    <a:pt x="241261" y="63271"/>
                  </a:lnTo>
                  <a:lnTo>
                    <a:pt x="242163" y="63322"/>
                  </a:lnTo>
                  <a:lnTo>
                    <a:pt x="243052" y="63017"/>
                  </a:lnTo>
                  <a:lnTo>
                    <a:pt x="244398" y="61683"/>
                  </a:lnTo>
                  <a:lnTo>
                    <a:pt x="244716" y="60782"/>
                  </a:lnTo>
                  <a:close/>
                </a:path>
                <a:path w="320040" h="155575">
                  <a:moveTo>
                    <a:pt x="249555" y="88341"/>
                  </a:moveTo>
                  <a:lnTo>
                    <a:pt x="249275" y="87249"/>
                  </a:lnTo>
                  <a:lnTo>
                    <a:pt x="247091" y="84620"/>
                  </a:lnTo>
                  <a:lnTo>
                    <a:pt x="244652" y="84251"/>
                  </a:lnTo>
                  <a:lnTo>
                    <a:pt x="243078" y="85559"/>
                  </a:lnTo>
                  <a:lnTo>
                    <a:pt x="241503" y="86868"/>
                  </a:lnTo>
                  <a:lnTo>
                    <a:pt x="246253" y="92697"/>
                  </a:lnTo>
                  <a:lnTo>
                    <a:pt x="247256" y="92494"/>
                  </a:lnTo>
                  <a:lnTo>
                    <a:pt x="248081" y="91884"/>
                  </a:lnTo>
                  <a:lnTo>
                    <a:pt x="248894" y="91262"/>
                  </a:lnTo>
                  <a:lnTo>
                    <a:pt x="249364" y="90335"/>
                  </a:lnTo>
                  <a:lnTo>
                    <a:pt x="249555" y="88341"/>
                  </a:lnTo>
                  <a:close/>
                </a:path>
                <a:path w="320040" h="155575">
                  <a:moveTo>
                    <a:pt x="251333" y="67805"/>
                  </a:moveTo>
                  <a:lnTo>
                    <a:pt x="251294" y="65760"/>
                  </a:lnTo>
                  <a:lnTo>
                    <a:pt x="248653" y="62979"/>
                  </a:lnTo>
                  <a:lnTo>
                    <a:pt x="246583" y="62839"/>
                  </a:lnTo>
                  <a:lnTo>
                    <a:pt x="245351" y="64046"/>
                  </a:lnTo>
                  <a:lnTo>
                    <a:pt x="244119" y="65252"/>
                  </a:lnTo>
                  <a:lnTo>
                    <a:pt x="244144" y="67310"/>
                  </a:lnTo>
                  <a:lnTo>
                    <a:pt x="246684" y="69977"/>
                  </a:lnTo>
                  <a:lnTo>
                    <a:pt x="248767" y="70104"/>
                  </a:lnTo>
                  <a:lnTo>
                    <a:pt x="251333" y="67805"/>
                  </a:lnTo>
                  <a:close/>
                </a:path>
                <a:path w="320040" h="155575">
                  <a:moveTo>
                    <a:pt x="254927" y="95313"/>
                  </a:moveTo>
                  <a:lnTo>
                    <a:pt x="253644" y="93637"/>
                  </a:lnTo>
                  <a:lnTo>
                    <a:pt x="252399" y="91948"/>
                  </a:lnTo>
                  <a:lnTo>
                    <a:pt x="250151" y="91490"/>
                  </a:lnTo>
                  <a:lnTo>
                    <a:pt x="248640" y="92633"/>
                  </a:lnTo>
                  <a:lnTo>
                    <a:pt x="247129" y="93776"/>
                  </a:lnTo>
                  <a:lnTo>
                    <a:pt x="246862" y="96012"/>
                  </a:lnTo>
                  <a:lnTo>
                    <a:pt x="248069" y="97624"/>
                  </a:lnTo>
                  <a:lnTo>
                    <a:pt x="249288" y="99225"/>
                  </a:lnTo>
                  <a:lnTo>
                    <a:pt x="251409" y="99758"/>
                  </a:lnTo>
                  <a:lnTo>
                    <a:pt x="252996" y="98691"/>
                  </a:lnTo>
                  <a:lnTo>
                    <a:pt x="254546" y="97624"/>
                  </a:lnTo>
                  <a:lnTo>
                    <a:pt x="254927" y="95313"/>
                  </a:lnTo>
                  <a:close/>
                </a:path>
                <a:path w="320040" h="155575">
                  <a:moveTo>
                    <a:pt x="257263" y="73037"/>
                  </a:moveTo>
                  <a:lnTo>
                    <a:pt x="255016" y="70421"/>
                  </a:lnTo>
                  <a:lnTo>
                    <a:pt x="253149" y="70205"/>
                  </a:lnTo>
                  <a:lnTo>
                    <a:pt x="251980" y="71234"/>
                  </a:lnTo>
                  <a:lnTo>
                    <a:pt x="250812" y="72263"/>
                  </a:lnTo>
                  <a:lnTo>
                    <a:pt x="250748" y="74129"/>
                  </a:lnTo>
                  <a:lnTo>
                    <a:pt x="252920" y="76644"/>
                  </a:lnTo>
                  <a:lnTo>
                    <a:pt x="254787" y="76873"/>
                  </a:lnTo>
                  <a:lnTo>
                    <a:pt x="255981" y="75882"/>
                  </a:lnTo>
                  <a:lnTo>
                    <a:pt x="257200" y="74891"/>
                  </a:lnTo>
                  <a:lnTo>
                    <a:pt x="257263" y="73037"/>
                  </a:lnTo>
                  <a:close/>
                </a:path>
                <a:path w="320040" h="155575">
                  <a:moveTo>
                    <a:pt x="259105" y="102857"/>
                  </a:moveTo>
                  <a:lnTo>
                    <a:pt x="258914" y="101942"/>
                  </a:lnTo>
                  <a:lnTo>
                    <a:pt x="258394" y="101130"/>
                  </a:lnTo>
                  <a:lnTo>
                    <a:pt x="257327" y="99529"/>
                  </a:lnTo>
                  <a:lnTo>
                    <a:pt x="255282" y="99009"/>
                  </a:lnTo>
                  <a:lnTo>
                    <a:pt x="253847" y="99987"/>
                  </a:lnTo>
                  <a:lnTo>
                    <a:pt x="252412" y="100965"/>
                  </a:lnTo>
                  <a:lnTo>
                    <a:pt x="252069" y="103009"/>
                  </a:lnTo>
                  <a:lnTo>
                    <a:pt x="253606" y="105333"/>
                  </a:lnTo>
                  <a:lnTo>
                    <a:pt x="254368" y="105841"/>
                  </a:lnTo>
                  <a:lnTo>
                    <a:pt x="255193" y="106045"/>
                  </a:lnTo>
                  <a:lnTo>
                    <a:pt x="255993" y="106273"/>
                  </a:lnTo>
                  <a:lnTo>
                    <a:pt x="256844" y="106184"/>
                  </a:lnTo>
                  <a:lnTo>
                    <a:pt x="258330" y="105270"/>
                  </a:lnTo>
                  <a:lnTo>
                    <a:pt x="258800" y="104521"/>
                  </a:lnTo>
                  <a:lnTo>
                    <a:pt x="258965" y="103682"/>
                  </a:lnTo>
                  <a:lnTo>
                    <a:pt x="259105" y="102857"/>
                  </a:lnTo>
                  <a:close/>
                </a:path>
                <a:path w="320040" h="155575">
                  <a:moveTo>
                    <a:pt x="263652" y="110350"/>
                  </a:moveTo>
                  <a:lnTo>
                    <a:pt x="261874" y="107315"/>
                  </a:lnTo>
                  <a:lnTo>
                    <a:pt x="260045" y="106756"/>
                  </a:lnTo>
                  <a:lnTo>
                    <a:pt x="258686" y="107581"/>
                  </a:lnTo>
                  <a:lnTo>
                    <a:pt x="257327" y="108407"/>
                  </a:lnTo>
                  <a:lnTo>
                    <a:pt x="256933" y="110261"/>
                  </a:lnTo>
                  <a:lnTo>
                    <a:pt x="257797" y="111709"/>
                  </a:lnTo>
                  <a:lnTo>
                    <a:pt x="258648" y="113169"/>
                  </a:lnTo>
                  <a:lnTo>
                    <a:pt x="260489" y="113728"/>
                  </a:lnTo>
                  <a:lnTo>
                    <a:pt x="263271" y="112191"/>
                  </a:lnTo>
                  <a:lnTo>
                    <a:pt x="263652" y="110350"/>
                  </a:lnTo>
                  <a:close/>
                </a:path>
                <a:path w="320040" h="155575">
                  <a:moveTo>
                    <a:pt x="267512" y="118110"/>
                  </a:moveTo>
                  <a:lnTo>
                    <a:pt x="266039" y="115303"/>
                  </a:lnTo>
                  <a:lnTo>
                    <a:pt x="264414" y="114719"/>
                  </a:lnTo>
                  <a:lnTo>
                    <a:pt x="263156" y="115404"/>
                  </a:lnTo>
                  <a:lnTo>
                    <a:pt x="261899" y="116090"/>
                  </a:lnTo>
                  <a:lnTo>
                    <a:pt x="261454" y="117741"/>
                  </a:lnTo>
                  <a:lnTo>
                    <a:pt x="262877" y="120446"/>
                  </a:lnTo>
                  <a:lnTo>
                    <a:pt x="264502" y="121031"/>
                  </a:lnTo>
                  <a:lnTo>
                    <a:pt x="267068" y="119761"/>
                  </a:lnTo>
                  <a:lnTo>
                    <a:pt x="267512" y="118110"/>
                  </a:lnTo>
                  <a:close/>
                </a:path>
                <a:path w="320040" h="155575">
                  <a:moveTo>
                    <a:pt x="279082" y="105117"/>
                  </a:moveTo>
                  <a:lnTo>
                    <a:pt x="277406" y="102108"/>
                  </a:lnTo>
                  <a:lnTo>
                    <a:pt x="275628" y="101523"/>
                  </a:lnTo>
                  <a:lnTo>
                    <a:pt x="272923" y="103085"/>
                  </a:lnTo>
                  <a:lnTo>
                    <a:pt x="272491" y="104902"/>
                  </a:lnTo>
                  <a:lnTo>
                    <a:pt x="273316" y="106349"/>
                  </a:lnTo>
                  <a:lnTo>
                    <a:pt x="274129" y="107810"/>
                  </a:lnTo>
                  <a:lnTo>
                    <a:pt x="275907" y="108394"/>
                  </a:lnTo>
                  <a:lnTo>
                    <a:pt x="277279" y="107657"/>
                  </a:lnTo>
                  <a:lnTo>
                    <a:pt x="278650" y="106921"/>
                  </a:lnTo>
                  <a:lnTo>
                    <a:pt x="279082" y="105117"/>
                  </a:lnTo>
                  <a:close/>
                </a:path>
                <a:path w="320040" h="155575">
                  <a:moveTo>
                    <a:pt x="283832" y="113677"/>
                  </a:moveTo>
                  <a:lnTo>
                    <a:pt x="282117" y="110261"/>
                  </a:lnTo>
                  <a:lnTo>
                    <a:pt x="280187" y="109512"/>
                  </a:lnTo>
                  <a:lnTo>
                    <a:pt x="277126" y="111112"/>
                  </a:lnTo>
                  <a:lnTo>
                    <a:pt x="276555" y="113093"/>
                  </a:lnTo>
                  <a:lnTo>
                    <a:pt x="277368" y="114744"/>
                  </a:lnTo>
                  <a:lnTo>
                    <a:pt x="278193" y="116382"/>
                  </a:lnTo>
                  <a:lnTo>
                    <a:pt x="280123" y="117132"/>
                  </a:lnTo>
                  <a:lnTo>
                    <a:pt x="281686" y="116395"/>
                  </a:lnTo>
                  <a:lnTo>
                    <a:pt x="283248" y="115658"/>
                  </a:lnTo>
                  <a:lnTo>
                    <a:pt x="283832" y="113677"/>
                  </a:lnTo>
                  <a:close/>
                </a:path>
                <a:path w="320040" h="155575">
                  <a:moveTo>
                    <a:pt x="288150" y="122491"/>
                  </a:moveTo>
                  <a:lnTo>
                    <a:pt x="286461" y="118643"/>
                  </a:lnTo>
                  <a:lnTo>
                    <a:pt x="284391" y="117729"/>
                  </a:lnTo>
                  <a:lnTo>
                    <a:pt x="282676" y="118529"/>
                  </a:lnTo>
                  <a:lnTo>
                    <a:pt x="280949" y="119316"/>
                  </a:lnTo>
                  <a:lnTo>
                    <a:pt x="280212" y="121462"/>
                  </a:lnTo>
                  <a:lnTo>
                    <a:pt x="281838" y="125145"/>
                  </a:lnTo>
                  <a:lnTo>
                    <a:pt x="283908" y="126060"/>
                  </a:lnTo>
                  <a:lnTo>
                    <a:pt x="285661" y="125349"/>
                  </a:lnTo>
                  <a:lnTo>
                    <a:pt x="287413" y="124637"/>
                  </a:lnTo>
                  <a:lnTo>
                    <a:pt x="288150" y="122491"/>
                  </a:lnTo>
                  <a:close/>
                </a:path>
                <a:path w="320040" h="155575">
                  <a:moveTo>
                    <a:pt x="292036" y="131508"/>
                  </a:moveTo>
                  <a:lnTo>
                    <a:pt x="290410" y="127228"/>
                  </a:lnTo>
                  <a:lnTo>
                    <a:pt x="288201" y="126136"/>
                  </a:lnTo>
                  <a:lnTo>
                    <a:pt x="284391" y="127685"/>
                  </a:lnTo>
                  <a:lnTo>
                    <a:pt x="283464" y="129971"/>
                  </a:lnTo>
                  <a:lnTo>
                    <a:pt x="285026" y="134061"/>
                  </a:lnTo>
                  <a:lnTo>
                    <a:pt x="287235" y="135166"/>
                  </a:lnTo>
                  <a:lnTo>
                    <a:pt x="289179" y="134480"/>
                  </a:lnTo>
                  <a:lnTo>
                    <a:pt x="291122" y="133794"/>
                  </a:lnTo>
                  <a:lnTo>
                    <a:pt x="292036" y="131508"/>
                  </a:lnTo>
                  <a:close/>
                </a:path>
                <a:path w="320040" h="155575">
                  <a:moveTo>
                    <a:pt x="295465" y="140741"/>
                  </a:moveTo>
                  <a:lnTo>
                    <a:pt x="293928" y="136029"/>
                  </a:lnTo>
                  <a:lnTo>
                    <a:pt x="291604" y="134721"/>
                  </a:lnTo>
                  <a:lnTo>
                    <a:pt x="287413" y="136207"/>
                  </a:lnTo>
                  <a:lnTo>
                    <a:pt x="286296" y="138620"/>
                  </a:lnTo>
                  <a:lnTo>
                    <a:pt x="287769" y="143116"/>
                  </a:lnTo>
                  <a:lnTo>
                    <a:pt x="290093" y="144424"/>
                  </a:lnTo>
                  <a:lnTo>
                    <a:pt x="292227" y="143789"/>
                  </a:lnTo>
                  <a:lnTo>
                    <a:pt x="294360" y="143154"/>
                  </a:lnTo>
                  <a:lnTo>
                    <a:pt x="295465" y="140741"/>
                  </a:lnTo>
                  <a:close/>
                </a:path>
                <a:path w="320040" h="155575">
                  <a:moveTo>
                    <a:pt x="300050" y="155498"/>
                  </a:moveTo>
                  <a:lnTo>
                    <a:pt x="299732" y="154089"/>
                  </a:lnTo>
                  <a:lnTo>
                    <a:pt x="297294" y="152400"/>
                  </a:lnTo>
                  <a:lnTo>
                    <a:pt x="298450" y="150126"/>
                  </a:lnTo>
                  <a:lnTo>
                    <a:pt x="297053" y="144983"/>
                  </a:lnTo>
                  <a:lnTo>
                    <a:pt x="294614" y="143459"/>
                  </a:lnTo>
                  <a:lnTo>
                    <a:pt x="290042" y="144843"/>
                  </a:lnTo>
                  <a:lnTo>
                    <a:pt x="288721" y="147383"/>
                  </a:lnTo>
                  <a:lnTo>
                    <a:pt x="290055" y="152273"/>
                  </a:lnTo>
                  <a:lnTo>
                    <a:pt x="292227" y="153631"/>
                  </a:lnTo>
                  <a:lnTo>
                    <a:pt x="291172" y="155498"/>
                  </a:lnTo>
                  <a:lnTo>
                    <a:pt x="300050" y="155498"/>
                  </a:lnTo>
                  <a:close/>
                </a:path>
                <a:path w="320040" h="155575">
                  <a:moveTo>
                    <a:pt x="319887" y="155498"/>
                  </a:moveTo>
                  <a:lnTo>
                    <a:pt x="319455" y="153492"/>
                  </a:lnTo>
                  <a:lnTo>
                    <a:pt x="318338" y="151815"/>
                  </a:lnTo>
                  <a:lnTo>
                    <a:pt x="316585" y="150571"/>
                  </a:lnTo>
                  <a:lnTo>
                    <a:pt x="317436" y="149047"/>
                  </a:lnTo>
                  <a:lnTo>
                    <a:pt x="317652" y="147167"/>
                  </a:lnTo>
                  <a:lnTo>
                    <a:pt x="316661" y="143370"/>
                  </a:lnTo>
                  <a:lnTo>
                    <a:pt x="315531" y="141833"/>
                  </a:lnTo>
                  <a:lnTo>
                    <a:pt x="313512" y="140525"/>
                  </a:lnTo>
                  <a:lnTo>
                    <a:pt x="313677" y="140195"/>
                  </a:lnTo>
                  <a:lnTo>
                    <a:pt x="314375" y="138734"/>
                  </a:lnTo>
                  <a:lnTo>
                    <a:pt x="314515" y="136931"/>
                  </a:lnTo>
                  <a:lnTo>
                    <a:pt x="312851" y="131597"/>
                  </a:lnTo>
                  <a:lnTo>
                    <a:pt x="310210" y="130086"/>
                  </a:lnTo>
                  <a:lnTo>
                    <a:pt x="310832" y="128600"/>
                  </a:lnTo>
                  <a:lnTo>
                    <a:pt x="310883" y="126898"/>
                  </a:lnTo>
                  <a:lnTo>
                    <a:pt x="309067" y="121945"/>
                  </a:lnTo>
                  <a:lnTo>
                    <a:pt x="306158" y="120434"/>
                  </a:lnTo>
                  <a:lnTo>
                    <a:pt x="306806" y="118668"/>
                  </a:lnTo>
                  <a:lnTo>
                    <a:pt x="306781" y="117068"/>
                  </a:lnTo>
                  <a:lnTo>
                    <a:pt x="304850" y="112496"/>
                  </a:lnTo>
                  <a:lnTo>
                    <a:pt x="302145" y="111252"/>
                  </a:lnTo>
                  <a:lnTo>
                    <a:pt x="302895" y="108864"/>
                  </a:lnTo>
                  <a:lnTo>
                    <a:pt x="300202" y="103263"/>
                  </a:lnTo>
                  <a:lnTo>
                    <a:pt x="297192" y="102057"/>
                  </a:lnTo>
                  <a:lnTo>
                    <a:pt x="297853" y="99390"/>
                  </a:lnTo>
                  <a:lnTo>
                    <a:pt x="296494" y="96824"/>
                  </a:lnTo>
                  <a:lnTo>
                    <a:pt x="295109" y="94272"/>
                  </a:lnTo>
                  <a:lnTo>
                    <a:pt x="292163" y="93256"/>
                  </a:lnTo>
                  <a:lnTo>
                    <a:pt x="287655" y="95846"/>
                  </a:lnTo>
                  <a:lnTo>
                    <a:pt x="286880" y="98856"/>
                  </a:lnTo>
                  <a:lnTo>
                    <a:pt x="289496" y="103708"/>
                  </a:lnTo>
                  <a:lnTo>
                    <a:pt x="292125" y="104622"/>
                  </a:lnTo>
                  <a:lnTo>
                    <a:pt x="291185" y="107746"/>
                  </a:lnTo>
                  <a:lnTo>
                    <a:pt x="293725" y="113042"/>
                  </a:lnTo>
                  <a:lnTo>
                    <a:pt x="296049" y="113982"/>
                  </a:lnTo>
                  <a:lnTo>
                    <a:pt x="295021" y="116814"/>
                  </a:lnTo>
                  <a:lnTo>
                    <a:pt x="296849" y="121132"/>
                  </a:lnTo>
                  <a:lnTo>
                    <a:pt x="297954" y="122212"/>
                  </a:lnTo>
                  <a:lnTo>
                    <a:pt x="299694" y="123012"/>
                  </a:lnTo>
                  <a:lnTo>
                    <a:pt x="298437" y="126034"/>
                  </a:lnTo>
                  <a:lnTo>
                    <a:pt x="300151" y="130708"/>
                  </a:lnTo>
                  <a:lnTo>
                    <a:pt x="301269" y="131902"/>
                  </a:lnTo>
                  <a:lnTo>
                    <a:pt x="302628" y="132600"/>
                  </a:lnTo>
                  <a:lnTo>
                    <a:pt x="301421" y="135394"/>
                  </a:lnTo>
                  <a:lnTo>
                    <a:pt x="302983" y="140398"/>
                  </a:lnTo>
                  <a:lnTo>
                    <a:pt x="304101" y="141732"/>
                  </a:lnTo>
                  <a:lnTo>
                    <a:pt x="305498" y="142532"/>
                  </a:lnTo>
                  <a:lnTo>
                    <a:pt x="305803" y="142735"/>
                  </a:lnTo>
                  <a:lnTo>
                    <a:pt x="304660" y="144843"/>
                  </a:lnTo>
                  <a:lnTo>
                    <a:pt x="304406" y="146646"/>
                  </a:lnTo>
                  <a:lnTo>
                    <a:pt x="305333" y="150228"/>
                  </a:lnTo>
                  <a:lnTo>
                    <a:pt x="306463" y="151663"/>
                  </a:lnTo>
                  <a:lnTo>
                    <a:pt x="307873" y="152615"/>
                  </a:lnTo>
                  <a:lnTo>
                    <a:pt x="306781" y="154444"/>
                  </a:lnTo>
                  <a:lnTo>
                    <a:pt x="306578" y="155498"/>
                  </a:lnTo>
                  <a:lnTo>
                    <a:pt x="319887" y="15549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6641909"/>
              <a:ext cx="341630" cy="194310"/>
            </a:xfrm>
            <a:custGeom>
              <a:avLst/>
              <a:gdLst/>
              <a:ahLst/>
              <a:cxnLst/>
              <a:rect l="l" t="t" r="r" b="b"/>
              <a:pathLst>
                <a:path w="341630" h="194309">
                  <a:moveTo>
                    <a:pt x="8509" y="30340"/>
                  </a:moveTo>
                  <a:lnTo>
                    <a:pt x="6324" y="25565"/>
                  </a:lnTo>
                  <a:lnTo>
                    <a:pt x="3289" y="24625"/>
                  </a:lnTo>
                  <a:lnTo>
                    <a:pt x="635" y="25857"/>
                  </a:lnTo>
                  <a:lnTo>
                    <a:pt x="0" y="26174"/>
                  </a:lnTo>
                  <a:lnTo>
                    <a:pt x="0" y="35026"/>
                  </a:lnTo>
                  <a:lnTo>
                    <a:pt x="2311" y="35636"/>
                  </a:lnTo>
                  <a:lnTo>
                    <a:pt x="4813" y="34404"/>
                  </a:lnTo>
                  <a:lnTo>
                    <a:pt x="7340" y="33235"/>
                  </a:lnTo>
                  <a:lnTo>
                    <a:pt x="8509" y="30340"/>
                  </a:lnTo>
                  <a:close/>
                </a:path>
                <a:path w="341630" h="194309">
                  <a:moveTo>
                    <a:pt x="20967" y="44373"/>
                  </a:moveTo>
                  <a:lnTo>
                    <a:pt x="20307" y="42811"/>
                  </a:lnTo>
                  <a:lnTo>
                    <a:pt x="19646" y="41249"/>
                  </a:lnTo>
                  <a:lnTo>
                    <a:pt x="17703" y="40576"/>
                  </a:lnTo>
                  <a:lnTo>
                    <a:pt x="15976" y="41300"/>
                  </a:lnTo>
                  <a:lnTo>
                    <a:pt x="14274" y="42062"/>
                  </a:lnTo>
                  <a:lnTo>
                    <a:pt x="13500" y="44005"/>
                  </a:lnTo>
                  <a:lnTo>
                    <a:pt x="14935" y="47066"/>
                  </a:lnTo>
                  <a:lnTo>
                    <a:pt x="16827" y="47637"/>
                  </a:lnTo>
                  <a:lnTo>
                    <a:pt x="18478" y="46901"/>
                  </a:lnTo>
                  <a:lnTo>
                    <a:pt x="20154" y="46202"/>
                  </a:lnTo>
                  <a:lnTo>
                    <a:pt x="20967" y="44373"/>
                  </a:lnTo>
                  <a:close/>
                </a:path>
                <a:path w="341630" h="194309">
                  <a:moveTo>
                    <a:pt x="30848" y="40640"/>
                  </a:moveTo>
                  <a:lnTo>
                    <a:pt x="30200" y="38874"/>
                  </a:lnTo>
                  <a:lnTo>
                    <a:pt x="29552" y="37109"/>
                  </a:lnTo>
                  <a:lnTo>
                    <a:pt x="27444" y="36258"/>
                  </a:lnTo>
                  <a:lnTo>
                    <a:pt x="25501" y="36982"/>
                  </a:lnTo>
                  <a:lnTo>
                    <a:pt x="23558" y="37731"/>
                  </a:lnTo>
                  <a:lnTo>
                    <a:pt x="22606" y="39827"/>
                  </a:lnTo>
                  <a:lnTo>
                    <a:pt x="24041" y="43294"/>
                  </a:lnTo>
                  <a:lnTo>
                    <a:pt x="26098" y="44030"/>
                  </a:lnTo>
                  <a:lnTo>
                    <a:pt x="27965" y="43307"/>
                  </a:lnTo>
                  <a:lnTo>
                    <a:pt x="29845" y="42621"/>
                  </a:lnTo>
                  <a:lnTo>
                    <a:pt x="30848" y="40640"/>
                  </a:lnTo>
                  <a:close/>
                </a:path>
                <a:path w="341630" h="194309">
                  <a:moveTo>
                    <a:pt x="40881" y="37401"/>
                  </a:moveTo>
                  <a:lnTo>
                    <a:pt x="40271" y="35433"/>
                  </a:lnTo>
                  <a:lnTo>
                    <a:pt x="39662" y="33464"/>
                  </a:lnTo>
                  <a:lnTo>
                    <a:pt x="37401" y="32435"/>
                  </a:lnTo>
                  <a:lnTo>
                    <a:pt x="35217" y="33108"/>
                  </a:lnTo>
                  <a:lnTo>
                    <a:pt x="33058" y="33832"/>
                  </a:lnTo>
                  <a:lnTo>
                    <a:pt x="31902" y="36080"/>
                  </a:lnTo>
                  <a:lnTo>
                    <a:pt x="33299" y="39954"/>
                  </a:lnTo>
                  <a:lnTo>
                    <a:pt x="35521" y="40868"/>
                  </a:lnTo>
                  <a:lnTo>
                    <a:pt x="37592" y="40170"/>
                  </a:lnTo>
                  <a:lnTo>
                    <a:pt x="39687" y="39522"/>
                  </a:lnTo>
                  <a:lnTo>
                    <a:pt x="40881" y="37401"/>
                  </a:lnTo>
                  <a:close/>
                </a:path>
                <a:path w="341630" h="194309">
                  <a:moveTo>
                    <a:pt x="51054" y="34645"/>
                  </a:moveTo>
                  <a:lnTo>
                    <a:pt x="50495" y="32486"/>
                  </a:lnTo>
                  <a:lnTo>
                    <a:pt x="49936" y="30314"/>
                  </a:lnTo>
                  <a:lnTo>
                    <a:pt x="47536" y="29070"/>
                  </a:lnTo>
                  <a:lnTo>
                    <a:pt x="45123" y="29705"/>
                  </a:lnTo>
                  <a:lnTo>
                    <a:pt x="42735" y="30378"/>
                  </a:lnTo>
                  <a:lnTo>
                    <a:pt x="41363" y="32766"/>
                  </a:lnTo>
                  <a:lnTo>
                    <a:pt x="42684" y="37033"/>
                  </a:lnTo>
                  <a:lnTo>
                    <a:pt x="45046" y="38138"/>
                  </a:lnTo>
                  <a:lnTo>
                    <a:pt x="47332" y="37503"/>
                  </a:lnTo>
                  <a:lnTo>
                    <a:pt x="49644" y="36893"/>
                  </a:lnTo>
                  <a:lnTo>
                    <a:pt x="51054" y="34645"/>
                  </a:lnTo>
                  <a:close/>
                </a:path>
                <a:path w="341630" h="194309">
                  <a:moveTo>
                    <a:pt x="61341" y="32423"/>
                  </a:moveTo>
                  <a:lnTo>
                    <a:pt x="60858" y="30048"/>
                  </a:lnTo>
                  <a:lnTo>
                    <a:pt x="60375" y="27673"/>
                  </a:lnTo>
                  <a:lnTo>
                    <a:pt x="57848" y="26200"/>
                  </a:lnTo>
                  <a:lnTo>
                    <a:pt x="55206" y="26758"/>
                  </a:lnTo>
                  <a:lnTo>
                    <a:pt x="52590" y="27368"/>
                  </a:lnTo>
                  <a:lnTo>
                    <a:pt x="50977" y="29870"/>
                  </a:lnTo>
                  <a:lnTo>
                    <a:pt x="52197" y="34556"/>
                  </a:lnTo>
                  <a:lnTo>
                    <a:pt x="54686" y="35877"/>
                  </a:lnTo>
                  <a:lnTo>
                    <a:pt x="57188" y="35293"/>
                  </a:lnTo>
                  <a:lnTo>
                    <a:pt x="59702" y="34772"/>
                  </a:lnTo>
                  <a:lnTo>
                    <a:pt x="61341" y="32423"/>
                  </a:lnTo>
                  <a:close/>
                </a:path>
                <a:path w="341630" h="194309">
                  <a:moveTo>
                    <a:pt x="150329" y="8356"/>
                  </a:moveTo>
                  <a:lnTo>
                    <a:pt x="148297" y="5524"/>
                  </a:lnTo>
                  <a:lnTo>
                    <a:pt x="145199" y="4991"/>
                  </a:lnTo>
                  <a:lnTo>
                    <a:pt x="142074" y="4508"/>
                  </a:lnTo>
                  <a:lnTo>
                    <a:pt x="139534" y="6184"/>
                  </a:lnTo>
                  <a:lnTo>
                    <a:pt x="137274" y="3378"/>
                  </a:lnTo>
                  <a:lnTo>
                    <a:pt x="133934" y="2908"/>
                  </a:lnTo>
                  <a:lnTo>
                    <a:pt x="130568" y="2565"/>
                  </a:lnTo>
                  <a:lnTo>
                    <a:pt x="128358" y="4191"/>
                  </a:lnTo>
                  <a:lnTo>
                    <a:pt x="126161" y="1752"/>
                  </a:lnTo>
                  <a:lnTo>
                    <a:pt x="122580" y="1384"/>
                  </a:lnTo>
                  <a:lnTo>
                    <a:pt x="118973" y="1206"/>
                  </a:lnTo>
                  <a:lnTo>
                    <a:pt x="117055" y="2755"/>
                  </a:lnTo>
                  <a:lnTo>
                    <a:pt x="114960" y="635"/>
                  </a:lnTo>
                  <a:lnTo>
                    <a:pt x="111137" y="431"/>
                  </a:lnTo>
                  <a:lnTo>
                    <a:pt x="107302" y="393"/>
                  </a:lnTo>
                  <a:lnTo>
                    <a:pt x="105689" y="1841"/>
                  </a:lnTo>
                  <a:lnTo>
                    <a:pt x="103708" y="38"/>
                  </a:lnTo>
                  <a:lnTo>
                    <a:pt x="99644" y="38"/>
                  </a:lnTo>
                  <a:lnTo>
                    <a:pt x="95592" y="165"/>
                  </a:lnTo>
                  <a:lnTo>
                    <a:pt x="94246" y="1511"/>
                  </a:lnTo>
                  <a:lnTo>
                    <a:pt x="92405" y="0"/>
                  </a:lnTo>
                  <a:lnTo>
                    <a:pt x="88125" y="203"/>
                  </a:lnTo>
                  <a:lnTo>
                    <a:pt x="83845" y="546"/>
                  </a:lnTo>
                  <a:lnTo>
                    <a:pt x="82778" y="1714"/>
                  </a:lnTo>
                  <a:lnTo>
                    <a:pt x="81114" y="469"/>
                  </a:lnTo>
                  <a:lnTo>
                    <a:pt x="76619" y="914"/>
                  </a:lnTo>
                  <a:lnTo>
                    <a:pt x="72136" y="1485"/>
                  </a:lnTo>
                  <a:lnTo>
                    <a:pt x="70789" y="3136"/>
                  </a:lnTo>
                  <a:lnTo>
                    <a:pt x="69494" y="2260"/>
                  </a:lnTo>
                  <a:lnTo>
                    <a:pt x="65252" y="2895"/>
                  </a:lnTo>
                  <a:lnTo>
                    <a:pt x="61023" y="3632"/>
                  </a:lnTo>
                  <a:lnTo>
                    <a:pt x="59575" y="5588"/>
                  </a:lnTo>
                  <a:lnTo>
                    <a:pt x="58000" y="4635"/>
                  </a:lnTo>
                  <a:lnTo>
                    <a:pt x="54025" y="5422"/>
                  </a:lnTo>
                  <a:lnTo>
                    <a:pt x="50063" y="6299"/>
                  </a:lnTo>
                  <a:lnTo>
                    <a:pt x="48552" y="8585"/>
                  </a:lnTo>
                  <a:lnTo>
                    <a:pt x="46659" y="7556"/>
                  </a:lnTo>
                  <a:lnTo>
                    <a:pt x="42951" y="8483"/>
                  </a:lnTo>
                  <a:lnTo>
                    <a:pt x="39255" y="9486"/>
                  </a:lnTo>
                  <a:lnTo>
                    <a:pt x="37693" y="12090"/>
                  </a:lnTo>
                  <a:lnTo>
                    <a:pt x="35483" y="11036"/>
                  </a:lnTo>
                  <a:lnTo>
                    <a:pt x="32029" y="12065"/>
                  </a:lnTo>
                  <a:lnTo>
                    <a:pt x="28600" y="13169"/>
                  </a:lnTo>
                  <a:lnTo>
                    <a:pt x="27038" y="16116"/>
                  </a:lnTo>
                  <a:lnTo>
                    <a:pt x="24523" y="15049"/>
                  </a:lnTo>
                  <a:lnTo>
                    <a:pt x="21336" y="16167"/>
                  </a:lnTo>
                  <a:lnTo>
                    <a:pt x="18173" y="17360"/>
                  </a:lnTo>
                  <a:lnTo>
                    <a:pt x="16624" y="20612"/>
                  </a:lnTo>
                  <a:lnTo>
                    <a:pt x="13779" y="19570"/>
                  </a:lnTo>
                  <a:lnTo>
                    <a:pt x="10858" y="20764"/>
                  </a:lnTo>
                  <a:lnTo>
                    <a:pt x="7962" y="22021"/>
                  </a:lnTo>
                  <a:lnTo>
                    <a:pt x="6629" y="25222"/>
                  </a:lnTo>
                  <a:lnTo>
                    <a:pt x="9017" y="30353"/>
                  </a:lnTo>
                  <a:lnTo>
                    <a:pt x="12166" y="31356"/>
                  </a:lnTo>
                  <a:lnTo>
                    <a:pt x="14909" y="30162"/>
                  </a:lnTo>
                  <a:lnTo>
                    <a:pt x="17678" y="29032"/>
                  </a:lnTo>
                  <a:lnTo>
                    <a:pt x="18910" y="26339"/>
                  </a:lnTo>
                  <a:lnTo>
                    <a:pt x="22186" y="27546"/>
                  </a:lnTo>
                  <a:lnTo>
                    <a:pt x="25171" y="26416"/>
                  </a:lnTo>
                  <a:lnTo>
                    <a:pt x="28194" y="25361"/>
                  </a:lnTo>
                  <a:lnTo>
                    <a:pt x="29438" y="22961"/>
                  </a:lnTo>
                  <a:lnTo>
                    <a:pt x="32372" y="24206"/>
                  </a:lnTo>
                  <a:lnTo>
                    <a:pt x="35598" y="23164"/>
                  </a:lnTo>
                  <a:lnTo>
                    <a:pt x="38849" y="22186"/>
                  </a:lnTo>
                  <a:lnTo>
                    <a:pt x="40068" y="20104"/>
                  </a:lnTo>
                  <a:lnTo>
                    <a:pt x="42684" y="21374"/>
                  </a:lnTo>
                  <a:lnTo>
                    <a:pt x="46151" y="20434"/>
                  </a:lnTo>
                  <a:lnTo>
                    <a:pt x="49644" y="19570"/>
                  </a:lnTo>
                  <a:lnTo>
                    <a:pt x="50812" y="17780"/>
                  </a:lnTo>
                  <a:lnTo>
                    <a:pt x="53098" y="19024"/>
                  </a:lnTo>
                  <a:lnTo>
                    <a:pt x="56807" y="18199"/>
                  </a:lnTo>
                  <a:lnTo>
                    <a:pt x="60528" y="17475"/>
                  </a:lnTo>
                  <a:lnTo>
                    <a:pt x="61607" y="15976"/>
                  </a:lnTo>
                  <a:lnTo>
                    <a:pt x="63588" y="17183"/>
                  </a:lnTo>
                  <a:lnTo>
                    <a:pt x="67525" y="16497"/>
                  </a:lnTo>
                  <a:lnTo>
                    <a:pt x="71488" y="15925"/>
                  </a:lnTo>
                  <a:lnTo>
                    <a:pt x="72466" y="14693"/>
                  </a:lnTo>
                  <a:lnTo>
                    <a:pt x="74155" y="15849"/>
                  </a:lnTo>
                  <a:lnTo>
                    <a:pt x="78320" y="15328"/>
                  </a:lnTo>
                  <a:lnTo>
                    <a:pt x="82499" y="14922"/>
                  </a:lnTo>
                  <a:lnTo>
                    <a:pt x="83870" y="13360"/>
                  </a:lnTo>
                  <a:lnTo>
                    <a:pt x="85090" y="14287"/>
                  </a:lnTo>
                  <a:lnTo>
                    <a:pt x="89065" y="13970"/>
                  </a:lnTo>
                  <a:lnTo>
                    <a:pt x="93065" y="13779"/>
                  </a:lnTo>
                  <a:lnTo>
                    <a:pt x="94716" y="12077"/>
                  </a:lnTo>
                  <a:lnTo>
                    <a:pt x="96113" y="13246"/>
                  </a:lnTo>
                  <a:lnTo>
                    <a:pt x="99910" y="13119"/>
                  </a:lnTo>
                  <a:lnTo>
                    <a:pt x="103708" y="13131"/>
                  </a:lnTo>
                  <a:lnTo>
                    <a:pt x="105638" y="11328"/>
                  </a:lnTo>
                  <a:lnTo>
                    <a:pt x="107188" y="12776"/>
                  </a:lnTo>
                  <a:lnTo>
                    <a:pt x="110782" y="12801"/>
                  </a:lnTo>
                  <a:lnTo>
                    <a:pt x="114363" y="13004"/>
                  </a:lnTo>
                  <a:lnTo>
                    <a:pt x="116624" y="11099"/>
                  </a:lnTo>
                  <a:lnTo>
                    <a:pt x="118287" y="12839"/>
                  </a:lnTo>
                  <a:lnTo>
                    <a:pt x="121678" y="13017"/>
                  </a:lnTo>
                  <a:lnTo>
                    <a:pt x="125056" y="13360"/>
                  </a:lnTo>
                  <a:lnTo>
                    <a:pt x="127609" y="11417"/>
                  </a:lnTo>
                  <a:lnTo>
                    <a:pt x="129387" y="13449"/>
                  </a:lnTo>
                  <a:lnTo>
                    <a:pt x="132562" y="13779"/>
                  </a:lnTo>
                  <a:lnTo>
                    <a:pt x="135724" y="14211"/>
                  </a:lnTo>
                  <a:lnTo>
                    <a:pt x="138620" y="12255"/>
                  </a:lnTo>
                  <a:lnTo>
                    <a:pt x="140462" y="14617"/>
                  </a:lnTo>
                  <a:lnTo>
                    <a:pt x="143421" y="15074"/>
                  </a:lnTo>
                  <a:lnTo>
                    <a:pt x="146367" y="15570"/>
                  </a:lnTo>
                  <a:lnTo>
                    <a:pt x="149199" y="13893"/>
                  </a:lnTo>
                  <a:lnTo>
                    <a:pt x="150329" y="8356"/>
                  </a:lnTo>
                  <a:close/>
                </a:path>
                <a:path w="341630" h="194309">
                  <a:moveTo>
                    <a:pt x="160616" y="12179"/>
                  </a:moveTo>
                  <a:lnTo>
                    <a:pt x="160337" y="10871"/>
                  </a:lnTo>
                  <a:lnTo>
                    <a:pt x="158902" y="8724"/>
                  </a:lnTo>
                  <a:lnTo>
                    <a:pt x="157759" y="7861"/>
                  </a:lnTo>
                  <a:lnTo>
                    <a:pt x="156324" y="7594"/>
                  </a:lnTo>
                  <a:lnTo>
                    <a:pt x="153454" y="6997"/>
                  </a:lnTo>
                  <a:lnTo>
                    <a:pt x="150710" y="8610"/>
                  </a:lnTo>
                  <a:lnTo>
                    <a:pt x="150202" y="11188"/>
                  </a:lnTo>
                  <a:lnTo>
                    <a:pt x="149694" y="13766"/>
                  </a:lnTo>
                  <a:lnTo>
                    <a:pt x="151498" y="16319"/>
                  </a:lnTo>
                  <a:lnTo>
                    <a:pt x="154228" y="16878"/>
                  </a:lnTo>
                  <a:lnTo>
                    <a:pt x="155600" y="17132"/>
                  </a:lnTo>
                  <a:lnTo>
                    <a:pt x="156946" y="16954"/>
                  </a:lnTo>
                  <a:lnTo>
                    <a:pt x="159143" y="15748"/>
                  </a:lnTo>
                  <a:lnTo>
                    <a:pt x="159981" y="14732"/>
                  </a:lnTo>
                  <a:lnTo>
                    <a:pt x="160616" y="12179"/>
                  </a:lnTo>
                  <a:close/>
                </a:path>
                <a:path w="341630" h="194309">
                  <a:moveTo>
                    <a:pt x="171411" y="13982"/>
                  </a:moveTo>
                  <a:lnTo>
                    <a:pt x="169913" y="11353"/>
                  </a:lnTo>
                  <a:lnTo>
                    <a:pt x="167284" y="10718"/>
                  </a:lnTo>
                  <a:lnTo>
                    <a:pt x="164668" y="10045"/>
                  </a:lnTo>
                  <a:lnTo>
                    <a:pt x="162064" y="11404"/>
                  </a:lnTo>
                  <a:lnTo>
                    <a:pt x="161480" y="13766"/>
                  </a:lnTo>
                  <a:lnTo>
                    <a:pt x="160896" y="16129"/>
                  </a:lnTo>
                  <a:lnTo>
                    <a:pt x="162445" y="18567"/>
                  </a:lnTo>
                  <a:lnTo>
                    <a:pt x="164947" y="19215"/>
                  </a:lnTo>
                  <a:lnTo>
                    <a:pt x="167462" y="19812"/>
                  </a:lnTo>
                  <a:lnTo>
                    <a:pt x="170002" y="18643"/>
                  </a:lnTo>
                  <a:lnTo>
                    <a:pt x="171411" y="13982"/>
                  </a:lnTo>
                  <a:close/>
                </a:path>
                <a:path w="341630" h="194309">
                  <a:moveTo>
                    <a:pt x="181368" y="18542"/>
                  </a:moveTo>
                  <a:lnTo>
                    <a:pt x="175704" y="13614"/>
                  </a:lnTo>
                  <a:lnTo>
                    <a:pt x="173266" y="14744"/>
                  </a:lnTo>
                  <a:lnTo>
                    <a:pt x="172618" y="16891"/>
                  </a:lnTo>
                  <a:lnTo>
                    <a:pt x="171970" y="19024"/>
                  </a:lnTo>
                  <a:lnTo>
                    <a:pt x="173278" y="21348"/>
                  </a:lnTo>
                  <a:lnTo>
                    <a:pt x="176695" y="22415"/>
                  </a:lnTo>
                  <a:lnTo>
                    <a:pt x="177876" y="22313"/>
                  </a:lnTo>
                  <a:lnTo>
                    <a:pt x="178854" y="21856"/>
                  </a:lnTo>
                  <a:lnTo>
                    <a:pt x="179832" y="21437"/>
                  </a:lnTo>
                  <a:lnTo>
                    <a:pt x="180632" y="20650"/>
                  </a:lnTo>
                  <a:lnTo>
                    <a:pt x="180987" y="19596"/>
                  </a:lnTo>
                  <a:lnTo>
                    <a:pt x="181368" y="18542"/>
                  </a:lnTo>
                  <a:close/>
                </a:path>
                <a:path w="341630" h="194309">
                  <a:moveTo>
                    <a:pt x="191884" y="21437"/>
                  </a:moveTo>
                  <a:lnTo>
                    <a:pt x="190792" y="19278"/>
                  </a:lnTo>
                  <a:lnTo>
                    <a:pt x="186550" y="17703"/>
                  </a:lnTo>
                  <a:lnTo>
                    <a:pt x="184277" y="18630"/>
                  </a:lnTo>
                  <a:lnTo>
                    <a:pt x="183591" y="20548"/>
                  </a:lnTo>
                  <a:lnTo>
                    <a:pt x="182905" y="22466"/>
                  </a:lnTo>
                  <a:lnTo>
                    <a:pt x="183997" y="24638"/>
                  </a:lnTo>
                  <a:lnTo>
                    <a:pt x="188074" y="26149"/>
                  </a:lnTo>
                  <a:lnTo>
                    <a:pt x="190360" y="25222"/>
                  </a:lnTo>
                  <a:lnTo>
                    <a:pt x="191884" y="21437"/>
                  </a:lnTo>
                  <a:close/>
                </a:path>
                <a:path w="341630" h="194309">
                  <a:moveTo>
                    <a:pt x="193027" y="42049"/>
                  </a:moveTo>
                  <a:lnTo>
                    <a:pt x="191782" y="39090"/>
                  </a:lnTo>
                  <a:lnTo>
                    <a:pt x="189115" y="37973"/>
                  </a:lnTo>
                  <a:lnTo>
                    <a:pt x="186423" y="36893"/>
                  </a:lnTo>
                  <a:lnTo>
                    <a:pt x="183781" y="37871"/>
                  </a:lnTo>
                  <a:lnTo>
                    <a:pt x="182346" y="34899"/>
                  </a:lnTo>
                  <a:lnTo>
                    <a:pt x="179451" y="33782"/>
                  </a:lnTo>
                  <a:lnTo>
                    <a:pt x="176504" y="32778"/>
                  </a:lnTo>
                  <a:lnTo>
                    <a:pt x="174180" y="33769"/>
                  </a:lnTo>
                  <a:lnTo>
                    <a:pt x="172720" y="31140"/>
                  </a:lnTo>
                  <a:lnTo>
                    <a:pt x="169583" y="30073"/>
                  </a:lnTo>
                  <a:lnTo>
                    <a:pt x="166395" y="29146"/>
                  </a:lnTo>
                  <a:lnTo>
                    <a:pt x="164350" y="30149"/>
                  </a:lnTo>
                  <a:lnTo>
                    <a:pt x="162915" y="27825"/>
                  </a:lnTo>
                  <a:lnTo>
                    <a:pt x="159524" y="26847"/>
                  </a:lnTo>
                  <a:lnTo>
                    <a:pt x="156108" y="26022"/>
                  </a:lnTo>
                  <a:lnTo>
                    <a:pt x="154343" y="27000"/>
                  </a:lnTo>
                  <a:lnTo>
                    <a:pt x="152946" y="24955"/>
                  </a:lnTo>
                  <a:lnTo>
                    <a:pt x="149301" y="24104"/>
                  </a:lnTo>
                  <a:lnTo>
                    <a:pt x="145630" y="23393"/>
                  </a:lnTo>
                  <a:lnTo>
                    <a:pt x="144170" y="24307"/>
                  </a:lnTo>
                  <a:lnTo>
                    <a:pt x="142836" y="22567"/>
                  </a:lnTo>
                  <a:lnTo>
                    <a:pt x="138950" y="21869"/>
                  </a:lnTo>
                  <a:lnTo>
                    <a:pt x="135051" y="21285"/>
                  </a:lnTo>
                  <a:lnTo>
                    <a:pt x="133832" y="22136"/>
                  </a:lnTo>
                  <a:lnTo>
                    <a:pt x="132600" y="20662"/>
                  </a:lnTo>
                  <a:lnTo>
                    <a:pt x="128485" y="20129"/>
                  </a:lnTo>
                  <a:lnTo>
                    <a:pt x="124345" y="19710"/>
                  </a:lnTo>
                  <a:lnTo>
                    <a:pt x="122796" y="20916"/>
                  </a:lnTo>
                  <a:lnTo>
                    <a:pt x="121831" y="19875"/>
                  </a:lnTo>
                  <a:lnTo>
                    <a:pt x="117894" y="19558"/>
                  </a:lnTo>
                  <a:lnTo>
                    <a:pt x="113957" y="19342"/>
                  </a:lnTo>
                  <a:lnTo>
                    <a:pt x="112255" y="20802"/>
                  </a:lnTo>
                  <a:lnTo>
                    <a:pt x="111036" y="19621"/>
                  </a:lnTo>
                  <a:lnTo>
                    <a:pt x="107302" y="19494"/>
                  </a:lnTo>
                  <a:lnTo>
                    <a:pt x="103568" y="19469"/>
                  </a:lnTo>
                  <a:lnTo>
                    <a:pt x="101739" y="21196"/>
                  </a:lnTo>
                  <a:lnTo>
                    <a:pt x="100253" y="19888"/>
                  </a:lnTo>
                  <a:lnTo>
                    <a:pt x="96735" y="19951"/>
                  </a:lnTo>
                  <a:lnTo>
                    <a:pt x="93218" y="20078"/>
                  </a:lnTo>
                  <a:lnTo>
                    <a:pt x="91287" y="22098"/>
                  </a:lnTo>
                  <a:lnTo>
                    <a:pt x="89522" y="20688"/>
                  </a:lnTo>
                  <a:lnTo>
                    <a:pt x="86207" y="20904"/>
                  </a:lnTo>
                  <a:lnTo>
                    <a:pt x="82905" y="21183"/>
                  </a:lnTo>
                  <a:lnTo>
                    <a:pt x="80899" y="23482"/>
                  </a:lnTo>
                  <a:lnTo>
                    <a:pt x="78867" y="22021"/>
                  </a:lnTo>
                  <a:lnTo>
                    <a:pt x="75768" y="22364"/>
                  </a:lnTo>
                  <a:lnTo>
                    <a:pt x="72694" y="22783"/>
                  </a:lnTo>
                  <a:lnTo>
                    <a:pt x="70637" y="25387"/>
                  </a:lnTo>
                  <a:lnTo>
                    <a:pt x="68287" y="23850"/>
                  </a:lnTo>
                  <a:lnTo>
                    <a:pt x="65430" y="24307"/>
                  </a:lnTo>
                  <a:lnTo>
                    <a:pt x="62572" y="24828"/>
                  </a:lnTo>
                  <a:lnTo>
                    <a:pt x="60718" y="27432"/>
                  </a:lnTo>
                  <a:lnTo>
                    <a:pt x="61798" y="32524"/>
                  </a:lnTo>
                  <a:lnTo>
                    <a:pt x="64401" y="34074"/>
                  </a:lnTo>
                  <a:lnTo>
                    <a:pt x="67119" y="33578"/>
                  </a:lnTo>
                  <a:lnTo>
                    <a:pt x="69837" y="33134"/>
                  </a:lnTo>
                  <a:lnTo>
                    <a:pt x="71501" y="30975"/>
                  </a:lnTo>
                  <a:lnTo>
                    <a:pt x="74180" y="32740"/>
                  </a:lnTo>
                  <a:lnTo>
                    <a:pt x="77101" y="32346"/>
                  </a:lnTo>
                  <a:lnTo>
                    <a:pt x="80022" y="32029"/>
                  </a:lnTo>
                  <a:lnTo>
                    <a:pt x="81635" y="30137"/>
                  </a:lnTo>
                  <a:lnTo>
                    <a:pt x="83997" y="31851"/>
                  </a:lnTo>
                  <a:lnTo>
                    <a:pt x="87109" y="31584"/>
                  </a:lnTo>
                  <a:lnTo>
                    <a:pt x="90233" y="31394"/>
                  </a:lnTo>
                  <a:lnTo>
                    <a:pt x="91744" y="29781"/>
                  </a:lnTo>
                  <a:lnTo>
                    <a:pt x="93840" y="31457"/>
                  </a:lnTo>
                  <a:lnTo>
                    <a:pt x="97142" y="31318"/>
                  </a:lnTo>
                  <a:lnTo>
                    <a:pt x="100444" y="31280"/>
                  </a:lnTo>
                  <a:lnTo>
                    <a:pt x="101854" y="29908"/>
                  </a:lnTo>
                  <a:lnTo>
                    <a:pt x="103657" y="31508"/>
                  </a:lnTo>
                  <a:lnTo>
                    <a:pt x="107149" y="31534"/>
                  </a:lnTo>
                  <a:lnTo>
                    <a:pt x="110642" y="31648"/>
                  </a:lnTo>
                  <a:lnTo>
                    <a:pt x="111912" y="30530"/>
                  </a:lnTo>
                  <a:lnTo>
                    <a:pt x="113449" y="32029"/>
                  </a:lnTo>
                  <a:lnTo>
                    <a:pt x="117119" y="32232"/>
                  </a:lnTo>
                  <a:lnTo>
                    <a:pt x="120777" y="32524"/>
                  </a:lnTo>
                  <a:lnTo>
                    <a:pt x="121907" y="31635"/>
                  </a:lnTo>
                  <a:lnTo>
                    <a:pt x="123177" y="33020"/>
                  </a:lnTo>
                  <a:lnTo>
                    <a:pt x="127025" y="33401"/>
                  </a:lnTo>
                  <a:lnTo>
                    <a:pt x="130848" y="33909"/>
                  </a:lnTo>
                  <a:lnTo>
                    <a:pt x="132410" y="32778"/>
                  </a:lnTo>
                  <a:lnTo>
                    <a:pt x="133311" y="33858"/>
                  </a:lnTo>
                  <a:lnTo>
                    <a:pt x="136956" y="34404"/>
                  </a:lnTo>
                  <a:lnTo>
                    <a:pt x="140563" y="35064"/>
                  </a:lnTo>
                  <a:lnTo>
                    <a:pt x="142392" y="33883"/>
                  </a:lnTo>
                  <a:lnTo>
                    <a:pt x="143395" y="35217"/>
                  </a:lnTo>
                  <a:lnTo>
                    <a:pt x="146824" y="35890"/>
                  </a:lnTo>
                  <a:lnTo>
                    <a:pt x="150228" y="36690"/>
                  </a:lnTo>
                  <a:lnTo>
                    <a:pt x="152336" y="35458"/>
                  </a:lnTo>
                  <a:lnTo>
                    <a:pt x="153441" y="37096"/>
                  </a:lnTo>
                  <a:lnTo>
                    <a:pt x="156654" y="37858"/>
                  </a:lnTo>
                  <a:lnTo>
                    <a:pt x="159829" y="38773"/>
                  </a:lnTo>
                  <a:lnTo>
                    <a:pt x="162217" y="37553"/>
                  </a:lnTo>
                  <a:lnTo>
                    <a:pt x="163360" y="39446"/>
                  </a:lnTo>
                  <a:lnTo>
                    <a:pt x="166370" y="40309"/>
                  </a:lnTo>
                  <a:lnTo>
                    <a:pt x="169329" y="41313"/>
                  </a:lnTo>
                  <a:lnTo>
                    <a:pt x="172021" y="40093"/>
                  </a:lnTo>
                  <a:lnTo>
                    <a:pt x="173189" y="42291"/>
                  </a:lnTo>
                  <a:lnTo>
                    <a:pt x="175971" y="43230"/>
                  </a:lnTo>
                  <a:lnTo>
                    <a:pt x="178714" y="44284"/>
                  </a:lnTo>
                  <a:lnTo>
                    <a:pt x="181711" y="43141"/>
                  </a:lnTo>
                  <a:lnTo>
                    <a:pt x="182880" y="45618"/>
                  </a:lnTo>
                  <a:lnTo>
                    <a:pt x="185445" y="46647"/>
                  </a:lnTo>
                  <a:lnTo>
                    <a:pt x="187985" y="47713"/>
                  </a:lnTo>
                  <a:lnTo>
                    <a:pt x="190855" y="46786"/>
                  </a:lnTo>
                  <a:lnTo>
                    <a:pt x="193027" y="42049"/>
                  </a:lnTo>
                  <a:close/>
                </a:path>
                <a:path w="341630" h="194309">
                  <a:moveTo>
                    <a:pt x="201472" y="46393"/>
                  </a:moveTo>
                  <a:lnTo>
                    <a:pt x="200634" y="44170"/>
                  </a:lnTo>
                  <a:lnTo>
                    <a:pt x="199771" y="43154"/>
                  </a:lnTo>
                  <a:lnTo>
                    <a:pt x="198539" y="42608"/>
                  </a:lnTo>
                  <a:lnTo>
                    <a:pt x="196100" y="41490"/>
                  </a:lnTo>
                  <a:lnTo>
                    <a:pt x="193306" y="42367"/>
                  </a:lnTo>
                  <a:lnTo>
                    <a:pt x="192316" y="44577"/>
                  </a:lnTo>
                  <a:lnTo>
                    <a:pt x="191325" y="46786"/>
                  </a:lnTo>
                  <a:lnTo>
                    <a:pt x="192405" y="49441"/>
                  </a:lnTo>
                  <a:lnTo>
                    <a:pt x="194741" y="50507"/>
                  </a:lnTo>
                  <a:lnTo>
                    <a:pt x="195922" y="51015"/>
                  </a:lnTo>
                  <a:lnTo>
                    <a:pt x="197167" y="51130"/>
                  </a:lnTo>
                  <a:lnTo>
                    <a:pt x="199377" y="50507"/>
                  </a:lnTo>
                  <a:lnTo>
                    <a:pt x="200355" y="49771"/>
                  </a:lnTo>
                  <a:lnTo>
                    <a:pt x="201447" y="47625"/>
                  </a:lnTo>
                  <a:lnTo>
                    <a:pt x="201472" y="46393"/>
                  </a:lnTo>
                  <a:close/>
                </a:path>
                <a:path w="341630" h="194309">
                  <a:moveTo>
                    <a:pt x="201790" y="25946"/>
                  </a:moveTo>
                  <a:lnTo>
                    <a:pt x="200901" y="23926"/>
                  </a:lnTo>
                  <a:lnTo>
                    <a:pt x="197154" y="22326"/>
                  </a:lnTo>
                  <a:lnTo>
                    <a:pt x="195072" y="23050"/>
                  </a:lnTo>
                  <a:lnTo>
                    <a:pt x="194360" y="24752"/>
                  </a:lnTo>
                  <a:lnTo>
                    <a:pt x="193649" y="26454"/>
                  </a:lnTo>
                  <a:lnTo>
                    <a:pt x="194551" y="28460"/>
                  </a:lnTo>
                  <a:lnTo>
                    <a:pt x="198170" y="30010"/>
                  </a:lnTo>
                  <a:lnTo>
                    <a:pt x="200253" y="29286"/>
                  </a:lnTo>
                  <a:lnTo>
                    <a:pt x="201790" y="25946"/>
                  </a:lnTo>
                  <a:close/>
                </a:path>
                <a:path w="341630" h="194309">
                  <a:moveTo>
                    <a:pt x="210756" y="51460"/>
                  </a:moveTo>
                  <a:lnTo>
                    <a:pt x="209956" y="48793"/>
                  </a:lnTo>
                  <a:lnTo>
                    <a:pt x="207721" y="47688"/>
                  </a:lnTo>
                  <a:lnTo>
                    <a:pt x="205524" y="46532"/>
                  </a:lnTo>
                  <a:lnTo>
                    <a:pt x="202907" y="47218"/>
                  </a:lnTo>
                  <a:lnTo>
                    <a:pt x="201891" y="49212"/>
                  </a:lnTo>
                  <a:lnTo>
                    <a:pt x="200875" y="51206"/>
                  </a:lnTo>
                  <a:lnTo>
                    <a:pt x="201752" y="53721"/>
                  </a:lnTo>
                  <a:lnTo>
                    <a:pt x="203873" y="54813"/>
                  </a:lnTo>
                  <a:lnTo>
                    <a:pt x="205994" y="55867"/>
                  </a:lnTo>
                  <a:lnTo>
                    <a:pt x="208521" y="55346"/>
                  </a:lnTo>
                  <a:lnTo>
                    <a:pt x="210756" y="51460"/>
                  </a:lnTo>
                  <a:close/>
                </a:path>
                <a:path w="341630" h="194309">
                  <a:moveTo>
                    <a:pt x="218846" y="56565"/>
                  </a:moveTo>
                  <a:lnTo>
                    <a:pt x="214693" y="52031"/>
                  </a:lnTo>
                  <a:lnTo>
                    <a:pt x="212267" y="52539"/>
                  </a:lnTo>
                  <a:lnTo>
                    <a:pt x="211239" y="54317"/>
                  </a:lnTo>
                  <a:lnTo>
                    <a:pt x="210210" y="56095"/>
                  </a:lnTo>
                  <a:lnTo>
                    <a:pt x="210908" y="58445"/>
                  </a:lnTo>
                  <a:lnTo>
                    <a:pt x="212801" y="59563"/>
                  </a:lnTo>
                  <a:lnTo>
                    <a:pt x="213753" y="60109"/>
                  </a:lnTo>
                  <a:lnTo>
                    <a:pt x="214820" y="60261"/>
                  </a:lnTo>
                  <a:lnTo>
                    <a:pt x="215811" y="60058"/>
                  </a:lnTo>
                  <a:lnTo>
                    <a:pt x="216763" y="59880"/>
                  </a:lnTo>
                  <a:lnTo>
                    <a:pt x="217639" y="59347"/>
                  </a:lnTo>
                  <a:lnTo>
                    <a:pt x="218732" y="57607"/>
                  </a:lnTo>
                  <a:lnTo>
                    <a:pt x="218846" y="56565"/>
                  </a:lnTo>
                  <a:close/>
                </a:path>
                <a:path w="341630" h="194309">
                  <a:moveTo>
                    <a:pt x="227558" y="62395"/>
                  </a:moveTo>
                  <a:lnTo>
                    <a:pt x="227012" y="60236"/>
                  </a:lnTo>
                  <a:lnTo>
                    <a:pt x="223545" y="57950"/>
                  </a:lnTo>
                  <a:lnTo>
                    <a:pt x="221322" y="58305"/>
                  </a:lnTo>
                  <a:lnTo>
                    <a:pt x="220306" y="59880"/>
                  </a:lnTo>
                  <a:lnTo>
                    <a:pt x="219290" y="61455"/>
                  </a:lnTo>
                  <a:lnTo>
                    <a:pt x="219824" y="63627"/>
                  </a:lnTo>
                  <a:lnTo>
                    <a:pt x="223164" y="65836"/>
                  </a:lnTo>
                  <a:lnTo>
                    <a:pt x="225399" y="65468"/>
                  </a:lnTo>
                  <a:lnTo>
                    <a:pt x="227558" y="62395"/>
                  </a:lnTo>
                  <a:close/>
                </a:path>
                <a:path w="341630" h="194309">
                  <a:moveTo>
                    <a:pt x="235521" y="68478"/>
                  </a:moveTo>
                  <a:lnTo>
                    <a:pt x="235140" y="66497"/>
                  </a:lnTo>
                  <a:lnTo>
                    <a:pt x="232117" y="64274"/>
                  </a:lnTo>
                  <a:lnTo>
                    <a:pt x="230098" y="64503"/>
                  </a:lnTo>
                  <a:lnTo>
                    <a:pt x="229108" y="65874"/>
                  </a:lnTo>
                  <a:lnTo>
                    <a:pt x="228117" y="67246"/>
                  </a:lnTo>
                  <a:lnTo>
                    <a:pt x="228511" y="69240"/>
                  </a:lnTo>
                  <a:lnTo>
                    <a:pt x="231432" y="71374"/>
                  </a:lnTo>
                  <a:lnTo>
                    <a:pt x="233451" y="71158"/>
                  </a:lnTo>
                  <a:lnTo>
                    <a:pt x="235521" y="68478"/>
                  </a:lnTo>
                  <a:close/>
                </a:path>
                <a:path w="341630" h="194309">
                  <a:moveTo>
                    <a:pt x="241160" y="48844"/>
                  </a:moveTo>
                  <a:lnTo>
                    <a:pt x="240677" y="46685"/>
                  </a:lnTo>
                  <a:lnTo>
                    <a:pt x="237337" y="44373"/>
                  </a:lnTo>
                  <a:lnTo>
                    <a:pt x="235140" y="44678"/>
                  </a:lnTo>
                  <a:lnTo>
                    <a:pt x="233095" y="47726"/>
                  </a:lnTo>
                  <a:lnTo>
                    <a:pt x="233578" y="49885"/>
                  </a:lnTo>
                  <a:lnTo>
                    <a:pt x="236816" y="52120"/>
                  </a:lnTo>
                  <a:lnTo>
                    <a:pt x="239001" y="51816"/>
                  </a:lnTo>
                  <a:lnTo>
                    <a:pt x="240080" y="50330"/>
                  </a:lnTo>
                  <a:lnTo>
                    <a:pt x="241160" y="48844"/>
                  </a:lnTo>
                  <a:close/>
                </a:path>
                <a:path w="341630" h="194309">
                  <a:moveTo>
                    <a:pt x="250583" y="55740"/>
                  </a:moveTo>
                  <a:lnTo>
                    <a:pt x="250164" y="53340"/>
                  </a:lnTo>
                  <a:lnTo>
                    <a:pt x="246583" y="50584"/>
                  </a:lnTo>
                  <a:lnTo>
                    <a:pt x="244144" y="50800"/>
                  </a:lnTo>
                  <a:lnTo>
                    <a:pt x="241719" y="54076"/>
                  </a:lnTo>
                  <a:lnTo>
                    <a:pt x="242138" y="56476"/>
                  </a:lnTo>
                  <a:lnTo>
                    <a:pt x="243865" y="57797"/>
                  </a:lnTo>
                  <a:lnTo>
                    <a:pt x="245579" y="59131"/>
                  </a:lnTo>
                  <a:lnTo>
                    <a:pt x="248018" y="58915"/>
                  </a:lnTo>
                  <a:lnTo>
                    <a:pt x="249301" y="57327"/>
                  </a:lnTo>
                  <a:lnTo>
                    <a:pt x="250583" y="55740"/>
                  </a:lnTo>
                  <a:close/>
                </a:path>
                <a:path w="341630" h="194309">
                  <a:moveTo>
                    <a:pt x="259638" y="63106"/>
                  </a:moveTo>
                  <a:lnTo>
                    <a:pt x="259321" y="60452"/>
                  </a:lnTo>
                  <a:lnTo>
                    <a:pt x="255536" y="57238"/>
                  </a:lnTo>
                  <a:lnTo>
                    <a:pt x="252857" y="57340"/>
                  </a:lnTo>
                  <a:lnTo>
                    <a:pt x="250037" y="60807"/>
                  </a:lnTo>
                  <a:lnTo>
                    <a:pt x="250355" y="63461"/>
                  </a:lnTo>
                  <a:lnTo>
                    <a:pt x="253987" y="66548"/>
                  </a:lnTo>
                  <a:lnTo>
                    <a:pt x="256667" y="66433"/>
                  </a:lnTo>
                  <a:lnTo>
                    <a:pt x="258152" y="64770"/>
                  </a:lnTo>
                  <a:lnTo>
                    <a:pt x="259638" y="63106"/>
                  </a:lnTo>
                  <a:close/>
                </a:path>
                <a:path w="341630" h="194309">
                  <a:moveTo>
                    <a:pt x="266090" y="95123"/>
                  </a:moveTo>
                  <a:lnTo>
                    <a:pt x="263563" y="92354"/>
                  </a:lnTo>
                  <a:lnTo>
                    <a:pt x="261543" y="92163"/>
                  </a:lnTo>
                  <a:lnTo>
                    <a:pt x="259067" y="94488"/>
                  </a:lnTo>
                  <a:lnTo>
                    <a:pt x="259054" y="96507"/>
                  </a:lnTo>
                  <a:lnTo>
                    <a:pt x="261493" y="99187"/>
                  </a:lnTo>
                  <a:lnTo>
                    <a:pt x="263525" y="99377"/>
                  </a:lnTo>
                  <a:lnTo>
                    <a:pt x="264795" y="98259"/>
                  </a:lnTo>
                  <a:lnTo>
                    <a:pt x="266077" y="97142"/>
                  </a:lnTo>
                  <a:lnTo>
                    <a:pt x="266090" y="95123"/>
                  </a:lnTo>
                  <a:close/>
                </a:path>
                <a:path w="341630" h="194309">
                  <a:moveTo>
                    <a:pt x="268325" y="70929"/>
                  </a:moveTo>
                  <a:lnTo>
                    <a:pt x="268109" y="68021"/>
                  </a:lnTo>
                  <a:lnTo>
                    <a:pt x="264160" y="64325"/>
                  </a:lnTo>
                  <a:lnTo>
                    <a:pt x="261239" y="64300"/>
                  </a:lnTo>
                  <a:lnTo>
                    <a:pt x="258000" y="67919"/>
                  </a:lnTo>
                  <a:lnTo>
                    <a:pt x="258216" y="70827"/>
                  </a:lnTo>
                  <a:lnTo>
                    <a:pt x="261988" y="74358"/>
                  </a:lnTo>
                  <a:lnTo>
                    <a:pt x="264896" y="74383"/>
                  </a:lnTo>
                  <a:lnTo>
                    <a:pt x="266611" y="72656"/>
                  </a:lnTo>
                  <a:lnTo>
                    <a:pt x="268325" y="70929"/>
                  </a:lnTo>
                  <a:close/>
                </a:path>
                <a:path w="341630" h="194309">
                  <a:moveTo>
                    <a:pt x="273202" y="103035"/>
                  </a:moveTo>
                  <a:lnTo>
                    <a:pt x="270560" y="99834"/>
                  </a:lnTo>
                  <a:lnTo>
                    <a:pt x="268338" y="99517"/>
                  </a:lnTo>
                  <a:lnTo>
                    <a:pt x="265480" y="101955"/>
                  </a:lnTo>
                  <a:lnTo>
                    <a:pt x="265353" y="104203"/>
                  </a:lnTo>
                  <a:lnTo>
                    <a:pt x="267893" y="107289"/>
                  </a:lnTo>
                  <a:lnTo>
                    <a:pt x="270129" y="107594"/>
                  </a:lnTo>
                  <a:lnTo>
                    <a:pt x="271602" y="106438"/>
                  </a:lnTo>
                  <a:lnTo>
                    <a:pt x="273075" y="105283"/>
                  </a:lnTo>
                  <a:lnTo>
                    <a:pt x="273202" y="103035"/>
                  </a:lnTo>
                  <a:close/>
                </a:path>
                <a:path w="341630" h="194309">
                  <a:moveTo>
                    <a:pt x="276631" y="79171"/>
                  </a:moveTo>
                  <a:lnTo>
                    <a:pt x="276555" y="76034"/>
                  </a:lnTo>
                  <a:lnTo>
                    <a:pt x="272478" y="71818"/>
                  </a:lnTo>
                  <a:lnTo>
                    <a:pt x="269328" y="71640"/>
                  </a:lnTo>
                  <a:lnTo>
                    <a:pt x="265645" y="75399"/>
                  </a:lnTo>
                  <a:lnTo>
                    <a:pt x="265722" y="78536"/>
                  </a:lnTo>
                  <a:lnTo>
                    <a:pt x="269608" y="82537"/>
                  </a:lnTo>
                  <a:lnTo>
                    <a:pt x="272745" y="82727"/>
                  </a:lnTo>
                  <a:lnTo>
                    <a:pt x="274688" y="80949"/>
                  </a:lnTo>
                  <a:lnTo>
                    <a:pt x="276631" y="79171"/>
                  </a:lnTo>
                  <a:close/>
                </a:path>
                <a:path w="341630" h="194309">
                  <a:moveTo>
                    <a:pt x="279933" y="111315"/>
                  </a:moveTo>
                  <a:lnTo>
                    <a:pt x="277202" y="107657"/>
                  </a:lnTo>
                  <a:lnTo>
                    <a:pt x="274777" y="107188"/>
                  </a:lnTo>
                  <a:lnTo>
                    <a:pt x="271526" y="109715"/>
                  </a:lnTo>
                  <a:lnTo>
                    <a:pt x="271272" y="112166"/>
                  </a:lnTo>
                  <a:lnTo>
                    <a:pt x="273888" y="115671"/>
                  </a:lnTo>
                  <a:lnTo>
                    <a:pt x="276313" y="116141"/>
                  </a:lnTo>
                  <a:lnTo>
                    <a:pt x="277990" y="114947"/>
                  </a:lnTo>
                  <a:lnTo>
                    <a:pt x="279666" y="113753"/>
                  </a:lnTo>
                  <a:lnTo>
                    <a:pt x="279933" y="111315"/>
                  </a:lnTo>
                  <a:close/>
                </a:path>
                <a:path w="341630" h="194309">
                  <a:moveTo>
                    <a:pt x="286258" y="119913"/>
                  </a:moveTo>
                  <a:lnTo>
                    <a:pt x="283489" y="115785"/>
                  </a:lnTo>
                  <a:lnTo>
                    <a:pt x="280873" y="115163"/>
                  </a:lnTo>
                  <a:lnTo>
                    <a:pt x="277215" y="117741"/>
                  </a:lnTo>
                  <a:lnTo>
                    <a:pt x="276809" y="120383"/>
                  </a:lnTo>
                  <a:lnTo>
                    <a:pt x="279463" y="124333"/>
                  </a:lnTo>
                  <a:lnTo>
                    <a:pt x="282067" y="124955"/>
                  </a:lnTo>
                  <a:lnTo>
                    <a:pt x="283959" y="123761"/>
                  </a:lnTo>
                  <a:lnTo>
                    <a:pt x="285851" y="122567"/>
                  </a:lnTo>
                  <a:lnTo>
                    <a:pt x="286258" y="119913"/>
                  </a:lnTo>
                  <a:close/>
                </a:path>
                <a:path w="341630" h="194309">
                  <a:moveTo>
                    <a:pt x="292163" y="128854"/>
                  </a:moveTo>
                  <a:lnTo>
                    <a:pt x="289369" y="124244"/>
                  </a:lnTo>
                  <a:lnTo>
                    <a:pt x="286588" y="123431"/>
                  </a:lnTo>
                  <a:lnTo>
                    <a:pt x="282511" y="126022"/>
                  </a:lnTo>
                  <a:lnTo>
                    <a:pt x="281927" y="128866"/>
                  </a:lnTo>
                  <a:lnTo>
                    <a:pt x="284581" y="133261"/>
                  </a:lnTo>
                  <a:lnTo>
                    <a:pt x="287362" y="134073"/>
                  </a:lnTo>
                  <a:lnTo>
                    <a:pt x="289471" y="132880"/>
                  </a:lnTo>
                  <a:lnTo>
                    <a:pt x="291579" y="131686"/>
                  </a:lnTo>
                  <a:lnTo>
                    <a:pt x="292163" y="128854"/>
                  </a:lnTo>
                  <a:close/>
                </a:path>
                <a:path w="341630" h="194309">
                  <a:moveTo>
                    <a:pt x="297599" y="138074"/>
                  </a:moveTo>
                  <a:lnTo>
                    <a:pt x="296240" y="135509"/>
                  </a:lnTo>
                  <a:lnTo>
                    <a:pt x="294855" y="132956"/>
                  </a:lnTo>
                  <a:lnTo>
                    <a:pt x="291909" y="131940"/>
                  </a:lnTo>
                  <a:lnTo>
                    <a:pt x="287401" y="134531"/>
                  </a:lnTo>
                  <a:lnTo>
                    <a:pt x="286626" y="137541"/>
                  </a:lnTo>
                  <a:lnTo>
                    <a:pt x="289242" y="142392"/>
                  </a:lnTo>
                  <a:lnTo>
                    <a:pt x="292214" y="143408"/>
                  </a:lnTo>
                  <a:lnTo>
                    <a:pt x="294500" y="142252"/>
                  </a:lnTo>
                  <a:lnTo>
                    <a:pt x="296862" y="141071"/>
                  </a:lnTo>
                  <a:lnTo>
                    <a:pt x="297599" y="138074"/>
                  </a:lnTo>
                  <a:close/>
                </a:path>
                <a:path w="341630" h="194309">
                  <a:moveTo>
                    <a:pt x="337591" y="194170"/>
                  </a:moveTo>
                  <a:lnTo>
                    <a:pt x="336829" y="190296"/>
                  </a:lnTo>
                  <a:lnTo>
                    <a:pt x="334162" y="188353"/>
                  </a:lnTo>
                  <a:lnTo>
                    <a:pt x="335572" y="185826"/>
                  </a:lnTo>
                  <a:lnTo>
                    <a:pt x="335826" y="184099"/>
                  </a:lnTo>
                  <a:lnTo>
                    <a:pt x="334530" y="178854"/>
                  </a:lnTo>
                  <a:lnTo>
                    <a:pt x="331965" y="177165"/>
                  </a:lnTo>
                  <a:lnTo>
                    <a:pt x="333133" y="174853"/>
                  </a:lnTo>
                  <a:lnTo>
                    <a:pt x="333298" y="173012"/>
                  </a:lnTo>
                  <a:lnTo>
                    <a:pt x="331647" y="167513"/>
                  </a:lnTo>
                  <a:lnTo>
                    <a:pt x="329247" y="166077"/>
                  </a:lnTo>
                  <a:lnTo>
                    <a:pt x="329463" y="165620"/>
                  </a:lnTo>
                  <a:lnTo>
                    <a:pt x="330174" y="164007"/>
                  </a:lnTo>
                  <a:lnTo>
                    <a:pt x="330250" y="162052"/>
                  </a:lnTo>
                  <a:lnTo>
                    <a:pt x="328231" y="156311"/>
                  </a:lnTo>
                  <a:lnTo>
                    <a:pt x="325958" y="155105"/>
                  </a:lnTo>
                  <a:lnTo>
                    <a:pt x="326694" y="153276"/>
                  </a:lnTo>
                  <a:lnTo>
                    <a:pt x="326656" y="151218"/>
                  </a:lnTo>
                  <a:lnTo>
                    <a:pt x="325056" y="147256"/>
                  </a:lnTo>
                  <a:lnTo>
                    <a:pt x="323621" y="145770"/>
                  </a:lnTo>
                  <a:lnTo>
                    <a:pt x="321932" y="144970"/>
                  </a:lnTo>
                  <a:lnTo>
                    <a:pt x="322719" y="142735"/>
                  </a:lnTo>
                  <a:lnTo>
                    <a:pt x="322554" y="140576"/>
                  </a:lnTo>
                  <a:lnTo>
                    <a:pt x="320675" y="136486"/>
                  </a:lnTo>
                  <a:lnTo>
                    <a:pt x="319087" y="134988"/>
                  </a:lnTo>
                  <a:lnTo>
                    <a:pt x="316915" y="134099"/>
                  </a:lnTo>
                  <a:lnTo>
                    <a:pt x="317449" y="132270"/>
                  </a:lnTo>
                  <a:lnTo>
                    <a:pt x="317220" y="130225"/>
                  </a:lnTo>
                  <a:lnTo>
                    <a:pt x="315252" y="126441"/>
                  </a:lnTo>
                  <a:lnTo>
                    <a:pt x="313677" y="125095"/>
                  </a:lnTo>
                  <a:lnTo>
                    <a:pt x="311937" y="124472"/>
                  </a:lnTo>
                  <a:lnTo>
                    <a:pt x="311213" y="124206"/>
                  </a:lnTo>
                  <a:lnTo>
                    <a:pt x="311315" y="123825"/>
                  </a:lnTo>
                  <a:lnTo>
                    <a:pt x="311696" y="122123"/>
                  </a:lnTo>
                  <a:lnTo>
                    <a:pt x="311391" y="120180"/>
                  </a:lnTo>
                  <a:lnTo>
                    <a:pt x="308330" y="114935"/>
                  </a:lnTo>
                  <a:lnTo>
                    <a:pt x="305155" y="113969"/>
                  </a:lnTo>
                  <a:lnTo>
                    <a:pt x="305447" y="112255"/>
                  </a:lnTo>
                  <a:lnTo>
                    <a:pt x="305092" y="110439"/>
                  </a:lnTo>
                  <a:lnTo>
                    <a:pt x="301955" y="105625"/>
                  </a:lnTo>
                  <a:lnTo>
                    <a:pt x="298500" y="104749"/>
                  </a:lnTo>
                  <a:lnTo>
                    <a:pt x="298754" y="102717"/>
                  </a:lnTo>
                  <a:lnTo>
                    <a:pt x="298335" y="101015"/>
                  </a:lnTo>
                  <a:lnTo>
                    <a:pt x="295173" y="96647"/>
                  </a:lnTo>
                  <a:lnTo>
                    <a:pt x="292011" y="95999"/>
                  </a:lnTo>
                  <a:lnTo>
                    <a:pt x="292214" y="93281"/>
                  </a:lnTo>
                  <a:lnTo>
                    <a:pt x="287997" y="88011"/>
                  </a:lnTo>
                  <a:lnTo>
                    <a:pt x="284518" y="87477"/>
                  </a:lnTo>
                  <a:lnTo>
                    <a:pt x="284568" y="84467"/>
                  </a:lnTo>
                  <a:lnTo>
                    <a:pt x="280416" y="79730"/>
                  </a:lnTo>
                  <a:lnTo>
                    <a:pt x="277050" y="79375"/>
                  </a:lnTo>
                  <a:lnTo>
                    <a:pt x="272897" y="83223"/>
                  </a:lnTo>
                  <a:lnTo>
                    <a:pt x="272821" y="86601"/>
                  </a:lnTo>
                  <a:lnTo>
                    <a:pt x="276771" y="91097"/>
                  </a:lnTo>
                  <a:lnTo>
                    <a:pt x="279781" y="91414"/>
                  </a:lnTo>
                  <a:lnTo>
                    <a:pt x="279539" y="94957"/>
                  </a:lnTo>
                  <a:lnTo>
                    <a:pt x="283527" y="99949"/>
                  </a:lnTo>
                  <a:lnTo>
                    <a:pt x="286219" y="100380"/>
                  </a:lnTo>
                  <a:lnTo>
                    <a:pt x="285826" y="103619"/>
                  </a:lnTo>
                  <a:lnTo>
                    <a:pt x="288823" y="107746"/>
                  </a:lnTo>
                  <a:lnTo>
                    <a:pt x="290258" y="108623"/>
                  </a:lnTo>
                  <a:lnTo>
                    <a:pt x="292303" y="109054"/>
                  </a:lnTo>
                  <a:lnTo>
                    <a:pt x="291693" y="112560"/>
                  </a:lnTo>
                  <a:lnTo>
                    <a:pt x="294652" y="117081"/>
                  </a:lnTo>
                  <a:lnTo>
                    <a:pt x="296125" y="118084"/>
                  </a:lnTo>
                  <a:lnTo>
                    <a:pt x="297738" y="118491"/>
                  </a:lnTo>
                  <a:lnTo>
                    <a:pt x="297154" y="121742"/>
                  </a:lnTo>
                  <a:lnTo>
                    <a:pt x="300037" y="126669"/>
                  </a:lnTo>
                  <a:lnTo>
                    <a:pt x="301548" y="127787"/>
                  </a:lnTo>
                  <a:lnTo>
                    <a:pt x="303212" y="128308"/>
                  </a:lnTo>
                  <a:lnTo>
                    <a:pt x="303580" y="128435"/>
                  </a:lnTo>
                  <a:lnTo>
                    <a:pt x="303377" y="129171"/>
                  </a:lnTo>
                  <a:lnTo>
                    <a:pt x="302907" y="130949"/>
                  </a:lnTo>
                  <a:lnTo>
                    <a:pt x="303060" y="132918"/>
                  </a:lnTo>
                  <a:lnTo>
                    <a:pt x="304927" y="136474"/>
                  </a:lnTo>
                  <a:lnTo>
                    <a:pt x="306476" y="137731"/>
                  </a:lnTo>
                  <a:lnTo>
                    <a:pt x="308190" y="138404"/>
                  </a:lnTo>
                  <a:lnTo>
                    <a:pt x="307492" y="140601"/>
                  </a:lnTo>
                  <a:lnTo>
                    <a:pt x="307555" y="142684"/>
                  </a:lnTo>
                  <a:lnTo>
                    <a:pt x="309321" y="146519"/>
                  </a:lnTo>
                  <a:lnTo>
                    <a:pt x="310908" y="147891"/>
                  </a:lnTo>
                  <a:lnTo>
                    <a:pt x="312978" y="148831"/>
                  </a:lnTo>
                  <a:lnTo>
                    <a:pt x="312343" y="150558"/>
                  </a:lnTo>
                  <a:lnTo>
                    <a:pt x="312305" y="152539"/>
                  </a:lnTo>
                  <a:lnTo>
                    <a:pt x="313817" y="156260"/>
                  </a:lnTo>
                  <a:lnTo>
                    <a:pt x="315252" y="157657"/>
                  </a:lnTo>
                  <a:lnTo>
                    <a:pt x="316979" y="158521"/>
                  </a:lnTo>
                  <a:lnTo>
                    <a:pt x="315950" y="160870"/>
                  </a:lnTo>
                  <a:lnTo>
                    <a:pt x="317855" y="166243"/>
                  </a:lnTo>
                  <a:lnTo>
                    <a:pt x="319138" y="167640"/>
                  </a:lnTo>
                  <a:lnTo>
                    <a:pt x="321081" y="168732"/>
                  </a:lnTo>
                  <a:lnTo>
                    <a:pt x="319849" y="171246"/>
                  </a:lnTo>
                  <a:lnTo>
                    <a:pt x="321398" y="176415"/>
                  </a:lnTo>
                  <a:lnTo>
                    <a:pt x="322541" y="177800"/>
                  </a:lnTo>
                  <a:lnTo>
                    <a:pt x="323964" y="178650"/>
                  </a:lnTo>
                  <a:lnTo>
                    <a:pt x="324726" y="179133"/>
                  </a:lnTo>
                  <a:lnTo>
                    <a:pt x="323253" y="181813"/>
                  </a:lnTo>
                  <a:lnTo>
                    <a:pt x="324472" y="186766"/>
                  </a:lnTo>
                  <a:lnTo>
                    <a:pt x="325475" y="188125"/>
                  </a:lnTo>
                  <a:lnTo>
                    <a:pt x="327850" y="189725"/>
                  </a:lnTo>
                  <a:lnTo>
                    <a:pt x="326123" y="192557"/>
                  </a:lnTo>
                  <a:lnTo>
                    <a:pt x="326440" y="194170"/>
                  </a:lnTo>
                  <a:lnTo>
                    <a:pt x="337591" y="194170"/>
                  </a:lnTo>
                  <a:close/>
                </a:path>
                <a:path w="341630" h="194309">
                  <a:moveTo>
                    <a:pt x="341210" y="136994"/>
                  </a:moveTo>
                  <a:lnTo>
                    <a:pt x="341134" y="135216"/>
                  </a:lnTo>
                  <a:lnTo>
                    <a:pt x="338886" y="130200"/>
                  </a:lnTo>
                  <a:lnTo>
                    <a:pt x="335584" y="128790"/>
                  </a:lnTo>
                  <a:lnTo>
                    <a:pt x="336461" y="125755"/>
                  </a:lnTo>
                  <a:lnTo>
                    <a:pt x="336308" y="123875"/>
                  </a:lnTo>
                  <a:lnTo>
                    <a:pt x="333654" y="118630"/>
                  </a:lnTo>
                  <a:lnTo>
                    <a:pt x="330530" y="117475"/>
                  </a:lnTo>
                  <a:lnTo>
                    <a:pt x="330784" y="116484"/>
                  </a:lnTo>
                  <a:lnTo>
                    <a:pt x="331190" y="114731"/>
                  </a:lnTo>
                  <a:lnTo>
                    <a:pt x="330923" y="112737"/>
                  </a:lnTo>
                  <a:lnTo>
                    <a:pt x="327825" y="107327"/>
                  </a:lnTo>
                  <a:lnTo>
                    <a:pt x="324916" y="106387"/>
                  </a:lnTo>
                  <a:lnTo>
                    <a:pt x="325412" y="103962"/>
                  </a:lnTo>
                  <a:lnTo>
                    <a:pt x="325005" y="101879"/>
                  </a:lnTo>
                  <a:lnTo>
                    <a:pt x="321462" y="96304"/>
                  </a:lnTo>
                  <a:lnTo>
                    <a:pt x="318757" y="95567"/>
                  </a:lnTo>
                  <a:lnTo>
                    <a:pt x="319100" y="93459"/>
                  </a:lnTo>
                  <a:lnTo>
                    <a:pt x="318554" y="91287"/>
                  </a:lnTo>
                  <a:lnTo>
                    <a:pt x="315887" y="87490"/>
                  </a:lnTo>
                  <a:lnTo>
                    <a:pt x="313994" y="86258"/>
                  </a:lnTo>
                  <a:lnTo>
                    <a:pt x="312013" y="85826"/>
                  </a:lnTo>
                  <a:lnTo>
                    <a:pt x="312305" y="83261"/>
                  </a:lnTo>
                  <a:lnTo>
                    <a:pt x="311607" y="81013"/>
                  </a:lnTo>
                  <a:lnTo>
                    <a:pt x="308622" y="77152"/>
                  </a:lnTo>
                  <a:lnTo>
                    <a:pt x="306565" y="75946"/>
                  </a:lnTo>
                  <a:lnTo>
                    <a:pt x="302399" y="75247"/>
                  </a:lnTo>
                  <a:lnTo>
                    <a:pt x="300215" y="75806"/>
                  </a:lnTo>
                  <a:lnTo>
                    <a:pt x="298551" y="77190"/>
                  </a:lnTo>
                  <a:lnTo>
                    <a:pt x="296862" y="78587"/>
                  </a:lnTo>
                  <a:lnTo>
                    <a:pt x="296011" y="80543"/>
                  </a:lnTo>
                  <a:lnTo>
                    <a:pt x="295656" y="84734"/>
                  </a:lnTo>
                  <a:lnTo>
                    <a:pt x="296240" y="86918"/>
                  </a:lnTo>
                  <a:lnTo>
                    <a:pt x="297649" y="88722"/>
                  </a:lnTo>
                  <a:lnTo>
                    <a:pt x="299034" y="90551"/>
                  </a:lnTo>
                  <a:lnTo>
                    <a:pt x="301066" y="91617"/>
                  </a:lnTo>
                  <a:lnTo>
                    <a:pt x="303479" y="92100"/>
                  </a:lnTo>
                  <a:lnTo>
                    <a:pt x="310083" y="101396"/>
                  </a:lnTo>
                  <a:lnTo>
                    <a:pt x="309575" y="104127"/>
                  </a:lnTo>
                  <a:lnTo>
                    <a:pt x="312902" y="109359"/>
                  </a:lnTo>
                  <a:lnTo>
                    <a:pt x="314604" y="110515"/>
                  </a:lnTo>
                  <a:lnTo>
                    <a:pt x="316420" y="111023"/>
                  </a:lnTo>
                  <a:lnTo>
                    <a:pt x="316941" y="111188"/>
                  </a:lnTo>
                  <a:lnTo>
                    <a:pt x="316242" y="114160"/>
                  </a:lnTo>
                  <a:lnTo>
                    <a:pt x="319151" y="119253"/>
                  </a:lnTo>
                  <a:lnTo>
                    <a:pt x="320700" y="120434"/>
                  </a:lnTo>
                  <a:lnTo>
                    <a:pt x="322414" y="120992"/>
                  </a:lnTo>
                  <a:lnTo>
                    <a:pt x="323342" y="121323"/>
                  </a:lnTo>
                  <a:lnTo>
                    <a:pt x="322427" y="124536"/>
                  </a:lnTo>
                  <a:lnTo>
                    <a:pt x="324942" y="129476"/>
                  </a:lnTo>
                  <a:lnTo>
                    <a:pt x="326326" y="130657"/>
                  </a:lnTo>
                  <a:lnTo>
                    <a:pt x="329247" y="131775"/>
                  </a:lnTo>
                  <a:lnTo>
                    <a:pt x="328091" y="135204"/>
                  </a:lnTo>
                  <a:lnTo>
                    <a:pt x="330225" y="139966"/>
                  </a:lnTo>
                  <a:lnTo>
                    <a:pt x="331482" y="141135"/>
                  </a:lnTo>
                  <a:lnTo>
                    <a:pt x="334416" y="142405"/>
                  </a:lnTo>
                  <a:lnTo>
                    <a:pt x="336003" y="142519"/>
                  </a:lnTo>
                  <a:lnTo>
                    <a:pt x="339039" y="141274"/>
                  </a:lnTo>
                  <a:lnTo>
                    <a:pt x="340194" y="140004"/>
                  </a:lnTo>
                  <a:lnTo>
                    <a:pt x="341210" y="13699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-863" y="6601688"/>
              <a:ext cx="379730" cy="234950"/>
            </a:xfrm>
            <a:custGeom>
              <a:avLst/>
              <a:gdLst/>
              <a:ahLst/>
              <a:cxnLst/>
              <a:rect l="l" t="t" r="r" b="b"/>
              <a:pathLst>
                <a:path w="379730" h="234950">
                  <a:moveTo>
                    <a:pt x="36601" y="16103"/>
                  </a:moveTo>
                  <a:lnTo>
                    <a:pt x="34937" y="9639"/>
                  </a:lnTo>
                  <a:lnTo>
                    <a:pt x="31318" y="7683"/>
                  </a:lnTo>
                  <a:lnTo>
                    <a:pt x="27749" y="8724"/>
                  </a:lnTo>
                  <a:lnTo>
                    <a:pt x="24193" y="9829"/>
                  </a:lnTo>
                  <a:lnTo>
                    <a:pt x="22352" y="12915"/>
                  </a:lnTo>
                  <a:lnTo>
                    <a:pt x="18516" y="11125"/>
                  </a:lnTo>
                  <a:lnTo>
                    <a:pt x="14732" y="12357"/>
                  </a:lnTo>
                  <a:lnTo>
                    <a:pt x="10972" y="13728"/>
                  </a:lnTo>
                  <a:lnTo>
                    <a:pt x="9448" y="16611"/>
                  </a:lnTo>
                  <a:lnTo>
                    <a:pt x="5867" y="15151"/>
                  </a:lnTo>
                  <a:lnTo>
                    <a:pt x="1866" y="16624"/>
                  </a:lnTo>
                  <a:lnTo>
                    <a:pt x="863" y="17056"/>
                  </a:lnTo>
                  <a:lnTo>
                    <a:pt x="863" y="28244"/>
                  </a:lnTo>
                  <a:lnTo>
                    <a:pt x="863" y="29362"/>
                  </a:lnTo>
                  <a:lnTo>
                    <a:pt x="863" y="30124"/>
                  </a:lnTo>
                  <a:lnTo>
                    <a:pt x="3238" y="31013"/>
                  </a:lnTo>
                  <a:lnTo>
                    <a:pt x="6934" y="29438"/>
                  </a:lnTo>
                  <a:lnTo>
                    <a:pt x="10706" y="28054"/>
                  </a:lnTo>
                  <a:lnTo>
                    <a:pt x="12407" y="24650"/>
                  </a:lnTo>
                  <a:lnTo>
                    <a:pt x="15354" y="25908"/>
                  </a:lnTo>
                  <a:lnTo>
                    <a:pt x="18897" y="24612"/>
                  </a:lnTo>
                  <a:lnTo>
                    <a:pt x="22491" y="23444"/>
                  </a:lnTo>
                  <a:lnTo>
                    <a:pt x="24536" y="19862"/>
                  </a:lnTo>
                  <a:lnTo>
                    <a:pt x="27711" y="21399"/>
                  </a:lnTo>
                  <a:lnTo>
                    <a:pt x="31089" y="20345"/>
                  </a:lnTo>
                  <a:lnTo>
                    <a:pt x="34480" y="19367"/>
                  </a:lnTo>
                  <a:lnTo>
                    <a:pt x="36601" y="16103"/>
                  </a:lnTo>
                  <a:close/>
                </a:path>
                <a:path w="379730" h="234950">
                  <a:moveTo>
                    <a:pt x="48501" y="11430"/>
                  </a:moveTo>
                  <a:lnTo>
                    <a:pt x="47853" y="8382"/>
                  </a:lnTo>
                  <a:lnTo>
                    <a:pt x="46888" y="7150"/>
                  </a:lnTo>
                  <a:lnTo>
                    <a:pt x="44246" y="5600"/>
                  </a:lnTo>
                  <a:lnTo>
                    <a:pt x="42583" y="5283"/>
                  </a:lnTo>
                  <a:lnTo>
                    <a:pt x="40919" y="5740"/>
                  </a:lnTo>
                  <a:lnTo>
                    <a:pt x="37566" y="6591"/>
                  </a:lnTo>
                  <a:lnTo>
                    <a:pt x="35496" y="9728"/>
                  </a:lnTo>
                  <a:lnTo>
                    <a:pt x="36283" y="12725"/>
                  </a:lnTo>
                  <a:lnTo>
                    <a:pt x="37071" y="15722"/>
                  </a:lnTo>
                  <a:lnTo>
                    <a:pt x="40309" y="17500"/>
                  </a:lnTo>
                  <a:lnTo>
                    <a:pt x="43497" y="16687"/>
                  </a:lnTo>
                  <a:lnTo>
                    <a:pt x="45097" y="16243"/>
                  </a:lnTo>
                  <a:lnTo>
                    <a:pt x="46431" y="15354"/>
                  </a:lnTo>
                  <a:lnTo>
                    <a:pt x="48133" y="12928"/>
                  </a:lnTo>
                  <a:lnTo>
                    <a:pt x="48501" y="11430"/>
                  </a:lnTo>
                  <a:close/>
                </a:path>
                <a:path w="379730" h="234950">
                  <a:moveTo>
                    <a:pt x="61163" y="10375"/>
                  </a:moveTo>
                  <a:lnTo>
                    <a:pt x="60248" y="4699"/>
                  </a:lnTo>
                  <a:lnTo>
                    <a:pt x="57302" y="2679"/>
                  </a:lnTo>
                  <a:lnTo>
                    <a:pt x="54190" y="3378"/>
                  </a:lnTo>
                  <a:lnTo>
                    <a:pt x="51054" y="4013"/>
                  </a:lnTo>
                  <a:lnTo>
                    <a:pt x="48996" y="6807"/>
                  </a:lnTo>
                  <a:lnTo>
                    <a:pt x="49593" y="9613"/>
                  </a:lnTo>
                  <a:lnTo>
                    <a:pt x="50190" y="12420"/>
                  </a:lnTo>
                  <a:lnTo>
                    <a:pt x="53098" y="14211"/>
                  </a:lnTo>
                  <a:lnTo>
                    <a:pt x="56095" y="13601"/>
                  </a:lnTo>
                  <a:lnTo>
                    <a:pt x="59080" y="12941"/>
                  </a:lnTo>
                  <a:lnTo>
                    <a:pt x="61163" y="10375"/>
                  </a:lnTo>
                  <a:close/>
                </a:path>
                <a:path w="379730" h="234950">
                  <a:moveTo>
                    <a:pt x="73482" y="7010"/>
                  </a:moveTo>
                  <a:lnTo>
                    <a:pt x="68961" y="1435"/>
                  </a:lnTo>
                  <a:lnTo>
                    <a:pt x="64617" y="2082"/>
                  </a:lnTo>
                  <a:lnTo>
                    <a:pt x="62611" y="4559"/>
                  </a:lnTo>
                  <a:lnTo>
                    <a:pt x="63030" y="7162"/>
                  </a:lnTo>
                  <a:lnTo>
                    <a:pt x="63449" y="9766"/>
                  </a:lnTo>
                  <a:lnTo>
                    <a:pt x="66040" y="11544"/>
                  </a:lnTo>
                  <a:lnTo>
                    <a:pt x="70218" y="10922"/>
                  </a:lnTo>
                  <a:lnTo>
                    <a:pt x="71412" y="10198"/>
                  </a:lnTo>
                  <a:lnTo>
                    <a:pt x="72224" y="9207"/>
                  </a:lnTo>
                  <a:lnTo>
                    <a:pt x="73037" y="8255"/>
                  </a:lnTo>
                  <a:lnTo>
                    <a:pt x="73482" y="7010"/>
                  </a:lnTo>
                  <a:close/>
                </a:path>
                <a:path w="379730" h="234950">
                  <a:moveTo>
                    <a:pt x="86182" y="6819"/>
                  </a:moveTo>
                  <a:lnTo>
                    <a:pt x="85852" y="2019"/>
                  </a:lnTo>
                  <a:lnTo>
                    <a:pt x="83566" y="304"/>
                  </a:lnTo>
                  <a:lnTo>
                    <a:pt x="78257" y="825"/>
                  </a:lnTo>
                  <a:lnTo>
                    <a:pt x="76314" y="2984"/>
                  </a:lnTo>
                  <a:lnTo>
                    <a:pt x="76581" y="5372"/>
                  </a:lnTo>
                  <a:lnTo>
                    <a:pt x="76847" y="7759"/>
                  </a:lnTo>
                  <a:lnTo>
                    <a:pt x="79133" y="9499"/>
                  </a:lnTo>
                  <a:lnTo>
                    <a:pt x="84251" y="9004"/>
                  </a:lnTo>
                  <a:lnTo>
                    <a:pt x="86182" y="6819"/>
                  </a:lnTo>
                  <a:close/>
                </a:path>
                <a:path w="379730" h="234950">
                  <a:moveTo>
                    <a:pt x="97891" y="29464"/>
                  </a:moveTo>
                  <a:lnTo>
                    <a:pt x="97739" y="23317"/>
                  </a:lnTo>
                  <a:lnTo>
                    <a:pt x="94894" y="20815"/>
                  </a:lnTo>
                  <a:lnTo>
                    <a:pt x="91478" y="21005"/>
                  </a:lnTo>
                  <a:lnTo>
                    <a:pt x="88049" y="21259"/>
                  </a:lnTo>
                  <a:lnTo>
                    <a:pt x="85763" y="23660"/>
                  </a:lnTo>
                  <a:lnTo>
                    <a:pt x="82702" y="21247"/>
                  </a:lnTo>
                  <a:lnTo>
                    <a:pt x="79044" y="21577"/>
                  </a:lnTo>
                  <a:lnTo>
                    <a:pt x="75399" y="22021"/>
                  </a:lnTo>
                  <a:lnTo>
                    <a:pt x="73444" y="24282"/>
                  </a:lnTo>
                  <a:lnTo>
                    <a:pt x="70535" y="22237"/>
                  </a:lnTo>
                  <a:lnTo>
                    <a:pt x="66649" y="22733"/>
                  </a:lnTo>
                  <a:lnTo>
                    <a:pt x="62788" y="23418"/>
                  </a:lnTo>
                  <a:lnTo>
                    <a:pt x="61137" y="25527"/>
                  </a:lnTo>
                  <a:lnTo>
                    <a:pt x="58394" y="23799"/>
                  </a:lnTo>
                  <a:lnTo>
                    <a:pt x="54292" y="24523"/>
                  </a:lnTo>
                  <a:lnTo>
                    <a:pt x="50228" y="25425"/>
                  </a:lnTo>
                  <a:lnTo>
                    <a:pt x="48869" y="27355"/>
                  </a:lnTo>
                  <a:lnTo>
                    <a:pt x="46316" y="25920"/>
                  </a:lnTo>
                  <a:lnTo>
                    <a:pt x="42024" y="26898"/>
                  </a:lnTo>
                  <a:lnTo>
                    <a:pt x="37757" y="28041"/>
                  </a:lnTo>
                  <a:lnTo>
                    <a:pt x="36664" y="29781"/>
                  </a:lnTo>
                  <a:lnTo>
                    <a:pt x="34353" y="28625"/>
                  </a:lnTo>
                  <a:lnTo>
                    <a:pt x="29857" y="29883"/>
                  </a:lnTo>
                  <a:lnTo>
                    <a:pt x="25425" y="31292"/>
                  </a:lnTo>
                  <a:lnTo>
                    <a:pt x="24574" y="32816"/>
                  </a:lnTo>
                  <a:lnTo>
                    <a:pt x="22504" y="31902"/>
                  </a:lnTo>
                  <a:lnTo>
                    <a:pt x="17856" y="33464"/>
                  </a:lnTo>
                  <a:lnTo>
                    <a:pt x="13246" y="35166"/>
                  </a:lnTo>
                  <a:lnTo>
                    <a:pt x="12217" y="37249"/>
                  </a:lnTo>
                  <a:lnTo>
                    <a:pt x="10642" y="36639"/>
                  </a:lnTo>
                  <a:lnTo>
                    <a:pt x="6299" y="38341"/>
                  </a:lnTo>
                  <a:lnTo>
                    <a:pt x="2006" y="40144"/>
                  </a:lnTo>
                  <a:lnTo>
                    <a:pt x="952" y="42583"/>
                  </a:lnTo>
                  <a:lnTo>
                    <a:pt x="863" y="42811"/>
                  </a:lnTo>
                  <a:lnTo>
                    <a:pt x="0" y="44818"/>
                  </a:lnTo>
                  <a:lnTo>
                    <a:pt x="863" y="46697"/>
                  </a:lnTo>
                  <a:lnTo>
                    <a:pt x="863" y="56730"/>
                  </a:lnTo>
                  <a:lnTo>
                    <a:pt x="4864" y="54940"/>
                  </a:lnTo>
                  <a:lnTo>
                    <a:pt x="5638" y="53086"/>
                  </a:lnTo>
                  <a:lnTo>
                    <a:pt x="8039" y="53886"/>
                  </a:lnTo>
                  <a:lnTo>
                    <a:pt x="12039" y="52197"/>
                  </a:lnTo>
                  <a:lnTo>
                    <a:pt x="16090" y="50622"/>
                  </a:lnTo>
                  <a:lnTo>
                    <a:pt x="16814" y="49085"/>
                  </a:lnTo>
                  <a:lnTo>
                    <a:pt x="18897" y="49898"/>
                  </a:lnTo>
                  <a:lnTo>
                    <a:pt x="23177" y="48310"/>
                  </a:lnTo>
                  <a:lnTo>
                    <a:pt x="27495" y="46875"/>
                  </a:lnTo>
                  <a:lnTo>
                    <a:pt x="28575" y="44856"/>
                  </a:lnTo>
                  <a:lnTo>
                    <a:pt x="30099" y="45542"/>
                  </a:lnTo>
                  <a:lnTo>
                    <a:pt x="34226" y="44234"/>
                  </a:lnTo>
                  <a:lnTo>
                    <a:pt x="38417" y="43065"/>
                  </a:lnTo>
                  <a:lnTo>
                    <a:pt x="39751" y="40855"/>
                  </a:lnTo>
                  <a:lnTo>
                    <a:pt x="41516" y="41757"/>
                  </a:lnTo>
                  <a:lnTo>
                    <a:pt x="45491" y="40690"/>
                  </a:lnTo>
                  <a:lnTo>
                    <a:pt x="49530" y="39776"/>
                  </a:lnTo>
                  <a:lnTo>
                    <a:pt x="51130" y="37401"/>
                  </a:lnTo>
                  <a:lnTo>
                    <a:pt x="53124" y="38557"/>
                  </a:lnTo>
                  <a:lnTo>
                    <a:pt x="56946" y="37706"/>
                  </a:lnTo>
                  <a:lnTo>
                    <a:pt x="60794" y="37033"/>
                  </a:lnTo>
                  <a:lnTo>
                    <a:pt x="62699" y="34480"/>
                  </a:lnTo>
                  <a:lnTo>
                    <a:pt x="64897" y="35915"/>
                  </a:lnTo>
                  <a:lnTo>
                    <a:pt x="68541" y="35267"/>
                  </a:lnTo>
                  <a:lnTo>
                    <a:pt x="72199" y="34810"/>
                  </a:lnTo>
                  <a:lnTo>
                    <a:pt x="74434" y="32118"/>
                  </a:lnTo>
                  <a:lnTo>
                    <a:pt x="76809" y="33845"/>
                  </a:lnTo>
                  <a:lnTo>
                    <a:pt x="80251" y="33413"/>
                  </a:lnTo>
                  <a:lnTo>
                    <a:pt x="83705" y="33108"/>
                  </a:lnTo>
                  <a:lnTo>
                    <a:pt x="86283" y="30327"/>
                  </a:lnTo>
                  <a:lnTo>
                    <a:pt x="88823" y="32359"/>
                  </a:lnTo>
                  <a:lnTo>
                    <a:pt x="92062" y="32118"/>
                  </a:lnTo>
                  <a:lnTo>
                    <a:pt x="95313" y="31940"/>
                  </a:lnTo>
                  <a:lnTo>
                    <a:pt x="97891" y="29464"/>
                  </a:lnTo>
                  <a:close/>
                </a:path>
                <a:path w="379730" h="234950">
                  <a:moveTo>
                    <a:pt x="98818" y="6019"/>
                  </a:moveTo>
                  <a:lnTo>
                    <a:pt x="98717" y="1663"/>
                  </a:lnTo>
                  <a:lnTo>
                    <a:pt x="96723" y="0"/>
                  </a:lnTo>
                  <a:lnTo>
                    <a:pt x="91922" y="228"/>
                  </a:lnTo>
                  <a:lnTo>
                    <a:pt x="90081" y="2082"/>
                  </a:lnTo>
                  <a:lnTo>
                    <a:pt x="90208" y="4254"/>
                  </a:lnTo>
                  <a:lnTo>
                    <a:pt x="90335" y="6426"/>
                  </a:lnTo>
                  <a:lnTo>
                    <a:pt x="92329" y="8102"/>
                  </a:lnTo>
                  <a:lnTo>
                    <a:pt x="96977" y="7874"/>
                  </a:lnTo>
                  <a:lnTo>
                    <a:pt x="98818" y="6019"/>
                  </a:lnTo>
                  <a:close/>
                </a:path>
                <a:path w="379730" h="234950">
                  <a:moveTo>
                    <a:pt x="109575" y="24853"/>
                  </a:moveTo>
                  <a:lnTo>
                    <a:pt x="108953" y="23545"/>
                  </a:lnTo>
                  <a:lnTo>
                    <a:pt x="106921" y="21615"/>
                  </a:lnTo>
                  <a:lnTo>
                    <a:pt x="105486" y="20980"/>
                  </a:lnTo>
                  <a:lnTo>
                    <a:pt x="103898" y="21043"/>
                  </a:lnTo>
                  <a:lnTo>
                    <a:pt x="100711" y="21120"/>
                  </a:lnTo>
                  <a:lnTo>
                    <a:pt x="98209" y="23495"/>
                  </a:lnTo>
                  <a:lnTo>
                    <a:pt x="98298" y="26352"/>
                  </a:lnTo>
                  <a:lnTo>
                    <a:pt x="98386" y="29210"/>
                  </a:lnTo>
                  <a:lnTo>
                    <a:pt x="100914" y="31470"/>
                  </a:lnTo>
                  <a:lnTo>
                    <a:pt x="103949" y="31394"/>
                  </a:lnTo>
                  <a:lnTo>
                    <a:pt x="105473" y="31330"/>
                  </a:lnTo>
                  <a:lnTo>
                    <a:pt x="106845" y="30810"/>
                  </a:lnTo>
                  <a:lnTo>
                    <a:pt x="108877" y="28994"/>
                  </a:lnTo>
                  <a:lnTo>
                    <a:pt x="109524" y="27711"/>
                  </a:lnTo>
                  <a:lnTo>
                    <a:pt x="109575" y="24853"/>
                  </a:lnTo>
                  <a:close/>
                </a:path>
                <a:path w="379730" h="234950">
                  <a:moveTo>
                    <a:pt x="121450" y="24130"/>
                  </a:moveTo>
                  <a:lnTo>
                    <a:pt x="119214" y="21704"/>
                  </a:lnTo>
                  <a:lnTo>
                    <a:pt x="116281" y="21678"/>
                  </a:lnTo>
                  <a:lnTo>
                    <a:pt x="113334" y="21602"/>
                  </a:lnTo>
                  <a:lnTo>
                    <a:pt x="110921" y="23685"/>
                  </a:lnTo>
                  <a:lnTo>
                    <a:pt x="110871" y="26327"/>
                  </a:lnTo>
                  <a:lnTo>
                    <a:pt x="110820" y="28968"/>
                  </a:lnTo>
                  <a:lnTo>
                    <a:pt x="113055" y="31178"/>
                  </a:lnTo>
                  <a:lnTo>
                    <a:pt x="115874" y="31254"/>
                  </a:lnTo>
                  <a:lnTo>
                    <a:pt x="118681" y="31267"/>
                  </a:lnTo>
                  <a:lnTo>
                    <a:pt x="121094" y="29400"/>
                  </a:lnTo>
                  <a:lnTo>
                    <a:pt x="121450" y="24130"/>
                  </a:lnTo>
                  <a:close/>
                </a:path>
                <a:path w="379730" h="234950">
                  <a:moveTo>
                    <a:pt x="133096" y="26517"/>
                  </a:moveTo>
                  <a:lnTo>
                    <a:pt x="125907" y="22694"/>
                  </a:lnTo>
                  <a:lnTo>
                    <a:pt x="123596" y="24485"/>
                  </a:lnTo>
                  <a:lnTo>
                    <a:pt x="123431" y="26911"/>
                  </a:lnTo>
                  <a:lnTo>
                    <a:pt x="123266" y="29337"/>
                  </a:lnTo>
                  <a:lnTo>
                    <a:pt x="125222" y="31470"/>
                  </a:lnTo>
                  <a:lnTo>
                    <a:pt x="129095" y="31762"/>
                  </a:lnTo>
                  <a:lnTo>
                    <a:pt x="130314" y="31369"/>
                  </a:lnTo>
                  <a:lnTo>
                    <a:pt x="131254" y="30645"/>
                  </a:lnTo>
                  <a:lnTo>
                    <a:pt x="132181" y="29959"/>
                  </a:lnTo>
                  <a:lnTo>
                    <a:pt x="132829" y="28930"/>
                  </a:lnTo>
                  <a:lnTo>
                    <a:pt x="133096" y="26517"/>
                  </a:lnTo>
                  <a:close/>
                </a:path>
                <a:path w="379730" h="234950">
                  <a:moveTo>
                    <a:pt x="144945" y="27012"/>
                  </a:moveTo>
                  <a:lnTo>
                    <a:pt x="143243" y="25006"/>
                  </a:lnTo>
                  <a:lnTo>
                    <a:pt x="138379" y="24371"/>
                  </a:lnTo>
                  <a:lnTo>
                    <a:pt x="136207" y="25908"/>
                  </a:lnTo>
                  <a:lnTo>
                    <a:pt x="135940" y="28105"/>
                  </a:lnTo>
                  <a:lnTo>
                    <a:pt x="135674" y="30302"/>
                  </a:lnTo>
                  <a:lnTo>
                    <a:pt x="137375" y="32334"/>
                  </a:lnTo>
                  <a:lnTo>
                    <a:pt x="142062" y="32943"/>
                  </a:lnTo>
                  <a:lnTo>
                    <a:pt x="144246" y="31394"/>
                  </a:lnTo>
                  <a:lnTo>
                    <a:pt x="144945" y="27012"/>
                  </a:lnTo>
                  <a:close/>
                </a:path>
                <a:path w="379730" h="234950">
                  <a:moveTo>
                    <a:pt x="152374" y="5588"/>
                  </a:moveTo>
                  <a:lnTo>
                    <a:pt x="150749" y="3556"/>
                  </a:lnTo>
                  <a:lnTo>
                    <a:pt x="145986" y="2832"/>
                  </a:lnTo>
                  <a:lnTo>
                    <a:pt x="143827" y="4279"/>
                  </a:lnTo>
                  <a:lnTo>
                    <a:pt x="143230" y="8597"/>
                  </a:lnTo>
                  <a:lnTo>
                    <a:pt x="144856" y="10629"/>
                  </a:lnTo>
                  <a:lnTo>
                    <a:pt x="149453" y="11328"/>
                  </a:lnTo>
                  <a:lnTo>
                    <a:pt x="151612" y="9880"/>
                  </a:lnTo>
                  <a:lnTo>
                    <a:pt x="151993" y="7734"/>
                  </a:lnTo>
                  <a:lnTo>
                    <a:pt x="152374" y="5588"/>
                  </a:lnTo>
                  <a:close/>
                </a:path>
                <a:path w="379730" h="234950">
                  <a:moveTo>
                    <a:pt x="156552" y="29362"/>
                  </a:moveTo>
                  <a:lnTo>
                    <a:pt x="155117" y="27457"/>
                  </a:lnTo>
                  <a:lnTo>
                    <a:pt x="150749" y="26670"/>
                  </a:lnTo>
                  <a:lnTo>
                    <a:pt x="148717" y="27940"/>
                  </a:lnTo>
                  <a:lnTo>
                    <a:pt x="148386" y="29921"/>
                  </a:lnTo>
                  <a:lnTo>
                    <a:pt x="148056" y="31902"/>
                  </a:lnTo>
                  <a:lnTo>
                    <a:pt x="149491" y="33807"/>
                  </a:lnTo>
                  <a:lnTo>
                    <a:pt x="153708" y="34569"/>
                  </a:lnTo>
                  <a:lnTo>
                    <a:pt x="155740" y="33286"/>
                  </a:lnTo>
                  <a:lnTo>
                    <a:pt x="156552" y="29362"/>
                  </a:lnTo>
                  <a:close/>
                </a:path>
                <a:path w="379730" h="234950">
                  <a:moveTo>
                    <a:pt x="165938" y="8039"/>
                  </a:moveTo>
                  <a:lnTo>
                    <a:pt x="164249" y="5702"/>
                  </a:lnTo>
                  <a:lnTo>
                    <a:pt x="159029" y="4635"/>
                  </a:lnTo>
                  <a:lnTo>
                    <a:pt x="156552" y="6121"/>
                  </a:lnTo>
                  <a:lnTo>
                    <a:pt x="155676" y="10858"/>
                  </a:lnTo>
                  <a:lnTo>
                    <a:pt x="157353" y="13195"/>
                  </a:lnTo>
                  <a:lnTo>
                    <a:pt x="162394" y="14224"/>
                  </a:lnTo>
                  <a:lnTo>
                    <a:pt x="164871" y="12738"/>
                  </a:lnTo>
                  <a:lnTo>
                    <a:pt x="165404" y="10388"/>
                  </a:lnTo>
                  <a:lnTo>
                    <a:pt x="165938" y="8039"/>
                  </a:lnTo>
                  <a:close/>
                </a:path>
                <a:path w="379730" h="234950">
                  <a:moveTo>
                    <a:pt x="179374" y="11176"/>
                  </a:moveTo>
                  <a:lnTo>
                    <a:pt x="177660" y="8521"/>
                  </a:lnTo>
                  <a:lnTo>
                    <a:pt x="171983" y="7073"/>
                  </a:lnTo>
                  <a:lnTo>
                    <a:pt x="169189" y="8572"/>
                  </a:lnTo>
                  <a:lnTo>
                    <a:pt x="167982" y="13716"/>
                  </a:lnTo>
                  <a:lnTo>
                    <a:pt x="169710" y="16370"/>
                  </a:lnTo>
                  <a:lnTo>
                    <a:pt x="175158" y="17754"/>
                  </a:lnTo>
                  <a:lnTo>
                    <a:pt x="177952" y="16256"/>
                  </a:lnTo>
                  <a:lnTo>
                    <a:pt x="178663" y="13716"/>
                  </a:lnTo>
                  <a:lnTo>
                    <a:pt x="179374" y="11176"/>
                  </a:lnTo>
                  <a:close/>
                </a:path>
                <a:path w="379730" h="234950">
                  <a:moveTo>
                    <a:pt x="192646" y="14986"/>
                  </a:moveTo>
                  <a:lnTo>
                    <a:pt x="190919" y="12014"/>
                  </a:lnTo>
                  <a:lnTo>
                    <a:pt x="184810" y="10121"/>
                  </a:lnTo>
                  <a:lnTo>
                    <a:pt x="181698" y="11607"/>
                  </a:lnTo>
                  <a:lnTo>
                    <a:pt x="180136" y="17145"/>
                  </a:lnTo>
                  <a:lnTo>
                    <a:pt x="181864" y="20104"/>
                  </a:lnTo>
                  <a:lnTo>
                    <a:pt x="187706" y="21907"/>
                  </a:lnTo>
                  <a:lnTo>
                    <a:pt x="190817" y="20421"/>
                  </a:lnTo>
                  <a:lnTo>
                    <a:pt x="191731" y="17703"/>
                  </a:lnTo>
                  <a:lnTo>
                    <a:pt x="192646" y="14986"/>
                  </a:lnTo>
                  <a:close/>
                </a:path>
                <a:path w="379730" h="234950">
                  <a:moveTo>
                    <a:pt x="203835" y="43980"/>
                  </a:moveTo>
                  <a:lnTo>
                    <a:pt x="202806" y="41821"/>
                  </a:lnTo>
                  <a:lnTo>
                    <a:pt x="198691" y="40182"/>
                  </a:lnTo>
                  <a:lnTo>
                    <a:pt x="196443" y="41033"/>
                  </a:lnTo>
                  <a:lnTo>
                    <a:pt x="195021" y="44780"/>
                  </a:lnTo>
                  <a:lnTo>
                    <a:pt x="196062" y="46939"/>
                  </a:lnTo>
                  <a:lnTo>
                    <a:pt x="200037" y="48514"/>
                  </a:lnTo>
                  <a:lnTo>
                    <a:pt x="202285" y="47663"/>
                  </a:lnTo>
                  <a:lnTo>
                    <a:pt x="203060" y="45821"/>
                  </a:lnTo>
                  <a:lnTo>
                    <a:pt x="203835" y="43980"/>
                  </a:lnTo>
                  <a:close/>
                </a:path>
                <a:path w="379730" h="234950">
                  <a:moveTo>
                    <a:pt x="205740" y="19431"/>
                  </a:moveTo>
                  <a:lnTo>
                    <a:pt x="204025" y="16141"/>
                  </a:lnTo>
                  <a:lnTo>
                    <a:pt x="197523" y="13779"/>
                  </a:lnTo>
                  <a:lnTo>
                    <a:pt x="194081" y="15214"/>
                  </a:lnTo>
                  <a:lnTo>
                    <a:pt x="192112" y="21107"/>
                  </a:lnTo>
                  <a:lnTo>
                    <a:pt x="193827" y="24409"/>
                  </a:lnTo>
                  <a:lnTo>
                    <a:pt x="200025" y="26657"/>
                  </a:lnTo>
                  <a:lnTo>
                    <a:pt x="203454" y="25222"/>
                  </a:lnTo>
                  <a:lnTo>
                    <a:pt x="204597" y="22326"/>
                  </a:lnTo>
                  <a:lnTo>
                    <a:pt x="205740" y="19431"/>
                  </a:lnTo>
                  <a:close/>
                </a:path>
                <a:path w="379730" h="234950">
                  <a:moveTo>
                    <a:pt x="215493" y="48996"/>
                  </a:moveTo>
                  <a:lnTo>
                    <a:pt x="214464" y="46558"/>
                  </a:lnTo>
                  <a:lnTo>
                    <a:pt x="212242" y="45529"/>
                  </a:lnTo>
                  <a:lnTo>
                    <a:pt x="209994" y="44513"/>
                  </a:lnTo>
                  <a:lnTo>
                    <a:pt x="207479" y="45339"/>
                  </a:lnTo>
                  <a:lnTo>
                    <a:pt x="205701" y="49403"/>
                  </a:lnTo>
                  <a:lnTo>
                    <a:pt x="206730" y="51841"/>
                  </a:lnTo>
                  <a:lnTo>
                    <a:pt x="211035" y="53809"/>
                  </a:lnTo>
                  <a:lnTo>
                    <a:pt x="213563" y="52984"/>
                  </a:lnTo>
                  <a:lnTo>
                    <a:pt x="214528" y="50990"/>
                  </a:lnTo>
                  <a:lnTo>
                    <a:pt x="215493" y="48996"/>
                  </a:lnTo>
                  <a:close/>
                </a:path>
                <a:path w="379730" h="234950">
                  <a:moveTo>
                    <a:pt x="226885" y="54571"/>
                  </a:moveTo>
                  <a:lnTo>
                    <a:pt x="225894" y="51841"/>
                  </a:lnTo>
                  <a:lnTo>
                    <a:pt x="221094" y="49364"/>
                  </a:lnTo>
                  <a:lnTo>
                    <a:pt x="218287" y="50139"/>
                  </a:lnTo>
                  <a:lnTo>
                    <a:pt x="216141" y="54495"/>
                  </a:lnTo>
                  <a:lnTo>
                    <a:pt x="217144" y="57226"/>
                  </a:lnTo>
                  <a:lnTo>
                    <a:pt x="221742" y="59601"/>
                  </a:lnTo>
                  <a:lnTo>
                    <a:pt x="224548" y="58839"/>
                  </a:lnTo>
                  <a:lnTo>
                    <a:pt x="225717" y="56705"/>
                  </a:lnTo>
                  <a:lnTo>
                    <a:pt x="226885" y="54571"/>
                  </a:lnTo>
                  <a:close/>
                </a:path>
                <a:path w="379730" h="234950">
                  <a:moveTo>
                    <a:pt x="238010" y="60744"/>
                  </a:moveTo>
                  <a:lnTo>
                    <a:pt x="237083" y="57721"/>
                  </a:lnTo>
                  <a:lnTo>
                    <a:pt x="231990" y="54775"/>
                  </a:lnTo>
                  <a:lnTo>
                    <a:pt x="228892" y="55448"/>
                  </a:lnTo>
                  <a:lnTo>
                    <a:pt x="226352" y="60083"/>
                  </a:lnTo>
                  <a:lnTo>
                    <a:pt x="227279" y="63106"/>
                  </a:lnTo>
                  <a:lnTo>
                    <a:pt x="232143" y="65925"/>
                  </a:lnTo>
                  <a:lnTo>
                    <a:pt x="235242" y="65239"/>
                  </a:lnTo>
                  <a:lnTo>
                    <a:pt x="236626" y="62992"/>
                  </a:lnTo>
                  <a:lnTo>
                    <a:pt x="238010" y="60744"/>
                  </a:lnTo>
                  <a:close/>
                </a:path>
                <a:path w="379730" h="234950">
                  <a:moveTo>
                    <a:pt x="248818" y="67449"/>
                  </a:moveTo>
                  <a:lnTo>
                    <a:pt x="247954" y="64135"/>
                  </a:lnTo>
                  <a:lnTo>
                    <a:pt x="242620" y="60680"/>
                  </a:lnTo>
                  <a:lnTo>
                    <a:pt x="239242" y="61252"/>
                  </a:lnTo>
                  <a:lnTo>
                    <a:pt x="236258" y="66128"/>
                  </a:lnTo>
                  <a:lnTo>
                    <a:pt x="237109" y="69430"/>
                  </a:lnTo>
                  <a:lnTo>
                    <a:pt x="242201" y="72732"/>
                  </a:lnTo>
                  <a:lnTo>
                    <a:pt x="245579" y="72148"/>
                  </a:lnTo>
                  <a:lnTo>
                    <a:pt x="247192" y="69799"/>
                  </a:lnTo>
                  <a:lnTo>
                    <a:pt x="248818" y="67449"/>
                  </a:lnTo>
                  <a:close/>
                </a:path>
                <a:path w="379730" h="234950">
                  <a:moveTo>
                    <a:pt x="305041" y="113703"/>
                  </a:moveTo>
                  <a:lnTo>
                    <a:pt x="304292" y="111594"/>
                  </a:lnTo>
                  <a:lnTo>
                    <a:pt x="301269" y="108064"/>
                  </a:lnTo>
                  <a:lnTo>
                    <a:pt x="299275" y="107022"/>
                  </a:lnTo>
                  <a:lnTo>
                    <a:pt x="297281" y="106794"/>
                  </a:lnTo>
                  <a:lnTo>
                    <a:pt x="296443" y="106692"/>
                  </a:lnTo>
                  <a:lnTo>
                    <a:pt x="296456" y="106248"/>
                  </a:lnTo>
                  <a:lnTo>
                    <a:pt x="296443" y="104343"/>
                  </a:lnTo>
                  <a:lnTo>
                    <a:pt x="295656" y="102362"/>
                  </a:lnTo>
                  <a:lnTo>
                    <a:pt x="291134" y="97548"/>
                  </a:lnTo>
                  <a:lnTo>
                    <a:pt x="287528" y="97307"/>
                  </a:lnTo>
                  <a:lnTo>
                    <a:pt x="287439" y="95427"/>
                  </a:lnTo>
                  <a:lnTo>
                    <a:pt x="286613" y="93586"/>
                  </a:lnTo>
                  <a:lnTo>
                    <a:pt x="282117" y="89268"/>
                  </a:lnTo>
                  <a:lnTo>
                    <a:pt x="278231" y="89166"/>
                  </a:lnTo>
                  <a:lnTo>
                    <a:pt x="278003" y="86956"/>
                  </a:lnTo>
                  <a:lnTo>
                    <a:pt x="277152" y="85267"/>
                  </a:lnTo>
                  <a:lnTo>
                    <a:pt x="272732" y="81419"/>
                  </a:lnTo>
                  <a:lnTo>
                    <a:pt x="269214" y="81495"/>
                  </a:lnTo>
                  <a:lnTo>
                    <a:pt x="268770" y="78574"/>
                  </a:lnTo>
                  <a:lnTo>
                    <a:pt x="263004" y="74015"/>
                  </a:lnTo>
                  <a:lnTo>
                    <a:pt x="259194" y="74295"/>
                  </a:lnTo>
                  <a:lnTo>
                    <a:pt x="258521" y="71107"/>
                  </a:lnTo>
                  <a:lnTo>
                    <a:pt x="252958" y="67094"/>
                  </a:lnTo>
                  <a:lnTo>
                    <a:pt x="249301" y="67538"/>
                  </a:lnTo>
                  <a:lnTo>
                    <a:pt x="245859" y="72631"/>
                  </a:lnTo>
                  <a:lnTo>
                    <a:pt x="246595" y="76225"/>
                  </a:lnTo>
                  <a:lnTo>
                    <a:pt x="251879" y="80022"/>
                  </a:lnTo>
                  <a:lnTo>
                    <a:pt x="255143" y="79616"/>
                  </a:lnTo>
                  <a:lnTo>
                    <a:pt x="255752" y="83451"/>
                  </a:lnTo>
                  <a:lnTo>
                    <a:pt x="261200" y="87757"/>
                  </a:lnTo>
                  <a:lnTo>
                    <a:pt x="264160" y="87553"/>
                  </a:lnTo>
                  <a:lnTo>
                    <a:pt x="264541" y="91084"/>
                  </a:lnTo>
                  <a:lnTo>
                    <a:pt x="268719" y="94729"/>
                  </a:lnTo>
                  <a:lnTo>
                    <a:pt x="270446" y="95313"/>
                  </a:lnTo>
                  <a:lnTo>
                    <a:pt x="272732" y="95262"/>
                  </a:lnTo>
                  <a:lnTo>
                    <a:pt x="272948" y="99123"/>
                  </a:lnTo>
                  <a:lnTo>
                    <a:pt x="277190" y="103187"/>
                  </a:lnTo>
                  <a:lnTo>
                    <a:pt x="278993" y="103886"/>
                  </a:lnTo>
                  <a:lnTo>
                    <a:pt x="280911" y="103949"/>
                  </a:lnTo>
                  <a:lnTo>
                    <a:pt x="280962" y="107492"/>
                  </a:lnTo>
                  <a:lnTo>
                    <a:pt x="285216" y="112014"/>
                  </a:lnTo>
                  <a:lnTo>
                    <a:pt x="287083" y="112826"/>
                  </a:lnTo>
                  <a:lnTo>
                    <a:pt x="289407" y="113042"/>
                  </a:lnTo>
                  <a:lnTo>
                    <a:pt x="289306" y="115849"/>
                  </a:lnTo>
                  <a:lnTo>
                    <a:pt x="289953" y="117906"/>
                  </a:lnTo>
                  <a:lnTo>
                    <a:pt x="292785" y="121221"/>
                  </a:lnTo>
                  <a:lnTo>
                    <a:pt x="294741" y="122161"/>
                  </a:lnTo>
                  <a:lnTo>
                    <a:pt x="298640" y="122720"/>
                  </a:lnTo>
                  <a:lnTo>
                    <a:pt x="300672" y="122262"/>
                  </a:lnTo>
                  <a:lnTo>
                    <a:pt x="302285" y="120967"/>
                  </a:lnTo>
                  <a:lnTo>
                    <a:pt x="303898" y="119672"/>
                  </a:lnTo>
                  <a:lnTo>
                    <a:pt x="304800" y="117779"/>
                  </a:lnTo>
                  <a:lnTo>
                    <a:pt x="305041" y="113703"/>
                  </a:lnTo>
                  <a:close/>
                </a:path>
                <a:path w="379730" h="234950">
                  <a:moveTo>
                    <a:pt x="315645" y="61277"/>
                  </a:moveTo>
                  <a:lnTo>
                    <a:pt x="315290" y="56959"/>
                  </a:lnTo>
                  <a:lnTo>
                    <a:pt x="309333" y="51473"/>
                  </a:lnTo>
                  <a:lnTo>
                    <a:pt x="304977" y="51460"/>
                  </a:lnTo>
                  <a:lnTo>
                    <a:pt x="304469" y="52044"/>
                  </a:lnTo>
                  <a:lnTo>
                    <a:pt x="304749" y="51104"/>
                  </a:lnTo>
                  <a:lnTo>
                    <a:pt x="304266" y="47383"/>
                  </a:lnTo>
                  <a:lnTo>
                    <a:pt x="303276" y="45529"/>
                  </a:lnTo>
                  <a:lnTo>
                    <a:pt x="298284" y="41363"/>
                  </a:lnTo>
                  <a:lnTo>
                    <a:pt x="294030" y="41567"/>
                  </a:lnTo>
                  <a:lnTo>
                    <a:pt x="293408" y="37896"/>
                  </a:lnTo>
                  <a:lnTo>
                    <a:pt x="292252" y="35979"/>
                  </a:lnTo>
                  <a:lnTo>
                    <a:pt x="286727" y="31800"/>
                  </a:lnTo>
                  <a:lnTo>
                    <a:pt x="282816" y="32181"/>
                  </a:lnTo>
                  <a:lnTo>
                    <a:pt x="282587" y="31013"/>
                  </a:lnTo>
                  <a:lnTo>
                    <a:pt x="282105" y="28943"/>
                  </a:lnTo>
                  <a:lnTo>
                    <a:pt x="280784" y="26962"/>
                  </a:lnTo>
                  <a:lnTo>
                    <a:pt x="274701" y="22809"/>
                  </a:lnTo>
                  <a:lnTo>
                    <a:pt x="271119" y="23317"/>
                  </a:lnTo>
                  <a:lnTo>
                    <a:pt x="270383" y="20497"/>
                  </a:lnTo>
                  <a:lnTo>
                    <a:pt x="268871" y="18491"/>
                  </a:lnTo>
                  <a:lnTo>
                    <a:pt x="262216" y="14401"/>
                  </a:lnTo>
                  <a:lnTo>
                    <a:pt x="258978" y="15011"/>
                  </a:lnTo>
                  <a:lnTo>
                    <a:pt x="258241" y="12611"/>
                  </a:lnTo>
                  <a:lnTo>
                    <a:pt x="256540" y="10591"/>
                  </a:lnTo>
                  <a:lnTo>
                    <a:pt x="251752" y="7937"/>
                  </a:lnTo>
                  <a:lnTo>
                    <a:pt x="249097" y="7607"/>
                  </a:lnTo>
                  <a:lnTo>
                    <a:pt x="246773" y="8166"/>
                  </a:lnTo>
                  <a:lnTo>
                    <a:pt x="245757" y="5295"/>
                  </a:lnTo>
                  <a:lnTo>
                    <a:pt x="243852" y="3263"/>
                  </a:lnTo>
                  <a:lnTo>
                    <a:pt x="238671" y="711"/>
                  </a:lnTo>
                  <a:lnTo>
                    <a:pt x="235877" y="495"/>
                  </a:lnTo>
                  <a:lnTo>
                    <a:pt x="231089" y="1917"/>
                  </a:lnTo>
                  <a:lnTo>
                    <a:pt x="229057" y="3644"/>
                  </a:lnTo>
                  <a:lnTo>
                    <a:pt x="228003" y="5969"/>
                  </a:lnTo>
                  <a:lnTo>
                    <a:pt x="226936" y="8331"/>
                  </a:lnTo>
                  <a:lnTo>
                    <a:pt x="227037" y="10845"/>
                  </a:lnTo>
                  <a:lnTo>
                    <a:pt x="228828" y="15481"/>
                  </a:lnTo>
                  <a:lnTo>
                    <a:pt x="230581" y="17500"/>
                  </a:lnTo>
                  <a:lnTo>
                    <a:pt x="235432" y="19900"/>
                  </a:lnTo>
                  <a:lnTo>
                    <a:pt x="238137" y="19989"/>
                  </a:lnTo>
                  <a:lnTo>
                    <a:pt x="240969" y="19240"/>
                  </a:lnTo>
                  <a:lnTo>
                    <a:pt x="241719" y="21501"/>
                  </a:lnTo>
                  <a:lnTo>
                    <a:pt x="243293" y="23507"/>
                  </a:lnTo>
                  <a:lnTo>
                    <a:pt x="247802" y="26009"/>
                  </a:lnTo>
                  <a:lnTo>
                    <a:pt x="250355" y="26225"/>
                  </a:lnTo>
                  <a:lnTo>
                    <a:pt x="252780" y="25704"/>
                  </a:lnTo>
                  <a:lnTo>
                    <a:pt x="253657" y="28854"/>
                  </a:lnTo>
                  <a:lnTo>
                    <a:pt x="259892" y="32702"/>
                  </a:lnTo>
                  <a:lnTo>
                    <a:pt x="262293" y="33045"/>
                  </a:lnTo>
                  <a:lnTo>
                    <a:pt x="265137" y="32550"/>
                  </a:lnTo>
                  <a:lnTo>
                    <a:pt x="265938" y="36068"/>
                  </a:lnTo>
                  <a:lnTo>
                    <a:pt x="271678" y="39979"/>
                  </a:lnTo>
                  <a:lnTo>
                    <a:pt x="273913" y="40436"/>
                  </a:lnTo>
                  <a:lnTo>
                    <a:pt x="276021" y="40132"/>
                  </a:lnTo>
                  <a:lnTo>
                    <a:pt x="277164" y="40005"/>
                  </a:lnTo>
                  <a:lnTo>
                    <a:pt x="277863" y="43865"/>
                  </a:lnTo>
                  <a:lnTo>
                    <a:pt x="283083" y="47828"/>
                  </a:lnTo>
                  <a:lnTo>
                    <a:pt x="285178" y="48348"/>
                  </a:lnTo>
                  <a:lnTo>
                    <a:pt x="287185" y="48158"/>
                  </a:lnTo>
                  <a:lnTo>
                    <a:pt x="288848" y="48031"/>
                  </a:lnTo>
                  <a:lnTo>
                    <a:pt x="289407" y="52273"/>
                  </a:lnTo>
                  <a:lnTo>
                    <a:pt x="294144" y="56222"/>
                  </a:lnTo>
                  <a:lnTo>
                    <a:pt x="296087" y="56819"/>
                  </a:lnTo>
                  <a:lnTo>
                    <a:pt x="299847" y="56642"/>
                  </a:lnTo>
                  <a:lnTo>
                    <a:pt x="300761" y="56286"/>
                  </a:lnTo>
                  <a:lnTo>
                    <a:pt x="300202" y="56921"/>
                  </a:lnTo>
                  <a:lnTo>
                    <a:pt x="300545" y="61252"/>
                  </a:lnTo>
                  <a:lnTo>
                    <a:pt x="306197" y="66459"/>
                  </a:lnTo>
                  <a:lnTo>
                    <a:pt x="310553" y="66459"/>
                  </a:lnTo>
                  <a:lnTo>
                    <a:pt x="315645" y="61277"/>
                  </a:lnTo>
                  <a:close/>
                </a:path>
                <a:path w="379730" h="234950">
                  <a:moveTo>
                    <a:pt x="339255" y="123748"/>
                  </a:moveTo>
                  <a:lnTo>
                    <a:pt x="335051" y="117602"/>
                  </a:lnTo>
                  <a:lnTo>
                    <a:pt x="331152" y="116687"/>
                  </a:lnTo>
                  <a:lnTo>
                    <a:pt x="330568" y="117106"/>
                  </a:lnTo>
                  <a:lnTo>
                    <a:pt x="331012" y="116332"/>
                  </a:lnTo>
                  <a:lnTo>
                    <a:pt x="331343" y="112890"/>
                  </a:lnTo>
                  <a:lnTo>
                    <a:pt x="330847" y="111023"/>
                  </a:lnTo>
                  <a:lnTo>
                    <a:pt x="327240" y="106260"/>
                  </a:lnTo>
                  <a:lnTo>
                    <a:pt x="323380" y="105562"/>
                  </a:lnTo>
                  <a:lnTo>
                    <a:pt x="323583" y="102146"/>
                  </a:lnTo>
                  <a:lnTo>
                    <a:pt x="322948" y="100190"/>
                  </a:lnTo>
                  <a:lnTo>
                    <a:pt x="318846" y="95300"/>
                  </a:lnTo>
                  <a:lnTo>
                    <a:pt x="315264" y="94830"/>
                  </a:lnTo>
                  <a:lnTo>
                    <a:pt x="315302" y="93726"/>
                  </a:lnTo>
                  <a:lnTo>
                    <a:pt x="315302" y="91782"/>
                  </a:lnTo>
                  <a:lnTo>
                    <a:pt x="314528" y="89725"/>
                  </a:lnTo>
                  <a:lnTo>
                    <a:pt x="309930" y="84747"/>
                  </a:lnTo>
                  <a:lnTo>
                    <a:pt x="306603" y="84467"/>
                  </a:lnTo>
                  <a:lnTo>
                    <a:pt x="306539" y="81775"/>
                  </a:lnTo>
                  <a:lnTo>
                    <a:pt x="305600" y="79667"/>
                  </a:lnTo>
                  <a:lnTo>
                    <a:pt x="300482" y="74612"/>
                  </a:lnTo>
                  <a:lnTo>
                    <a:pt x="297472" y="74510"/>
                  </a:lnTo>
                  <a:lnTo>
                    <a:pt x="297307" y="72199"/>
                  </a:lnTo>
                  <a:lnTo>
                    <a:pt x="296189" y="70027"/>
                  </a:lnTo>
                  <a:lnTo>
                    <a:pt x="292442" y="66649"/>
                  </a:lnTo>
                  <a:lnTo>
                    <a:pt x="290144" y="65811"/>
                  </a:lnTo>
                  <a:lnTo>
                    <a:pt x="287921" y="65836"/>
                  </a:lnTo>
                  <a:lnTo>
                    <a:pt x="287604" y="63042"/>
                  </a:lnTo>
                  <a:lnTo>
                    <a:pt x="286321" y="60845"/>
                  </a:lnTo>
                  <a:lnTo>
                    <a:pt x="282206" y="57480"/>
                  </a:lnTo>
                  <a:lnTo>
                    <a:pt x="279742" y="56705"/>
                  </a:lnTo>
                  <a:lnTo>
                    <a:pt x="276974" y="56883"/>
                  </a:lnTo>
                  <a:lnTo>
                    <a:pt x="276606" y="54686"/>
                  </a:lnTo>
                  <a:lnTo>
                    <a:pt x="275297" y="52628"/>
                  </a:lnTo>
                  <a:lnTo>
                    <a:pt x="271233" y="49631"/>
                  </a:lnTo>
                  <a:lnTo>
                    <a:pt x="268871" y="49009"/>
                  </a:lnTo>
                  <a:lnTo>
                    <a:pt x="265785" y="49339"/>
                  </a:lnTo>
                  <a:lnTo>
                    <a:pt x="265696" y="48882"/>
                  </a:lnTo>
                  <a:lnTo>
                    <a:pt x="265214" y="46863"/>
                  </a:lnTo>
                  <a:lnTo>
                    <a:pt x="263906" y="44958"/>
                  </a:lnTo>
                  <a:lnTo>
                    <a:pt x="257924" y="40970"/>
                  </a:lnTo>
                  <a:lnTo>
                    <a:pt x="254050" y="41592"/>
                  </a:lnTo>
                  <a:lnTo>
                    <a:pt x="253479" y="39624"/>
                  </a:lnTo>
                  <a:lnTo>
                    <a:pt x="252158" y="37871"/>
                  </a:lnTo>
                  <a:lnTo>
                    <a:pt x="246341" y="34404"/>
                  </a:lnTo>
                  <a:lnTo>
                    <a:pt x="242227" y="35242"/>
                  </a:lnTo>
                  <a:lnTo>
                    <a:pt x="241439" y="32969"/>
                  </a:lnTo>
                  <a:lnTo>
                    <a:pt x="240118" y="31381"/>
                  </a:lnTo>
                  <a:lnTo>
                    <a:pt x="234492" y="28384"/>
                  </a:lnTo>
                  <a:lnTo>
                    <a:pt x="230784" y="29324"/>
                  </a:lnTo>
                  <a:lnTo>
                    <a:pt x="229590" y="26339"/>
                  </a:lnTo>
                  <a:lnTo>
                    <a:pt x="222377" y="22923"/>
                  </a:lnTo>
                  <a:lnTo>
                    <a:pt x="218414" y="24142"/>
                  </a:lnTo>
                  <a:lnTo>
                    <a:pt x="216928" y="20942"/>
                  </a:lnTo>
                  <a:lnTo>
                    <a:pt x="210058" y="18059"/>
                  </a:lnTo>
                  <a:lnTo>
                    <a:pt x="206298" y="19418"/>
                  </a:lnTo>
                  <a:lnTo>
                    <a:pt x="203885" y="25654"/>
                  </a:lnTo>
                  <a:lnTo>
                    <a:pt x="205549" y="29286"/>
                  </a:lnTo>
                  <a:lnTo>
                    <a:pt x="212064" y="32016"/>
                  </a:lnTo>
                  <a:lnTo>
                    <a:pt x="215417" y="30784"/>
                  </a:lnTo>
                  <a:lnTo>
                    <a:pt x="217004" y="34683"/>
                  </a:lnTo>
                  <a:lnTo>
                    <a:pt x="223824" y="37922"/>
                  </a:lnTo>
                  <a:lnTo>
                    <a:pt x="226910" y="36969"/>
                  </a:lnTo>
                  <a:lnTo>
                    <a:pt x="228180" y="40627"/>
                  </a:lnTo>
                  <a:lnTo>
                    <a:pt x="233502" y="43459"/>
                  </a:lnTo>
                  <a:lnTo>
                    <a:pt x="235483" y="43649"/>
                  </a:lnTo>
                  <a:lnTo>
                    <a:pt x="237871" y="43040"/>
                  </a:lnTo>
                  <a:lnTo>
                    <a:pt x="239039" y="47066"/>
                  </a:lnTo>
                  <a:lnTo>
                    <a:pt x="244525" y="50342"/>
                  </a:lnTo>
                  <a:lnTo>
                    <a:pt x="246608" y="50634"/>
                  </a:lnTo>
                  <a:lnTo>
                    <a:pt x="248653" y="50228"/>
                  </a:lnTo>
                  <a:lnTo>
                    <a:pt x="249580" y="54000"/>
                  </a:lnTo>
                  <a:lnTo>
                    <a:pt x="255193" y="57734"/>
                  </a:lnTo>
                  <a:lnTo>
                    <a:pt x="257378" y="58140"/>
                  </a:lnTo>
                  <a:lnTo>
                    <a:pt x="259422" y="57823"/>
                  </a:lnTo>
                  <a:lnTo>
                    <a:pt x="259880" y="57772"/>
                  </a:lnTo>
                  <a:lnTo>
                    <a:pt x="260464" y="60807"/>
                  </a:lnTo>
                  <a:lnTo>
                    <a:pt x="261658" y="62814"/>
                  </a:lnTo>
                  <a:lnTo>
                    <a:pt x="265468" y="65633"/>
                  </a:lnTo>
                  <a:lnTo>
                    <a:pt x="267766" y="66154"/>
                  </a:lnTo>
                  <a:lnTo>
                    <a:pt x="269925" y="65976"/>
                  </a:lnTo>
                  <a:lnTo>
                    <a:pt x="270332" y="68681"/>
                  </a:lnTo>
                  <a:lnTo>
                    <a:pt x="271475" y="70853"/>
                  </a:lnTo>
                  <a:lnTo>
                    <a:pt x="275336" y="74015"/>
                  </a:lnTo>
                  <a:lnTo>
                    <a:pt x="277736" y="74650"/>
                  </a:lnTo>
                  <a:lnTo>
                    <a:pt x="280428" y="74561"/>
                  </a:lnTo>
                  <a:lnTo>
                    <a:pt x="280644" y="76746"/>
                  </a:lnTo>
                  <a:lnTo>
                    <a:pt x="281635" y="78867"/>
                  </a:lnTo>
                  <a:lnTo>
                    <a:pt x="283413" y="80441"/>
                  </a:lnTo>
                  <a:lnTo>
                    <a:pt x="285165" y="82042"/>
                  </a:lnTo>
                  <a:lnTo>
                    <a:pt x="287413" y="82765"/>
                  </a:lnTo>
                  <a:lnTo>
                    <a:pt x="289674" y="82804"/>
                  </a:lnTo>
                  <a:lnTo>
                    <a:pt x="289814" y="85801"/>
                  </a:lnTo>
                  <a:lnTo>
                    <a:pt x="294614" y="90538"/>
                  </a:lnTo>
                  <a:lnTo>
                    <a:pt x="296697" y="91351"/>
                  </a:lnTo>
                  <a:lnTo>
                    <a:pt x="298742" y="91440"/>
                  </a:lnTo>
                  <a:lnTo>
                    <a:pt x="299339" y="91478"/>
                  </a:lnTo>
                  <a:lnTo>
                    <a:pt x="299326" y="94818"/>
                  </a:lnTo>
                  <a:lnTo>
                    <a:pt x="303657" y="99504"/>
                  </a:lnTo>
                  <a:lnTo>
                    <a:pt x="305574" y="100380"/>
                  </a:lnTo>
                  <a:lnTo>
                    <a:pt x="307530" y="100545"/>
                  </a:lnTo>
                  <a:lnTo>
                    <a:pt x="308584" y="100660"/>
                  </a:lnTo>
                  <a:lnTo>
                    <a:pt x="308406" y="104279"/>
                  </a:lnTo>
                  <a:lnTo>
                    <a:pt x="312280" y="108902"/>
                  </a:lnTo>
                  <a:lnTo>
                    <a:pt x="314045" y="109816"/>
                  </a:lnTo>
                  <a:lnTo>
                    <a:pt x="317398" y="110286"/>
                  </a:lnTo>
                  <a:lnTo>
                    <a:pt x="317030" y="114198"/>
                  </a:lnTo>
                  <a:lnTo>
                    <a:pt x="320446" y="118719"/>
                  </a:lnTo>
                  <a:lnTo>
                    <a:pt x="322059" y="119659"/>
                  </a:lnTo>
                  <a:lnTo>
                    <a:pt x="325475" y="120281"/>
                  </a:lnTo>
                  <a:lnTo>
                    <a:pt x="326364" y="120142"/>
                  </a:lnTo>
                  <a:lnTo>
                    <a:pt x="325742" y="120599"/>
                  </a:lnTo>
                  <a:lnTo>
                    <a:pt x="325158" y="124548"/>
                  </a:lnTo>
                  <a:lnTo>
                    <a:pt x="329145" y="130378"/>
                  </a:lnTo>
                  <a:lnTo>
                    <a:pt x="333057" y="131292"/>
                  </a:lnTo>
                  <a:lnTo>
                    <a:pt x="338683" y="127698"/>
                  </a:lnTo>
                  <a:lnTo>
                    <a:pt x="339255" y="123748"/>
                  </a:lnTo>
                  <a:close/>
                </a:path>
                <a:path w="379730" h="234950">
                  <a:moveTo>
                    <a:pt x="345897" y="135204"/>
                  </a:moveTo>
                  <a:lnTo>
                    <a:pt x="342290" y="129311"/>
                  </a:lnTo>
                  <a:lnTo>
                    <a:pt x="338696" y="128282"/>
                  </a:lnTo>
                  <a:lnTo>
                    <a:pt x="336092" y="129971"/>
                  </a:lnTo>
                  <a:lnTo>
                    <a:pt x="333489" y="131660"/>
                  </a:lnTo>
                  <a:lnTo>
                    <a:pt x="332765" y="135305"/>
                  </a:lnTo>
                  <a:lnTo>
                    <a:pt x="336207" y="140919"/>
                  </a:lnTo>
                  <a:lnTo>
                    <a:pt x="339801" y="141935"/>
                  </a:lnTo>
                  <a:lnTo>
                    <a:pt x="345186" y="138849"/>
                  </a:lnTo>
                  <a:lnTo>
                    <a:pt x="345897" y="135204"/>
                  </a:lnTo>
                  <a:close/>
                </a:path>
                <a:path w="379730" h="234950">
                  <a:moveTo>
                    <a:pt x="346913" y="188595"/>
                  </a:moveTo>
                  <a:lnTo>
                    <a:pt x="344424" y="182206"/>
                  </a:lnTo>
                  <a:lnTo>
                    <a:pt x="341109" y="180581"/>
                  </a:lnTo>
                  <a:lnTo>
                    <a:pt x="340499" y="180848"/>
                  </a:lnTo>
                  <a:lnTo>
                    <a:pt x="341058" y="180225"/>
                  </a:lnTo>
                  <a:lnTo>
                    <a:pt x="342074" y="177215"/>
                  </a:lnTo>
                  <a:lnTo>
                    <a:pt x="341998" y="175437"/>
                  </a:lnTo>
                  <a:lnTo>
                    <a:pt x="339750" y="170421"/>
                  </a:lnTo>
                  <a:lnTo>
                    <a:pt x="336130" y="168859"/>
                  </a:lnTo>
                  <a:lnTo>
                    <a:pt x="333171" y="170281"/>
                  </a:lnTo>
                  <a:lnTo>
                    <a:pt x="330212" y="171704"/>
                  </a:lnTo>
                  <a:lnTo>
                    <a:pt x="336105" y="182689"/>
                  </a:lnTo>
                  <a:lnTo>
                    <a:pt x="335445" y="182968"/>
                  </a:lnTo>
                  <a:lnTo>
                    <a:pt x="334111" y="186385"/>
                  </a:lnTo>
                  <a:lnTo>
                    <a:pt x="336473" y="192443"/>
                  </a:lnTo>
                  <a:lnTo>
                    <a:pt x="339788" y="194068"/>
                  </a:lnTo>
                  <a:lnTo>
                    <a:pt x="345579" y="192011"/>
                  </a:lnTo>
                  <a:lnTo>
                    <a:pt x="346913" y="188595"/>
                  </a:lnTo>
                  <a:close/>
                </a:path>
                <a:path w="379730" h="234950">
                  <a:moveTo>
                    <a:pt x="350494" y="200228"/>
                  </a:moveTo>
                  <a:lnTo>
                    <a:pt x="348475" y="194195"/>
                  </a:lnTo>
                  <a:lnTo>
                    <a:pt x="345478" y="192532"/>
                  </a:lnTo>
                  <a:lnTo>
                    <a:pt x="342785" y="193509"/>
                  </a:lnTo>
                  <a:lnTo>
                    <a:pt x="340093" y="194487"/>
                  </a:lnTo>
                  <a:lnTo>
                    <a:pt x="338696" y="197599"/>
                  </a:lnTo>
                  <a:lnTo>
                    <a:pt x="340626" y="203352"/>
                  </a:lnTo>
                  <a:lnTo>
                    <a:pt x="343636" y="205003"/>
                  </a:lnTo>
                  <a:lnTo>
                    <a:pt x="349110" y="203352"/>
                  </a:lnTo>
                  <a:lnTo>
                    <a:pt x="350494" y="200228"/>
                  </a:lnTo>
                  <a:close/>
                </a:path>
                <a:path w="379730" h="234950">
                  <a:moveTo>
                    <a:pt x="352005" y="146951"/>
                  </a:moveTo>
                  <a:lnTo>
                    <a:pt x="348932" y="141338"/>
                  </a:lnTo>
                  <a:lnTo>
                    <a:pt x="345668" y="140233"/>
                  </a:lnTo>
                  <a:lnTo>
                    <a:pt x="343179" y="141668"/>
                  </a:lnTo>
                  <a:lnTo>
                    <a:pt x="340690" y="143103"/>
                  </a:lnTo>
                  <a:lnTo>
                    <a:pt x="339864" y="146443"/>
                  </a:lnTo>
                  <a:lnTo>
                    <a:pt x="342785" y="151803"/>
                  </a:lnTo>
                  <a:lnTo>
                    <a:pt x="346062" y="152908"/>
                  </a:lnTo>
                  <a:lnTo>
                    <a:pt x="351167" y="150279"/>
                  </a:lnTo>
                  <a:lnTo>
                    <a:pt x="352005" y="146951"/>
                  </a:lnTo>
                  <a:close/>
                </a:path>
                <a:path w="379730" h="234950">
                  <a:moveTo>
                    <a:pt x="353529" y="212013"/>
                  </a:moveTo>
                  <a:lnTo>
                    <a:pt x="351929" y="206362"/>
                  </a:lnTo>
                  <a:lnTo>
                    <a:pt x="349237" y="204685"/>
                  </a:lnTo>
                  <a:lnTo>
                    <a:pt x="346710" y="205460"/>
                  </a:lnTo>
                  <a:lnTo>
                    <a:pt x="344182" y="206235"/>
                  </a:lnTo>
                  <a:lnTo>
                    <a:pt x="342747" y="209054"/>
                  </a:lnTo>
                  <a:lnTo>
                    <a:pt x="344271" y="214464"/>
                  </a:lnTo>
                  <a:lnTo>
                    <a:pt x="346964" y="216128"/>
                  </a:lnTo>
                  <a:lnTo>
                    <a:pt x="352094" y="214833"/>
                  </a:lnTo>
                  <a:lnTo>
                    <a:pt x="353529" y="212013"/>
                  </a:lnTo>
                  <a:close/>
                </a:path>
                <a:path w="379730" h="234950">
                  <a:moveTo>
                    <a:pt x="355993" y="223913"/>
                  </a:moveTo>
                  <a:lnTo>
                    <a:pt x="354787" y="218655"/>
                  </a:lnTo>
                  <a:lnTo>
                    <a:pt x="352399" y="217004"/>
                  </a:lnTo>
                  <a:lnTo>
                    <a:pt x="350037" y="217589"/>
                  </a:lnTo>
                  <a:lnTo>
                    <a:pt x="347687" y="218173"/>
                  </a:lnTo>
                  <a:lnTo>
                    <a:pt x="346240" y="220700"/>
                  </a:lnTo>
                  <a:lnTo>
                    <a:pt x="347383" y="225742"/>
                  </a:lnTo>
                  <a:lnTo>
                    <a:pt x="349783" y="227393"/>
                  </a:lnTo>
                  <a:lnTo>
                    <a:pt x="354545" y="226428"/>
                  </a:lnTo>
                  <a:lnTo>
                    <a:pt x="355993" y="223913"/>
                  </a:lnTo>
                  <a:close/>
                </a:path>
                <a:path w="379730" h="234950">
                  <a:moveTo>
                    <a:pt x="357505" y="158940"/>
                  </a:moveTo>
                  <a:lnTo>
                    <a:pt x="354952" y="153670"/>
                  </a:lnTo>
                  <a:lnTo>
                    <a:pt x="352005" y="152501"/>
                  </a:lnTo>
                  <a:lnTo>
                    <a:pt x="349656" y="153708"/>
                  </a:lnTo>
                  <a:lnTo>
                    <a:pt x="347306" y="154914"/>
                  </a:lnTo>
                  <a:lnTo>
                    <a:pt x="346392" y="157937"/>
                  </a:lnTo>
                  <a:lnTo>
                    <a:pt x="348843" y="162991"/>
                  </a:lnTo>
                  <a:lnTo>
                    <a:pt x="351790" y="164160"/>
                  </a:lnTo>
                  <a:lnTo>
                    <a:pt x="356590" y="161963"/>
                  </a:lnTo>
                  <a:lnTo>
                    <a:pt x="357505" y="158940"/>
                  </a:lnTo>
                  <a:close/>
                </a:path>
                <a:path w="379730" h="234950">
                  <a:moveTo>
                    <a:pt x="357606" y="234391"/>
                  </a:moveTo>
                  <a:lnTo>
                    <a:pt x="357022" y="231051"/>
                  </a:lnTo>
                  <a:lnTo>
                    <a:pt x="354914" y="229438"/>
                  </a:lnTo>
                  <a:lnTo>
                    <a:pt x="350570" y="230301"/>
                  </a:lnTo>
                  <a:lnTo>
                    <a:pt x="349135" y="232537"/>
                  </a:lnTo>
                  <a:lnTo>
                    <a:pt x="349465" y="234391"/>
                  </a:lnTo>
                  <a:lnTo>
                    <a:pt x="357606" y="234391"/>
                  </a:lnTo>
                  <a:close/>
                </a:path>
                <a:path w="379730" h="234950">
                  <a:moveTo>
                    <a:pt x="362432" y="171170"/>
                  </a:moveTo>
                  <a:lnTo>
                    <a:pt x="360349" y="166255"/>
                  </a:lnTo>
                  <a:lnTo>
                    <a:pt x="357720" y="165061"/>
                  </a:lnTo>
                  <a:lnTo>
                    <a:pt x="355523" y="166052"/>
                  </a:lnTo>
                  <a:lnTo>
                    <a:pt x="353326" y="167043"/>
                  </a:lnTo>
                  <a:lnTo>
                    <a:pt x="352361" y="169760"/>
                  </a:lnTo>
                  <a:lnTo>
                    <a:pt x="354368" y="174485"/>
                  </a:lnTo>
                  <a:lnTo>
                    <a:pt x="356997" y="175679"/>
                  </a:lnTo>
                  <a:lnTo>
                    <a:pt x="361467" y="173888"/>
                  </a:lnTo>
                  <a:lnTo>
                    <a:pt x="362432" y="171170"/>
                  </a:lnTo>
                  <a:close/>
                </a:path>
                <a:path w="379730" h="234950">
                  <a:moveTo>
                    <a:pt x="366763" y="183591"/>
                  </a:moveTo>
                  <a:lnTo>
                    <a:pt x="365112" y="179082"/>
                  </a:lnTo>
                  <a:lnTo>
                    <a:pt x="362800" y="177888"/>
                  </a:lnTo>
                  <a:lnTo>
                    <a:pt x="360768" y="178676"/>
                  </a:lnTo>
                  <a:lnTo>
                    <a:pt x="358736" y="179463"/>
                  </a:lnTo>
                  <a:lnTo>
                    <a:pt x="357746" y="181876"/>
                  </a:lnTo>
                  <a:lnTo>
                    <a:pt x="359346" y="186245"/>
                  </a:lnTo>
                  <a:lnTo>
                    <a:pt x="361657" y="187439"/>
                  </a:lnTo>
                  <a:lnTo>
                    <a:pt x="365772" y="186004"/>
                  </a:lnTo>
                  <a:lnTo>
                    <a:pt x="366763" y="183591"/>
                  </a:lnTo>
                  <a:close/>
                </a:path>
                <a:path w="379730" h="234950">
                  <a:moveTo>
                    <a:pt x="379730" y="234391"/>
                  </a:moveTo>
                  <a:lnTo>
                    <a:pt x="379272" y="231317"/>
                  </a:lnTo>
                  <a:lnTo>
                    <a:pt x="377240" y="229704"/>
                  </a:lnTo>
                  <a:lnTo>
                    <a:pt x="372960" y="230466"/>
                  </a:lnTo>
                  <a:lnTo>
                    <a:pt x="371500" y="232651"/>
                  </a:lnTo>
                  <a:lnTo>
                    <a:pt x="371767" y="234391"/>
                  </a:lnTo>
                  <a:lnTo>
                    <a:pt x="379730" y="2343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6515188"/>
              <a:ext cx="434975" cy="321310"/>
            </a:xfrm>
            <a:custGeom>
              <a:avLst/>
              <a:gdLst/>
              <a:ahLst/>
              <a:cxnLst/>
              <a:rect l="l" t="t" r="r" b="b"/>
              <a:pathLst>
                <a:path w="434975" h="321309">
                  <a:moveTo>
                    <a:pt x="4406" y="84797"/>
                  </a:moveTo>
                  <a:lnTo>
                    <a:pt x="3441" y="82092"/>
                  </a:lnTo>
                  <a:lnTo>
                    <a:pt x="2400" y="81076"/>
                  </a:lnTo>
                  <a:lnTo>
                    <a:pt x="1092" y="80518"/>
                  </a:lnTo>
                  <a:lnTo>
                    <a:pt x="0" y="80086"/>
                  </a:lnTo>
                  <a:lnTo>
                    <a:pt x="0" y="90487"/>
                  </a:lnTo>
                  <a:lnTo>
                    <a:pt x="1917" y="89738"/>
                  </a:lnTo>
                  <a:lnTo>
                    <a:pt x="2997" y="88684"/>
                  </a:lnTo>
                  <a:lnTo>
                    <a:pt x="3619" y="87426"/>
                  </a:lnTo>
                  <a:lnTo>
                    <a:pt x="4254" y="86220"/>
                  </a:lnTo>
                  <a:lnTo>
                    <a:pt x="4406" y="84797"/>
                  </a:lnTo>
                  <a:close/>
                </a:path>
                <a:path w="434975" h="321309">
                  <a:moveTo>
                    <a:pt x="14490" y="54825"/>
                  </a:moveTo>
                  <a:lnTo>
                    <a:pt x="13779" y="52349"/>
                  </a:lnTo>
                  <a:lnTo>
                    <a:pt x="13068" y="49872"/>
                  </a:lnTo>
                  <a:lnTo>
                    <a:pt x="10287" y="48552"/>
                  </a:lnTo>
                  <a:lnTo>
                    <a:pt x="4864" y="50253"/>
                  </a:lnTo>
                  <a:lnTo>
                    <a:pt x="3314" y="52920"/>
                  </a:lnTo>
                  <a:lnTo>
                    <a:pt x="4914" y="57810"/>
                  </a:lnTo>
                  <a:lnTo>
                    <a:pt x="7696" y="59118"/>
                  </a:lnTo>
                  <a:lnTo>
                    <a:pt x="12941" y="57492"/>
                  </a:lnTo>
                  <a:lnTo>
                    <a:pt x="14490" y="54825"/>
                  </a:lnTo>
                  <a:close/>
                </a:path>
                <a:path w="434975" h="321309">
                  <a:moveTo>
                    <a:pt x="17818" y="81495"/>
                  </a:moveTo>
                  <a:lnTo>
                    <a:pt x="16281" y="76492"/>
                  </a:lnTo>
                  <a:lnTo>
                    <a:pt x="13449" y="75234"/>
                  </a:lnTo>
                  <a:lnTo>
                    <a:pt x="7950" y="77076"/>
                  </a:lnTo>
                  <a:lnTo>
                    <a:pt x="6426" y="79832"/>
                  </a:lnTo>
                  <a:lnTo>
                    <a:pt x="7289" y="82308"/>
                  </a:lnTo>
                  <a:lnTo>
                    <a:pt x="8153" y="84785"/>
                  </a:lnTo>
                  <a:lnTo>
                    <a:pt x="10998" y="86067"/>
                  </a:lnTo>
                  <a:lnTo>
                    <a:pt x="16294" y="84277"/>
                  </a:lnTo>
                  <a:lnTo>
                    <a:pt x="17818" y="81495"/>
                  </a:lnTo>
                  <a:close/>
                </a:path>
                <a:path w="434975" h="321309">
                  <a:moveTo>
                    <a:pt x="30035" y="50990"/>
                  </a:moveTo>
                  <a:lnTo>
                    <a:pt x="29387" y="48221"/>
                  </a:lnTo>
                  <a:lnTo>
                    <a:pt x="28740" y="45453"/>
                  </a:lnTo>
                  <a:lnTo>
                    <a:pt x="25742" y="43840"/>
                  </a:lnTo>
                  <a:lnTo>
                    <a:pt x="19634" y="45415"/>
                  </a:lnTo>
                  <a:lnTo>
                    <a:pt x="17780" y="48285"/>
                  </a:lnTo>
                  <a:lnTo>
                    <a:pt x="19304" y="53759"/>
                  </a:lnTo>
                  <a:lnTo>
                    <a:pt x="22301" y="55372"/>
                  </a:lnTo>
                  <a:lnTo>
                    <a:pt x="28181" y="53860"/>
                  </a:lnTo>
                  <a:lnTo>
                    <a:pt x="30035" y="50990"/>
                  </a:lnTo>
                  <a:close/>
                </a:path>
                <a:path w="434975" h="321309">
                  <a:moveTo>
                    <a:pt x="31000" y="77546"/>
                  </a:moveTo>
                  <a:lnTo>
                    <a:pt x="29832" y="72961"/>
                  </a:lnTo>
                  <a:lnTo>
                    <a:pt x="27317" y="71678"/>
                  </a:lnTo>
                  <a:lnTo>
                    <a:pt x="22275" y="73101"/>
                  </a:lnTo>
                  <a:lnTo>
                    <a:pt x="20777" y="75514"/>
                  </a:lnTo>
                  <a:lnTo>
                    <a:pt x="21450" y="77787"/>
                  </a:lnTo>
                  <a:lnTo>
                    <a:pt x="22123" y="80060"/>
                  </a:lnTo>
                  <a:lnTo>
                    <a:pt x="24625" y="81343"/>
                  </a:lnTo>
                  <a:lnTo>
                    <a:pt x="29502" y="79959"/>
                  </a:lnTo>
                  <a:lnTo>
                    <a:pt x="31000" y="77546"/>
                  </a:lnTo>
                  <a:close/>
                </a:path>
                <a:path w="434975" h="321309">
                  <a:moveTo>
                    <a:pt x="45758" y="47967"/>
                  </a:moveTo>
                  <a:lnTo>
                    <a:pt x="45199" y="44894"/>
                  </a:lnTo>
                  <a:lnTo>
                    <a:pt x="44640" y="41821"/>
                  </a:lnTo>
                  <a:lnTo>
                    <a:pt x="41440" y="39903"/>
                  </a:lnTo>
                  <a:lnTo>
                    <a:pt x="34658" y="41300"/>
                  </a:lnTo>
                  <a:lnTo>
                    <a:pt x="32473" y="44335"/>
                  </a:lnTo>
                  <a:lnTo>
                    <a:pt x="33858" y="50419"/>
                  </a:lnTo>
                  <a:lnTo>
                    <a:pt x="37058" y="52349"/>
                  </a:lnTo>
                  <a:lnTo>
                    <a:pt x="43573" y="51003"/>
                  </a:lnTo>
                  <a:lnTo>
                    <a:pt x="45758" y="47967"/>
                  </a:lnTo>
                  <a:close/>
                </a:path>
                <a:path w="434975" h="321309">
                  <a:moveTo>
                    <a:pt x="61582" y="45720"/>
                  </a:moveTo>
                  <a:lnTo>
                    <a:pt x="61150" y="42354"/>
                  </a:lnTo>
                  <a:lnTo>
                    <a:pt x="60718" y="38989"/>
                  </a:lnTo>
                  <a:lnTo>
                    <a:pt x="57340" y="36728"/>
                  </a:lnTo>
                  <a:lnTo>
                    <a:pt x="49885" y="37896"/>
                  </a:lnTo>
                  <a:lnTo>
                    <a:pt x="47345" y="41071"/>
                  </a:lnTo>
                  <a:lnTo>
                    <a:pt x="48539" y="47764"/>
                  </a:lnTo>
                  <a:lnTo>
                    <a:pt x="51917" y="50025"/>
                  </a:lnTo>
                  <a:lnTo>
                    <a:pt x="59055" y="48907"/>
                  </a:lnTo>
                  <a:lnTo>
                    <a:pt x="61582" y="45720"/>
                  </a:lnTo>
                  <a:close/>
                </a:path>
                <a:path w="434975" h="321309">
                  <a:moveTo>
                    <a:pt x="77495" y="44272"/>
                  </a:moveTo>
                  <a:lnTo>
                    <a:pt x="77203" y="40614"/>
                  </a:lnTo>
                  <a:lnTo>
                    <a:pt x="76911" y="36957"/>
                  </a:lnTo>
                  <a:lnTo>
                    <a:pt x="73393" y="34340"/>
                  </a:lnTo>
                  <a:lnTo>
                    <a:pt x="65265" y="35204"/>
                  </a:lnTo>
                  <a:lnTo>
                    <a:pt x="62357" y="38506"/>
                  </a:lnTo>
                  <a:lnTo>
                    <a:pt x="63309" y="45783"/>
                  </a:lnTo>
                  <a:lnTo>
                    <a:pt x="66840" y="48399"/>
                  </a:lnTo>
                  <a:lnTo>
                    <a:pt x="74587" y="47574"/>
                  </a:lnTo>
                  <a:lnTo>
                    <a:pt x="77495" y="44272"/>
                  </a:lnTo>
                  <a:close/>
                </a:path>
                <a:path w="434975" h="321309">
                  <a:moveTo>
                    <a:pt x="87858" y="68719"/>
                  </a:moveTo>
                  <a:lnTo>
                    <a:pt x="87731" y="66357"/>
                  </a:lnTo>
                  <a:lnTo>
                    <a:pt x="87604" y="63995"/>
                  </a:lnTo>
                  <a:lnTo>
                    <a:pt x="85394" y="62242"/>
                  </a:lnTo>
                  <a:lnTo>
                    <a:pt x="80175" y="62623"/>
                  </a:lnTo>
                  <a:lnTo>
                    <a:pt x="78232" y="64706"/>
                  </a:lnTo>
                  <a:lnTo>
                    <a:pt x="78663" y="69405"/>
                  </a:lnTo>
                  <a:lnTo>
                    <a:pt x="80873" y="71170"/>
                  </a:lnTo>
                  <a:lnTo>
                    <a:pt x="85915" y="70789"/>
                  </a:lnTo>
                  <a:lnTo>
                    <a:pt x="87858" y="68719"/>
                  </a:lnTo>
                  <a:close/>
                </a:path>
                <a:path w="434975" h="321309">
                  <a:moveTo>
                    <a:pt x="102590" y="68516"/>
                  </a:moveTo>
                  <a:lnTo>
                    <a:pt x="102577" y="65900"/>
                  </a:lnTo>
                  <a:lnTo>
                    <a:pt x="102565" y="63284"/>
                  </a:lnTo>
                  <a:lnTo>
                    <a:pt x="100215" y="61214"/>
                  </a:lnTo>
                  <a:lnTo>
                    <a:pt x="94424" y="61366"/>
                  </a:lnTo>
                  <a:lnTo>
                    <a:pt x="92163" y="63550"/>
                  </a:lnTo>
                  <a:lnTo>
                    <a:pt x="92392" y="68783"/>
                  </a:lnTo>
                  <a:lnTo>
                    <a:pt x="94742" y="70840"/>
                  </a:lnTo>
                  <a:lnTo>
                    <a:pt x="100330" y="70700"/>
                  </a:lnTo>
                  <a:lnTo>
                    <a:pt x="102590" y="68516"/>
                  </a:lnTo>
                  <a:close/>
                </a:path>
                <a:path w="434975" h="321309">
                  <a:moveTo>
                    <a:pt x="117576" y="63309"/>
                  </a:moveTo>
                  <a:lnTo>
                    <a:pt x="115100" y="60921"/>
                  </a:lnTo>
                  <a:lnTo>
                    <a:pt x="108737" y="60782"/>
                  </a:lnTo>
                  <a:lnTo>
                    <a:pt x="106146" y="63042"/>
                  </a:lnTo>
                  <a:lnTo>
                    <a:pt x="106133" y="68783"/>
                  </a:lnTo>
                  <a:lnTo>
                    <a:pt x="108597" y="71170"/>
                  </a:lnTo>
                  <a:lnTo>
                    <a:pt x="114706" y="71310"/>
                  </a:lnTo>
                  <a:lnTo>
                    <a:pt x="117297" y="69049"/>
                  </a:lnTo>
                  <a:lnTo>
                    <a:pt x="117436" y="66179"/>
                  </a:lnTo>
                  <a:lnTo>
                    <a:pt x="117576" y="63309"/>
                  </a:lnTo>
                  <a:close/>
                </a:path>
                <a:path w="434975" h="321309">
                  <a:moveTo>
                    <a:pt x="132575" y="64096"/>
                  </a:moveTo>
                  <a:lnTo>
                    <a:pt x="130022" y="61379"/>
                  </a:lnTo>
                  <a:lnTo>
                    <a:pt x="123088" y="60871"/>
                  </a:lnTo>
                  <a:lnTo>
                    <a:pt x="120154" y="63207"/>
                  </a:lnTo>
                  <a:lnTo>
                    <a:pt x="119849" y="69443"/>
                  </a:lnTo>
                  <a:lnTo>
                    <a:pt x="122415" y="72174"/>
                  </a:lnTo>
                  <a:lnTo>
                    <a:pt x="129032" y="72644"/>
                  </a:lnTo>
                  <a:lnTo>
                    <a:pt x="131965" y="70319"/>
                  </a:lnTo>
                  <a:lnTo>
                    <a:pt x="132270" y="67208"/>
                  </a:lnTo>
                  <a:lnTo>
                    <a:pt x="132575" y="64096"/>
                  </a:lnTo>
                  <a:close/>
                </a:path>
                <a:path w="434975" h="321309">
                  <a:moveTo>
                    <a:pt x="147510" y="65620"/>
                  </a:moveTo>
                  <a:lnTo>
                    <a:pt x="144894" y="62547"/>
                  </a:lnTo>
                  <a:lnTo>
                    <a:pt x="137426" y="61645"/>
                  </a:lnTo>
                  <a:lnTo>
                    <a:pt x="134137" y="64008"/>
                  </a:lnTo>
                  <a:lnTo>
                    <a:pt x="133502" y="70726"/>
                  </a:lnTo>
                  <a:lnTo>
                    <a:pt x="136118" y="73799"/>
                  </a:lnTo>
                  <a:lnTo>
                    <a:pt x="143230" y="74663"/>
                  </a:lnTo>
                  <a:lnTo>
                    <a:pt x="146519" y="72301"/>
                  </a:lnTo>
                  <a:lnTo>
                    <a:pt x="147015" y="68961"/>
                  </a:lnTo>
                  <a:lnTo>
                    <a:pt x="147510" y="65620"/>
                  </a:lnTo>
                  <a:close/>
                </a:path>
                <a:path w="434975" h="321309">
                  <a:moveTo>
                    <a:pt x="215303" y="24460"/>
                  </a:moveTo>
                  <a:lnTo>
                    <a:pt x="212686" y="20053"/>
                  </a:lnTo>
                  <a:lnTo>
                    <a:pt x="203517" y="17310"/>
                  </a:lnTo>
                  <a:lnTo>
                    <a:pt x="198894" y="19558"/>
                  </a:lnTo>
                  <a:lnTo>
                    <a:pt x="198640" y="20459"/>
                  </a:lnTo>
                  <a:lnTo>
                    <a:pt x="198450" y="19291"/>
                  </a:lnTo>
                  <a:lnTo>
                    <a:pt x="196011" y="15595"/>
                  </a:lnTo>
                  <a:lnTo>
                    <a:pt x="193992" y="14135"/>
                  </a:lnTo>
                  <a:lnTo>
                    <a:pt x="186537" y="12293"/>
                  </a:lnTo>
                  <a:lnTo>
                    <a:pt x="182130" y="14706"/>
                  </a:lnTo>
                  <a:lnTo>
                    <a:pt x="180975" y="13055"/>
                  </a:lnTo>
                  <a:lnTo>
                    <a:pt x="179578" y="11150"/>
                  </a:lnTo>
                  <a:lnTo>
                    <a:pt x="177355" y="9702"/>
                  </a:lnTo>
                  <a:lnTo>
                    <a:pt x="169316" y="8128"/>
                  </a:lnTo>
                  <a:lnTo>
                    <a:pt x="165354" y="10553"/>
                  </a:lnTo>
                  <a:lnTo>
                    <a:pt x="164503" y="9436"/>
                  </a:lnTo>
                  <a:lnTo>
                    <a:pt x="162928" y="7493"/>
                  </a:lnTo>
                  <a:lnTo>
                    <a:pt x="160489" y="6070"/>
                  </a:lnTo>
                  <a:lnTo>
                    <a:pt x="151879" y="4813"/>
                  </a:lnTo>
                  <a:lnTo>
                    <a:pt x="148323" y="7213"/>
                  </a:lnTo>
                  <a:lnTo>
                    <a:pt x="146100" y="4597"/>
                  </a:lnTo>
                  <a:lnTo>
                    <a:pt x="143459" y="3251"/>
                  </a:lnTo>
                  <a:lnTo>
                    <a:pt x="134277" y="2349"/>
                  </a:lnTo>
                  <a:lnTo>
                    <a:pt x="131165" y="4686"/>
                  </a:lnTo>
                  <a:lnTo>
                    <a:pt x="129133" y="2501"/>
                  </a:lnTo>
                  <a:lnTo>
                    <a:pt x="126276" y="1231"/>
                  </a:lnTo>
                  <a:lnTo>
                    <a:pt x="119811" y="901"/>
                  </a:lnTo>
                  <a:lnTo>
                    <a:pt x="116827" y="1930"/>
                  </a:lnTo>
                  <a:lnTo>
                    <a:pt x="114642" y="3721"/>
                  </a:lnTo>
                  <a:lnTo>
                    <a:pt x="112077" y="1206"/>
                  </a:lnTo>
                  <a:lnTo>
                    <a:pt x="109004" y="38"/>
                  </a:lnTo>
                  <a:lnTo>
                    <a:pt x="102184" y="0"/>
                  </a:lnTo>
                  <a:lnTo>
                    <a:pt x="99098" y="1231"/>
                  </a:lnTo>
                  <a:lnTo>
                    <a:pt x="94754" y="5207"/>
                  </a:lnTo>
                  <a:lnTo>
                    <a:pt x="93484" y="8102"/>
                  </a:lnTo>
                  <a:lnTo>
                    <a:pt x="93573" y="11112"/>
                  </a:lnTo>
                  <a:lnTo>
                    <a:pt x="93662" y="14173"/>
                  </a:lnTo>
                  <a:lnTo>
                    <a:pt x="95072" y="16789"/>
                  </a:lnTo>
                  <a:lnTo>
                    <a:pt x="99377" y="20789"/>
                  </a:lnTo>
                  <a:lnTo>
                    <a:pt x="102285" y="22021"/>
                  </a:lnTo>
                  <a:lnTo>
                    <a:pt x="108686" y="22059"/>
                  </a:lnTo>
                  <a:lnTo>
                    <a:pt x="111607" y="20751"/>
                  </a:lnTo>
                  <a:lnTo>
                    <a:pt x="114211" y="18491"/>
                  </a:lnTo>
                  <a:lnTo>
                    <a:pt x="116192" y="20510"/>
                  </a:lnTo>
                  <a:lnTo>
                    <a:pt x="118897" y="21818"/>
                  </a:lnTo>
                  <a:lnTo>
                    <a:pt x="124980" y="22136"/>
                  </a:lnTo>
                  <a:lnTo>
                    <a:pt x="127812" y="21043"/>
                  </a:lnTo>
                  <a:lnTo>
                    <a:pt x="130086" y="19240"/>
                  </a:lnTo>
                  <a:lnTo>
                    <a:pt x="132676" y="22148"/>
                  </a:lnTo>
                  <a:lnTo>
                    <a:pt x="141287" y="22987"/>
                  </a:lnTo>
                  <a:lnTo>
                    <a:pt x="144018" y="22110"/>
                  </a:lnTo>
                  <a:lnTo>
                    <a:pt x="146138" y="20548"/>
                  </a:lnTo>
                  <a:lnTo>
                    <a:pt x="146761" y="20104"/>
                  </a:lnTo>
                  <a:lnTo>
                    <a:pt x="149440" y="23431"/>
                  </a:lnTo>
                  <a:lnTo>
                    <a:pt x="157556" y="24612"/>
                  </a:lnTo>
                  <a:lnTo>
                    <a:pt x="160172" y="23939"/>
                  </a:lnTo>
                  <a:lnTo>
                    <a:pt x="162255" y="22517"/>
                  </a:lnTo>
                  <a:lnTo>
                    <a:pt x="163410" y="21780"/>
                  </a:lnTo>
                  <a:lnTo>
                    <a:pt x="166154" y="25539"/>
                  </a:lnTo>
                  <a:lnTo>
                    <a:pt x="173748" y="27025"/>
                  </a:lnTo>
                  <a:lnTo>
                    <a:pt x="176250" y="26504"/>
                  </a:lnTo>
                  <a:lnTo>
                    <a:pt x="179984" y="24269"/>
                  </a:lnTo>
                  <a:lnTo>
                    <a:pt x="182778" y="28473"/>
                  </a:lnTo>
                  <a:lnTo>
                    <a:pt x="189839" y="30226"/>
                  </a:lnTo>
                  <a:lnTo>
                    <a:pt x="192214" y="29857"/>
                  </a:lnTo>
                  <a:lnTo>
                    <a:pt x="196113" y="27711"/>
                  </a:lnTo>
                  <a:lnTo>
                    <a:pt x="196900" y="26847"/>
                  </a:lnTo>
                  <a:lnTo>
                    <a:pt x="196634" y="27838"/>
                  </a:lnTo>
                  <a:lnTo>
                    <a:pt x="199250" y="32245"/>
                  </a:lnTo>
                  <a:lnTo>
                    <a:pt x="207949" y="34848"/>
                  </a:lnTo>
                  <a:lnTo>
                    <a:pt x="212585" y="32600"/>
                  </a:lnTo>
                  <a:lnTo>
                    <a:pt x="215303" y="24460"/>
                  </a:lnTo>
                  <a:close/>
                </a:path>
                <a:path w="434975" h="321309">
                  <a:moveTo>
                    <a:pt x="230809" y="30314"/>
                  </a:moveTo>
                  <a:lnTo>
                    <a:pt x="228574" y="26111"/>
                  </a:lnTo>
                  <a:lnTo>
                    <a:pt x="220192" y="23139"/>
                  </a:lnTo>
                  <a:lnTo>
                    <a:pt x="215798" y="25006"/>
                  </a:lnTo>
                  <a:lnTo>
                    <a:pt x="214553" y="28803"/>
                  </a:lnTo>
                  <a:lnTo>
                    <a:pt x="213309" y="32600"/>
                  </a:lnTo>
                  <a:lnTo>
                    <a:pt x="215544" y="36817"/>
                  </a:lnTo>
                  <a:lnTo>
                    <a:pt x="223520" y="39636"/>
                  </a:lnTo>
                  <a:lnTo>
                    <a:pt x="227926" y="37744"/>
                  </a:lnTo>
                  <a:lnTo>
                    <a:pt x="230809" y="30314"/>
                  </a:lnTo>
                  <a:close/>
                </a:path>
                <a:path w="434975" h="321309">
                  <a:moveTo>
                    <a:pt x="233083" y="92544"/>
                  </a:moveTo>
                  <a:lnTo>
                    <a:pt x="221615" y="81508"/>
                  </a:lnTo>
                  <a:lnTo>
                    <a:pt x="218427" y="82600"/>
                  </a:lnTo>
                  <a:lnTo>
                    <a:pt x="218224" y="82156"/>
                  </a:lnTo>
                  <a:lnTo>
                    <a:pt x="217220" y="80137"/>
                  </a:lnTo>
                  <a:lnTo>
                    <a:pt x="215366" y="78435"/>
                  </a:lnTo>
                  <a:lnTo>
                    <a:pt x="208064" y="75679"/>
                  </a:lnTo>
                  <a:lnTo>
                    <a:pt x="204101" y="77279"/>
                  </a:lnTo>
                  <a:lnTo>
                    <a:pt x="203034" y="75336"/>
                  </a:lnTo>
                  <a:lnTo>
                    <a:pt x="201206" y="73812"/>
                  </a:lnTo>
                  <a:lnTo>
                    <a:pt x="194183" y="71551"/>
                  </a:lnTo>
                  <a:lnTo>
                    <a:pt x="190030" y="73444"/>
                  </a:lnTo>
                  <a:lnTo>
                    <a:pt x="188633" y="71221"/>
                  </a:lnTo>
                  <a:lnTo>
                    <a:pt x="186855" y="69862"/>
                  </a:lnTo>
                  <a:lnTo>
                    <a:pt x="180162" y="68059"/>
                  </a:lnTo>
                  <a:lnTo>
                    <a:pt x="176453" y="69964"/>
                  </a:lnTo>
                  <a:lnTo>
                    <a:pt x="174472" y="67094"/>
                  </a:lnTo>
                  <a:lnTo>
                    <a:pt x="166001" y="65239"/>
                  </a:lnTo>
                  <a:lnTo>
                    <a:pt x="162090" y="67513"/>
                  </a:lnTo>
                  <a:lnTo>
                    <a:pt x="159727" y="64477"/>
                  </a:lnTo>
                  <a:lnTo>
                    <a:pt x="151752" y="63106"/>
                  </a:lnTo>
                  <a:lnTo>
                    <a:pt x="148094" y="65468"/>
                  </a:lnTo>
                  <a:lnTo>
                    <a:pt x="147066" y="72656"/>
                  </a:lnTo>
                  <a:lnTo>
                    <a:pt x="149720" y="76098"/>
                  </a:lnTo>
                  <a:lnTo>
                    <a:pt x="157289" y="77393"/>
                  </a:lnTo>
                  <a:lnTo>
                    <a:pt x="160553" y="75260"/>
                  </a:lnTo>
                  <a:lnTo>
                    <a:pt x="163182" y="79019"/>
                  </a:lnTo>
                  <a:lnTo>
                    <a:pt x="171196" y="80772"/>
                  </a:lnTo>
                  <a:lnTo>
                    <a:pt x="174231" y="79006"/>
                  </a:lnTo>
                  <a:lnTo>
                    <a:pt x="176466" y="82575"/>
                  </a:lnTo>
                  <a:lnTo>
                    <a:pt x="182791" y="84277"/>
                  </a:lnTo>
                  <a:lnTo>
                    <a:pt x="184937" y="83997"/>
                  </a:lnTo>
                  <a:lnTo>
                    <a:pt x="187312" y="82765"/>
                  </a:lnTo>
                  <a:lnTo>
                    <a:pt x="189560" y="86753"/>
                  </a:lnTo>
                  <a:lnTo>
                    <a:pt x="196164" y="88874"/>
                  </a:lnTo>
                  <a:lnTo>
                    <a:pt x="198437" y="88684"/>
                  </a:lnTo>
                  <a:lnTo>
                    <a:pt x="200520" y="87757"/>
                  </a:lnTo>
                  <a:lnTo>
                    <a:pt x="202412" y="91516"/>
                  </a:lnTo>
                  <a:lnTo>
                    <a:pt x="209270" y="94107"/>
                  </a:lnTo>
                  <a:lnTo>
                    <a:pt x="211683" y="94005"/>
                  </a:lnTo>
                  <a:lnTo>
                    <a:pt x="213766" y="93167"/>
                  </a:lnTo>
                  <a:lnTo>
                    <a:pt x="214249" y="92989"/>
                  </a:lnTo>
                  <a:lnTo>
                    <a:pt x="215595" y="96050"/>
                  </a:lnTo>
                  <a:lnTo>
                    <a:pt x="217347" y="97891"/>
                  </a:lnTo>
                  <a:lnTo>
                    <a:pt x="222084" y="99949"/>
                  </a:lnTo>
                  <a:lnTo>
                    <a:pt x="224650" y="99936"/>
                  </a:lnTo>
                  <a:lnTo>
                    <a:pt x="229069" y="98501"/>
                  </a:lnTo>
                  <a:lnTo>
                    <a:pt x="230974" y="96964"/>
                  </a:lnTo>
                  <a:lnTo>
                    <a:pt x="232029" y="94754"/>
                  </a:lnTo>
                  <a:lnTo>
                    <a:pt x="233083" y="92544"/>
                  </a:lnTo>
                  <a:close/>
                </a:path>
                <a:path w="434975" h="321309">
                  <a:moveTo>
                    <a:pt x="246011" y="36906"/>
                  </a:moveTo>
                  <a:lnTo>
                    <a:pt x="244144" y="32893"/>
                  </a:lnTo>
                  <a:lnTo>
                    <a:pt x="236550" y="29781"/>
                  </a:lnTo>
                  <a:lnTo>
                    <a:pt x="232397" y="31318"/>
                  </a:lnTo>
                  <a:lnTo>
                    <a:pt x="231076" y="34759"/>
                  </a:lnTo>
                  <a:lnTo>
                    <a:pt x="229755" y="38201"/>
                  </a:lnTo>
                  <a:lnTo>
                    <a:pt x="231622" y="42202"/>
                  </a:lnTo>
                  <a:lnTo>
                    <a:pt x="238874" y="45186"/>
                  </a:lnTo>
                  <a:lnTo>
                    <a:pt x="243027" y="43649"/>
                  </a:lnTo>
                  <a:lnTo>
                    <a:pt x="246011" y="36906"/>
                  </a:lnTo>
                  <a:close/>
                </a:path>
                <a:path w="434975" h="321309">
                  <a:moveTo>
                    <a:pt x="260870" y="44170"/>
                  </a:moveTo>
                  <a:lnTo>
                    <a:pt x="259334" y="40411"/>
                  </a:lnTo>
                  <a:lnTo>
                    <a:pt x="252526" y="37211"/>
                  </a:lnTo>
                  <a:lnTo>
                    <a:pt x="248640" y="38430"/>
                  </a:lnTo>
                  <a:lnTo>
                    <a:pt x="247269" y="41529"/>
                  </a:lnTo>
                  <a:lnTo>
                    <a:pt x="245897" y="44627"/>
                  </a:lnTo>
                  <a:lnTo>
                    <a:pt x="247434" y="48387"/>
                  </a:lnTo>
                  <a:lnTo>
                    <a:pt x="253961" y="51460"/>
                  </a:lnTo>
                  <a:lnTo>
                    <a:pt x="257848" y="50241"/>
                  </a:lnTo>
                  <a:lnTo>
                    <a:pt x="260870" y="44170"/>
                  </a:lnTo>
                  <a:close/>
                </a:path>
                <a:path w="434975" h="321309">
                  <a:moveTo>
                    <a:pt x="274154" y="83070"/>
                  </a:moveTo>
                  <a:lnTo>
                    <a:pt x="272719" y="78574"/>
                  </a:lnTo>
                  <a:lnTo>
                    <a:pt x="265074" y="74218"/>
                  </a:lnTo>
                  <a:lnTo>
                    <a:pt x="260464" y="75272"/>
                  </a:lnTo>
                  <a:lnTo>
                    <a:pt x="260070" y="76009"/>
                  </a:lnTo>
                  <a:lnTo>
                    <a:pt x="260134" y="74955"/>
                  </a:lnTo>
                  <a:lnTo>
                    <a:pt x="258711" y="71132"/>
                  </a:lnTo>
                  <a:lnTo>
                    <a:pt x="257200" y="69418"/>
                  </a:lnTo>
                  <a:lnTo>
                    <a:pt x="250901" y="66217"/>
                  </a:lnTo>
                  <a:lnTo>
                    <a:pt x="246456" y="67475"/>
                  </a:lnTo>
                  <a:lnTo>
                    <a:pt x="244894" y="63741"/>
                  </a:lnTo>
                  <a:lnTo>
                    <a:pt x="243205" y="61988"/>
                  </a:lnTo>
                  <a:lnTo>
                    <a:pt x="236321" y="58915"/>
                  </a:lnTo>
                  <a:lnTo>
                    <a:pt x="232270" y="60261"/>
                  </a:lnTo>
                  <a:lnTo>
                    <a:pt x="231736" y="59080"/>
                  </a:lnTo>
                  <a:lnTo>
                    <a:pt x="230720" y="57010"/>
                  </a:lnTo>
                  <a:lnTo>
                    <a:pt x="228841" y="55232"/>
                  </a:lnTo>
                  <a:lnTo>
                    <a:pt x="221373" y="52336"/>
                  </a:lnTo>
                  <a:lnTo>
                    <a:pt x="217703" y="53746"/>
                  </a:lnTo>
                  <a:lnTo>
                    <a:pt x="216242" y="50939"/>
                  </a:lnTo>
                  <a:lnTo>
                    <a:pt x="214147" y="49187"/>
                  </a:lnTo>
                  <a:lnTo>
                    <a:pt x="206108" y="46482"/>
                  </a:lnTo>
                  <a:lnTo>
                    <a:pt x="202844" y="47917"/>
                  </a:lnTo>
                  <a:lnTo>
                    <a:pt x="201472" y="45542"/>
                  </a:lnTo>
                  <a:lnTo>
                    <a:pt x="199161" y="43827"/>
                  </a:lnTo>
                  <a:lnTo>
                    <a:pt x="193433" y="42176"/>
                  </a:lnTo>
                  <a:lnTo>
                    <a:pt x="190550" y="42481"/>
                  </a:lnTo>
                  <a:lnTo>
                    <a:pt x="188214" y="43649"/>
                  </a:lnTo>
                  <a:lnTo>
                    <a:pt x="186436" y="40855"/>
                  </a:lnTo>
                  <a:lnTo>
                    <a:pt x="183921" y="39179"/>
                  </a:lnTo>
                  <a:lnTo>
                    <a:pt x="177825" y="37731"/>
                  </a:lnTo>
                  <a:lnTo>
                    <a:pt x="174802" y="38201"/>
                  </a:lnTo>
                  <a:lnTo>
                    <a:pt x="171945" y="39814"/>
                  </a:lnTo>
                  <a:lnTo>
                    <a:pt x="170408" y="37668"/>
                  </a:lnTo>
                  <a:lnTo>
                    <a:pt x="167957" y="36169"/>
                  </a:lnTo>
                  <a:lnTo>
                    <a:pt x="162102" y="35077"/>
                  </a:lnTo>
                  <a:lnTo>
                    <a:pt x="159258" y="35661"/>
                  </a:lnTo>
                  <a:lnTo>
                    <a:pt x="156159" y="37592"/>
                  </a:lnTo>
                  <a:lnTo>
                    <a:pt x="155829" y="37160"/>
                  </a:lnTo>
                  <a:lnTo>
                    <a:pt x="154279" y="35280"/>
                  </a:lnTo>
                  <a:lnTo>
                    <a:pt x="151892" y="33934"/>
                  </a:lnTo>
                  <a:lnTo>
                    <a:pt x="143484" y="32804"/>
                  </a:lnTo>
                  <a:lnTo>
                    <a:pt x="139687" y="35458"/>
                  </a:lnTo>
                  <a:lnTo>
                    <a:pt x="138074" y="33655"/>
                  </a:lnTo>
                  <a:lnTo>
                    <a:pt x="135763" y="32499"/>
                  </a:lnTo>
                  <a:lnTo>
                    <a:pt x="127774" y="31826"/>
                  </a:lnTo>
                  <a:lnTo>
                    <a:pt x="123837" y="34836"/>
                  </a:lnTo>
                  <a:lnTo>
                    <a:pt x="121831" y="32829"/>
                  </a:lnTo>
                  <a:lnTo>
                    <a:pt x="119608" y="31826"/>
                  </a:lnTo>
                  <a:lnTo>
                    <a:pt x="112077" y="31546"/>
                  </a:lnTo>
                  <a:lnTo>
                    <a:pt x="108635" y="34467"/>
                  </a:lnTo>
                  <a:lnTo>
                    <a:pt x="105829" y="31915"/>
                  </a:lnTo>
                  <a:lnTo>
                    <a:pt x="96405" y="32016"/>
                  </a:lnTo>
                  <a:lnTo>
                    <a:pt x="92811" y="35382"/>
                  </a:lnTo>
                  <a:lnTo>
                    <a:pt x="89573" y="32753"/>
                  </a:lnTo>
                  <a:lnTo>
                    <a:pt x="80784" y="33248"/>
                  </a:lnTo>
                  <a:lnTo>
                    <a:pt x="77495" y="36652"/>
                  </a:lnTo>
                  <a:lnTo>
                    <a:pt x="78155" y="44500"/>
                  </a:lnTo>
                  <a:lnTo>
                    <a:pt x="81813" y="47498"/>
                  </a:lnTo>
                  <a:lnTo>
                    <a:pt x="90157" y="47028"/>
                  </a:lnTo>
                  <a:lnTo>
                    <a:pt x="93078" y="43967"/>
                  </a:lnTo>
                  <a:lnTo>
                    <a:pt x="96786" y="47294"/>
                  </a:lnTo>
                  <a:lnTo>
                    <a:pt x="105702" y="47205"/>
                  </a:lnTo>
                  <a:lnTo>
                    <a:pt x="108496" y="44602"/>
                  </a:lnTo>
                  <a:lnTo>
                    <a:pt x="111721" y="47828"/>
                  </a:lnTo>
                  <a:lnTo>
                    <a:pt x="118833" y="48094"/>
                  </a:lnTo>
                  <a:lnTo>
                    <a:pt x="121031" y="47256"/>
                  </a:lnTo>
                  <a:lnTo>
                    <a:pt x="123253" y="45364"/>
                  </a:lnTo>
                  <a:lnTo>
                    <a:pt x="126593" y="49047"/>
                  </a:lnTo>
                  <a:lnTo>
                    <a:pt x="134112" y="49682"/>
                  </a:lnTo>
                  <a:lnTo>
                    <a:pt x="136474" y="48920"/>
                  </a:lnTo>
                  <a:lnTo>
                    <a:pt x="138442" y="47421"/>
                  </a:lnTo>
                  <a:lnTo>
                    <a:pt x="141376" y="50952"/>
                  </a:lnTo>
                  <a:lnTo>
                    <a:pt x="149263" y="52019"/>
                  </a:lnTo>
                  <a:lnTo>
                    <a:pt x="151803" y="51308"/>
                  </a:lnTo>
                  <a:lnTo>
                    <a:pt x="153809" y="49923"/>
                  </a:lnTo>
                  <a:lnTo>
                    <a:pt x="154254" y="49631"/>
                  </a:lnTo>
                  <a:lnTo>
                    <a:pt x="156438" y="52539"/>
                  </a:lnTo>
                  <a:lnTo>
                    <a:pt x="158750" y="54051"/>
                  </a:lnTo>
                  <a:lnTo>
                    <a:pt x="164261" y="55079"/>
                  </a:lnTo>
                  <a:lnTo>
                    <a:pt x="166979" y="54432"/>
                  </a:lnTo>
                  <a:lnTo>
                    <a:pt x="169189" y="53111"/>
                  </a:lnTo>
                  <a:lnTo>
                    <a:pt x="171005" y="55778"/>
                  </a:lnTo>
                  <a:lnTo>
                    <a:pt x="173355" y="57492"/>
                  </a:lnTo>
                  <a:lnTo>
                    <a:pt x="179082" y="58851"/>
                  </a:lnTo>
                  <a:lnTo>
                    <a:pt x="181965" y="58280"/>
                  </a:lnTo>
                  <a:lnTo>
                    <a:pt x="184785" y="56794"/>
                  </a:lnTo>
                  <a:lnTo>
                    <a:pt x="186131" y="59004"/>
                  </a:lnTo>
                  <a:lnTo>
                    <a:pt x="188290" y="60744"/>
                  </a:lnTo>
                  <a:lnTo>
                    <a:pt x="193675" y="62280"/>
                  </a:lnTo>
                  <a:lnTo>
                    <a:pt x="196443" y="61899"/>
                  </a:lnTo>
                  <a:lnTo>
                    <a:pt x="198856" y="60756"/>
                  </a:lnTo>
                  <a:lnTo>
                    <a:pt x="200571" y="63893"/>
                  </a:lnTo>
                  <a:lnTo>
                    <a:pt x="208114" y="66433"/>
                  </a:lnTo>
                  <a:lnTo>
                    <a:pt x="210743" y="66205"/>
                  </a:lnTo>
                  <a:lnTo>
                    <a:pt x="213626" y="64998"/>
                  </a:lnTo>
                  <a:lnTo>
                    <a:pt x="215341" y="68516"/>
                  </a:lnTo>
                  <a:lnTo>
                    <a:pt x="222364" y="71247"/>
                  </a:lnTo>
                  <a:lnTo>
                    <a:pt x="224853" y="71183"/>
                  </a:lnTo>
                  <a:lnTo>
                    <a:pt x="227012" y="70345"/>
                  </a:lnTo>
                  <a:lnTo>
                    <a:pt x="228193" y="69926"/>
                  </a:lnTo>
                  <a:lnTo>
                    <a:pt x="229882" y="73863"/>
                  </a:lnTo>
                  <a:lnTo>
                    <a:pt x="236385" y="76771"/>
                  </a:lnTo>
                  <a:lnTo>
                    <a:pt x="238734" y="76822"/>
                  </a:lnTo>
                  <a:lnTo>
                    <a:pt x="242544" y="75577"/>
                  </a:lnTo>
                  <a:lnTo>
                    <a:pt x="244170" y="79946"/>
                  </a:lnTo>
                  <a:lnTo>
                    <a:pt x="250151" y="82969"/>
                  </a:lnTo>
                  <a:lnTo>
                    <a:pt x="252349" y="83121"/>
                  </a:lnTo>
                  <a:lnTo>
                    <a:pt x="256298" y="82016"/>
                  </a:lnTo>
                  <a:lnTo>
                    <a:pt x="257162" y="81419"/>
                  </a:lnTo>
                  <a:lnTo>
                    <a:pt x="256730" y="82232"/>
                  </a:lnTo>
                  <a:lnTo>
                    <a:pt x="258165" y="86728"/>
                  </a:lnTo>
                  <a:lnTo>
                    <a:pt x="265417" y="90855"/>
                  </a:lnTo>
                  <a:lnTo>
                    <a:pt x="270040" y="89801"/>
                  </a:lnTo>
                  <a:lnTo>
                    <a:pt x="274154" y="83070"/>
                  </a:lnTo>
                  <a:close/>
                </a:path>
                <a:path w="434975" h="321309">
                  <a:moveTo>
                    <a:pt x="275361" y="52120"/>
                  </a:moveTo>
                  <a:lnTo>
                    <a:pt x="274142" y="48641"/>
                  </a:lnTo>
                  <a:lnTo>
                    <a:pt x="268084" y="45415"/>
                  </a:lnTo>
                  <a:lnTo>
                    <a:pt x="264502" y="46355"/>
                  </a:lnTo>
                  <a:lnTo>
                    <a:pt x="263105" y="49110"/>
                  </a:lnTo>
                  <a:lnTo>
                    <a:pt x="261708" y="51866"/>
                  </a:lnTo>
                  <a:lnTo>
                    <a:pt x="262940" y="55372"/>
                  </a:lnTo>
                  <a:lnTo>
                    <a:pt x="268757" y="58458"/>
                  </a:lnTo>
                  <a:lnTo>
                    <a:pt x="272351" y="57531"/>
                  </a:lnTo>
                  <a:lnTo>
                    <a:pt x="275361" y="52120"/>
                  </a:lnTo>
                  <a:close/>
                </a:path>
                <a:path w="434975" h="321309">
                  <a:moveTo>
                    <a:pt x="286842" y="91528"/>
                  </a:moveTo>
                  <a:lnTo>
                    <a:pt x="285711" y="87299"/>
                  </a:lnTo>
                  <a:lnTo>
                    <a:pt x="278828" y="82905"/>
                  </a:lnTo>
                  <a:lnTo>
                    <a:pt x="274485" y="83680"/>
                  </a:lnTo>
                  <a:lnTo>
                    <a:pt x="272592" y="86817"/>
                  </a:lnTo>
                  <a:lnTo>
                    <a:pt x="270700" y="89954"/>
                  </a:lnTo>
                  <a:lnTo>
                    <a:pt x="271818" y="94195"/>
                  </a:lnTo>
                  <a:lnTo>
                    <a:pt x="278384" y="98386"/>
                  </a:lnTo>
                  <a:lnTo>
                    <a:pt x="282727" y="97599"/>
                  </a:lnTo>
                  <a:lnTo>
                    <a:pt x="286842" y="91528"/>
                  </a:lnTo>
                  <a:close/>
                </a:path>
                <a:path w="434975" h="321309">
                  <a:moveTo>
                    <a:pt x="299097" y="100571"/>
                  </a:moveTo>
                  <a:lnTo>
                    <a:pt x="298259" y="96608"/>
                  </a:lnTo>
                  <a:lnTo>
                    <a:pt x="292100" y="92240"/>
                  </a:lnTo>
                  <a:lnTo>
                    <a:pt x="288061" y="92748"/>
                  </a:lnTo>
                  <a:lnTo>
                    <a:pt x="286156" y="95567"/>
                  </a:lnTo>
                  <a:lnTo>
                    <a:pt x="284251" y="98386"/>
                  </a:lnTo>
                  <a:lnTo>
                    <a:pt x="285102" y="102349"/>
                  </a:lnTo>
                  <a:lnTo>
                    <a:pt x="290995" y="106527"/>
                  </a:lnTo>
                  <a:lnTo>
                    <a:pt x="295033" y="106006"/>
                  </a:lnTo>
                  <a:lnTo>
                    <a:pt x="299097" y="100571"/>
                  </a:lnTo>
                  <a:close/>
                </a:path>
                <a:path w="434975" h="321309">
                  <a:moveTo>
                    <a:pt x="310921" y="110172"/>
                  </a:moveTo>
                  <a:lnTo>
                    <a:pt x="310324" y="106489"/>
                  </a:lnTo>
                  <a:lnTo>
                    <a:pt x="304876" y="102209"/>
                  </a:lnTo>
                  <a:lnTo>
                    <a:pt x="301155" y="102501"/>
                  </a:lnTo>
                  <a:lnTo>
                    <a:pt x="299275" y="104990"/>
                  </a:lnTo>
                  <a:lnTo>
                    <a:pt x="297395" y="107480"/>
                  </a:lnTo>
                  <a:lnTo>
                    <a:pt x="298005" y="111175"/>
                  </a:lnTo>
                  <a:lnTo>
                    <a:pt x="303225" y="115277"/>
                  </a:lnTo>
                  <a:lnTo>
                    <a:pt x="306946" y="114985"/>
                  </a:lnTo>
                  <a:lnTo>
                    <a:pt x="310921" y="110172"/>
                  </a:lnTo>
                  <a:close/>
                </a:path>
                <a:path w="434975" h="321309">
                  <a:moveTo>
                    <a:pt x="314782" y="147777"/>
                  </a:moveTo>
                  <a:lnTo>
                    <a:pt x="314426" y="143459"/>
                  </a:lnTo>
                  <a:lnTo>
                    <a:pt x="308470" y="137972"/>
                  </a:lnTo>
                  <a:lnTo>
                    <a:pt x="304114" y="137960"/>
                  </a:lnTo>
                  <a:lnTo>
                    <a:pt x="301726" y="140690"/>
                  </a:lnTo>
                  <a:lnTo>
                    <a:pt x="299339" y="143421"/>
                  </a:lnTo>
                  <a:lnTo>
                    <a:pt x="299681" y="147751"/>
                  </a:lnTo>
                  <a:lnTo>
                    <a:pt x="305333" y="152958"/>
                  </a:lnTo>
                  <a:lnTo>
                    <a:pt x="309689" y="152958"/>
                  </a:lnTo>
                  <a:lnTo>
                    <a:pt x="314782" y="147777"/>
                  </a:lnTo>
                  <a:close/>
                </a:path>
                <a:path w="434975" h="321309">
                  <a:moveTo>
                    <a:pt x="322275" y="120307"/>
                  </a:moveTo>
                  <a:lnTo>
                    <a:pt x="321894" y="116916"/>
                  </a:lnTo>
                  <a:lnTo>
                    <a:pt x="317144" y="112776"/>
                  </a:lnTo>
                  <a:lnTo>
                    <a:pt x="313740" y="112877"/>
                  </a:lnTo>
                  <a:lnTo>
                    <a:pt x="311912" y="115062"/>
                  </a:lnTo>
                  <a:lnTo>
                    <a:pt x="310083" y="117246"/>
                  </a:lnTo>
                  <a:lnTo>
                    <a:pt x="310464" y="120637"/>
                  </a:lnTo>
                  <a:lnTo>
                    <a:pt x="315048" y="124625"/>
                  </a:lnTo>
                  <a:lnTo>
                    <a:pt x="318452" y="124523"/>
                  </a:lnTo>
                  <a:lnTo>
                    <a:pt x="322275" y="120307"/>
                  </a:lnTo>
                  <a:close/>
                </a:path>
                <a:path w="434975" h="321309">
                  <a:moveTo>
                    <a:pt x="324408" y="157988"/>
                  </a:moveTo>
                  <a:lnTo>
                    <a:pt x="324269" y="153962"/>
                  </a:lnTo>
                  <a:lnTo>
                    <a:pt x="318998" y="148602"/>
                  </a:lnTo>
                  <a:lnTo>
                    <a:pt x="314960" y="148386"/>
                  </a:lnTo>
                  <a:lnTo>
                    <a:pt x="312610" y="150812"/>
                  </a:lnTo>
                  <a:lnTo>
                    <a:pt x="310261" y="153238"/>
                  </a:lnTo>
                  <a:lnTo>
                    <a:pt x="310388" y="157276"/>
                  </a:lnTo>
                  <a:lnTo>
                    <a:pt x="315404" y="162382"/>
                  </a:lnTo>
                  <a:lnTo>
                    <a:pt x="319455" y="162572"/>
                  </a:lnTo>
                  <a:lnTo>
                    <a:pt x="324408" y="157988"/>
                  </a:lnTo>
                  <a:close/>
                </a:path>
                <a:path w="434975" h="321309">
                  <a:moveTo>
                    <a:pt x="333121" y="130937"/>
                  </a:moveTo>
                  <a:lnTo>
                    <a:pt x="332930" y="127850"/>
                  </a:lnTo>
                  <a:lnTo>
                    <a:pt x="328828" y="123913"/>
                  </a:lnTo>
                  <a:lnTo>
                    <a:pt x="325755" y="123850"/>
                  </a:lnTo>
                  <a:lnTo>
                    <a:pt x="324015" y="125742"/>
                  </a:lnTo>
                  <a:lnTo>
                    <a:pt x="322275" y="127635"/>
                  </a:lnTo>
                  <a:lnTo>
                    <a:pt x="322465" y="130708"/>
                  </a:lnTo>
                  <a:lnTo>
                    <a:pt x="326428" y="134518"/>
                  </a:lnTo>
                  <a:lnTo>
                    <a:pt x="329501" y="134581"/>
                  </a:lnTo>
                  <a:lnTo>
                    <a:pt x="333121" y="130937"/>
                  </a:lnTo>
                  <a:close/>
                </a:path>
                <a:path w="434975" h="321309">
                  <a:moveTo>
                    <a:pt x="333590" y="164896"/>
                  </a:moveTo>
                  <a:lnTo>
                    <a:pt x="328968" y="159715"/>
                  </a:lnTo>
                  <a:lnTo>
                    <a:pt x="325247" y="159334"/>
                  </a:lnTo>
                  <a:lnTo>
                    <a:pt x="322961" y="161467"/>
                  </a:lnTo>
                  <a:lnTo>
                    <a:pt x="320675" y="163601"/>
                  </a:lnTo>
                  <a:lnTo>
                    <a:pt x="320611" y="167335"/>
                  </a:lnTo>
                  <a:lnTo>
                    <a:pt x="325031" y="172288"/>
                  </a:lnTo>
                  <a:lnTo>
                    <a:pt x="328752" y="172669"/>
                  </a:lnTo>
                  <a:lnTo>
                    <a:pt x="333527" y="168643"/>
                  </a:lnTo>
                  <a:lnTo>
                    <a:pt x="333590" y="164896"/>
                  </a:lnTo>
                  <a:close/>
                </a:path>
                <a:path w="434975" h="321309">
                  <a:moveTo>
                    <a:pt x="342366" y="176263"/>
                  </a:moveTo>
                  <a:lnTo>
                    <a:pt x="338366" y="171297"/>
                  </a:lnTo>
                  <a:lnTo>
                    <a:pt x="334962" y="170776"/>
                  </a:lnTo>
                  <a:lnTo>
                    <a:pt x="332765" y="172631"/>
                  </a:lnTo>
                  <a:lnTo>
                    <a:pt x="330568" y="174485"/>
                  </a:lnTo>
                  <a:lnTo>
                    <a:pt x="330339" y="177914"/>
                  </a:lnTo>
                  <a:lnTo>
                    <a:pt x="334175" y="182664"/>
                  </a:lnTo>
                  <a:lnTo>
                    <a:pt x="337578" y="183184"/>
                  </a:lnTo>
                  <a:lnTo>
                    <a:pt x="342138" y="179692"/>
                  </a:lnTo>
                  <a:lnTo>
                    <a:pt x="342366" y="176263"/>
                  </a:lnTo>
                  <a:close/>
                </a:path>
                <a:path w="434975" h="321309">
                  <a:moveTo>
                    <a:pt x="350570" y="188010"/>
                  </a:moveTo>
                  <a:lnTo>
                    <a:pt x="347154" y="183311"/>
                  </a:lnTo>
                  <a:lnTo>
                    <a:pt x="344081" y="182689"/>
                  </a:lnTo>
                  <a:lnTo>
                    <a:pt x="341998" y="184277"/>
                  </a:lnTo>
                  <a:lnTo>
                    <a:pt x="339915" y="185864"/>
                  </a:lnTo>
                  <a:lnTo>
                    <a:pt x="339547" y="188976"/>
                  </a:lnTo>
                  <a:lnTo>
                    <a:pt x="342836" y="193497"/>
                  </a:lnTo>
                  <a:lnTo>
                    <a:pt x="345909" y="194106"/>
                  </a:lnTo>
                  <a:lnTo>
                    <a:pt x="350202" y="191122"/>
                  </a:lnTo>
                  <a:lnTo>
                    <a:pt x="350570" y="188010"/>
                  </a:lnTo>
                  <a:close/>
                </a:path>
                <a:path w="434975" h="321309">
                  <a:moveTo>
                    <a:pt x="358203" y="200101"/>
                  </a:moveTo>
                  <a:lnTo>
                    <a:pt x="355346" y="195719"/>
                  </a:lnTo>
                  <a:lnTo>
                    <a:pt x="352602" y="195021"/>
                  </a:lnTo>
                  <a:lnTo>
                    <a:pt x="350647" y="196354"/>
                  </a:lnTo>
                  <a:lnTo>
                    <a:pt x="348691" y="197688"/>
                  </a:lnTo>
                  <a:lnTo>
                    <a:pt x="348234" y="200482"/>
                  </a:lnTo>
                  <a:lnTo>
                    <a:pt x="350989" y="204711"/>
                  </a:lnTo>
                  <a:lnTo>
                    <a:pt x="353733" y="205409"/>
                  </a:lnTo>
                  <a:lnTo>
                    <a:pt x="357733" y="202895"/>
                  </a:lnTo>
                  <a:lnTo>
                    <a:pt x="358203" y="200101"/>
                  </a:lnTo>
                  <a:close/>
                </a:path>
                <a:path w="434975" h="321309">
                  <a:moveTo>
                    <a:pt x="374154" y="176745"/>
                  </a:moveTo>
                  <a:lnTo>
                    <a:pt x="370928" y="172072"/>
                  </a:lnTo>
                  <a:lnTo>
                    <a:pt x="367931" y="171399"/>
                  </a:lnTo>
                  <a:lnTo>
                    <a:pt x="363778" y="174434"/>
                  </a:lnTo>
                  <a:lnTo>
                    <a:pt x="363372" y="177495"/>
                  </a:lnTo>
                  <a:lnTo>
                    <a:pt x="366483" y="182029"/>
                  </a:lnTo>
                  <a:lnTo>
                    <a:pt x="369468" y="182689"/>
                  </a:lnTo>
                  <a:lnTo>
                    <a:pt x="371602" y="181254"/>
                  </a:lnTo>
                  <a:lnTo>
                    <a:pt x="373735" y="179819"/>
                  </a:lnTo>
                  <a:lnTo>
                    <a:pt x="374154" y="176745"/>
                  </a:lnTo>
                  <a:close/>
                </a:path>
                <a:path w="434975" h="321309">
                  <a:moveTo>
                    <a:pt x="383425" y="189966"/>
                  </a:moveTo>
                  <a:lnTo>
                    <a:pt x="380949" y="185953"/>
                  </a:lnTo>
                  <a:lnTo>
                    <a:pt x="379717" y="185051"/>
                  </a:lnTo>
                  <a:lnTo>
                    <a:pt x="378396" y="184683"/>
                  </a:lnTo>
                  <a:lnTo>
                    <a:pt x="377037" y="184353"/>
                  </a:lnTo>
                  <a:lnTo>
                    <a:pt x="375602" y="184543"/>
                  </a:lnTo>
                  <a:lnTo>
                    <a:pt x="373227" y="186105"/>
                  </a:lnTo>
                  <a:lnTo>
                    <a:pt x="372516" y="187325"/>
                  </a:lnTo>
                  <a:lnTo>
                    <a:pt x="372300" y="188671"/>
                  </a:lnTo>
                  <a:lnTo>
                    <a:pt x="372033" y="190030"/>
                  </a:lnTo>
                  <a:lnTo>
                    <a:pt x="372275" y="191516"/>
                  </a:lnTo>
                  <a:lnTo>
                    <a:pt x="374662" y="195389"/>
                  </a:lnTo>
                  <a:lnTo>
                    <a:pt x="377926" y="196291"/>
                  </a:lnTo>
                  <a:lnTo>
                    <a:pt x="380365" y="194818"/>
                  </a:lnTo>
                  <a:lnTo>
                    <a:pt x="382803" y="193344"/>
                  </a:lnTo>
                  <a:lnTo>
                    <a:pt x="383425" y="189966"/>
                  </a:lnTo>
                  <a:close/>
                </a:path>
                <a:path w="434975" h="321309">
                  <a:moveTo>
                    <a:pt x="385038" y="252450"/>
                  </a:moveTo>
                  <a:lnTo>
                    <a:pt x="383120" y="247599"/>
                  </a:lnTo>
                  <a:lnTo>
                    <a:pt x="380580" y="246380"/>
                  </a:lnTo>
                  <a:lnTo>
                    <a:pt x="376237" y="248234"/>
                  </a:lnTo>
                  <a:lnTo>
                    <a:pt x="375221" y="250901"/>
                  </a:lnTo>
                  <a:lnTo>
                    <a:pt x="377075" y="255600"/>
                  </a:lnTo>
                  <a:lnTo>
                    <a:pt x="379615" y="256819"/>
                  </a:lnTo>
                  <a:lnTo>
                    <a:pt x="381825" y="255968"/>
                  </a:lnTo>
                  <a:lnTo>
                    <a:pt x="384035" y="255117"/>
                  </a:lnTo>
                  <a:lnTo>
                    <a:pt x="385038" y="252450"/>
                  </a:lnTo>
                  <a:close/>
                </a:path>
                <a:path w="434975" h="321309">
                  <a:moveTo>
                    <a:pt x="390613" y="266230"/>
                  </a:moveTo>
                  <a:lnTo>
                    <a:pt x="384708" y="259740"/>
                  </a:lnTo>
                  <a:lnTo>
                    <a:pt x="382257" y="260654"/>
                  </a:lnTo>
                  <a:lnTo>
                    <a:pt x="381368" y="261607"/>
                  </a:lnTo>
                  <a:lnTo>
                    <a:pt x="380898" y="262750"/>
                  </a:lnTo>
                  <a:lnTo>
                    <a:pt x="380377" y="263918"/>
                  </a:lnTo>
                  <a:lnTo>
                    <a:pt x="380288" y="265303"/>
                  </a:lnTo>
                  <a:lnTo>
                    <a:pt x="381622" y="269278"/>
                  </a:lnTo>
                  <a:lnTo>
                    <a:pt x="384365" y="270764"/>
                  </a:lnTo>
                  <a:lnTo>
                    <a:pt x="386854" y="269938"/>
                  </a:lnTo>
                  <a:lnTo>
                    <a:pt x="389343" y="269125"/>
                  </a:lnTo>
                  <a:lnTo>
                    <a:pt x="390613" y="266230"/>
                  </a:lnTo>
                  <a:close/>
                </a:path>
                <a:path w="434975" h="321309">
                  <a:moveTo>
                    <a:pt x="392049" y="203657"/>
                  </a:moveTo>
                  <a:lnTo>
                    <a:pt x="390385" y="200621"/>
                  </a:lnTo>
                  <a:lnTo>
                    <a:pt x="388772" y="197548"/>
                  </a:lnTo>
                  <a:lnTo>
                    <a:pt x="385051" y="196507"/>
                  </a:lnTo>
                  <a:lnTo>
                    <a:pt x="379691" y="199720"/>
                  </a:lnTo>
                  <a:lnTo>
                    <a:pt x="379018" y="203263"/>
                  </a:lnTo>
                  <a:lnTo>
                    <a:pt x="380568" y="206209"/>
                  </a:lnTo>
                  <a:lnTo>
                    <a:pt x="382155" y="209130"/>
                  </a:lnTo>
                  <a:lnTo>
                    <a:pt x="385686" y="210286"/>
                  </a:lnTo>
                  <a:lnTo>
                    <a:pt x="388429" y="208800"/>
                  </a:lnTo>
                  <a:lnTo>
                    <a:pt x="391172" y="207314"/>
                  </a:lnTo>
                  <a:lnTo>
                    <a:pt x="392049" y="203657"/>
                  </a:lnTo>
                  <a:close/>
                </a:path>
                <a:path w="434975" h="321309">
                  <a:moveTo>
                    <a:pt x="395516" y="280289"/>
                  </a:moveTo>
                  <a:lnTo>
                    <a:pt x="394639" y="277215"/>
                  </a:lnTo>
                  <a:lnTo>
                    <a:pt x="393827" y="274142"/>
                  </a:lnTo>
                  <a:lnTo>
                    <a:pt x="390715" y="272440"/>
                  </a:lnTo>
                  <a:lnTo>
                    <a:pt x="385241" y="274205"/>
                  </a:lnTo>
                  <a:lnTo>
                    <a:pt x="383908" y="277241"/>
                  </a:lnTo>
                  <a:lnTo>
                    <a:pt x="384683" y="280200"/>
                  </a:lnTo>
                  <a:lnTo>
                    <a:pt x="385508" y="283146"/>
                  </a:lnTo>
                  <a:lnTo>
                    <a:pt x="388429" y="284911"/>
                  </a:lnTo>
                  <a:lnTo>
                    <a:pt x="391198" y="284149"/>
                  </a:lnTo>
                  <a:lnTo>
                    <a:pt x="393966" y="283387"/>
                  </a:lnTo>
                  <a:lnTo>
                    <a:pt x="395516" y="280289"/>
                  </a:lnTo>
                  <a:close/>
                </a:path>
                <a:path w="434975" h="321309">
                  <a:moveTo>
                    <a:pt x="399719" y="294589"/>
                  </a:moveTo>
                  <a:lnTo>
                    <a:pt x="393407" y="286207"/>
                  </a:lnTo>
                  <a:lnTo>
                    <a:pt x="390385" y="287020"/>
                  </a:lnTo>
                  <a:lnTo>
                    <a:pt x="389216" y="288048"/>
                  </a:lnTo>
                  <a:lnTo>
                    <a:pt x="388175" y="290017"/>
                  </a:lnTo>
                  <a:lnTo>
                    <a:pt x="387946" y="290753"/>
                  </a:lnTo>
                  <a:lnTo>
                    <a:pt x="387769" y="292290"/>
                  </a:lnTo>
                  <a:lnTo>
                    <a:pt x="387781" y="293103"/>
                  </a:lnTo>
                  <a:lnTo>
                    <a:pt x="388708" y="297154"/>
                  </a:lnTo>
                  <a:lnTo>
                    <a:pt x="391782" y="299224"/>
                  </a:lnTo>
                  <a:lnTo>
                    <a:pt x="394830" y="298551"/>
                  </a:lnTo>
                  <a:lnTo>
                    <a:pt x="397878" y="297878"/>
                  </a:lnTo>
                  <a:lnTo>
                    <a:pt x="399719" y="294589"/>
                  </a:lnTo>
                  <a:close/>
                </a:path>
                <a:path w="434975" h="321309">
                  <a:moveTo>
                    <a:pt x="400011" y="217779"/>
                  </a:moveTo>
                  <a:lnTo>
                    <a:pt x="392988" y="210388"/>
                  </a:lnTo>
                  <a:lnTo>
                    <a:pt x="391274" y="210451"/>
                  </a:lnTo>
                  <a:lnTo>
                    <a:pt x="388277" y="212051"/>
                  </a:lnTo>
                  <a:lnTo>
                    <a:pt x="387273" y="213423"/>
                  </a:lnTo>
                  <a:lnTo>
                    <a:pt x="386664" y="215773"/>
                  </a:lnTo>
                  <a:lnTo>
                    <a:pt x="386600" y="216598"/>
                  </a:lnTo>
                  <a:lnTo>
                    <a:pt x="386791" y="218274"/>
                  </a:lnTo>
                  <a:lnTo>
                    <a:pt x="386994" y="219125"/>
                  </a:lnTo>
                  <a:lnTo>
                    <a:pt x="388962" y="223189"/>
                  </a:lnTo>
                  <a:lnTo>
                    <a:pt x="392734" y="224637"/>
                  </a:lnTo>
                  <a:lnTo>
                    <a:pt x="395795" y="223177"/>
                  </a:lnTo>
                  <a:lnTo>
                    <a:pt x="398856" y="221716"/>
                  </a:lnTo>
                  <a:lnTo>
                    <a:pt x="400011" y="217779"/>
                  </a:lnTo>
                  <a:close/>
                </a:path>
                <a:path w="434975" h="321309">
                  <a:moveTo>
                    <a:pt x="403225" y="309105"/>
                  </a:moveTo>
                  <a:lnTo>
                    <a:pt x="402564" y="305396"/>
                  </a:lnTo>
                  <a:lnTo>
                    <a:pt x="402285" y="303542"/>
                  </a:lnTo>
                  <a:lnTo>
                    <a:pt x="401180" y="302031"/>
                  </a:lnTo>
                  <a:lnTo>
                    <a:pt x="398487" y="300113"/>
                  </a:lnTo>
                  <a:lnTo>
                    <a:pt x="396824" y="299720"/>
                  </a:lnTo>
                  <a:lnTo>
                    <a:pt x="393522" y="300443"/>
                  </a:lnTo>
                  <a:lnTo>
                    <a:pt x="392201" y="301485"/>
                  </a:lnTo>
                  <a:lnTo>
                    <a:pt x="390550" y="304266"/>
                  </a:lnTo>
                  <a:lnTo>
                    <a:pt x="390296" y="305968"/>
                  </a:lnTo>
                  <a:lnTo>
                    <a:pt x="390575" y="307746"/>
                  </a:lnTo>
                  <a:lnTo>
                    <a:pt x="391198" y="311277"/>
                  </a:lnTo>
                  <a:lnTo>
                    <a:pt x="394398" y="313677"/>
                  </a:lnTo>
                  <a:lnTo>
                    <a:pt x="397725" y="313118"/>
                  </a:lnTo>
                  <a:lnTo>
                    <a:pt x="401053" y="312559"/>
                  </a:lnTo>
                  <a:lnTo>
                    <a:pt x="403225" y="309105"/>
                  </a:lnTo>
                  <a:close/>
                </a:path>
                <a:path w="434975" h="321309">
                  <a:moveTo>
                    <a:pt x="405650" y="320890"/>
                  </a:moveTo>
                  <a:lnTo>
                    <a:pt x="404939" y="315772"/>
                  </a:lnTo>
                  <a:lnTo>
                    <a:pt x="401370" y="313067"/>
                  </a:lnTo>
                  <a:lnTo>
                    <a:pt x="394233" y="314325"/>
                  </a:lnTo>
                  <a:lnTo>
                    <a:pt x="391960" y="317881"/>
                  </a:lnTo>
                  <a:lnTo>
                    <a:pt x="392391" y="320890"/>
                  </a:lnTo>
                  <a:lnTo>
                    <a:pt x="405650" y="320890"/>
                  </a:lnTo>
                  <a:close/>
                </a:path>
                <a:path w="434975" h="321309">
                  <a:moveTo>
                    <a:pt x="407263" y="232295"/>
                  </a:moveTo>
                  <a:lnTo>
                    <a:pt x="405663" y="228536"/>
                  </a:lnTo>
                  <a:lnTo>
                    <a:pt x="404914" y="226644"/>
                  </a:lnTo>
                  <a:lnTo>
                    <a:pt x="403377" y="225310"/>
                  </a:lnTo>
                  <a:lnTo>
                    <a:pt x="400050" y="223939"/>
                  </a:lnTo>
                  <a:lnTo>
                    <a:pt x="398195" y="223913"/>
                  </a:lnTo>
                  <a:lnTo>
                    <a:pt x="394881" y="225488"/>
                  </a:lnTo>
                  <a:lnTo>
                    <a:pt x="393725" y="226936"/>
                  </a:lnTo>
                  <a:lnTo>
                    <a:pt x="392658" y="230276"/>
                  </a:lnTo>
                  <a:lnTo>
                    <a:pt x="392811" y="232143"/>
                  </a:lnTo>
                  <a:lnTo>
                    <a:pt x="393534" y="233959"/>
                  </a:lnTo>
                  <a:lnTo>
                    <a:pt x="395058" y="237540"/>
                  </a:lnTo>
                  <a:lnTo>
                    <a:pt x="399034" y="239306"/>
                  </a:lnTo>
                  <a:lnTo>
                    <a:pt x="402424" y="237896"/>
                  </a:lnTo>
                  <a:lnTo>
                    <a:pt x="405815" y="236486"/>
                  </a:lnTo>
                  <a:lnTo>
                    <a:pt x="407263" y="232295"/>
                  </a:lnTo>
                  <a:close/>
                </a:path>
                <a:path w="434975" h="321309">
                  <a:moveTo>
                    <a:pt x="434632" y="320903"/>
                  </a:moveTo>
                  <a:lnTo>
                    <a:pt x="434517" y="319836"/>
                  </a:lnTo>
                  <a:lnTo>
                    <a:pt x="433641" y="313905"/>
                  </a:lnTo>
                  <a:lnTo>
                    <a:pt x="431025" y="311797"/>
                  </a:lnTo>
                  <a:lnTo>
                    <a:pt x="432447" y="309626"/>
                  </a:lnTo>
                  <a:lnTo>
                    <a:pt x="431571" y="304025"/>
                  </a:lnTo>
                  <a:lnTo>
                    <a:pt x="430479" y="298475"/>
                  </a:lnTo>
                  <a:lnTo>
                    <a:pt x="427431" y="296252"/>
                  </a:lnTo>
                  <a:lnTo>
                    <a:pt x="428955" y="293649"/>
                  </a:lnTo>
                  <a:lnTo>
                    <a:pt x="427863" y="288417"/>
                  </a:lnTo>
                  <a:lnTo>
                    <a:pt x="426593" y="283222"/>
                  </a:lnTo>
                  <a:lnTo>
                    <a:pt x="423075" y="280924"/>
                  </a:lnTo>
                  <a:lnTo>
                    <a:pt x="424662" y="277888"/>
                  </a:lnTo>
                  <a:lnTo>
                    <a:pt x="423392" y="273024"/>
                  </a:lnTo>
                  <a:lnTo>
                    <a:pt x="421982" y="268185"/>
                  </a:lnTo>
                  <a:lnTo>
                    <a:pt x="418007" y="265874"/>
                  </a:lnTo>
                  <a:lnTo>
                    <a:pt x="419620" y="262394"/>
                  </a:lnTo>
                  <a:lnTo>
                    <a:pt x="418211" y="257886"/>
                  </a:lnTo>
                  <a:lnTo>
                    <a:pt x="416687" y="253428"/>
                  </a:lnTo>
                  <a:lnTo>
                    <a:pt x="412229" y="251129"/>
                  </a:lnTo>
                  <a:lnTo>
                    <a:pt x="413816" y="247180"/>
                  </a:lnTo>
                  <a:lnTo>
                    <a:pt x="412292" y="243052"/>
                  </a:lnTo>
                  <a:lnTo>
                    <a:pt x="410705" y="238937"/>
                  </a:lnTo>
                  <a:lnTo>
                    <a:pt x="406273" y="236943"/>
                  </a:lnTo>
                  <a:lnTo>
                    <a:pt x="399008" y="240017"/>
                  </a:lnTo>
                  <a:lnTo>
                    <a:pt x="397484" y="244348"/>
                  </a:lnTo>
                  <a:lnTo>
                    <a:pt x="398983" y="248234"/>
                  </a:lnTo>
                  <a:lnTo>
                    <a:pt x="400418" y="252158"/>
                  </a:lnTo>
                  <a:lnTo>
                    <a:pt x="404152" y="254038"/>
                  </a:lnTo>
                  <a:lnTo>
                    <a:pt x="402285" y="258533"/>
                  </a:lnTo>
                  <a:lnTo>
                    <a:pt x="403720" y="262750"/>
                  </a:lnTo>
                  <a:lnTo>
                    <a:pt x="405041" y="267004"/>
                  </a:lnTo>
                  <a:lnTo>
                    <a:pt x="408317" y="268871"/>
                  </a:lnTo>
                  <a:lnTo>
                    <a:pt x="406400" y="272897"/>
                  </a:lnTo>
                  <a:lnTo>
                    <a:pt x="407733" y="277431"/>
                  </a:lnTo>
                  <a:lnTo>
                    <a:pt x="408914" y="282028"/>
                  </a:lnTo>
                  <a:lnTo>
                    <a:pt x="411772" y="283845"/>
                  </a:lnTo>
                  <a:lnTo>
                    <a:pt x="409829" y="287413"/>
                  </a:lnTo>
                  <a:lnTo>
                    <a:pt x="411035" y="292277"/>
                  </a:lnTo>
                  <a:lnTo>
                    <a:pt x="412051" y="297205"/>
                  </a:lnTo>
                  <a:lnTo>
                    <a:pt x="414477" y="298919"/>
                  </a:lnTo>
                  <a:lnTo>
                    <a:pt x="412572" y="302069"/>
                  </a:lnTo>
                  <a:lnTo>
                    <a:pt x="413588" y="307263"/>
                  </a:lnTo>
                  <a:lnTo>
                    <a:pt x="414401" y="312496"/>
                  </a:lnTo>
                  <a:lnTo>
                    <a:pt x="416433" y="314096"/>
                  </a:lnTo>
                  <a:lnTo>
                    <a:pt x="414604" y="316801"/>
                  </a:lnTo>
                  <a:lnTo>
                    <a:pt x="415213" y="320903"/>
                  </a:lnTo>
                  <a:lnTo>
                    <a:pt x="434632" y="32090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0" y="6454241"/>
              <a:ext cx="490220" cy="382270"/>
            </a:xfrm>
            <a:custGeom>
              <a:avLst/>
              <a:gdLst/>
              <a:ahLst/>
              <a:cxnLst/>
              <a:rect l="l" t="t" r="r" b="b"/>
              <a:pathLst>
                <a:path w="490220" h="382270">
                  <a:moveTo>
                    <a:pt x="47117" y="16014"/>
                  </a:moveTo>
                  <a:lnTo>
                    <a:pt x="45796" y="5969"/>
                  </a:lnTo>
                  <a:lnTo>
                    <a:pt x="40728" y="2654"/>
                  </a:lnTo>
                  <a:lnTo>
                    <a:pt x="29578" y="4483"/>
                  </a:lnTo>
                  <a:lnTo>
                    <a:pt x="25819" y="9258"/>
                  </a:lnTo>
                  <a:lnTo>
                    <a:pt x="26022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23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34"/>
                  </a:lnTo>
                  <a:lnTo>
                    <a:pt x="27724" y="19215"/>
                  </a:lnTo>
                  <a:lnTo>
                    <a:pt x="32778" y="22542"/>
                  </a:lnTo>
                  <a:lnTo>
                    <a:pt x="43357" y="20802"/>
                  </a:lnTo>
                  <a:lnTo>
                    <a:pt x="47117" y="16014"/>
                  </a:lnTo>
                  <a:close/>
                </a:path>
                <a:path w="490220" h="382270">
                  <a:moveTo>
                    <a:pt x="66090" y="13550"/>
                  </a:moveTo>
                  <a:lnTo>
                    <a:pt x="65290" y="4152"/>
                  </a:lnTo>
                  <a:lnTo>
                    <a:pt x="60744" y="850"/>
                  </a:lnTo>
                  <a:lnTo>
                    <a:pt x="50317" y="2032"/>
                  </a:lnTo>
                  <a:lnTo>
                    <a:pt x="46609" y="6299"/>
                  </a:lnTo>
                  <a:lnTo>
                    <a:pt x="47256" y="10972"/>
                  </a:lnTo>
                  <a:lnTo>
                    <a:pt x="47904" y="15633"/>
                  </a:lnTo>
                  <a:lnTo>
                    <a:pt x="52451" y="18973"/>
                  </a:lnTo>
                  <a:lnTo>
                    <a:pt x="62382" y="17843"/>
                  </a:lnTo>
                  <a:lnTo>
                    <a:pt x="66090" y="13550"/>
                  </a:lnTo>
                  <a:close/>
                </a:path>
                <a:path w="490220" h="382270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35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90220" h="382270">
                  <a:moveTo>
                    <a:pt x="99974" y="74853"/>
                  </a:moveTo>
                  <a:lnTo>
                    <a:pt x="99949" y="71958"/>
                  </a:lnTo>
                  <a:lnTo>
                    <a:pt x="99923" y="69062"/>
                  </a:lnTo>
                  <a:lnTo>
                    <a:pt x="98615" y="66446"/>
                  </a:lnTo>
                  <a:lnTo>
                    <a:pt x="94322" y="62699"/>
                  </a:lnTo>
                  <a:lnTo>
                    <a:pt x="91363" y="61696"/>
                  </a:lnTo>
                  <a:lnTo>
                    <a:pt x="84886" y="61988"/>
                  </a:lnTo>
                  <a:lnTo>
                    <a:pt x="82029" y="63284"/>
                  </a:lnTo>
                  <a:lnTo>
                    <a:pt x="79209" y="66090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69"/>
                  </a:lnTo>
                  <a:lnTo>
                    <a:pt x="41694" y="69443"/>
                  </a:lnTo>
                  <a:lnTo>
                    <a:pt x="39090" y="68935"/>
                  </a:lnTo>
                  <a:lnTo>
                    <a:pt x="31051" y="70485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32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66"/>
                  </a:lnTo>
                  <a:lnTo>
                    <a:pt x="34645" y="87807"/>
                  </a:lnTo>
                  <a:lnTo>
                    <a:pt x="42252" y="86334"/>
                  </a:lnTo>
                  <a:lnTo>
                    <a:pt x="44373" y="84924"/>
                  </a:lnTo>
                  <a:lnTo>
                    <a:pt x="46253" y="82372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51"/>
                  </a:lnTo>
                  <a:lnTo>
                    <a:pt x="85979" y="82892"/>
                  </a:lnTo>
                  <a:lnTo>
                    <a:pt x="92075" y="82626"/>
                  </a:lnTo>
                  <a:lnTo>
                    <a:pt x="94792" y="81280"/>
                  </a:lnTo>
                  <a:lnTo>
                    <a:pt x="98742" y="77470"/>
                  </a:lnTo>
                  <a:lnTo>
                    <a:pt x="99974" y="74853"/>
                  </a:lnTo>
                  <a:close/>
                </a:path>
                <a:path w="490220" h="382270">
                  <a:moveTo>
                    <a:pt x="104394" y="3302"/>
                  </a:moveTo>
                  <a:lnTo>
                    <a:pt x="100812" y="101"/>
                  </a:lnTo>
                  <a:lnTo>
                    <a:pt x="91922" y="241"/>
                  </a:lnTo>
                  <a:lnTo>
                    <a:pt x="88430" y="3543"/>
                  </a:lnTo>
                  <a:lnTo>
                    <a:pt x="88582" y="7543"/>
                  </a:lnTo>
                  <a:lnTo>
                    <a:pt x="88734" y="11544"/>
                  </a:lnTo>
                  <a:lnTo>
                    <a:pt x="92303" y="14744"/>
                  </a:lnTo>
                  <a:lnTo>
                    <a:pt x="100838" y="14617"/>
                  </a:lnTo>
                  <a:lnTo>
                    <a:pt x="104317" y="11315"/>
                  </a:lnTo>
                  <a:lnTo>
                    <a:pt x="104394" y="3302"/>
                  </a:lnTo>
                  <a:close/>
                </a:path>
                <a:path w="490220" h="382270">
                  <a:moveTo>
                    <a:pt x="123901" y="4241"/>
                  </a:moveTo>
                  <a:lnTo>
                    <a:pt x="120789" y="1168"/>
                  </a:lnTo>
                  <a:lnTo>
                    <a:pt x="112699" y="889"/>
                  </a:lnTo>
                  <a:lnTo>
                    <a:pt x="109372" y="3733"/>
                  </a:lnTo>
                  <a:lnTo>
                    <a:pt x="109321" y="7391"/>
                  </a:lnTo>
                  <a:lnTo>
                    <a:pt x="109270" y="11049"/>
                  </a:lnTo>
                  <a:lnTo>
                    <a:pt x="112382" y="14122"/>
                  </a:lnTo>
                  <a:lnTo>
                    <a:pt x="120180" y="14389"/>
                  </a:lnTo>
                  <a:lnTo>
                    <a:pt x="123494" y="11544"/>
                  </a:lnTo>
                  <a:lnTo>
                    <a:pt x="123901" y="4241"/>
                  </a:lnTo>
                  <a:close/>
                </a:path>
                <a:path w="490220" h="382270">
                  <a:moveTo>
                    <a:pt x="138633" y="37719"/>
                  </a:moveTo>
                  <a:lnTo>
                    <a:pt x="134785" y="33693"/>
                  </a:lnTo>
                  <a:lnTo>
                    <a:pt x="124409" y="33032"/>
                  </a:lnTo>
                  <a:lnTo>
                    <a:pt x="120053" y="36537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77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39"/>
                  </a:lnTo>
                  <a:lnTo>
                    <a:pt x="79032" y="32550"/>
                  </a:lnTo>
                  <a:lnTo>
                    <a:pt x="76111" y="31648"/>
                  </a:lnTo>
                  <a:lnTo>
                    <a:pt x="66675" y="32423"/>
                  </a:lnTo>
                  <a:lnTo>
                    <a:pt x="63512" y="35814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96" y="44729"/>
                  </a:lnTo>
                  <a:lnTo>
                    <a:pt x="4965" y="43256"/>
                  </a:lnTo>
                  <a:lnTo>
                    <a:pt x="1574" y="42926"/>
                  </a:lnTo>
                  <a:lnTo>
                    <a:pt x="0" y="43357"/>
                  </a:lnTo>
                  <a:lnTo>
                    <a:pt x="0" y="66548"/>
                  </a:lnTo>
                  <a:lnTo>
                    <a:pt x="1066" y="66687"/>
                  </a:lnTo>
                  <a:lnTo>
                    <a:pt x="7454" y="64909"/>
                  </a:lnTo>
                  <a:lnTo>
                    <a:pt x="9994" y="62826"/>
                  </a:lnTo>
                  <a:lnTo>
                    <a:pt x="11633" y="60286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43"/>
                  </a:lnTo>
                  <a:lnTo>
                    <a:pt x="77533" y="52006"/>
                  </a:lnTo>
                  <a:lnTo>
                    <a:pt x="80137" y="50647"/>
                  </a:lnTo>
                  <a:lnTo>
                    <a:pt x="81991" y="48641"/>
                  </a:lnTo>
                  <a:lnTo>
                    <a:pt x="83019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59"/>
                  </a:lnTo>
                  <a:lnTo>
                    <a:pt x="123545" y="49898"/>
                  </a:lnTo>
                  <a:lnTo>
                    <a:pt x="133388" y="50520"/>
                  </a:lnTo>
                  <a:lnTo>
                    <a:pt x="137744" y="47002"/>
                  </a:lnTo>
                  <a:lnTo>
                    <a:pt x="138633" y="37719"/>
                  </a:lnTo>
                  <a:close/>
                </a:path>
                <a:path w="490220" h="382270">
                  <a:moveTo>
                    <a:pt x="143319" y="6096"/>
                  </a:moveTo>
                  <a:lnTo>
                    <a:pt x="140652" y="3187"/>
                  </a:lnTo>
                  <a:lnTo>
                    <a:pt x="133375" y="2565"/>
                  </a:lnTo>
                  <a:lnTo>
                    <a:pt x="130251" y="4991"/>
                  </a:lnTo>
                  <a:lnTo>
                    <a:pt x="130035" y="8280"/>
                  </a:lnTo>
                  <a:lnTo>
                    <a:pt x="129819" y="11569"/>
                  </a:lnTo>
                  <a:lnTo>
                    <a:pt x="132499" y="14490"/>
                  </a:lnTo>
                  <a:lnTo>
                    <a:pt x="139534" y="15087"/>
                  </a:lnTo>
                  <a:lnTo>
                    <a:pt x="142646" y="12674"/>
                  </a:lnTo>
                  <a:lnTo>
                    <a:pt x="143319" y="6096"/>
                  </a:lnTo>
                  <a:close/>
                </a:path>
                <a:path w="490220" h="382270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90220" h="382270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90220" h="382270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90220" h="382270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90220" h="382270">
                  <a:moveTo>
                    <a:pt x="226060" y="58026"/>
                  </a:moveTo>
                  <a:lnTo>
                    <a:pt x="224256" y="54851"/>
                  </a:lnTo>
                  <a:lnTo>
                    <a:pt x="217868" y="52793"/>
                  </a:lnTo>
                  <a:lnTo>
                    <a:pt x="214566" y="54317"/>
                  </a:lnTo>
                  <a:lnTo>
                    <a:pt x="213690" y="57226"/>
                  </a:lnTo>
                  <a:lnTo>
                    <a:pt x="212813" y="60134"/>
                  </a:lnTo>
                  <a:lnTo>
                    <a:pt x="214617" y="63309"/>
                  </a:lnTo>
                  <a:lnTo>
                    <a:pt x="220789" y="65290"/>
                  </a:lnTo>
                  <a:lnTo>
                    <a:pt x="224091" y="63766"/>
                  </a:lnTo>
                  <a:lnTo>
                    <a:pt x="226060" y="58026"/>
                  </a:lnTo>
                  <a:close/>
                </a:path>
                <a:path w="490220" h="382270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90220" h="382270">
                  <a:moveTo>
                    <a:pt x="289458" y="121691"/>
                  </a:moveTo>
                  <a:lnTo>
                    <a:pt x="288493" y="118478"/>
                  </a:lnTo>
                  <a:lnTo>
                    <a:pt x="283197" y="115303"/>
                  </a:lnTo>
                  <a:lnTo>
                    <a:pt x="279920" y="115989"/>
                  </a:lnTo>
                  <a:lnTo>
                    <a:pt x="278536" y="118414"/>
                  </a:lnTo>
                  <a:lnTo>
                    <a:pt x="277152" y="120840"/>
                  </a:lnTo>
                  <a:lnTo>
                    <a:pt x="278104" y="124053"/>
                  </a:lnTo>
                  <a:lnTo>
                    <a:pt x="283235" y="127114"/>
                  </a:lnTo>
                  <a:lnTo>
                    <a:pt x="286512" y="126441"/>
                  </a:lnTo>
                  <a:lnTo>
                    <a:pt x="289458" y="121691"/>
                  </a:lnTo>
                  <a:close/>
                </a:path>
                <a:path w="490220" h="382270">
                  <a:moveTo>
                    <a:pt x="294487" y="88887"/>
                  </a:moveTo>
                  <a:lnTo>
                    <a:pt x="293357" y="85407"/>
                  </a:lnTo>
                  <a:lnTo>
                    <a:pt x="287502" y="82105"/>
                  </a:lnTo>
                  <a:lnTo>
                    <a:pt x="283984" y="82956"/>
                  </a:lnTo>
                  <a:lnTo>
                    <a:pt x="281139" y="88328"/>
                  </a:lnTo>
                  <a:lnTo>
                    <a:pt x="282282" y="91795"/>
                  </a:lnTo>
                  <a:lnTo>
                    <a:pt x="287947" y="94996"/>
                  </a:lnTo>
                  <a:lnTo>
                    <a:pt x="291465" y="94145"/>
                  </a:lnTo>
                  <a:lnTo>
                    <a:pt x="292976" y="91516"/>
                  </a:lnTo>
                  <a:lnTo>
                    <a:pt x="294487" y="88887"/>
                  </a:lnTo>
                  <a:close/>
                </a:path>
                <a:path w="490220" h="382270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90220" h="382270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90220" h="382270">
                  <a:moveTo>
                    <a:pt x="342874" y="120370"/>
                  </a:moveTo>
                  <a:lnTo>
                    <a:pt x="333705" y="111048"/>
                  </a:lnTo>
                  <a:lnTo>
                    <a:pt x="330758" y="111379"/>
                  </a:lnTo>
                  <a:lnTo>
                    <a:pt x="328968" y="112331"/>
                  </a:lnTo>
                  <a:lnTo>
                    <a:pt x="326618" y="115582"/>
                  </a:lnTo>
                  <a:lnTo>
                    <a:pt x="326275" y="117563"/>
                  </a:lnTo>
                  <a:lnTo>
                    <a:pt x="326834" y="120370"/>
                  </a:lnTo>
                  <a:lnTo>
                    <a:pt x="327202" y="121285"/>
                  </a:lnTo>
                  <a:lnTo>
                    <a:pt x="328256" y="122961"/>
                  </a:lnTo>
                  <a:lnTo>
                    <a:pt x="328930" y="123774"/>
                  </a:lnTo>
                  <a:lnTo>
                    <a:pt x="333133" y="127063"/>
                  </a:lnTo>
                  <a:lnTo>
                    <a:pt x="337870" y="126644"/>
                  </a:lnTo>
                  <a:lnTo>
                    <a:pt x="340372" y="123507"/>
                  </a:lnTo>
                  <a:lnTo>
                    <a:pt x="342874" y="120370"/>
                  </a:lnTo>
                  <a:close/>
                </a:path>
                <a:path w="490220" h="382270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90220" h="382270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90220" h="382270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90220" h="382270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90220" h="382270">
                  <a:moveTo>
                    <a:pt x="381533" y="197307"/>
                  </a:moveTo>
                  <a:lnTo>
                    <a:pt x="372287" y="191185"/>
                  </a:lnTo>
                  <a:lnTo>
                    <a:pt x="370471" y="191668"/>
                  </a:lnTo>
                  <a:lnTo>
                    <a:pt x="367703" y="194106"/>
                  </a:lnTo>
                  <a:lnTo>
                    <a:pt x="366979" y="195808"/>
                  </a:lnTo>
                  <a:lnTo>
                    <a:pt x="366890" y="198437"/>
                  </a:lnTo>
                  <a:lnTo>
                    <a:pt x="367042" y="199326"/>
                  </a:lnTo>
                  <a:lnTo>
                    <a:pt x="367639" y="201053"/>
                  </a:lnTo>
                  <a:lnTo>
                    <a:pt x="368071" y="201917"/>
                  </a:lnTo>
                  <a:lnTo>
                    <a:pt x="371157" y="205740"/>
                  </a:lnTo>
                  <a:lnTo>
                    <a:pt x="375488" y="206349"/>
                  </a:lnTo>
                  <a:lnTo>
                    <a:pt x="378383" y="204050"/>
                  </a:lnTo>
                  <a:lnTo>
                    <a:pt x="381279" y="201752"/>
                  </a:lnTo>
                  <a:lnTo>
                    <a:pt x="381533" y="197307"/>
                  </a:lnTo>
                  <a:close/>
                </a:path>
                <a:path w="490220" h="382270">
                  <a:moveTo>
                    <a:pt x="392772" y="210896"/>
                  </a:moveTo>
                  <a:lnTo>
                    <a:pt x="390156" y="207314"/>
                  </a:lnTo>
                  <a:lnTo>
                    <a:pt x="388886" y="205498"/>
                  </a:lnTo>
                  <a:lnTo>
                    <a:pt x="386943" y="204470"/>
                  </a:lnTo>
                  <a:lnTo>
                    <a:pt x="383082" y="203822"/>
                  </a:lnTo>
                  <a:lnTo>
                    <a:pt x="381114" y="204254"/>
                  </a:lnTo>
                  <a:lnTo>
                    <a:pt x="377990" y="206730"/>
                  </a:lnTo>
                  <a:lnTo>
                    <a:pt x="377126" y="208534"/>
                  </a:lnTo>
                  <a:lnTo>
                    <a:pt x="376809" y="212331"/>
                  </a:lnTo>
                  <a:lnTo>
                    <a:pt x="377431" y="214274"/>
                  </a:lnTo>
                  <a:lnTo>
                    <a:pt x="378637" y="216027"/>
                  </a:lnTo>
                  <a:lnTo>
                    <a:pt x="381127" y="219443"/>
                  </a:lnTo>
                  <a:lnTo>
                    <a:pt x="385775" y="220345"/>
                  </a:lnTo>
                  <a:lnTo>
                    <a:pt x="389013" y="218020"/>
                  </a:lnTo>
                  <a:lnTo>
                    <a:pt x="392252" y="215696"/>
                  </a:lnTo>
                  <a:lnTo>
                    <a:pt x="392772" y="210896"/>
                  </a:lnTo>
                  <a:close/>
                </a:path>
                <a:path w="490220" h="382270">
                  <a:moveTo>
                    <a:pt x="461772" y="381850"/>
                  </a:moveTo>
                  <a:lnTo>
                    <a:pt x="461073" y="376466"/>
                  </a:lnTo>
                  <a:lnTo>
                    <a:pt x="458190" y="374091"/>
                  </a:lnTo>
                  <a:lnTo>
                    <a:pt x="460717" y="370332"/>
                  </a:lnTo>
                  <a:lnTo>
                    <a:pt x="459892" y="364578"/>
                  </a:lnTo>
                  <a:lnTo>
                    <a:pt x="458863" y="358863"/>
                  </a:lnTo>
                  <a:lnTo>
                    <a:pt x="456209" y="356882"/>
                  </a:lnTo>
                  <a:lnTo>
                    <a:pt x="458330" y="353390"/>
                  </a:lnTo>
                  <a:lnTo>
                    <a:pt x="457174" y="347345"/>
                  </a:lnTo>
                  <a:lnTo>
                    <a:pt x="455777" y="341350"/>
                  </a:lnTo>
                  <a:lnTo>
                    <a:pt x="453428" y="339763"/>
                  </a:lnTo>
                  <a:lnTo>
                    <a:pt x="455168" y="336575"/>
                  </a:lnTo>
                  <a:lnTo>
                    <a:pt x="453631" y="330250"/>
                  </a:lnTo>
                  <a:lnTo>
                    <a:pt x="451853" y="323989"/>
                  </a:lnTo>
                  <a:lnTo>
                    <a:pt x="449808" y="322745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33" y="305282"/>
                  </a:lnTo>
                  <a:lnTo>
                    <a:pt x="445160" y="303098"/>
                  </a:lnTo>
                  <a:lnTo>
                    <a:pt x="443026" y="296951"/>
                  </a:lnTo>
                  <a:lnTo>
                    <a:pt x="440651" y="290893"/>
                  </a:lnTo>
                  <a:lnTo>
                    <a:pt x="437375" y="289306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86"/>
                  </a:lnTo>
                  <a:lnTo>
                    <a:pt x="428307" y="265303"/>
                  </a:lnTo>
                  <a:lnTo>
                    <a:pt x="425691" y="260121"/>
                  </a:lnTo>
                  <a:lnTo>
                    <a:pt x="421398" y="258546"/>
                  </a:lnTo>
                  <a:lnTo>
                    <a:pt x="422338" y="254939"/>
                  </a:lnTo>
                  <a:lnTo>
                    <a:pt x="419811" y="250088"/>
                  </a:lnTo>
                  <a:lnTo>
                    <a:pt x="417131" y="245325"/>
                  </a:lnTo>
                  <a:lnTo>
                    <a:pt x="412343" y="243840"/>
                  </a:lnTo>
                  <a:lnTo>
                    <a:pt x="413207" y="239763"/>
                  </a:lnTo>
                  <a:lnTo>
                    <a:pt x="410616" y="235331"/>
                  </a:lnTo>
                  <a:lnTo>
                    <a:pt x="407911" y="230974"/>
                  </a:lnTo>
                  <a:lnTo>
                    <a:pt x="402615" y="229641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03"/>
                  </a:lnTo>
                  <a:lnTo>
                    <a:pt x="396455" y="244017"/>
                  </a:lnTo>
                  <a:lnTo>
                    <a:pt x="398894" y="248208"/>
                  </a:lnTo>
                  <a:lnTo>
                    <a:pt x="402831" y="249377"/>
                  </a:lnTo>
                  <a:lnTo>
                    <a:pt x="401777" y="254114"/>
                  </a:lnTo>
                  <a:lnTo>
                    <a:pt x="404304" y="258597"/>
                  </a:lnTo>
                  <a:lnTo>
                    <a:pt x="406679" y="263169"/>
                  </a:lnTo>
                  <a:lnTo>
                    <a:pt x="410146" y="264401"/>
                  </a:lnTo>
                  <a:lnTo>
                    <a:pt x="408965" y="268655"/>
                  </a:lnTo>
                  <a:lnTo>
                    <a:pt x="411429" y="273519"/>
                  </a:lnTo>
                  <a:lnTo>
                    <a:pt x="413702" y="278485"/>
                  </a:lnTo>
                  <a:lnTo>
                    <a:pt x="416699" y="279704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287"/>
                  </a:lnTo>
                  <a:lnTo>
                    <a:pt x="421182" y="298615"/>
                  </a:lnTo>
                  <a:lnTo>
                    <a:pt x="423405" y="304253"/>
                  </a:lnTo>
                  <a:lnTo>
                    <a:pt x="425386" y="309981"/>
                  </a:lnTo>
                  <a:lnTo>
                    <a:pt x="427482" y="311086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77" y="327710"/>
                  </a:lnTo>
                  <a:lnTo>
                    <a:pt x="431723" y="329793"/>
                  </a:lnTo>
                  <a:lnTo>
                    <a:pt x="433400" y="335622"/>
                  </a:lnTo>
                  <a:lnTo>
                    <a:pt x="434809" y="341515"/>
                  </a:lnTo>
                  <a:lnTo>
                    <a:pt x="437819" y="343496"/>
                  </a:lnTo>
                  <a:lnTo>
                    <a:pt x="436448" y="345909"/>
                  </a:lnTo>
                  <a:lnTo>
                    <a:pt x="437756" y="351523"/>
                  </a:lnTo>
                  <a:lnTo>
                    <a:pt x="438835" y="357174"/>
                  </a:lnTo>
                  <a:lnTo>
                    <a:pt x="442099" y="359549"/>
                  </a:lnTo>
                  <a:lnTo>
                    <a:pt x="440397" y="362267"/>
                  </a:lnTo>
                  <a:lnTo>
                    <a:pt x="441375" y="367639"/>
                  </a:lnTo>
                  <a:lnTo>
                    <a:pt x="442137" y="373037"/>
                  </a:lnTo>
                  <a:lnTo>
                    <a:pt x="445604" y="375831"/>
                  </a:lnTo>
                  <a:lnTo>
                    <a:pt x="443534" y="378815"/>
                  </a:lnTo>
                  <a:lnTo>
                    <a:pt x="443928" y="381850"/>
                  </a:lnTo>
                  <a:lnTo>
                    <a:pt x="461772" y="381850"/>
                  </a:lnTo>
                  <a:close/>
                </a:path>
                <a:path w="490220" h="382270">
                  <a:moveTo>
                    <a:pt x="464439" y="198666"/>
                  </a:moveTo>
                  <a:lnTo>
                    <a:pt x="461073" y="193154"/>
                  </a:lnTo>
                  <a:lnTo>
                    <a:pt x="457517" y="187756"/>
                  </a:lnTo>
                  <a:lnTo>
                    <a:pt x="453224" y="186728"/>
                  </a:lnTo>
                  <a:lnTo>
                    <a:pt x="453961" y="181432"/>
                  </a:lnTo>
                  <a:lnTo>
                    <a:pt x="450113" y="175755"/>
                  </a:lnTo>
                  <a:lnTo>
                    <a:pt x="446062" y="170218"/>
                  </a:lnTo>
                  <a:lnTo>
                    <a:pt x="442214" y="169481"/>
                  </a:lnTo>
                  <a:lnTo>
                    <a:pt x="442658" y="164680"/>
                  </a:lnTo>
                  <a:lnTo>
                    <a:pt x="438302" y="158864"/>
                  </a:lnTo>
                  <a:lnTo>
                    <a:pt x="433705" y="153212"/>
                  </a:lnTo>
                  <a:lnTo>
                    <a:pt x="430390" y="152742"/>
                  </a:lnTo>
                  <a:lnTo>
                    <a:pt x="430580" y="148463"/>
                  </a:lnTo>
                  <a:lnTo>
                    <a:pt x="425678" y="142544"/>
                  </a:lnTo>
                  <a:lnTo>
                    <a:pt x="420547" y="136817"/>
                  </a:lnTo>
                  <a:lnTo>
                    <a:pt x="417715" y="136550"/>
                  </a:lnTo>
                  <a:lnTo>
                    <a:pt x="417703" y="132803"/>
                  </a:lnTo>
                  <a:lnTo>
                    <a:pt x="412242" y="126822"/>
                  </a:lnTo>
                  <a:lnTo>
                    <a:pt x="406552" y="121056"/>
                  </a:lnTo>
                  <a:lnTo>
                    <a:pt x="397827" y="120637"/>
                  </a:lnTo>
                  <a:lnTo>
                    <a:pt x="392836" y="125793"/>
                  </a:lnTo>
                  <a:lnTo>
                    <a:pt x="387832" y="130962"/>
                  </a:lnTo>
                  <a:lnTo>
                    <a:pt x="388124" y="139433"/>
                  </a:lnTo>
                  <a:lnTo>
                    <a:pt x="393420" y="144767"/>
                  </a:lnTo>
                  <a:lnTo>
                    <a:pt x="398475" y="150329"/>
                  </a:lnTo>
                  <a:lnTo>
                    <a:pt x="402209" y="150622"/>
                  </a:lnTo>
                  <a:lnTo>
                    <a:pt x="402183" y="153403"/>
                  </a:lnTo>
                  <a:lnTo>
                    <a:pt x="406971" y="158724"/>
                  </a:lnTo>
                  <a:lnTo>
                    <a:pt x="411530" y="164249"/>
                  </a:lnTo>
                  <a:lnTo>
                    <a:pt x="415734" y="164795"/>
                  </a:lnTo>
                  <a:lnTo>
                    <a:pt x="415544" y="168071"/>
                  </a:lnTo>
                  <a:lnTo>
                    <a:pt x="419836" y="173342"/>
                  </a:lnTo>
                  <a:lnTo>
                    <a:pt x="423926" y="178803"/>
                  </a:lnTo>
                  <a:lnTo>
                    <a:pt x="428625" y="179628"/>
                  </a:lnTo>
                  <a:lnTo>
                    <a:pt x="428218" y="183388"/>
                  </a:lnTo>
                  <a:lnTo>
                    <a:pt x="432028" y="188595"/>
                  </a:lnTo>
                  <a:lnTo>
                    <a:pt x="435635" y="193941"/>
                  </a:lnTo>
                  <a:lnTo>
                    <a:pt x="440766" y="195097"/>
                  </a:lnTo>
                  <a:lnTo>
                    <a:pt x="440118" y="199339"/>
                  </a:lnTo>
                  <a:lnTo>
                    <a:pt x="443471" y="204419"/>
                  </a:lnTo>
                  <a:lnTo>
                    <a:pt x="446633" y="209626"/>
                  </a:lnTo>
                  <a:lnTo>
                    <a:pt x="453224" y="211442"/>
                  </a:lnTo>
                  <a:lnTo>
                    <a:pt x="463143" y="205536"/>
                  </a:lnTo>
                  <a:lnTo>
                    <a:pt x="464439" y="198666"/>
                  </a:lnTo>
                  <a:close/>
                </a:path>
                <a:path w="490220" h="382270">
                  <a:moveTo>
                    <a:pt x="483158" y="332981"/>
                  </a:moveTo>
                  <a:lnTo>
                    <a:pt x="482003" y="327914"/>
                  </a:lnTo>
                  <a:lnTo>
                    <a:pt x="480682" y="322884"/>
                  </a:lnTo>
                  <a:lnTo>
                    <a:pt x="476415" y="320230"/>
                  </a:lnTo>
                  <a:lnTo>
                    <a:pt x="479031" y="314947"/>
                  </a:lnTo>
                  <a:lnTo>
                    <a:pt x="477532" y="309587"/>
                  </a:lnTo>
                  <a:lnTo>
                    <a:pt x="475856" y="304279"/>
                  </a:lnTo>
                  <a:lnTo>
                    <a:pt x="471868" y="302044"/>
                  </a:lnTo>
                  <a:lnTo>
                    <a:pt x="474052" y="297103"/>
                  </a:lnTo>
                  <a:lnTo>
                    <a:pt x="472173" y="291452"/>
                  </a:lnTo>
                  <a:lnTo>
                    <a:pt x="470103" y="285889"/>
                  </a:lnTo>
                  <a:lnTo>
                    <a:pt x="466471" y="284073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84"/>
                  </a:lnTo>
                  <a:lnTo>
                    <a:pt x="450913" y="238760"/>
                  </a:lnTo>
                  <a:lnTo>
                    <a:pt x="447497" y="232575"/>
                  </a:lnTo>
                  <a:lnTo>
                    <a:pt x="445020" y="231749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77"/>
                  </a:lnTo>
                  <a:lnTo>
                    <a:pt x="431558" y="206095"/>
                  </a:lnTo>
                  <a:lnTo>
                    <a:pt x="427558" y="200253"/>
                  </a:lnTo>
                  <a:lnTo>
                    <a:pt x="423672" y="199364"/>
                  </a:lnTo>
                  <a:lnTo>
                    <a:pt x="424065" y="196329"/>
                  </a:lnTo>
                  <a:lnTo>
                    <a:pt x="420243" y="190842"/>
                  </a:lnTo>
                  <a:lnTo>
                    <a:pt x="416191" y="185496"/>
                  </a:lnTo>
                  <a:lnTo>
                    <a:pt x="411810" y="184721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62"/>
                  </a:lnTo>
                  <a:lnTo>
                    <a:pt x="395516" y="162140"/>
                  </a:lnTo>
                  <a:lnTo>
                    <a:pt x="391502" y="157746"/>
                  </a:lnTo>
                  <a:lnTo>
                    <a:pt x="386067" y="157340"/>
                  </a:lnTo>
                  <a:lnTo>
                    <a:pt x="385978" y="152806"/>
                  </a:lnTo>
                  <a:lnTo>
                    <a:pt x="382155" y="148755"/>
                  </a:lnTo>
                  <a:lnTo>
                    <a:pt x="378218" y="144805"/>
                  </a:lnTo>
                  <a:lnTo>
                    <a:pt x="372275" y="144678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83"/>
                  </a:lnTo>
                  <a:lnTo>
                    <a:pt x="369277" y="161417"/>
                  </a:lnTo>
                  <a:lnTo>
                    <a:pt x="372897" y="165252"/>
                  </a:lnTo>
                  <a:lnTo>
                    <a:pt x="377342" y="165531"/>
                  </a:lnTo>
                  <a:lnTo>
                    <a:pt x="377393" y="170815"/>
                  </a:lnTo>
                  <a:lnTo>
                    <a:pt x="381165" y="174942"/>
                  </a:lnTo>
                  <a:lnTo>
                    <a:pt x="384797" y="179209"/>
                  </a:lnTo>
                  <a:lnTo>
                    <a:pt x="388747" y="179654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589"/>
                  </a:lnTo>
                  <a:lnTo>
                    <a:pt x="402818" y="203581"/>
                  </a:lnTo>
                  <a:lnTo>
                    <a:pt x="406400" y="208724"/>
                  </a:lnTo>
                  <a:lnTo>
                    <a:pt x="409384" y="209359"/>
                  </a:lnTo>
                  <a:lnTo>
                    <a:pt x="408838" y="213194"/>
                  </a:lnTo>
                  <a:lnTo>
                    <a:pt x="412572" y="218617"/>
                  </a:lnTo>
                  <a:lnTo>
                    <a:pt x="416064" y="224205"/>
                  </a:lnTo>
                  <a:lnTo>
                    <a:pt x="418541" y="224866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36"/>
                  </a:lnTo>
                  <a:lnTo>
                    <a:pt x="430809" y="249402"/>
                  </a:lnTo>
                  <a:lnTo>
                    <a:pt x="433743" y="255295"/>
                  </a:lnTo>
                  <a:lnTo>
                    <a:pt x="437413" y="256654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67" y="289013"/>
                  </a:lnTo>
                  <a:lnTo>
                    <a:pt x="452107" y="292671"/>
                  </a:lnTo>
                  <a:lnTo>
                    <a:pt x="454050" y="297916"/>
                  </a:lnTo>
                  <a:lnTo>
                    <a:pt x="455815" y="303237"/>
                  </a:lnTo>
                  <a:lnTo>
                    <a:pt x="460502" y="305777"/>
                  </a:lnTo>
                  <a:lnTo>
                    <a:pt x="458660" y="309803"/>
                  </a:lnTo>
                  <a:lnTo>
                    <a:pt x="460248" y="314833"/>
                  </a:lnTo>
                  <a:lnTo>
                    <a:pt x="461670" y="319900"/>
                  </a:lnTo>
                  <a:lnTo>
                    <a:pt x="466610" y="322910"/>
                  </a:lnTo>
                  <a:lnTo>
                    <a:pt x="464388" y="327266"/>
                  </a:lnTo>
                  <a:lnTo>
                    <a:pt x="465632" y="332041"/>
                  </a:lnTo>
                  <a:lnTo>
                    <a:pt x="466725" y="336854"/>
                  </a:lnTo>
                  <a:lnTo>
                    <a:pt x="471309" y="339928"/>
                  </a:lnTo>
                  <a:lnTo>
                    <a:pt x="480415" y="337908"/>
                  </a:lnTo>
                  <a:lnTo>
                    <a:pt x="483158" y="332981"/>
                  </a:lnTo>
                  <a:close/>
                </a:path>
                <a:path w="490220" h="382270">
                  <a:moveTo>
                    <a:pt x="486448" y="351167"/>
                  </a:moveTo>
                  <a:lnTo>
                    <a:pt x="485584" y="346417"/>
                  </a:lnTo>
                  <a:lnTo>
                    <a:pt x="484606" y="341693"/>
                  </a:lnTo>
                  <a:lnTo>
                    <a:pt x="480237" y="338670"/>
                  </a:lnTo>
                  <a:lnTo>
                    <a:pt x="476034" y="339636"/>
                  </a:lnTo>
                  <a:lnTo>
                    <a:pt x="471779" y="340601"/>
                  </a:lnTo>
                  <a:lnTo>
                    <a:pt x="469265" y="345008"/>
                  </a:lnTo>
                  <a:lnTo>
                    <a:pt x="470192" y="349516"/>
                  </a:lnTo>
                  <a:lnTo>
                    <a:pt x="471004" y="354037"/>
                  </a:lnTo>
                  <a:lnTo>
                    <a:pt x="475119" y="357111"/>
                  </a:lnTo>
                  <a:lnTo>
                    <a:pt x="483666" y="355625"/>
                  </a:lnTo>
                  <a:lnTo>
                    <a:pt x="486448" y="351167"/>
                  </a:lnTo>
                  <a:close/>
                </a:path>
                <a:path w="490220" h="382270">
                  <a:moveTo>
                    <a:pt x="488835" y="369468"/>
                  </a:moveTo>
                  <a:lnTo>
                    <a:pt x="488264" y="365048"/>
                  </a:lnTo>
                  <a:lnTo>
                    <a:pt x="487591" y="360641"/>
                  </a:lnTo>
                  <a:lnTo>
                    <a:pt x="483666" y="357657"/>
                  </a:lnTo>
                  <a:lnTo>
                    <a:pt x="479742" y="358355"/>
                  </a:lnTo>
                  <a:lnTo>
                    <a:pt x="475767" y="359054"/>
                  </a:lnTo>
                  <a:lnTo>
                    <a:pt x="473252" y="363016"/>
                  </a:lnTo>
                  <a:lnTo>
                    <a:pt x="473900" y="367233"/>
                  </a:lnTo>
                  <a:lnTo>
                    <a:pt x="474446" y="371449"/>
                  </a:lnTo>
                  <a:lnTo>
                    <a:pt x="478116" y="374472"/>
                  </a:lnTo>
                  <a:lnTo>
                    <a:pt x="486079" y="373456"/>
                  </a:lnTo>
                  <a:lnTo>
                    <a:pt x="488835" y="369468"/>
                  </a:lnTo>
                  <a:close/>
                </a:path>
                <a:path w="490220" h="382270">
                  <a:moveTo>
                    <a:pt x="489864" y="381850"/>
                  </a:moveTo>
                  <a:lnTo>
                    <a:pt x="489648" y="379679"/>
                  </a:lnTo>
                  <a:lnTo>
                    <a:pt x="486168" y="376770"/>
                  </a:lnTo>
                  <a:lnTo>
                    <a:pt x="478853" y="377685"/>
                  </a:lnTo>
                  <a:lnTo>
                    <a:pt x="476377" y="381203"/>
                  </a:lnTo>
                  <a:lnTo>
                    <a:pt x="476440" y="381850"/>
                  </a:lnTo>
                  <a:lnTo>
                    <a:pt x="489864" y="38185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6401117"/>
              <a:ext cx="603250" cy="434975"/>
            </a:xfrm>
            <a:custGeom>
              <a:avLst/>
              <a:gdLst/>
              <a:ahLst/>
              <a:cxnLst/>
              <a:rect l="l" t="t" r="r" b="b"/>
              <a:pathLst>
                <a:path w="603250" h="434975">
                  <a:moveTo>
                    <a:pt x="2971" y="39535"/>
                  </a:moveTo>
                  <a:lnTo>
                    <a:pt x="1092" y="31026"/>
                  </a:lnTo>
                  <a:lnTo>
                    <a:pt x="0" y="30416"/>
                  </a:lnTo>
                  <a:lnTo>
                    <a:pt x="0" y="43878"/>
                  </a:lnTo>
                  <a:lnTo>
                    <a:pt x="2971" y="39535"/>
                  </a:lnTo>
                  <a:close/>
                </a:path>
                <a:path w="603250" h="434975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603250" h="434975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603250" h="434975">
                  <a:moveTo>
                    <a:pt x="131673" y="21780"/>
                  </a:moveTo>
                  <a:lnTo>
                    <a:pt x="128663" y="18681"/>
                  </a:lnTo>
                  <a:lnTo>
                    <a:pt x="120751" y="18211"/>
                  </a:lnTo>
                  <a:lnTo>
                    <a:pt x="117436" y="20929"/>
                  </a:lnTo>
                  <a:lnTo>
                    <a:pt x="117221" y="28105"/>
                  </a:lnTo>
                  <a:lnTo>
                    <a:pt x="120218" y="31191"/>
                  </a:lnTo>
                  <a:lnTo>
                    <a:pt x="127889" y="31661"/>
                  </a:lnTo>
                  <a:lnTo>
                    <a:pt x="131191" y="28943"/>
                  </a:lnTo>
                  <a:lnTo>
                    <a:pt x="131432" y="25361"/>
                  </a:lnTo>
                  <a:lnTo>
                    <a:pt x="131673" y="21780"/>
                  </a:lnTo>
                  <a:close/>
                </a:path>
                <a:path w="603250" h="434975">
                  <a:moveTo>
                    <a:pt x="154355" y="23444"/>
                  </a:moveTo>
                  <a:lnTo>
                    <a:pt x="151193" y="19862"/>
                  </a:lnTo>
                  <a:lnTo>
                    <a:pt x="144640" y="19126"/>
                  </a:lnTo>
                  <a:lnTo>
                    <a:pt x="142582" y="19710"/>
                  </a:lnTo>
                  <a:lnTo>
                    <a:pt x="141058" y="20853"/>
                  </a:lnTo>
                  <a:lnTo>
                    <a:pt x="139522" y="22047"/>
                  </a:lnTo>
                  <a:lnTo>
                    <a:pt x="138493" y="23799"/>
                  </a:lnTo>
                  <a:lnTo>
                    <a:pt x="138176" y="27762"/>
                  </a:lnTo>
                  <a:lnTo>
                    <a:pt x="138899" y="29591"/>
                  </a:lnTo>
                  <a:lnTo>
                    <a:pt x="140182" y="30988"/>
                  </a:lnTo>
                  <a:lnTo>
                    <a:pt x="141465" y="32435"/>
                  </a:lnTo>
                  <a:lnTo>
                    <a:pt x="143294" y="33451"/>
                  </a:lnTo>
                  <a:lnTo>
                    <a:pt x="149618" y="34163"/>
                  </a:lnTo>
                  <a:lnTo>
                    <a:pt x="153416" y="31330"/>
                  </a:lnTo>
                  <a:lnTo>
                    <a:pt x="153885" y="27393"/>
                  </a:lnTo>
                  <a:lnTo>
                    <a:pt x="154355" y="23444"/>
                  </a:lnTo>
                  <a:close/>
                </a:path>
                <a:path w="603250" h="434975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603250" h="434975">
                  <a:moveTo>
                    <a:pt x="199364" y="30162"/>
                  </a:moveTo>
                  <a:lnTo>
                    <a:pt x="196024" y="25514"/>
                  </a:lnTo>
                  <a:lnTo>
                    <a:pt x="189585" y="24130"/>
                  </a:lnTo>
                  <a:lnTo>
                    <a:pt x="188315" y="24091"/>
                  </a:lnTo>
                  <a:lnTo>
                    <a:pt x="187121" y="24295"/>
                  </a:lnTo>
                  <a:lnTo>
                    <a:pt x="179628" y="33489"/>
                  </a:lnTo>
                  <a:lnTo>
                    <a:pt x="180289" y="35775"/>
                  </a:lnTo>
                  <a:lnTo>
                    <a:pt x="192481" y="42303"/>
                  </a:lnTo>
                  <a:lnTo>
                    <a:pt x="197307" y="39408"/>
                  </a:lnTo>
                  <a:lnTo>
                    <a:pt x="198335" y="34785"/>
                  </a:lnTo>
                  <a:lnTo>
                    <a:pt x="199364" y="30162"/>
                  </a:lnTo>
                  <a:close/>
                </a:path>
                <a:path w="603250" h="434975">
                  <a:moveTo>
                    <a:pt x="221589" y="35204"/>
                  </a:moveTo>
                  <a:lnTo>
                    <a:pt x="218224" y="30010"/>
                  </a:lnTo>
                  <a:lnTo>
                    <a:pt x="212712" y="28536"/>
                  </a:lnTo>
                  <a:lnTo>
                    <a:pt x="209981" y="27736"/>
                  </a:lnTo>
                  <a:lnTo>
                    <a:pt x="207200" y="28295"/>
                  </a:lnTo>
                  <a:lnTo>
                    <a:pt x="202831" y="30759"/>
                  </a:lnTo>
                  <a:lnTo>
                    <a:pt x="201218" y="32791"/>
                  </a:lnTo>
                  <a:lnTo>
                    <a:pt x="200101" y="37795"/>
                  </a:lnTo>
                  <a:lnTo>
                    <a:pt x="200698" y="40284"/>
                  </a:lnTo>
                  <a:lnTo>
                    <a:pt x="203454" y="44335"/>
                  </a:lnTo>
                  <a:lnTo>
                    <a:pt x="205638" y="45770"/>
                  </a:lnTo>
                  <a:lnTo>
                    <a:pt x="208267" y="46532"/>
                  </a:lnTo>
                  <a:lnTo>
                    <a:pt x="213512" y="47955"/>
                  </a:lnTo>
                  <a:lnTo>
                    <a:pt x="218871" y="45085"/>
                  </a:lnTo>
                  <a:lnTo>
                    <a:pt x="220230" y="40144"/>
                  </a:lnTo>
                  <a:lnTo>
                    <a:pt x="221589" y="35204"/>
                  </a:lnTo>
                  <a:close/>
                </a:path>
                <a:path w="603250" h="434975">
                  <a:moveTo>
                    <a:pt x="223354" y="75171"/>
                  </a:moveTo>
                  <a:lnTo>
                    <a:pt x="221297" y="71780"/>
                  </a:lnTo>
                  <a:lnTo>
                    <a:pt x="214287" y="69710"/>
                  </a:lnTo>
                  <a:lnTo>
                    <a:pt x="210769" y="71462"/>
                  </a:lnTo>
                  <a:lnTo>
                    <a:pt x="209080" y="77851"/>
                  </a:lnTo>
                  <a:lnTo>
                    <a:pt x="211137" y="81241"/>
                  </a:lnTo>
                  <a:lnTo>
                    <a:pt x="217906" y="83248"/>
                  </a:lnTo>
                  <a:lnTo>
                    <a:pt x="221424" y="81495"/>
                  </a:lnTo>
                  <a:lnTo>
                    <a:pt x="222389" y="78333"/>
                  </a:lnTo>
                  <a:lnTo>
                    <a:pt x="223354" y="75171"/>
                  </a:lnTo>
                  <a:close/>
                </a:path>
                <a:path w="603250" h="434975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603250" h="434975">
                  <a:moveTo>
                    <a:pt x="262991" y="88544"/>
                  </a:moveTo>
                  <a:lnTo>
                    <a:pt x="260908" y="84175"/>
                  </a:lnTo>
                  <a:lnTo>
                    <a:pt x="256794" y="82499"/>
                  </a:lnTo>
                  <a:lnTo>
                    <a:pt x="252704" y="80733"/>
                  </a:lnTo>
                  <a:lnTo>
                    <a:pt x="248145" y="82702"/>
                  </a:lnTo>
                  <a:lnTo>
                    <a:pt x="245402" y="90233"/>
                  </a:lnTo>
                  <a:lnTo>
                    <a:pt x="247586" y="94322"/>
                  </a:lnTo>
                  <a:lnTo>
                    <a:pt x="251510" y="96012"/>
                  </a:lnTo>
                  <a:lnTo>
                    <a:pt x="255460" y="97624"/>
                  </a:lnTo>
                  <a:lnTo>
                    <a:pt x="259918" y="95935"/>
                  </a:lnTo>
                  <a:lnTo>
                    <a:pt x="261454" y="92240"/>
                  </a:lnTo>
                  <a:lnTo>
                    <a:pt x="262991" y="88544"/>
                  </a:lnTo>
                  <a:close/>
                </a:path>
                <a:path w="603250" h="434975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603250" h="434975">
                  <a:moveTo>
                    <a:pt x="301180" y="105816"/>
                  </a:moveTo>
                  <a:lnTo>
                    <a:pt x="299237" y="100457"/>
                  </a:lnTo>
                  <a:lnTo>
                    <a:pt x="294601" y="97993"/>
                  </a:lnTo>
                  <a:lnTo>
                    <a:pt x="292315" y="96723"/>
                  </a:lnTo>
                  <a:lnTo>
                    <a:pt x="289712" y="96634"/>
                  </a:lnTo>
                  <a:lnTo>
                    <a:pt x="285280" y="97942"/>
                  </a:lnTo>
                  <a:lnTo>
                    <a:pt x="283413" y="99428"/>
                  </a:lnTo>
                  <a:lnTo>
                    <a:pt x="281381" y="103682"/>
                  </a:lnTo>
                  <a:lnTo>
                    <a:pt x="281393" y="106045"/>
                  </a:lnTo>
                  <a:lnTo>
                    <a:pt x="283032" y="110248"/>
                  </a:lnTo>
                  <a:lnTo>
                    <a:pt x="284695" y="111988"/>
                  </a:lnTo>
                  <a:lnTo>
                    <a:pt x="286880" y="113207"/>
                  </a:lnTo>
                  <a:lnTo>
                    <a:pt x="291287" y="115557"/>
                  </a:lnTo>
                  <a:lnTo>
                    <a:pt x="296697" y="114096"/>
                  </a:lnTo>
                  <a:lnTo>
                    <a:pt x="298932" y="109956"/>
                  </a:lnTo>
                  <a:lnTo>
                    <a:pt x="301180" y="105816"/>
                  </a:lnTo>
                  <a:close/>
                </a:path>
                <a:path w="603250" h="434975">
                  <a:moveTo>
                    <a:pt x="403072" y="179476"/>
                  </a:move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89"/>
                  </a:lnTo>
                  <a:lnTo>
                    <a:pt x="381469" y="152412"/>
                  </a:lnTo>
                  <a:lnTo>
                    <a:pt x="375881" y="147739"/>
                  </a:lnTo>
                  <a:lnTo>
                    <a:pt x="371043" y="147993"/>
                  </a:lnTo>
                  <a:lnTo>
                    <a:pt x="370471" y="144170"/>
                  </a:lnTo>
                  <a:lnTo>
                    <a:pt x="365150" y="139814"/>
                  </a:lnTo>
                  <a:lnTo>
                    <a:pt x="359676" y="135674"/>
                  </a:lnTo>
                  <a:lnTo>
                    <a:pt x="354317" y="136207"/>
                  </a:lnTo>
                  <a:lnTo>
                    <a:pt x="353453" y="131902"/>
                  </a:lnTo>
                  <a:lnTo>
                    <a:pt x="348259" y="128066"/>
                  </a:lnTo>
                  <a:lnTo>
                    <a:pt x="342938" y="124383"/>
                  </a:lnTo>
                  <a:lnTo>
                    <a:pt x="337096" y="125285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39"/>
                  </a:lnTo>
                  <a:lnTo>
                    <a:pt x="317804" y="110020"/>
                  </a:lnTo>
                  <a:lnTo>
                    <a:pt x="312953" y="107124"/>
                  </a:lnTo>
                  <a:lnTo>
                    <a:pt x="308051" y="104305"/>
                  </a:lnTo>
                  <a:lnTo>
                    <a:pt x="302006" y="105892"/>
                  </a:lnTo>
                  <a:lnTo>
                    <a:pt x="297243" y="114833"/>
                  </a:lnTo>
                  <a:lnTo>
                    <a:pt x="299212" y="120396"/>
                  </a:lnTo>
                  <a:lnTo>
                    <a:pt x="303860" y="123063"/>
                  </a:lnTo>
                  <a:lnTo>
                    <a:pt x="308470" y="125806"/>
                  </a:lnTo>
                  <a:lnTo>
                    <a:pt x="313702" y="124675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81"/>
                  </a:lnTo>
                  <a:lnTo>
                    <a:pt x="336194" y="145135"/>
                  </a:lnTo>
                  <a:lnTo>
                    <a:pt x="341083" y="148755"/>
                  </a:lnTo>
                  <a:lnTo>
                    <a:pt x="345389" y="148259"/>
                  </a:lnTo>
                  <a:lnTo>
                    <a:pt x="346341" y="153390"/>
                  </a:lnTo>
                  <a:lnTo>
                    <a:pt x="351485" y="157289"/>
                  </a:lnTo>
                  <a:lnTo>
                    <a:pt x="356463" y="161378"/>
                  </a:lnTo>
                  <a:lnTo>
                    <a:pt x="360273" y="161124"/>
                  </a:lnTo>
                  <a:lnTo>
                    <a:pt x="360908" y="165811"/>
                  </a:lnTo>
                  <a:lnTo>
                    <a:pt x="366141" y="170167"/>
                  </a:lnTo>
                  <a:lnTo>
                    <a:pt x="371182" y="174726"/>
                  </a:lnTo>
                  <a:lnTo>
                    <a:pt x="374497" y="174663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93293" y="189001"/>
                  </a:lnTo>
                  <a:lnTo>
                    <a:pt x="398183" y="184238"/>
                  </a:lnTo>
                  <a:lnTo>
                    <a:pt x="403072" y="179476"/>
                  </a:lnTo>
                  <a:close/>
                </a:path>
                <a:path w="603250" h="434975">
                  <a:moveTo>
                    <a:pt x="408343" y="85915"/>
                  </a:moveTo>
                  <a:lnTo>
                    <a:pt x="407111" y="78778"/>
                  </a:lnTo>
                  <a:lnTo>
                    <a:pt x="401853" y="74663"/>
                  </a:lnTo>
                  <a:lnTo>
                    <a:pt x="396481" y="70700"/>
                  </a:lnTo>
                  <a:lnTo>
                    <a:pt x="390042" y="71501"/>
                  </a:lnTo>
                  <a:lnTo>
                    <a:pt x="388404" y="64109"/>
                  </a:lnTo>
                  <a:lnTo>
                    <a:pt x="382574" y="59982"/>
                  </a:lnTo>
                  <a:lnTo>
                    <a:pt x="376605" y="56032"/>
                  </a:lnTo>
                  <a:lnTo>
                    <a:pt x="370840" y="57023"/>
                  </a:lnTo>
                  <a:lnTo>
                    <a:pt x="369011" y="50342"/>
                  </a:lnTo>
                  <a:lnTo>
                    <a:pt x="362585" y="46228"/>
                  </a:lnTo>
                  <a:lnTo>
                    <a:pt x="356019" y="42341"/>
                  </a:lnTo>
                  <a:lnTo>
                    <a:pt x="350901" y="43472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27"/>
                  </a:lnTo>
                  <a:lnTo>
                    <a:pt x="320636" y="21602"/>
                  </a:lnTo>
                  <a:lnTo>
                    <a:pt x="312839" y="17983"/>
                  </a:lnTo>
                  <a:lnTo>
                    <a:pt x="309054" y="19202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73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46"/>
                  </a:lnTo>
                  <a:lnTo>
                    <a:pt x="258381" y="4787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89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45" y="39573"/>
                  </a:lnTo>
                  <a:lnTo>
                    <a:pt x="301244" y="43154"/>
                  </a:lnTo>
                  <a:lnTo>
                    <a:pt x="308546" y="46545"/>
                  </a:lnTo>
                  <a:lnTo>
                    <a:pt x="315696" y="50215"/>
                  </a:lnTo>
                  <a:lnTo>
                    <a:pt x="321094" y="48666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11" y="58788"/>
                  </a:lnTo>
                  <a:lnTo>
                    <a:pt x="343522" y="63652"/>
                  </a:lnTo>
                  <a:lnTo>
                    <a:pt x="349719" y="67310"/>
                  </a:lnTo>
                  <a:lnTo>
                    <a:pt x="355777" y="71196"/>
                  </a:lnTo>
                  <a:lnTo>
                    <a:pt x="362496" y="69951"/>
                  </a:lnTo>
                  <a:lnTo>
                    <a:pt x="363918" y="75438"/>
                  </a:lnTo>
                  <a:lnTo>
                    <a:pt x="369557" y="79171"/>
                  </a:lnTo>
                  <a:lnTo>
                    <a:pt x="375081" y="83096"/>
                  </a:lnTo>
                  <a:lnTo>
                    <a:pt x="382447" y="82080"/>
                  </a:lnTo>
                  <a:lnTo>
                    <a:pt x="383743" y="88239"/>
                  </a:lnTo>
                  <a:lnTo>
                    <a:pt x="388848" y="91998"/>
                  </a:lnTo>
                  <a:lnTo>
                    <a:pt x="393827" y="95910"/>
                  </a:lnTo>
                  <a:lnTo>
                    <a:pt x="400888" y="95288"/>
                  </a:lnTo>
                  <a:lnTo>
                    <a:pt x="408343" y="85915"/>
                  </a:lnTo>
                  <a:close/>
                </a:path>
                <a:path w="603250" h="434975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603250" h="434975">
                  <a:moveTo>
                    <a:pt x="442722" y="116814"/>
                  </a:moveTo>
                  <a:lnTo>
                    <a:pt x="442252" y="110591"/>
                  </a:lnTo>
                  <a:lnTo>
                    <a:pt x="438111" y="106641"/>
                  </a:lnTo>
                  <a:lnTo>
                    <a:pt x="433870" y="102806"/>
                  </a:lnTo>
                  <a:lnTo>
                    <a:pt x="427545" y="102984"/>
                  </a:lnTo>
                  <a:lnTo>
                    <a:pt x="424192" y="106857"/>
                  </a:lnTo>
                  <a:lnTo>
                    <a:pt x="420789" y="110769"/>
                  </a:lnTo>
                  <a:lnTo>
                    <a:pt x="421474" y="116751"/>
                  </a:lnTo>
                  <a:lnTo>
                    <a:pt x="425526" y="120434"/>
                  </a:lnTo>
                  <a:lnTo>
                    <a:pt x="429501" y="124206"/>
                  </a:lnTo>
                  <a:lnTo>
                    <a:pt x="435597" y="124256"/>
                  </a:lnTo>
                  <a:lnTo>
                    <a:pt x="442722" y="116814"/>
                  </a:lnTo>
                  <a:close/>
                </a:path>
                <a:path w="603250" h="434975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68"/>
                  </a:lnTo>
                  <a:lnTo>
                    <a:pt x="440359" y="161353"/>
                  </a:lnTo>
                  <a:lnTo>
                    <a:pt x="435838" y="156578"/>
                  </a:lnTo>
                  <a:lnTo>
                    <a:pt x="430441" y="156273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200"/>
                  </a:lnTo>
                  <a:lnTo>
                    <a:pt x="409409" y="129120"/>
                  </a:lnTo>
                  <a:lnTo>
                    <a:pt x="403758" y="124244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4990"/>
                  </a:lnTo>
                  <a:lnTo>
                    <a:pt x="375412" y="99910"/>
                  </a:lnTo>
                  <a:lnTo>
                    <a:pt x="368579" y="95110"/>
                  </a:lnTo>
                  <a:lnTo>
                    <a:pt x="365531" y="95516"/>
                  </a:lnTo>
                  <a:lnTo>
                    <a:pt x="364604" y="91554"/>
                  </a:lnTo>
                  <a:lnTo>
                    <a:pt x="357365" y="86550"/>
                  </a:lnTo>
                  <a:lnTo>
                    <a:pt x="349923" y="81851"/>
                  </a:lnTo>
                  <a:lnTo>
                    <a:pt x="345859" y="82588"/>
                  </a:lnTo>
                  <a:lnTo>
                    <a:pt x="345020" y="79667"/>
                  </a:lnTo>
                  <a:lnTo>
                    <a:pt x="337934" y="75260"/>
                  </a:lnTo>
                  <a:lnTo>
                    <a:pt x="330669" y="71132"/>
                  </a:lnTo>
                  <a:lnTo>
                    <a:pt x="326085" y="72199"/>
                  </a:lnTo>
                  <a:lnTo>
                    <a:pt x="324929" y="68770"/>
                  </a:lnTo>
                  <a:lnTo>
                    <a:pt x="318020" y="64922"/>
                  </a:lnTo>
                  <a:lnTo>
                    <a:pt x="310972" y="61341"/>
                  </a:lnTo>
                  <a:lnTo>
                    <a:pt x="305892" y="62788"/>
                  </a:lnTo>
                  <a:lnTo>
                    <a:pt x="304355" y="58889"/>
                  </a:lnTo>
                  <a:lnTo>
                    <a:pt x="297662" y="55575"/>
                  </a:lnTo>
                  <a:lnTo>
                    <a:pt x="290855" y="52514"/>
                  </a:lnTo>
                  <a:lnTo>
                    <a:pt x="285318" y="54406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40"/>
                  </a:lnTo>
                  <a:lnTo>
                    <a:pt x="261950" y="42291"/>
                  </a:lnTo>
                  <a:lnTo>
                    <a:pt x="255790" y="39966"/>
                  </a:lnTo>
                  <a:lnTo>
                    <a:pt x="249567" y="37795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58" y="52120"/>
                  </a:lnTo>
                  <a:lnTo>
                    <a:pt x="242798" y="58026"/>
                  </a:lnTo>
                  <a:lnTo>
                    <a:pt x="248678" y="60071"/>
                  </a:lnTo>
                  <a:lnTo>
                    <a:pt x="254495" y="62268"/>
                  </a:lnTo>
                  <a:lnTo>
                    <a:pt x="259359" y="60261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790" y="69329"/>
                  </a:lnTo>
                  <a:lnTo>
                    <a:pt x="281063" y="74549"/>
                  </a:lnTo>
                  <a:lnTo>
                    <a:pt x="287464" y="77419"/>
                  </a:lnTo>
                  <a:lnTo>
                    <a:pt x="293738" y="80530"/>
                  </a:lnTo>
                  <a:lnTo>
                    <a:pt x="297700" y="79336"/>
                  </a:lnTo>
                  <a:lnTo>
                    <a:pt x="299516" y="84137"/>
                  </a:lnTo>
                  <a:lnTo>
                    <a:pt x="306120" y="87477"/>
                  </a:lnTo>
                  <a:lnTo>
                    <a:pt x="312585" y="91084"/>
                  </a:lnTo>
                  <a:lnTo>
                    <a:pt x="316077" y="90208"/>
                  </a:lnTo>
                  <a:lnTo>
                    <a:pt x="317474" y="94564"/>
                  </a:lnTo>
                  <a:lnTo>
                    <a:pt x="324243" y="98399"/>
                  </a:lnTo>
                  <a:lnTo>
                    <a:pt x="330860" y="102527"/>
                  </a:lnTo>
                  <a:lnTo>
                    <a:pt x="333844" y="101930"/>
                  </a:lnTo>
                  <a:lnTo>
                    <a:pt x="334899" y="105816"/>
                  </a:lnTo>
                  <a:lnTo>
                    <a:pt x="341807" y="110172"/>
                  </a:lnTo>
                  <a:lnTo>
                    <a:pt x="348526" y="114833"/>
                  </a:lnTo>
                  <a:lnTo>
                    <a:pt x="352539" y="114236"/>
                  </a:lnTo>
                  <a:lnTo>
                    <a:pt x="353187" y="117157"/>
                  </a:lnTo>
                  <a:lnTo>
                    <a:pt x="359562" y="121627"/>
                  </a:lnTo>
                  <a:lnTo>
                    <a:pt x="365747" y="126365"/>
                  </a:lnTo>
                  <a:lnTo>
                    <a:pt x="370332" y="125907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70"/>
                  </a:lnTo>
                  <a:lnTo>
                    <a:pt x="393395" y="147142"/>
                  </a:lnTo>
                  <a:lnTo>
                    <a:pt x="398526" y="151917"/>
                  </a:lnTo>
                  <a:lnTo>
                    <a:pt x="404253" y="151892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48"/>
                  </a:lnTo>
                  <a:lnTo>
                    <a:pt x="424726" y="175869"/>
                  </a:lnTo>
                  <a:lnTo>
                    <a:pt x="428866" y="180517"/>
                  </a:lnTo>
                  <a:lnTo>
                    <a:pt x="435660" y="181140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603250" h="434975">
                  <a:moveTo>
                    <a:pt x="458787" y="133400"/>
                  </a:moveTo>
                  <a:lnTo>
                    <a:pt x="458635" y="127673"/>
                  </a:lnTo>
                  <a:lnTo>
                    <a:pt x="455002" y="123875"/>
                  </a:lnTo>
                  <a:lnTo>
                    <a:pt x="451294" y="120142"/>
                  </a:lnTo>
                  <a:lnTo>
                    <a:pt x="445477" y="120053"/>
                  </a:lnTo>
                  <a:lnTo>
                    <a:pt x="442226" y="123444"/>
                  </a:lnTo>
                  <a:lnTo>
                    <a:pt x="438924" y="126885"/>
                  </a:lnTo>
                  <a:lnTo>
                    <a:pt x="439293" y="132397"/>
                  </a:lnTo>
                  <a:lnTo>
                    <a:pt x="442849" y="135966"/>
                  </a:lnTo>
                  <a:lnTo>
                    <a:pt x="446328" y="139611"/>
                  </a:lnTo>
                  <a:lnTo>
                    <a:pt x="451929" y="139928"/>
                  </a:lnTo>
                  <a:lnTo>
                    <a:pt x="458787" y="133400"/>
                  </a:lnTo>
                  <a:close/>
                </a:path>
                <a:path w="603250" h="434975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603250" h="434975">
                  <a:moveTo>
                    <a:pt x="474167" y="145478"/>
                  </a:moveTo>
                  <a:lnTo>
                    <a:pt x="471030" y="141859"/>
                  </a:lnTo>
                  <a:lnTo>
                    <a:pt x="467842" y="138303"/>
                  </a:lnTo>
                  <a:lnTo>
                    <a:pt x="462546" y="137972"/>
                  </a:lnTo>
                  <a:lnTo>
                    <a:pt x="459422" y="140906"/>
                  </a:lnTo>
                  <a:lnTo>
                    <a:pt x="456260" y="143891"/>
                  </a:lnTo>
                  <a:lnTo>
                    <a:pt x="456361" y="148920"/>
                  </a:lnTo>
                  <a:lnTo>
                    <a:pt x="459435" y="152349"/>
                  </a:lnTo>
                  <a:lnTo>
                    <a:pt x="462445" y="155829"/>
                  </a:lnTo>
                  <a:lnTo>
                    <a:pt x="467537" y="156362"/>
                  </a:lnTo>
                  <a:lnTo>
                    <a:pt x="474065" y="150698"/>
                  </a:lnTo>
                  <a:lnTo>
                    <a:pt x="474167" y="145478"/>
                  </a:lnTo>
                  <a:close/>
                </a:path>
                <a:path w="603250" h="434975">
                  <a:moveTo>
                    <a:pt x="482866" y="287578"/>
                  </a:moveTo>
                  <a:lnTo>
                    <a:pt x="480402" y="282498"/>
                  </a:lnTo>
                  <a:lnTo>
                    <a:pt x="477786" y="277482"/>
                  </a:lnTo>
                  <a:lnTo>
                    <a:pt x="472592" y="275717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0672" y="239229"/>
                  </a:lnTo>
                  <a:lnTo>
                    <a:pt x="445935" y="242481"/>
                  </a:lnTo>
                  <a:lnTo>
                    <a:pt x="441159" y="245757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105"/>
                  </a:lnTo>
                  <a:lnTo>
                    <a:pt x="464070" y="290855"/>
                  </a:lnTo>
                  <a:lnTo>
                    <a:pt x="466407" y="295681"/>
                  </a:lnTo>
                  <a:lnTo>
                    <a:pt x="472020" y="297827"/>
                  </a:lnTo>
                  <a:lnTo>
                    <a:pt x="481164" y="293471"/>
                  </a:lnTo>
                  <a:lnTo>
                    <a:pt x="482866" y="287578"/>
                  </a:lnTo>
                  <a:close/>
                </a:path>
                <a:path w="603250" h="434975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603250" h="434975">
                  <a:moveTo>
                    <a:pt x="490778" y="306019"/>
                  </a:moveTo>
                  <a:lnTo>
                    <a:pt x="488708" y="301193"/>
                  </a:lnTo>
                  <a:lnTo>
                    <a:pt x="486524" y="296430"/>
                  </a:lnTo>
                  <a:lnTo>
                    <a:pt x="481152" y="294309"/>
                  </a:lnTo>
                  <a:lnTo>
                    <a:pt x="476935" y="296354"/>
                  </a:lnTo>
                  <a:lnTo>
                    <a:pt x="472668" y="298424"/>
                  </a:lnTo>
                  <a:lnTo>
                    <a:pt x="471081" y="303707"/>
                  </a:lnTo>
                  <a:lnTo>
                    <a:pt x="473163" y="308241"/>
                  </a:lnTo>
                  <a:lnTo>
                    <a:pt x="475132" y="312839"/>
                  </a:lnTo>
                  <a:lnTo>
                    <a:pt x="480250" y="315087"/>
                  </a:lnTo>
                  <a:lnTo>
                    <a:pt x="488937" y="311416"/>
                  </a:lnTo>
                  <a:lnTo>
                    <a:pt x="490778" y="306019"/>
                  </a:lnTo>
                  <a:close/>
                </a:path>
                <a:path w="603250" h="434975">
                  <a:moveTo>
                    <a:pt x="494538" y="237769"/>
                  </a:moveTo>
                  <a:lnTo>
                    <a:pt x="492074" y="233603"/>
                  </a:lnTo>
                  <a:lnTo>
                    <a:pt x="489521" y="229501"/>
                  </a:lnTo>
                  <a:lnTo>
                    <a:pt x="484327" y="228219"/>
                  </a:lnTo>
                  <a:lnTo>
                    <a:pt x="480707" y="230581"/>
                  </a:lnTo>
                  <a:lnTo>
                    <a:pt x="477037" y="232981"/>
                  </a:lnTo>
                  <a:lnTo>
                    <a:pt x="476224" y="237998"/>
                  </a:lnTo>
                  <a:lnTo>
                    <a:pt x="478675" y="241935"/>
                  </a:lnTo>
                  <a:lnTo>
                    <a:pt x="481037" y="245922"/>
                  </a:lnTo>
                  <a:lnTo>
                    <a:pt x="485990" y="247357"/>
                  </a:lnTo>
                  <a:lnTo>
                    <a:pt x="493496" y="242925"/>
                  </a:lnTo>
                  <a:lnTo>
                    <a:pt x="494538" y="237769"/>
                  </a:lnTo>
                  <a:close/>
                </a:path>
                <a:path w="603250" h="434975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603250" h="434975">
                  <a:moveTo>
                    <a:pt x="503923" y="343877"/>
                  </a:moveTo>
                  <a:lnTo>
                    <a:pt x="502577" y="339648"/>
                  </a:lnTo>
                  <a:lnTo>
                    <a:pt x="501142" y="335445"/>
                  </a:lnTo>
                  <a:lnTo>
                    <a:pt x="496747" y="333209"/>
                  </a:lnTo>
                  <a:lnTo>
                    <a:pt x="493014" y="334581"/>
                  </a:lnTo>
                  <a:lnTo>
                    <a:pt x="489229" y="335965"/>
                  </a:lnTo>
                  <a:lnTo>
                    <a:pt x="487464" y="340296"/>
                  </a:lnTo>
                  <a:lnTo>
                    <a:pt x="488835" y="344335"/>
                  </a:lnTo>
                  <a:lnTo>
                    <a:pt x="490131" y="348411"/>
                  </a:lnTo>
                  <a:lnTo>
                    <a:pt x="494284" y="350723"/>
                  </a:lnTo>
                  <a:lnTo>
                    <a:pt x="501929" y="348297"/>
                  </a:lnTo>
                  <a:lnTo>
                    <a:pt x="503923" y="343877"/>
                  </a:lnTo>
                  <a:close/>
                </a:path>
                <a:path w="603250" h="434975">
                  <a:moveTo>
                    <a:pt x="504774" y="256946"/>
                  </a:moveTo>
                  <a:lnTo>
                    <a:pt x="502704" y="253060"/>
                  </a:lnTo>
                  <a:lnTo>
                    <a:pt x="500583" y="249212"/>
                  </a:lnTo>
                  <a:lnTo>
                    <a:pt x="495896" y="247802"/>
                  </a:lnTo>
                  <a:lnTo>
                    <a:pt x="492493" y="249796"/>
                  </a:lnTo>
                  <a:lnTo>
                    <a:pt x="489038" y="251815"/>
                  </a:lnTo>
                  <a:lnTo>
                    <a:pt x="488086" y="256336"/>
                  </a:lnTo>
                  <a:lnTo>
                    <a:pt x="490143" y="260057"/>
                  </a:lnTo>
                  <a:lnTo>
                    <a:pt x="492112" y="263804"/>
                  </a:lnTo>
                  <a:lnTo>
                    <a:pt x="496570" y="265328"/>
                  </a:lnTo>
                  <a:lnTo>
                    <a:pt x="503593" y="261607"/>
                  </a:lnTo>
                  <a:lnTo>
                    <a:pt x="504774" y="256946"/>
                  </a:lnTo>
                  <a:close/>
                </a:path>
                <a:path w="603250" h="434975">
                  <a:moveTo>
                    <a:pt x="509130" y="363181"/>
                  </a:moveTo>
                  <a:lnTo>
                    <a:pt x="508088" y="359283"/>
                  </a:lnTo>
                  <a:lnTo>
                    <a:pt x="506984" y="355384"/>
                  </a:lnTo>
                  <a:lnTo>
                    <a:pt x="503072" y="353161"/>
                  </a:lnTo>
                  <a:lnTo>
                    <a:pt x="499605" y="354241"/>
                  </a:lnTo>
                  <a:lnTo>
                    <a:pt x="496087" y="355333"/>
                  </a:lnTo>
                  <a:lnTo>
                    <a:pt x="494309" y="359194"/>
                  </a:lnTo>
                  <a:lnTo>
                    <a:pt x="495376" y="362953"/>
                  </a:lnTo>
                  <a:lnTo>
                    <a:pt x="496366" y="366712"/>
                  </a:lnTo>
                  <a:lnTo>
                    <a:pt x="500049" y="369011"/>
                  </a:lnTo>
                  <a:lnTo>
                    <a:pt x="507111" y="367118"/>
                  </a:lnTo>
                  <a:lnTo>
                    <a:pt x="509130" y="363181"/>
                  </a:lnTo>
                  <a:close/>
                </a:path>
                <a:path w="603250" h="434975">
                  <a:moveTo>
                    <a:pt x="513410" y="382689"/>
                  </a:moveTo>
                  <a:lnTo>
                    <a:pt x="512648" y="379120"/>
                  </a:lnTo>
                  <a:lnTo>
                    <a:pt x="511822" y="375564"/>
                  </a:lnTo>
                  <a:lnTo>
                    <a:pt x="508393" y="373392"/>
                  </a:lnTo>
                  <a:lnTo>
                    <a:pt x="505218" y="374205"/>
                  </a:lnTo>
                  <a:lnTo>
                    <a:pt x="501992" y="375031"/>
                  </a:lnTo>
                  <a:lnTo>
                    <a:pt x="500227" y="378447"/>
                  </a:lnTo>
                  <a:lnTo>
                    <a:pt x="501015" y="381876"/>
                  </a:lnTo>
                  <a:lnTo>
                    <a:pt x="501751" y="385330"/>
                  </a:lnTo>
                  <a:lnTo>
                    <a:pt x="504964" y="387553"/>
                  </a:lnTo>
                  <a:lnTo>
                    <a:pt x="511416" y="386156"/>
                  </a:lnTo>
                  <a:lnTo>
                    <a:pt x="513410" y="382689"/>
                  </a:lnTo>
                  <a:close/>
                </a:path>
                <a:path w="603250" h="434975">
                  <a:moveTo>
                    <a:pt x="514070" y="276555"/>
                  </a:moveTo>
                  <a:lnTo>
                    <a:pt x="512381" y="272961"/>
                  </a:lnTo>
                  <a:lnTo>
                    <a:pt x="510641" y="269392"/>
                  </a:lnTo>
                  <a:lnTo>
                    <a:pt x="506476" y="267931"/>
                  </a:lnTo>
                  <a:lnTo>
                    <a:pt x="503313" y="269570"/>
                  </a:lnTo>
                  <a:lnTo>
                    <a:pt x="500100" y="271233"/>
                  </a:lnTo>
                  <a:lnTo>
                    <a:pt x="499059" y="275272"/>
                  </a:lnTo>
                  <a:lnTo>
                    <a:pt x="500735" y="278726"/>
                  </a:lnTo>
                  <a:lnTo>
                    <a:pt x="502361" y="282194"/>
                  </a:lnTo>
                  <a:lnTo>
                    <a:pt x="506310" y="283768"/>
                  </a:lnTo>
                  <a:lnTo>
                    <a:pt x="512800" y="280708"/>
                  </a:lnTo>
                  <a:lnTo>
                    <a:pt x="514070" y="276555"/>
                  </a:lnTo>
                  <a:close/>
                </a:path>
                <a:path w="603250" h="434975">
                  <a:moveTo>
                    <a:pt x="541972" y="245173"/>
                  </a:moveTo>
                  <a:lnTo>
                    <a:pt x="540029" y="241325"/>
                  </a:lnTo>
                  <a:lnTo>
                    <a:pt x="538035" y="237490"/>
                  </a:lnTo>
                  <a:lnTo>
                    <a:pt x="533438" y="236054"/>
                  </a:lnTo>
                  <a:lnTo>
                    <a:pt x="526618" y="239852"/>
                  </a:lnTo>
                  <a:lnTo>
                    <a:pt x="525640" y="244271"/>
                  </a:lnTo>
                  <a:lnTo>
                    <a:pt x="527558" y="247967"/>
                  </a:lnTo>
                  <a:lnTo>
                    <a:pt x="529437" y="251688"/>
                  </a:lnTo>
                  <a:lnTo>
                    <a:pt x="533781" y="253276"/>
                  </a:lnTo>
                  <a:lnTo>
                    <a:pt x="537260" y="251498"/>
                  </a:lnTo>
                  <a:lnTo>
                    <a:pt x="540740" y="249720"/>
                  </a:lnTo>
                  <a:lnTo>
                    <a:pt x="541972" y="245173"/>
                  </a:lnTo>
                  <a:close/>
                </a:path>
                <a:path w="603250" h="434975">
                  <a:moveTo>
                    <a:pt x="544918" y="360337"/>
                  </a:moveTo>
                  <a:lnTo>
                    <a:pt x="543966" y="356489"/>
                  </a:lnTo>
                  <a:lnTo>
                    <a:pt x="542975" y="352640"/>
                  </a:lnTo>
                  <a:lnTo>
                    <a:pt x="539153" y="350405"/>
                  </a:lnTo>
                  <a:lnTo>
                    <a:pt x="532257" y="352399"/>
                  </a:lnTo>
                  <a:lnTo>
                    <a:pt x="530453" y="356158"/>
                  </a:lnTo>
                  <a:lnTo>
                    <a:pt x="531418" y="359867"/>
                  </a:lnTo>
                  <a:lnTo>
                    <a:pt x="532333" y="363588"/>
                  </a:lnTo>
                  <a:lnTo>
                    <a:pt x="535901" y="365899"/>
                  </a:lnTo>
                  <a:lnTo>
                    <a:pt x="539381" y="365036"/>
                  </a:lnTo>
                  <a:lnTo>
                    <a:pt x="542861" y="364172"/>
                  </a:lnTo>
                  <a:lnTo>
                    <a:pt x="544918" y="360337"/>
                  </a:lnTo>
                  <a:close/>
                </a:path>
                <a:path w="603250" h="434975">
                  <a:moveTo>
                    <a:pt x="550722" y="382130"/>
                  </a:moveTo>
                  <a:lnTo>
                    <a:pt x="549884" y="377812"/>
                  </a:lnTo>
                  <a:lnTo>
                    <a:pt x="548932" y="373519"/>
                  </a:lnTo>
                  <a:lnTo>
                    <a:pt x="544868" y="370814"/>
                  </a:lnTo>
                  <a:lnTo>
                    <a:pt x="537146" y="372668"/>
                  </a:lnTo>
                  <a:lnTo>
                    <a:pt x="534911" y="376745"/>
                  </a:lnTo>
                  <a:lnTo>
                    <a:pt x="535825" y="380873"/>
                  </a:lnTo>
                  <a:lnTo>
                    <a:pt x="536638" y="385038"/>
                  </a:lnTo>
                  <a:lnTo>
                    <a:pt x="540448" y="387781"/>
                  </a:lnTo>
                  <a:lnTo>
                    <a:pt x="544347" y="387019"/>
                  </a:lnTo>
                  <a:lnTo>
                    <a:pt x="548246" y="386257"/>
                  </a:lnTo>
                  <a:lnTo>
                    <a:pt x="550722" y="382130"/>
                  </a:lnTo>
                  <a:close/>
                </a:path>
                <a:path w="603250" h="434975">
                  <a:moveTo>
                    <a:pt x="553453" y="266827"/>
                  </a:moveTo>
                  <a:lnTo>
                    <a:pt x="551510" y="262458"/>
                  </a:lnTo>
                  <a:lnTo>
                    <a:pt x="549440" y="258140"/>
                  </a:lnTo>
                  <a:lnTo>
                    <a:pt x="544487" y="256273"/>
                  </a:lnTo>
                  <a:lnTo>
                    <a:pt x="536752" y="260121"/>
                  </a:lnTo>
                  <a:lnTo>
                    <a:pt x="535381" y="264985"/>
                  </a:lnTo>
                  <a:lnTo>
                    <a:pt x="537362" y="269138"/>
                  </a:lnTo>
                  <a:lnTo>
                    <a:pt x="539242" y="273342"/>
                  </a:lnTo>
                  <a:lnTo>
                    <a:pt x="543953" y="275323"/>
                  </a:lnTo>
                  <a:lnTo>
                    <a:pt x="547890" y="273558"/>
                  </a:lnTo>
                  <a:lnTo>
                    <a:pt x="551827" y="271792"/>
                  </a:lnTo>
                  <a:lnTo>
                    <a:pt x="553453" y="266827"/>
                  </a:lnTo>
                  <a:close/>
                </a:path>
                <a:path w="603250" h="434975">
                  <a:moveTo>
                    <a:pt x="555459" y="404215"/>
                  </a:moveTo>
                  <a:lnTo>
                    <a:pt x="554774" y="399427"/>
                  </a:ln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38365" y="397484"/>
                  </a:lnTo>
                  <a:lnTo>
                    <a:pt x="539216" y="402031"/>
                  </a:lnTo>
                  <a:lnTo>
                    <a:pt x="539877" y="406628"/>
                  </a:lnTo>
                  <a:lnTo>
                    <a:pt x="543902" y="409841"/>
                  </a:lnTo>
                  <a:lnTo>
                    <a:pt x="548208" y="409219"/>
                  </a:lnTo>
                  <a:lnTo>
                    <a:pt x="552513" y="408597"/>
                  </a:lnTo>
                  <a:lnTo>
                    <a:pt x="555459" y="404215"/>
                  </a:lnTo>
                  <a:close/>
                </a:path>
                <a:path w="603250" h="434975">
                  <a:moveTo>
                    <a:pt x="557885" y="434962"/>
                  </a:moveTo>
                  <a:lnTo>
                    <a:pt x="556272" y="433476"/>
                  </a:lnTo>
                  <a:lnTo>
                    <a:pt x="546074" y="434454"/>
                  </a:lnTo>
                  <a:lnTo>
                    <a:pt x="545668" y="434962"/>
                  </a:lnTo>
                  <a:lnTo>
                    <a:pt x="557885" y="434962"/>
                  </a:lnTo>
                  <a:close/>
                </a:path>
                <a:path w="603250" h="434975">
                  <a:moveTo>
                    <a:pt x="559130" y="426542"/>
                  </a:moveTo>
                  <a:lnTo>
                    <a:pt x="558596" y="421297"/>
                  </a:lnTo>
                  <a:lnTo>
                    <a:pt x="557860" y="416090"/>
                  </a:lnTo>
                  <a:lnTo>
                    <a:pt x="553453" y="412394"/>
                  </a:lnTo>
                  <a:lnTo>
                    <a:pt x="544068" y="413740"/>
                  </a:lnTo>
                  <a:lnTo>
                    <a:pt x="540842" y="418325"/>
                  </a:lnTo>
                  <a:lnTo>
                    <a:pt x="541553" y="423316"/>
                  </a:lnTo>
                  <a:lnTo>
                    <a:pt x="542048" y="428332"/>
                  </a:lnTo>
                  <a:lnTo>
                    <a:pt x="546227" y="432041"/>
                  </a:lnTo>
                  <a:lnTo>
                    <a:pt x="550951" y="431596"/>
                  </a:lnTo>
                  <a:lnTo>
                    <a:pt x="555663" y="431152"/>
                  </a:lnTo>
                  <a:lnTo>
                    <a:pt x="559130" y="426542"/>
                  </a:lnTo>
                  <a:close/>
                </a:path>
                <a:path w="603250" h="434975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603250" h="434975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603250" h="434975">
                  <a:moveTo>
                    <a:pt x="581456" y="335026"/>
                  </a:moveTo>
                  <a:lnTo>
                    <a:pt x="579666" y="329095"/>
                  </a:lnTo>
                  <a:lnTo>
                    <a:pt x="577723" y="323202"/>
                  </a:lnTo>
                  <a:lnTo>
                    <a:pt x="571868" y="319862"/>
                  </a:lnTo>
                  <a:lnTo>
                    <a:pt x="561314" y="323392"/>
                  </a:lnTo>
                  <a:lnTo>
                    <a:pt x="558533" y="329361"/>
                  </a:lnTo>
                  <a:lnTo>
                    <a:pt x="560374" y="334975"/>
                  </a:lnTo>
                  <a:lnTo>
                    <a:pt x="562089" y="340626"/>
                  </a:lnTo>
                  <a:lnTo>
                    <a:pt x="567601" y="344081"/>
                  </a:lnTo>
                  <a:lnTo>
                    <a:pt x="572998" y="342582"/>
                  </a:lnTo>
                  <a:lnTo>
                    <a:pt x="578332" y="341109"/>
                  </a:lnTo>
                  <a:lnTo>
                    <a:pt x="581456" y="335026"/>
                  </a:lnTo>
                  <a:close/>
                </a:path>
                <a:path w="603250" h="434975">
                  <a:moveTo>
                    <a:pt x="602907" y="431406"/>
                  </a:moveTo>
                  <a:lnTo>
                    <a:pt x="601827" y="423367"/>
                  </a:lnTo>
                  <a:lnTo>
                    <a:pt x="600887" y="415302"/>
                  </a:lnTo>
                  <a:lnTo>
                    <a:pt x="595198" y="410362"/>
                  </a:lnTo>
                  <a:lnTo>
                    <a:pt x="596760" y="408101"/>
                  </a:lnTo>
                  <a:lnTo>
                    <a:pt x="597535" y="406501"/>
                  </a:lnTo>
                  <a:lnTo>
                    <a:pt x="598233" y="403085"/>
                  </a:lnTo>
                  <a:lnTo>
                    <a:pt x="598271" y="401256"/>
                  </a:lnTo>
                  <a:lnTo>
                    <a:pt x="596696" y="391858"/>
                  </a:lnTo>
                  <a:lnTo>
                    <a:pt x="590321" y="386854"/>
                  </a:lnTo>
                  <a:lnTo>
                    <a:pt x="592201" y="383870"/>
                  </a:lnTo>
                  <a:lnTo>
                    <a:pt x="592810" y="382346"/>
                  </a:lnTo>
                  <a:lnTo>
                    <a:pt x="593420" y="379095"/>
                  </a:lnTo>
                  <a:lnTo>
                    <a:pt x="593344" y="377380"/>
                  </a:lnTo>
                  <a:lnTo>
                    <a:pt x="591426" y="368655"/>
                  </a:lnTo>
                  <a:lnTo>
                    <a:pt x="585127" y="364185"/>
                  </a:lnTo>
                  <a:lnTo>
                    <a:pt x="583234" y="364629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409"/>
                  </a:lnTo>
                  <a:lnTo>
                    <a:pt x="574636" y="366649"/>
                  </a:lnTo>
                  <a:lnTo>
                    <a:pt x="572655" y="367106"/>
                  </a:lnTo>
                  <a:lnTo>
                    <a:pt x="568782" y="373659"/>
                  </a:lnTo>
                  <a:lnTo>
                    <a:pt x="570611" y="381927"/>
                  </a:lnTo>
                  <a:lnTo>
                    <a:pt x="571309" y="383438"/>
                  </a:lnTo>
                  <a:lnTo>
                    <a:pt x="572973" y="386118"/>
                  </a:lnTo>
                  <a:lnTo>
                    <a:pt x="574027" y="387273"/>
                  </a:lnTo>
                  <a:lnTo>
                    <a:pt x="576783" y="389356"/>
                  </a:lnTo>
                  <a:lnTo>
                    <a:pt x="572363" y="396049"/>
                  </a:lnTo>
                  <a:lnTo>
                    <a:pt x="579323" y="412508"/>
                  </a:lnTo>
                  <a:lnTo>
                    <a:pt x="574890" y="418553"/>
                  </a:lnTo>
                  <a:lnTo>
                    <a:pt x="575779" y="426123"/>
                  </a:lnTo>
                  <a:lnTo>
                    <a:pt x="576795" y="433679"/>
                  </a:lnTo>
                  <a:lnTo>
                    <a:pt x="578154" y="434962"/>
                  </a:lnTo>
                  <a:lnTo>
                    <a:pt x="581367" y="434962"/>
                  </a:lnTo>
                  <a:lnTo>
                    <a:pt x="599833" y="434975"/>
                  </a:lnTo>
                  <a:lnTo>
                    <a:pt x="600049" y="434962"/>
                  </a:lnTo>
                  <a:lnTo>
                    <a:pt x="602907" y="43140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-139" y="6281369"/>
              <a:ext cx="689610" cy="554990"/>
            </a:xfrm>
            <a:custGeom>
              <a:avLst/>
              <a:gdLst/>
              <a:ahLst/>
              <a:cxnLst/>
              <a:rect l="l" t="t" r="r" b="b"/>
              <a:pathLst>
                <a:path w="689610" h="554990">
                  <a:moveTo>
                    <a:pt x="1320" y="77774"/>
                  </a:moveTo>
                  <a:lnTo>
                    <a:pt x="139" y="71818"/>
                  </a:lnTo>
                  <a:lnTo>
                    <a:pt x="139" y="79400"/>
                  </a:lnTo>
                  <a:lnTo>
                    <a:pt x="1320" y="77774"/>
                  </a:lnTo>
                  <a:close/>
                </a:path>
                <a:path w="689610" h="55499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9610" h="55499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9610" h="554990">
                  <a:moveTo>
                    <a:pt x="71234" y="110502"/>
                  </a:moveTo>
                  <a:lnTo>
                    <a:pt x="70954" y="105778"/>
                  </a:lnTo>
                  <a:lnTo>
                    <a:pt x="70675" y="101053"/>
                  </a:lnTo>
                  <a:lnTo>
                    <a:pt x="66205" y="97497"/>
                  </a:lnTo>
                  <a:lnTo>
                    <a:pt x="60960" y="97840"/>
                  </a:lnTo>
                  <a:lnTo>
                    <a:pt x="55714" y="98094"/>
                  </a:lnTo>
                  <a:lnTo>
                    <a:pt x="51892" y="102552"/>
                  </a:lnTo>
                  <a:lnTo>
                    <a:pt x="52870" y="111963"/>
                  </a:lnTo>
                  <a:lnTo>
                    <a:pt x="57315" y="115163"/>
                  </a:lnTo>
                  <a:lnTo>
                    <a:pt x="62344" y="114935"/>
                  </a:lnTo>
                  <a:lnTo>
                    <a:pt x="67373" y="114604"/>
                  </a:lnTo>
                  <a:lnTo>
                    <a:pt x="71234" y="110502"/>
                  </a:lnTo>
                  <a:close/>
                </a:path>
                <a:path w="689610" h="55499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9610" h="55499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9610" h="554990">
                  <a:moveTo>
                    <a:pt x="196926" y="17335"/>
                  </a:moveTo>
                  <a:lnTo>
                    <a:pt x="191211" y="10172"/>
                  </a:lnTo>
                  <a:lnTo>
                    <a:pt x="182867" y="8813"/>
                  </a:lnTo>
                  <a:lnTo>
                    <a:pt x="174498" y="7708"/>
                  </a:lnTo>
                  <a:lnTo>
                    <a:pt x="168871" y="11747"/>
                  </a:ln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58"/>
                  </a:lnTo>
                  <a:lnTo>
                    <a:pt x="135509" y="2298"/>
                  </a:lnTo>
                  <a:lnTo>
                    <a:pt x="125933" y="1651"/>
                  </a:lnTo>
                  <a:lnTo>
                    <a:pt x="116357" y="1358"/>
                  </a:lnTo>
                  <a:lnTo>
                    <a:pt x="112255" y="4927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46" y="4851"/>
                  </a:lnTo>
                  <a:lnTo>
                    <a:pt x="82207" y="4660"/>
                  </a:lnTo>
                  <a:lnTo>
                    <a:pt x="75984" y="1130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48"/>
                  </a:lnTo>
                  <a:lnTo>
                    <a:pt x="47612" y="2057"/>
                  </a:lnTo>
                  <a:lnTo>
                    <a:pt x="39585" y="1244"/>
                  </a:lnTo>
                  <a:lnTo>
                    <a:pt x="31877" y="3594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55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81" y="30200"/>
                  </a:lnTo>
                  <a:lnTo>
                    <a:pt x="56934" y="30365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21" y="28625"/>
                  </a:lnTo>
                  <a:lnTo>
                    <a:pt x="115519" y="32308"/>
                  </a:lnTo>
                  <a:lnTo>
                    <a:pt x="124523" y="32575"/>
                  </a:lnTo>
                  <a:lnTo>
                    <a:pt x="133502" y="33197"/>
                  </a:lnTo>
                  <a:lnTo>
                    <a:pt x="139192" y="28536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6700" y="29781"/>
                  </a:lnTo>
                  <a:lnTo>
                    <a:pt x="171069" y="34886"/>
                  </a:lnTo>
                  <a:lnTo>
                    <a:pt x="178993" y="35928"/>
                  </a:lnTo>
                  <a:lnTo>
                    <a:pt x="186893" y="37236"/>
                  </a:lnTo>
                  <a:lnTo>
                    <a:pt x="194335" y="32245"/>
                  </a:lnTo>
                  <a:lnTo>
                    <a:pt x="196926" y="17335"/>
                  </a:lnTo>
                  <a:close/>
                </a:path>
                <a:path w="689610" h="554990">
                  <a:moveTo>
                    <a:pt x="266534" y="125069"/>
                  </a:moveTo>
                  <a:lnTo>
                    <a:pt x="261785" y="116522"/>
                  </a:lnTo>
                  <a:lnTo>
                    <a:pt x="253187" y="113588"/>
                  </a:lnTo>
                  <a:lnTo>
                    <a:pt x="244487" y="110998"/>
                  </a:lnTo>
                  <a:lnTo>
                    <a:pt x="239903" y="113245"/>
                  </a:lnTo>
                  <a:lnTo>
                    <a:pt x="237832" y="109893"/>
                  </a:lnTo>
                  <a:lnTo>
                    <a:pt x="229577" y="107518"/>
                  </a:lnTo>
                  <a:lnTo>
                    <a:pt x="221221" y="105460"/>
                  </a:lnTo>
                  <a:lnTo>
                    <a:pt x="216204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81"/>
                  </a:lnTo>
                  <a:lnTo>
                    <a:pt x="189191" y="100253"/>
                  </a:lnTo>
                  <a:lnTo>
                    <a:pt x="181686" y="98856"/>
                  </a:lnTo>
                  <a:lnTo>
                    <a:pt x="174142" y="97713"/>
                  </a:lnTo>
                  <a:lnTo>
                    <a:pt x="168376" y="101688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99" y="100203"/>
                  </a:lnTo>
                  <a:lnTo>
                    <a:pt x="139992" y="95478"/>
                  </a:lnTo>
                  <a:lnTo>
                    <a:pt x="133337" y="94919"/>
                  </a:lnTo>
                  <a:lnTo>
                    <a:pt x="126682" y="94462"/>
                  </a:lnTo>
                  <a:lnTo>
                    <a:pt x="121081" y="99288"/>
                  </a:lnTo>
                  <a:lnTo>
                    <a:pt x="120662" y="111252"/>
                  </a:lnTo>
                  <a:lnTo>
                    <a:pt x="125628" y="116116"/>
                  </a:lnTo>
                  <a:lnTo>
                    <a:pt x="131953" y="116547"/>
                  </a:lnTo>
                  <a:lnTo>
                    <a:pt x="138264" y="117094"/>
                  </a:lnTo>
                  <a:lnTo>
                    <a:pt x="143217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306" y="116928"/>
                  </a:lnTo>
                  <a:lnTo>
                    <a:pt x="170611" y="122161"/>
                  </a:lnTo>
                  <a:lnTo>
                    <a:pt x="177723" y="123240"/>
                  </a:lnTo>
                  <a:lnTo>
                    <a:pt x="184785" y="124548"/>
                  </a:lnTo>
                  <a:lnTo>
                    <a:pt x="189103" y="121793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84"/>
                  </a:lnTo>
                  <a:lnTo>
                    <a:pt x="222478" y="134302"/>
                  </a:lnTo>
                  <a:lnTo>
                    <a:pt x="230212" y="136550"/>
                  </a:lnTo>
                  <a:lnTo>
                    <a:pt x="233692" y="134772"/>
                  </a:lnTo>
                  <a:lnTo>
                    <a:pt x="236245" y="139039"/>
                  </a:lnTo>
                  <a:lnTo>
                    <a:pt x="244360" y="141452"/>
                  </a:lnTo>
                  <a:lnTo>
                    <a:pt x="252361" y="144195"/>
                  </a:lnTo>
                  <a:lnTo>
                    <a:pt x="261073" y="140258"/>
                  </a:lnTo>
                  <a:lnTo>
                    <a:pt x="263804" y="132664"/>
                  </a:lnTo>
                  <a:lnTo>
                    <a:pt x="266534" y="125069"/>
                  </a:lnTo>
                  <a:close/>
                </a:path>
                <a:path w="689610" h="554990">
                  <a:moveTo>
                    <a:pt x="330365" y="107683"/>
                  </a:moveTo>
                  <a:lnTo>
                    <a:pt x="327317" y="100418"/>
                  </a:lnTo>
                  <a:lnTo>
                    <a:pt x="320738" y="97345"/>
                  </a:lnTo>
                  <a:lnTo>
                    <a:pt x="314083" y="94462"/>
                  </a:lnTo>
                  <a:lnTo>
                    <a:pt x="307467" y="96875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29" y="62166"/>
                  </a:lnTo>
                  <a:lnTo>
                    <a:pt x="207340" y="61963"/>
                  </a:lnTo>
                  <a:lnTo>
                    <a:pt x="202501" y="57518"/>
                  </a:lnTo>
                  <a:lnTo>
                    <a:pt x="195948" y="54914"/>
                  </a:lnTo>
                  <a:lnTo>
                    <a:pt x="188899" y="55067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76"/>
                  </a:lnTo>
                  <a:lnTo>
                    <a:pt x="162445" y="50596"/>
                  </a:lnTo>
                  <a:lnTo>
                    <a:pt x="156883" y="53225"/>
                  </a:lnTo>
                  <a:lnTo>
                    <a:pt x="153200" y="49136"/>
                  </a:lnTo>
                  <a:lnTo>
                    <a:pt x="143383" y="48133"/>
                  </a:lnTo>
                  <a:lnTo>
                    <a:pt x="133527" y="47510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61"/>
                  </a:lnTo>
                  <a:lnTo>
                    <a:pt x="45605" y="52476"/>
                  </a:lnTo>
                  <a:lnTo>
                    <a:pt x="37858" y="53200"/>
                  </a:lnTo>
                  <a:lnTo>
                    <a:pt x="30137" y="54127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54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21"/>
                  </a:lnTo>
                  <a:lnTo>
                    <a:pt x="40728" y="78244"/>
                  </a:lnTo>
                  <a:lnTo>
                    <a:pt x="48056" y="77558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901" y="75336"/>
                  </a:lnTo>
                  <a:lnTo>
                    <a:pt x="131648" y="79235"/>
                  </a:lnTo>
                  <a:lnTo>
                    <a:pt x="140843" y="79794"/>
                  </a:lnTo>
                  <a:lnTo>
                    <a:pt x="149987" y="80746"/>
                  </a:lnTo>
                  <a:lnTo>
                    <a:pt x="154254" y="77482"/>
                  </a:lnTo>
                  <a:lnTo>
                    <a:pt x="158927" y="81178"/>
                  </a:lnTo>
                  <a:lnTo>
                    <a:pt x="165569" y="83210"/>
                  </a:lnTo>
                  <a:lnTo>
                    <a:pt x="172516" y="82943"/>
                  </a:lnTo>
                  <a:lnTo>
                    <a:pt x="177965" y="80543"/>
                  </a:lnTo>
                  <a:lnTo>
                    <a:pt x="181279" y="84747"/>
                  </a:lnTo>
                  <a:lnTo>
                    <a:pt x="190373" y="86194"/>
                  </a:lnTo>
                  <a:lnTo>
                    <a:pt x="199390" y="88023"/>
                  </a:lnTo>
                  <a:lnTo>
                    <a:pt x="204025" y="85153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2006" y="109956"/>
                  </a:lnTo>
                  <a:lnTo>
                    <a:pt x="304876" y="116154"/>
                  </a:lnTo>
                  <a:lnTo>
                    <a:pt x="311200" y="118897"/>
                  </a:lnTo>
                  <a:lnTo>
                    <a:pt x="317436" y="121818"/>
                  </a:lnTo>
                  <a:lnTo>
                    <a:pt x="324764" y="119418"/>
                  </a:lnTo>
                  <a:lnTo>
                    <a:pt x="330365" y="107683"/>
                  </a:lnTo>
                  <a:close/>
                </a:path>
                <a:path w="689610" h="55499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9610" h="55499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9610" h="55499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9610" h="554990">
                  <a:moveTo>
                    <a:pt x="415798" y="160223"/>
                  </a:moveTo>
                  <a:lnTo>
                    <a:pt x="414642" y="154660"/>
                  </a:lnTo>
                  <a:lnTo>
                    <a:pt x="410438" y="151599"/>
                  </a:lnTo>
                  <a:lnTo>
                    <a:pt x="406184" y="148615"/>
                  </a:lnTo>
                  <a:lnTo>
                    <a:pt x="400494" y="149555"/>
                  </a:lnTo>
                  <a:lnTo>
                    <a:pt x="397903" y="153428"/>
                  </a:lnTo>
                  <a:lnTo>
                    <a:pt x="395274" y="157365"/>
                  </a:lnTo>
                  <a:lnTo>
                    <a:pt x="396621" y="162661"/>
                  </a:lnTo>
                  <a:lnTo>
                    <a:pt x="400710" y="165544"/>
                  </a:lnTo>
                  <a:lnTo>
                    <a:pt x="404761" y="168490"/>
                  </a:lnTo>
                  <a:lnTo>
                    <a:pt x="410273" y="167805"/>
                  </a:lnTo>
                  <a:lnTo>
                    <a:pt x="415798" y="160223"/>
                  </a:lnTo>
                  <a:close/>
                </a:path>
                <a:path w="689610" h="554990">
                  <a:moveTo>
                    <a:pt x="435483" y="175729"/>
                  </a:moveTo>
                  <a:lnTo>
                    <a:pt x="434670" y="170662"/>
                  </a:lnTo>
                  <a:lnTo>
                    <a:pt x="431025" y="167728"/>
                  </a:lnTo>
                  <a:lnTo>
                    <a:pt x="427329" y="164833"/>
                  </a:lnTo>
                  <a:lnTo>
                    <a:pt x="422135" y="165442"/>
                  </a:lnTo>
                  <a:lnTo>
                    <a:pt x="419633" y="168821"/>
                  </a:lnTo>
                  <a:lnTo>
                    <a:pt x="417080" y="172250"/>
                  </a:lnTo>
                  <a:lnTo>
                    <a:pt x="418071" y="177088"/>
                  </a:lnTo>
                  <a:lnTo>
                    <a:pt x="421640" y="179882"/>
                  </a:lnTo>
                  <a:lnTo>
                    <a:pt x="425170" y="182727"/>
                  </a:lnTo>
                  <a:lnTo>
                    <a:pt x="430174" y="182346"/>
                  </a:lnTo>
                  <a:lnTo>
                    <a:pt x="435483" y="175729"/>
                  </a:lnTo>
                  <a:close/>
                </a:path>
                <a:path w="689610" h="55499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9610" h="55499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9610" h="554990">
                  <a:moveTo>
                    <a:pt x="474306" y="265226"/>
                  </a:moveTo>
                  <a:lnTo>
                    <a:pt x="471170" y="261607"/>
                  </a:lnTo>
                  <a:lnTo>
                    <a:pt x="467982" y="258051"/>
                  </a:lnTo>
                  <a:lnTo>
                    <a:pt x="462686" y="257721"/>
                  </a:lnTo>
                  <a:lnTo>
                    <a:pt x="459562" y="260654"/>
                  </a:lnTo>
                  <a:lnTo>
                    <a:pt x="456399" y="263639"/>
                  </a:lnTo>
                  <a:lnTo>
                    <a:pt x="456501" y="268668"/>
                  </a:lnTo>
                  <a:lnTo>
                    <a:pt x="459574" y="272097"/>
                  </a:lnTo>
                  <a:lnTo>
                    <a:pt x="462584" y="275577"/>
                  </a:lnTo>
                  <a:lnTo>
                    <a:pt x="467677" y="276110"/>
                  </a:lnTo>
                  <a:lnTo>
                    <a:pt x="474205" y="270446"/>
                  </a:lnTo>
                  <a:lnTo>
                    <a:pt x="474306" y="265226"/>
                  </a:lnTo>
                  <a:close/>
                </a:path>
                <a:path w="689610" h="554990">
                  <a:moveTo>
                    <a:pt x="488950" y="283718"/>
                  </a:moveTo>
                  <a:lnTo>
                    <a:pt x="486295" y="280327"/>
                  </a:lnTo>
                  <a:lnTo>
                    <a:pt x="483577" y="276974"/>
                  </a:lnTo>
                  <a:lnTo>
                    <a:pt x="478802" y="276453"/>
                  </a:lnTo>
                  <a:lnTo>
                    <a:pt x="475856" y="278955"/>
                  </a:lnTo>
                  <a:lnTo>
                    <a:pt x="472859" y="281508"/>
                  </a:lnTo>
                  <a:lnTo>
                    <a:pt x="472744" y="286042"/>
                  </a:lnTo>
                  <a:lnTo>
                    <a:pt x="475361" y="289280"/>
                  </a:lnTo>
                  <a:lnTo>
                    <a:pt x="477939" y="292557"/>
                  </a:lnTo>
                  <a:lnTo>
                    <a:pt x="482498" y="293255"/>
                  </a:lnTo>
                  <a:lnTo>
                    <a:pt x="488632" y="288429"/>
                  </a:lnTo>
                  <a:lnTo>
                    <a:pt x="488950" y="283718"/>
                  </a:lnTo>
                  <a:close/>
                </a:path>
                <a:path w="689610" h="554990">
                  <a:moveTo>
                    <a:pt x="494639" y="164922"/>
                  </a:moveTo>
                  <a:lnTo>
                    <a:pt x="494030" y="158165"/>
                  </a:lnTo>
                  <a:lnTo>
                    <a:pt x="489483" y="153949"/>
                  </a:lnTo>
                  <a:lnTo>
                    <a:pt x="484759" y="149910"/>
                  </a:lnTo>
                  <a:lnTo>
                    <a:pt x="477951" y="150164"/>
                  </a:lnTo>
                  <a:lnTo>
                    <a:pt x="470738" y="158711"/>
                  </a:lnTo>
                  <a:lnTo>
                    <a:pt x="471538" y="165252"/>
                  </a:lnTo>
                  <a:lnTo>
                    <a:pt x="476059" y="169125"/>
                  </a:lnTo>
                  <a:lnTo>
                    <a:pt x="480428" y="173177"/>
                  </a:lnTo>
                  <a:lnTo>
                    <a:pt x="487045" y="173126"/>
                  </a:lnTo>
                  <a:lnTo>
                    <a:pt x="490842" y="169024"/>
                  </a:lnTo>
                  <a:lnTo>
                    <a:pt x="494639" y="164922"/>
                  </a:lnTo>
                  <a:close/>
                </a:path>
                <a:path w="689610" h="554990">
                  <a:moveTo>
                    <a:pt x="510819" y="243649"/>
                  </a:moveTo>
                  <a:lnTo>
                    <a:pt x="507822" y="240055"/>
                  </a:lnTo>
                  <a:lnTo>
                    <a:pt x="504774" y="236499"/>
                  </a:lnTo>
                  <a:lnTo>
                    <a:pt x="499554" y="236093"/>
                  </a:lnTo>
                  <a:lnTo>
                    <a:pt x="493268" y="241782"/>
                  </a:lnTo>
                  <a:lnTo>
                    <a:pt x="493306" y="246710"/>
                  </a:lnTo>
                  <a:lnTo>
                    <a:pt x="496239" y="250151"/>
                  </a:lnTo>
                  <a:lnTo>
                    <a:pt x="499148" y="253631"/>
                  </a:lnTo>
                  <a:lnTo>
                    <a:pt x="504126" y="254241"/>
                  </a:lnTo>
                  <a:lnTo>
                    <a:pt x="507377" y="251510"/>
                  </a:lnTo>
                  <a:lnTo>
                    <a:pt x="510628" y="248780"/>
                  </a:lnTo>
                  <a:lnTo>
                    <a:pt x="510819" y="243649"/>
                  </a:lnTo>
                  <a:close/>
                </a:path>
                <a:path w="689610" h="55499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9610" h="554990">
                  <a:moveTo>
                    <a:pt x="528281" y="263791"/>
                  </a:moveTo>
                  <a:lnTo>
                    <a:pt x="525157" y="259638"/>
                  </a:lnTo>
                  <a:lnTo>
                    <a:pt x="521919" y="255574"/>
                  </a:lnTo>
                  <a:lnTo>
                    <a:pt x="516204" y="254812"/>
                  </a:lnTo>
                  <a:lnTo>
                    <a:pt x="508965" y="260781"/>
                  </a:lnTo>
                  <a:lnTo>
                    <a:pt x="508698" y="266255"/>
                  </a:lnTo>
                  <a:lnTo>
                    <a:pt x="511810" y="270179"/>
                  </a:lnTo>
                  <a:lnTo>
                    <a:pt x="514819" y="274180"/>
                  </a:lnTo>
                  <a:lnTo>
                    <a:pt x="520293" y="275120"/>
                  </a:lnTo>
                  <a:lnTo>
                    <a:pt x="524040" y="272288"/>
                  </a:lnTo>
                  <a:lnTo>
                    <a:pt x="527786" y="269455"/>
                  </a:lnTo>
                  <a:lnTo>
                    <a:pt x="528281" y="263791"/>
                  </a:lnTo>
                  <a:close/>
                </a:path>
                <a:path w="689610" h="554990">
                  <a:moveTo>
                    <a:pt x="536511" y="197853"/>
                  </a:moveTo>
                  <a:lnTo>
                    <a:pt x="531533" y="192481"/>
                  </a:lnTo>
                  <a:lnTo>
                    <a:pt x="526427" y="187223"/>
                  </a:lnTo>
                  <a:lnTo>
                    <a:pt x="518477" y="186715"/>
                  </a:lnTo>
                  <a:lnTo>
                    <a:pt x="509092" y="195935"/>
                  </a:lnTo>
                  <a:lnTo>
                    <a:pt x="509231" y="203720"/>
                  </a:lnTo>
                  <a:lnTo>
                    <a:pt x="514108" y="208724"/>
                  </a:lnTo>
                  <a:lnTo>
                    <a:pt x="518845" y="213842"/>
                  </a:lnTo>
                  <a:lnTo>
                    <a:pt x="526491" y="214642"/>
                  </a:lnTo>
                  <a:lnTo>
                    <a:pt x="531444" y="210261"/>
                  </a:lnTo>
                  <a:lnTo>
                    <a:pt x="536346" y="205930"/>
                  </a:lnTo>
                  <a:lnTo>
                    <a:pt x="536511" y="197853"/>
                  </a:lnTo>
                  <a:close/>
                </a:path>
                <a:path w="689610" h="55499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9610" h="55499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9610" h="554990">
                  <a:moveTo>
                    <a:pt x="574624" y="329171"/>
                  </a:moveTo>
                  <a:lnTo>
                    <a:pt x="571271" y="323329"/>
                  </a:lnTo>
                  <a:lnTo>
                    <a:pt x="567778" y="317550"/>
                  </a:lnTo>
                  <a:lnTo>
                    <a:pt x="560768" y="315455"/>
                  </a:lnTo>
                  <a:lnTo>
                    <a:pt x="550443" y="321767"/>
                  </a:lnTo>
                  <a:lnTo>
                    <a:pt x="548957" y="328790"/>
                  </a:lnTo>
                  <a:lnTo>
                    <a:pt x="552284" y="334276"/>
                  </a:lnTo>
                  <a:lnTo>
                    <a:pt x="555472" y="339839"/>
                  </a:lnTo>
                  <a:lnTo>
                    <a:pt x="562152" y="342150"/>
                  </a:lnTo>
                  <a:lnTo>
                    <a:pt x="567512" y="339242"/>
                  </a:lnTo>
                  <a:lnTo>
                    <a:pt x="572795" y="336372"/>
                  </a:lnTo>
                  <a:lnTo>
                    <a:pt x="574624" y="329171"/>
                  </a:lnTo>
                  <a:close/>
                </a:path>
                <a:path w="689610" h="554990">
                  <a:moveTo>
                    <a:pt x="646722" y="551205"/>
                  </a:moveTo>
                  <a:lnTo>
                    <a:pt x="645439" y="537260"/>
                  </a:lnTo>
                  <a:lnTo>
                    <a:pt x="641057" y="533311"/>
                  </a:lnTo>
                  <a:lnTo>
                    <a:pt x="643686" y="529666"/>
                  </a:lnTo>
                  <a:lnTo>
                    <a:pt x="644766" y="525030"/>
                  </a:lnTo>
                  <a:lnTo>
                    <a:pt x="644093" y="520166"/>
                  </a:lnTo>
                  <a:lnTo>
                    <a:pt x="641870" y="513486"/>
                  </a:lnTo>
                  <a:lnTo>
                    <a:pt x="637705" y="508469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01" y="456311"/>
                  </a:lnTo>
                  <a:lnTo>
                    <a:pt x="625640" y="455269"/>
                  </a:lnTo>
                  <a:lnTo>
                    <a:pt x="627354" y="449300"/>
                  </a:lnTo>
                  <a:lnTo>
                    <a:pt x="626605" y="442696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80" y="432269"/>
                  </a:lnTo>
                  <a:lnTo>
                    <a:pt x="620915" y="426008"/>
                  </a:lnTo>
                  <a:lnTo>
                    <a:pt x="617804" y="417753"/>
                  </a:lnTo>
                  <a:lnTo>
                    <a:pt x="614845" y="409435"/>
                  </a:lnTo>
                  <a:lnTo>
                    <a:pt x="607593" y="405599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299" y="411759"/>
                  </a:lnTo>
                  <a:lnTo>
                    <a:pt x="588098" y="419239"/>
                  </a:lnTo>
                  <a:lnTo>
                    <a:pt x="590892" y="427050"/>
                  </a:lnTo>
                  <a:lnTo>
                    <a:pt x="593826" y="434797"/>
                  </a:lnTo>
                  <a:lnTo>
                    <a:pt x="597890" y="437210"/>
                  </a:lnTo>
                  <a:lnTo>
                    <a:pt x="595172" y="442772"/>
                  </a:lnTo>
                  <a:lnTo>
                    <a:pt x="597687" y="451154"/>
                  </a:lnTo>
                  <a:lnTo>
                    <a:pt x="600367" y="459486"/>
                  </a:lnTo>
                  <a:lnTo>
                    <a:pt x="605155" y="462610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49" y="511086"/>
                  </a:lnTo>
                  <a:lnTo>
                    <a:pt x="611339" y="515454"/>
                  </a:lnTo>
                  <a:lnTo>
                    <a:pt x="613270" y="529145"/>
                  </a:lnTo>
                  <a:lnTo>
                    <a:pt x="615683" y="533044"/>
                  </a:lnTo>
                  <a:lnTo>
                    <a:pt x="619048" y="535940"/>
                  </a:lnTo>
                  <a:lnTo>
                    <a:pt x="615492" y="540575"/>
                  </a:lnTo>
                  <a:lnTo>
                    <a:pt x="616699" y="553656"/>
                  </a:lnTo>
                  <a:lnTo>
                    <a:pt x="617270" y="554723"/>
                  </a:lnTo>
                  <a:lnTo>
                    <a:pt x="645693" y="554723"/>
                  </a:lnTo>
                  <a:lnTo>
                    <a:pt x="646722" y="551205"/>
                  </a:lnTo>
                  <a:close/>
                </a:path>
                <a:path w="689610" h="554990">
                  <a:moveTo>
                    <a:pt x="688098" y="530987"/>
                  </a:moveTo>
                  <a:lnTo>
                    <a:pt x="686155" y="515327"/>
                  </a:ln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73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06"/>
                  </a:lnTo>
                  <a:lnTo>
                    <a:pt x="658698" y="388137"/>
                  </a:lnTo>
                  <a:lnTo>
                    <a:pt x="656793" y="383146"/>
                  </a:lnTo>
                  <a:lnTo>
                    <a:pt x="652818" y="376631"/>
                  </a:lnTo>
                  <a:lnTo>
                    <a:pt x="647166" y="372325"/>
                  </a:lnTo>
                  <a:lnTo>
                    <a:pt x="649236" y="366687"/>
                  </a:lnTo>
                  <a:lnTo>
                    <a:pt x="635012" y="345071"/>
                  </a:lnTo>
                  <a:lnTo>
                    <a:pt x="636549" y="340283"/>
                  </a:lnTo>
                  <a:lnTo>
                    <a:pt x="620763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088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36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295"/>
                  </a:lnTo>
                  <a:lnTo>
                    <a:pt x="588835" y="308356"/>
                  </a:lnTo>
                  <a:lnTo>
                    <a:pt x="602322" y="330034"/>
                  </a:lnTo>
                  <a:lnTo>
                    <a:pt x="601345" y="331978"/>
                  </a:lnTo>
                  <a:lnTo>
                    <a:pt x="613194" y="355269"/>
                  </a:lnTo>
                  <a:lnTo>
                    <a:pt x="612711" y="356146"/>
                  </a:lnTo>
                  <a:lnTo>
                    <a:pt x="624598" y="381520"/>
                  </a:lnTo>
                  <a:lnTo>
                    <a:pt x="623252" y="388391"/>
                  </a:lnTo>
                  <a:lnTo>
                    <a:pt x="624547" y="395503"/>
                  </a:lnTo>
                  <a:lnTo>
                    <a:pt x="626338" y="400189"/>
                  </a:lnTo>
                  <a:lnTo>
                    <a:pt x="629856" y="403733"/>
                  </a:lnTo>
                  <a:lnTo>
                    <a:pt x="635711" y="406793"/>
                  </a:lnTo>
                  <a:lnTo>
                    <a:pt x="635165" y="407581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08"/>
                  </a:lnTo>
                  <a:lnTo>
                    <a:pt x="644398" y="450926"/>
                  </a:lnTo>
                  <a:lnTo>
                    <a:pt x="647166" y="454431"/>
                  </a:lnTo>
                  <a:lnTo>
                    <a:pt x="652653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0793" y="518883"/>
                  </a:lnTo>
                  <a:lnTo>
                    <a:pt x="662635" y="533742"/>
                  </a:lnTo>
                  <a:lnTo>
                    <a:pt x="669124" y="539216"/>
                  </a:lnTo>
                  <a:lnTo>
                    <a:pt x="683209" y="537870"/>
                  </a:lnTo>
                  <a:lnTo>
                    <a:pt x="688098" y="530987"/>
                  </a:lnTo>
                  <a:close/>
                </a:path>
                <a:path w="689610" h="554990">
                  <a:moveTo>
                    <a:pt x="689305" y="554723"/>
                  </a:moveTo>
                  <a:lnTo>
                    <a:pt x="688530" y="544372"/>
                  </a:lnTo>
                  <a:lnTo>
                    <a:pt x="682764" y="539000"/>
                  </a:lnTo>
                  <a:lnTo>
                    <a:pt x="669683" y="540321"/>
                  </a:lnTo>
                  <a:lnTo>
                    <a:pt x="664794" y="546506"/>
                  </a:lnTo>
                  <a:lnTo>
                    <a:pt x="665416" y="554723"/>
                  </a:lnTo>
                  <a:lnTo>
                    <a:pt x="689305" y="55472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0" y="6184683"/>
              <a:ext cx="857885" cy="651510"/>
            </a:xfrm>
            <a:custGeom>
              <a:avLst/>
              <a:gdLst/>
              <a:ahLst/>
              <a:cxnLst/>
              <a:rect l="l" t="t" r="r" b="b"/>
              <a:pathLst>
                <a:path w="857885" h="651509">
                  <a:moveTo>
                    <a:pt x="29540" y="19888"/>
                  </a:moveTo>
                  <a:lnTo>
                    <a:pt x="28257" y="6731"/>
                  </a:lnTo>
                  <a:lnTo>
                    <a:pt x="21818" y="1981"/>
                  </a:lnTo>
                  <a:lnTo>
                    <a:pt x="14528" y="2705"/>
                  </a:lnTo>
                  <a:lnTo>
                    <a:pt x="7239" y="3581"/>
                  </a:lnTo>
                  <a:lnTo>
                    <a:pt x="2146" y="9893"/>
                  </a:lnTo>
                  <a:lnTo>
                    <a:pt x="3073" y="16395"/>
                  </a:lnTo>
                  <a:lnTo>
                    <a:pt x="4013" y="22987"/>
                  </a:lnTo>
                  <a:lnTo>
                    <a:pt x="10401" y="27305"/>
                  </a:lnTo>
                  <a:lnTo>
                    <a:pt x="17386" y="26466"/>
                  </a:lnTo>
                  <a:lnTo>
                    <a:pt x="24384" y="25781"/>
                  </a:lnTo>
                  <a:lnTo>
                    <a:pt x="29540" y="19888"/>
                  </a:lnTo>
                  <a:close/>
                </a:path>
                <a:path w="857885" h="651509">
                  <a:moveTo>
                    <a:pt x="32080" y="117106"/>
                  </a:moveTo>
                  <a:lnTo>
                    <a:pt x="29845" y="110604"/>
                  </a:lnTo>
                  <a:lnTo>
                    <a:pt x="25120" y="105664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27"/>
                  </a:lnTo>
                  <a:lnTo>
                    <a:pt x="0" y="108165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692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34"/>
                  </a:lnTo>
                  <a:lnTo>
                    <a:pt x="15976" y="136499"/>
                  </a:lnTo>
                  <a:lnTo>
                    <a:pt x="22834" y="134277"/>
                  </a:lnTo>
                  <a:lnTo>
                    <a:pt x="28143" y="129895"/>
                  </a:lnTo>
                  <a:lnTo>
                    <a:pt x="31394" y="123952"/>
                  </a:lnTo>
                  <a:lnTo>
                    <a:pt x="32080" y="117106"/>
                  </a:lnTo>
                  <a:close/>
                </a:path>
                <a:path w="857885" h="651509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7885" h="651509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18" y="56489"/>
                  </a:lnTo>
                  <a:lnTo>
                    <a:pt x="52311" y="50444"/>
                  </a:lnTo>
                  <a:lnTo>
                    <a:pt x="43141" y="51028"/>
                  </a:lnTo>
                  <a:lnTo>
                    <a:pt x="33997" y="51904"/>
                  </a:lnTo>
                  <a:lnTo>
                    <a:pt x="29032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14"/>
                  </a:lnTo>
                  <a:lnTo>
                    <a:pt x="431" y="59956"/>
                  </a:lnTo>
                  <a:lnTo>
                    <a:pt x="0" y="60794"/>
                  </a:lnTo>
                  <a:lnTo>
                    <a:pt x="0" y="65366"/>
                  </a:lnTo>
                  <a:lnTo>
                    <a:pt x="0" y="81280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53" y="77177"/>
                  </a:lnTo>
                  <a:lnTo>
                    <a:pt x="37033" y="81534"/>
                  </a:lnTo>
                  <a:lnTo>
                    <a:pt x="45681" y="80695"/>
                  </a:lnTo>
                  <a:lnTo>
                    <a:pt x="54343" y="80149"/>
                  </a:lnTo>
                  <a:lnTo>
                    <a:pt x="60871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7885" h="651509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7885" h="651509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7885" h="651509">
                  <a:moveTo>
                    <a:pt x="149110" y="59131"/>
                  </a:moveTo>
                  <a:lnTo>
                    <a:pt x="143611" y="53301"/>
                  </a:lnTo>
                  <a:lnTo>
                    <a:pt x="136283" y="52717"/>
                  </a:lnTo>
                  <a:lnTo>
                    <a:pt x="128943" y="52298"/>
                  </a:lnTo>
                  <a:lnTo>
                    <a:pt x="122796" y="57607"/>
                  </a:lnTo>
                  <a:lnTo>
                    <a:pt x="122567" y="64173"/>
                  </a:lnTo>
                  <a:lnTo>
                    <a:pt x="122339" y="70827"/>
                  </a:lnTo>
                  <a:lnTo>
                    <a:pt x="127850" y="76238"/>
                  </a:lnTo>
                  <a:lnTo>
                    <a:pt x="134874" y="76631"/>
                  </a:lnTo>
                  <a:lnTo>
                    <a:pt x="141884" y="77203"/>
                  </a:lnTo>
                  <a:lnTo>
                    <a:pt x="148005" y="72313"/>
                  </a:lnTo>
                  <a:lnTo>
                    <a:pt x="149110" y="59131"/>
                  </a:lnTo>
                  <a:close/>
                </a:path>
                <a:path w="857885" h="651509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7885" h="651509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7885" h="651509">
                  <a:moveTo>
                    <a:pt x="223545" y="119684"/>
                  </a:moveTo>
                  <a:lnTo>
                    <a:pt x="218528" y="112737"/>
                  </a:lnTo>
                  <a:lnTo>
                    <a:pt x="210820" y="111086"/>
                  </a:lnTo>
                  <a:lnTo>
                    <a:pt x="203060" y="109677"/>
                  </a:lnTo>
                  <a:lnTo>
                    <a:pt x="196634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6852" y="109778"/>
                  </a:lnTo>
                  <a:lnTo>
                    <a:pt x="166014" y="117271"/>
                  </a:lnTo>
                  <a:lnTo>
                    <a:pt x="165163" y="124815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56" y="129032"/>
                  </a:lnTo>
                  <a:lnTo>
                    <a:pt x="198615" y="134899"/>
                  </a:lnTo>
                  <a:lnTo>
                    <a:pt x="205981" y="136245"/>
                  </a:lnTo>
                  <a:lnTo>
                    <a:pt x="213309" y="137820"/>
                  </a:lnTo>
                  <a:lnTo>
                    <a:pt x="220484" y="133489"/>
                  </a:lnTo>
                  <a:lnTo>
                    <a:pt x="223545" y="119684"/>
                  </a:lnTo>
                  <a:close/>
                </a:path>
                <a:path w="857885" h="651509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7885" h="651509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7885" h="651509">
                  <a:moveTo>
                    <a:pt x="249986" y="126568"/>
                  </a:moveTo>
                  <a:lnTo>
                    <a:pt x="245630" y="119900"/>
                  </a:lnTo>
                  <a:lnTo>
                    <a:pt x="238556" y="118033"/>
                  </a:lnTo>
                  <a:lnTo>
                    <a:pt x="231419" y="116344"/>
                  </a:lnTo>
                  <a:lnTo>
                    <a:pt x="224472" y="120421"/>
                  </a:lnTo>
                  <a:lnTo>
                    <a:pt x="223100" y="126822"/>
                  </a:lnTo>
                  <a:lnTo>
                    <a:pt x="221716" y="133286"/>
                  </a:lnTo>
                  <a:lnTo>
                    <a:pt x="226148" y="139585"/>
                  </a:lnTo>
                  <a:lnTo>
                    <a:pt x="232943" y="141185"/>
                  </a:lnTo>
                  <a:lnTo>
                    <a:pt x="239687" y="142976"/>
                  </a:lnTo>
                  <a:lnTo>
                    <a:pt x="246545" y="139280"/>
                  </a:lnTo>
                  <a:lnTo>
                    <a:pt x="249986" y="126568"/>
                  </a:lnTo>
                  <a:close/>
                </a:path>
                <a:path w="857885" h="651509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7885" h="651509">
                  <a:moveTo>
                    <a:pt x="276059" y="134670"/>
                  </a:moveTo>
                  <a:lnTo>
                    <a:pt x="272338" y="128320"/>
                  </a:lnTo>
                  <a:lnTo>
                    <a:pt x="265887" y="126276"/>
                  </a:lnTo>
                  <a:lnTo>
                    <a:pt x="259384" y="124383"/>
                  </a:lnTo>
                  <a:lnTo>
                    <a:pt x="252780" y="127863"/>
                  </a:lnTo>
                  <a:lnTo>
                    <a:pt x="251218" y="133705"/>
                  </a:lnTo>
                  <a:lnTo>
                    <a:pt x="249631" y="139623"/>
                  </a:lnTo>
                  <a:lnTo>
                    <a:pt x="253453" y="145618"/>
                  </a:lnTo>
                  <a:lnTo>
                    <a:pt x="259664" y="147421"/>
                  </a:lnTo>
                  <a:lnTo>
                    <a:pt x="265836" y="149390"/>
                  </a:lnTo>
                  <a:lnTo>
                    <a:pt x="272338" y="146265"/>
                  </a:lnTo>
                  <a:lnTo>
                    <a:pt x="276059" y="134670"/>
                  </a:lnTo>
                  <a:close/>
                </a:path>
                <a:path w="857885" h="651509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7885" h="651509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7885" h="651509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7885" h="651509">
                  <a:moveTo>
                    <a:pt x="326948" y="41935"/>
                  </a:moveTo>
                  <a:lnTo>
                    <a:pt x="322834" y="34213"/>
                  </a:lnTo>
                  <a:lnTo>
                    <a:pt x="315290" y="31572"/>
                  </a:lnTo>
                  <a:lnTo>
                    <a:pt x="307632" y="29248"/>
                  </a:lnTo>
                  <a:lnTo>
                    <a:pt x="299745" y="32943"/>
                  </a:lnTo>
                  <a:lnTo>
                    <a:pt x="295567" y="46710"/>
                  </a:lnTo>
                  <a:lnTo>
                    <a:pt x="299808" y="54089"/>
                  </a:lnTo>
                  <a:lnTo>
                    <a:pt x="307124" y="56299"/>
                  </a:lnTo>
                  <a:lnTo>
                    <a:pt x="314337" y="58826"/>
                  </a:lnTo>
                  <a:lnTo>
                    <a:pt x="322110" y="55473"/>
                  </a:lnTo>
                  <a:lnTo>
                    <a:pt x="324535" y="48691"/>
                  </a:lnTo>
                  <a:lnTo>
                    <a:pt x="326948" y="41935"/>
                  </a:lnTo>
                  <a:close/>
                </a:path>
                <a:path w="857885" h="651509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7885" h="651509">
                  <a:moveTo>
                    <a:pt x="354330" y="112560"/>
                  </a:moveTo>
                  <a:lnTo>
                    <a:pt x="351878" y="107022"/>
                  </a:lnTo>
                  <a:lnTo>
                    <a:pt x="346824" y="104749"/>
                  </a:lnTo>
                  <a:lnTo>
                    <a:pt x="341757" y="102552"/>
                  </a:lnTo>
                  <a:lnTo>
                    <a:pt x="336003" y="104825"/>
                  </a:lnTo>
                  <a:lnTo>
                    <a:pt x="332270" y="114122"/>
                  </a:lnTo>
                  <a:lnTo>
                    <a:pt x="334860" y="119329"/>
                  </a:lnTo>
                  <a:lnTo>
                    <a:pt x="339763" y="121462"/>
                  </a:lnTo>
                  <a:lnTo>
                    <a:pt x="344652" y="123659"/>
                  </a:lnTo>
                  <a:lnTo>
                    <a:pt x="350266" y="121729"/>
                  </a:lnTo>
                  <a:lnTo>
                    <a:pt x="352298" y="117144"/>
                  </a:lnTo>
                  <a:lnTo>
                    <a:pt x="354330" y="112560"/>
                  </a:lnTo>
                  <a:close/>
                </a:path>
                <a:path w="857885" h="651509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7885" h="651509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7885" h="651509">
                  <a:moveTo>
                    <a:pt x="411518" y="140131"/>
                  </a:moveTo>
                  <a:lnTo>
                    <a:pt x="409219" y="133134"/>
                  </a:lnTo>
                  <a:lnTo>
                    <a:pt x="403364" y="129768"/>
                  </a:lnTo>
                  <a:lnTo>
                    <a:pt x="397383" y="126657"/>
                  </a:lnTo>
                  <a:lnTo>
                    <a:pt x="390232" y="128600"/>
                  </a:lnTo>
                  <a:lnTo>
                    <a:pt x="384683" y="139420"/>
                  </a:lnTo>
                  <a:lnTo>
                    <a:pt x="387121" y="146151"/>
                  </a:lnTo>
                  <a:lnTo>
                    <a:pt x="392861" y="149136"/>
                  </a:lnTo>
                  <a:lnTo>
                    <a:pt x="398475" y="152361"/>
                  </a:lnTo>
                  <a:lnTo>
                    <a:pt x="405472" y="150698"/>
                  </a:lnTo>
                  <a:lnTo>
                    <a:pt x="408495" y="145415"/>
                  </a:lnTo>
                  <a:lnTo>
                    <a:pt x="411518" y="140131"/>
                  </a:lnTo>
                  <a:close/>
                </a:path>
                <a:path w="857885" h="651509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7885" h="651509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7885" h="651509">
                  <a:moveTo>
                    <a:pt x="686612" y="324815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095"/>
                  </a:lnTo>
                  <a:lnTo>
                    <a:pt x="654367" y="276555"/>
                  </a:lnTo>
                  <a:lnTo>
                    <a:pt x="648614" y="276555"/>
                  </a:lnTo>
                  <a:lnTo>
                    <a:pt x="650443" y="270116"/>
                  </a:lnTo>
                  <a:lnTo>
                    <a:pt x="649592" y="263093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45"/>
                  </a:lnTo>
                  <a:lnTo>
                    <a:pt x="611479" y="222580"/>
                  </a:lnTo>
                  <a:lnTo>
                    <a:pt x="609231" y="222808"/>
                  </a:lnTo>
                  <a:lnTo>
                    <a:pt x="609206" y="218922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75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692"/>
                  </a:lnTo>
                  <a:lnTo>
                    <a:pt x="505167" y="122339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24"/>
                  </a:lnTo>
                  <a:lnTo>
                    <a:pt x="470141" y="98577"/>
                  </a:lnTo>
                  <a:lnTo>
                    <a:pt x="462597" y="95669"/>
                  </a:lnTo>
                  <a:lnTo>
                    <a:pt x="455079" y="95681"/>
                  </a:lnTo>
                  <a:lnTo>
                    <a:pt x="450938" y="97383"/>
                  </a:lnTo>
                  <a:lnTo>
                    <a:pt x="448983" y="91059"/>
                  </a:lnTo>
                  <a:lnTo>
                    <a:pt x="433197" y="79844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30"/>
                  </a:lnTo>
                  <a:lnTo>
                    <a:pt x="396494" y="66103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24"/>
                  </a:lnTo>
                  <a:lnTo>
                    <a:pt x="386321" y="59080"/>
                  </a:lnTo>
                  <a:lnTo>
                    <a:pt x="383298" y="55562"/>
                  </a:lnTo>
                  <a:lnTo>
                    <a:pt x="378968" y="53873"/>
                  </a:lnTo>
                  <a:lnTo>
                    <a:pt x="372465" y="52451"/>
                  </a:lnTo>
                  <a:lnTo>
                    <a:pt x="366293" y="53378"/>
                  </a:lnTo>
                  <a:lnTo>
                    <a:pt x="361149" y="56438"/>
                  </a:lnTo>
                  <a:lnTo>
                    <a:pt x="357695" y="61379"/>
                  </a:lnTo>
                  <a:lnTo>
                    <a:pt x="354545" y="69113"/>
                  </a:lnTo>
                  <a:lnTo>
                    <a:pt x="358609" y="78155"/>
                  </a:lnTo>
                  <a:lnTo>
                    <a:pt x="366776" y="81559"/>
                  </a:lnTo>
                  <a:lnTo>
                    <a:pt x="370916" y="83185"/>
                  </a:lnTo>
                  <a:lnTo>
                    <a:pt x="375170" y="83527"/>
                  </a:lnTo>
                  <a:lnTo>
                    <a:pt x="382765" y="81038"/>
                  </a:lnTo>
                  <a:lnTo>
                    <a:pt x="385953" y="78460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72"/>
                  </a:lnTo>
                  <a:lnTo>
                    <a:pt x="450786" y="129616"/>
                  </a:lnTo>
                  <a:lnTo>
                    <a:pt x="457987" y="132321"/>
                  </a:lnTo>
                  <a:lnTo>
                    <a:pt x="465302" y="132410"/>
                  </a:lnTo>
                  <a:lnTo>
                    <a:pt x="468071" y="131368"/>
                  </a:lnTo>
                  <a:lnTo>
                    <a:pt x="468223" y="135305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396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594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02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53"/>
                  </a:lnTo>
                  <a:lnTo>
                    <a:pt x="592886" y="237845"/>
                  </a:lnTo>
                  <a:lnTo>
                    <a:pt x="615543" y="261251"/>
                  </a:lnTo>
                  <a:lnTo>
                    <a:pt x="615734" y="261213"/>
                  </a:lnTo>
                  <a:lnTo>
                    <a:pt x="614845" y="264617"/>
                  </a:lnTo>
                  <a:lnTo>
                    <a:pt x="615632" y="271526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49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13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81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15"/>
                  </a:lnTo>
                  <a:close/>
                </a:path>
                <a:path w="857885" h="651509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69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7885" h="651509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50"/>
                  </a:lnTo>
                  <a:lnTo>
                    <a:pt x="692505" y="443179"/>
                  </a:lnTo>
                  <a:lnTo>
                    <a:pt x="688924" y="437692"/>
                  </a:lnTo>
                  <a:lnTo>
                    <a:pt x="683958" y="434149"/>
                  </a:lnTo>
                  <a:lnTo>
                    <a:pt x="678802" y="432968"/>
                  </a:lnTo>
                  <a:lnTo>
                    <a:pt x="681786" y="427558"/>
                  </a:lnTo>
                  <a:lnTo>
                    <a:pt x="667969" y="404647"/>
                  </a:lnTo>
                  <a:lnTo>
                    <a:pt x="668147" y="404418"/>
                  </a:lnTo>
                  <a:lnTo>
                    <a:pt x="670369" y="395693"/>
                  </a:lnTo>
                  <a:lnTo>
                    <a:pt x="669798" y="390690"/>
                  </a:lnTo>
                  <a:lnTo>
                    <a:pt x="667321" y="386130"/>
                  </a:lnTo>
                  <a:lnTo>
                    <a:pt x="662660" y="380339"/>
                  </a:lnTo>
                  <a:lnTo>
                    <a:pt x="656691" y="376885"/>
                  </a:lnTo>
                  <a:lnTo>
                    <a:pt x="654634" y="376631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00"/>
                  </a:lnTo>
                  <a:lnTo>
                    <a:pt x="639838" y="349224"/>
                  </a:lnTo>
                  <a:lnTo>
                    <a:pt x="641096" y="341909"/>
                  </a:lnTo>
                  <a:lnTo>
                    <a:pt x="639838" y="336435"/>
                  </a:lnTo>
                  <a:lnTo>
                    <a:pt x="636600" y="331622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72"/>
                  </a:lnTo>
                  <a:lnTo>
                    <a:pt x="602818" y="285927"/>
                  </a:lnTo>
                  <a:lnTo>
                    <a:pt x="599135" y="281432"/>
                  </a:lnTo>
                  <a:lnTo>
                    <a:pt x="592759" y="276110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82"/>
                  </a:lnTo>
                  <a:lnTo>
                    <a:pt x="564591" y="251688"/>
                  </a:lnTo>
                  <a:lnTo>
                    <a:pt x="560959" y="252120"/>
                  </a:lnTo>
                  <a:lnTo>
                    <a:pt x="561454" y="249301"/>
                  </a:lnTo>
                  <a:lnTo>
                    <a:pt x="559930" y="242519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59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896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25"/>
                  </a:lnTo>
                  <a:lnTo>
                    <a:pt x="490664" y="193649"/>
                  </a:lnTo>
                  <a:lnTo>
                    <a:pt x="489191" y="194868"/>
                  </a:lnTo>
                  <a:lnTo>
                    <a:pt x="489991" y="191147"/>
                  </a:lnTo>
                  <a:lnTo>
                    <a:pt x="488708" y="183730"/>
                  </a:lnTo>
                  <a:lnTo>
                    <a:pt x="486714" y="179959"/>
                  </a:lnTo>
                  <a:lnTo>
                    <a:pt x="483184" y="177533"/>
                  </a:lnTo>
                  <a:lnTo>
                    <a:pt x="476224" y="172542"/>
                  </a:lnTo>
                  <a:lnTo>
                    <a:pt x="466991" y="173583"/>
                  </a:lnTo>
                  <a:lnTo>
                    <a:pt x="458139" y="186156"/>
                  </a:lnTo>
                  <a:lnTo>
                    <a:pt x="459917" y="195097"/>
                  </a:lnTo>
                  <a:lnTo>
                    <a:pt x="466534" y="199834"/>
                  </a:lnTo>
                  <a:lnTo>
                    <a:pt x="469900" y="202145"/>
                  </a:lnTo>
                  <a:lnTo>
                    <a:pt x="473633" y="203339"/>
                  </a:lnTo>
                  <a:lnTo>
                    <a:pt x="480961" y="202679"/>
                  </a:lnTo>
                  <a:lnTo>
                    <a:pt x="482650" y="201853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87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08"/>
                  </a:lnTo>
                  <a:lnTo>
                    <a:pt x="531876" y="260299"/>
                  </a:lnTo>
                  <a:lnTo>
                    <a:pt x="537768" y="264210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11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82"/>
                  </a:lnTo>
                  <a:lnTo>
                    <a:pt x="583628" y="312750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10"/>
                  </a:lnTo>
                  <a:lnTo>
                    <a:pt x="619658" y="362788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20"/>
                  </a:lnTo>
                  <a:lnTo>
                    <a:pt x="640054" y="406438"/>
                  </a:lnTo>
                  <a:lnTo>
                    <a:pt x="643839" y="409473"/>
                  </a:lnTo>
                  <a:lnTo>
                    <a:pt x="652335" y="412407"/>
                  </a:lnTo>
                  <a:lnTo>
                    <a:pt x="652513" y="412407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22"/>
                  </a:lnTo>
                  <a:lnTo>
                    <a:pt x="668426" y="462737"/>
                  </a:lnTo>
                  <a:lnTo>
                    <a:pt x="677214" y="466699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7885" h="651509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7885" h="651509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7885" h="651509">
                  <a:moveTo>
                    <a:pt x="721423" y="539419"/>
                  </a:moveTo>
                  <a:lnTo>
                    <a:pt x="717727" y="525183"/>
                  </a:lnTo>
                  <a:lnTo>
                    <a:pt x="711060" y="520890"/>
                  </a:lnTo>
                  <a:lnTo>
                    <a:pt x="704697" y="522706"/>
                  </a:lnTo>
                  <a:lnTo>
                    <a:pt x="698334" y="524522"/>
                  </a:lnTo>
                  <a:lnTo>
                    <a:pt x="694613" y="531507"/>
                  </a:lnTo>
                  <a:lnTo>
                    <a:pt x="698157" y="545122"/>
                  </a:lnTo>
                  <a:lnTo>
                    <a:pt x="704811" y="549414"/>
                  </a:lnTo>
                  <a:lnTo>
                    <a:pt x="717702" y="546404"/>
                  </a:lnTo>
                  <a:lnTo>
                    <a:pt x="721423" y="539419"/>
                  </a:lnTo>
                  <a:close/>
                </a:path>
                <a:path w="857885" h="651509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7885" h="651509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7885" h="651509">
                  <a:moveTo>
                    <a:pt x="733044" y="409130"/>
                  </a:moveTo>
                  <a:lnTo>
                    <a:pt x="726884" y="395820"/>
                  </a:lnTo>
                  <a:lnTo>
                    <a:pt x="719582" y="392772"/>
                  </a:lnTo>
                  <a:lnTo>
                    <a:pt x="713638" y="395681"/>
                  </a:lnTo>
                  <a:lnTo>
                    <a:pt x="707694" y="398589"/>
                  </a:lnTo>
                  <a:lnTo>
                    <a:pt x="705281" y="406120"/>
                  </a:lnTo>
                  <a:lnTo>
                    <a:pt x="711200" y="418884"/>
                  </a:lnTo>
                  <a:lnTo>
                    <a:pt x="718502" y="421932"/>
                  </a:lnTo>
                  <a:lnTo>
                    <a:pt x="730631" y="416661"/>
                  </a:lnTo>
                  <a:lnTo>
                    <a:pt x="733044" y="409130"/>
                  </a:lnTo>
                  <a:close/>
                </a:path>
                <a:path w="857885" h="651509">
                  <a:moveTo>
                    <a:pt x="734072" y="629488"/>
                  </a:moveTo>
                  <a:lnTo>
                    <a:pt x="732853" y="618477"/>
                  </a:lnTo>
                  <a:lnTo>
                    <a:pt x="728319" y="614540"/>
                  </a:lnTo>
                  <a:lnTo>
                    <a:pt x="723353" y="615175"/>
                  </a:lnTo>
                  <a:lnTo>
                    <a:pt x="718388" y="615810"/>
                  </a:lnTo>
                  <a:lnTo>
                    <a:pt x="714832" y="620649"/>
                  </a:lnTo>
                  <a:lnTo>
                    <a:pt x="716026" y="631291"/>
                  </a:lnTo>
                  <a:lnTo>
                    <a:pt x="720547" y="635228"/>
                  </a:lnTo>
                  <a:lnTo>
                    <a:pt x="730529" y="634326"/>
                  </a:lnTo>
                  <a:lnTo>
                    <a:pt x="734072" y="629488"/>
                  </a:lnTo>
                  <a:close/>
                </a:path>
                <a:path w="857885" h="651509">
                  <a:moveTo>
                    <a:pt x="744867" y="439915"/>
                  </a:moveTo>
                  <a:lnTo>
                    <a:pt x="739838" y="427545"/>
                  </a:lnTo>
                  <a:lnTo>
                    <a:pt x="733310" y="424459"/>
                  </a:lnTo>
                  <a:lnTo>
                    <a:pt x="727773" y="426834"/>
                  </a:lnTo>
                  <a:lnTo>
                    <a:pt x="722236" y="429209"/>
                  </a:lnTo>
                  <a:lnTo>
                    <a:pt x="719696" y="435965"/>
                  </a:lnTo>
                  <a:lnTo>
                    <a:pt x="724535" y="447878"/>
                  </a:lnTo>
                  <a:lnTo>
                    <a:pt x="731062" y="450964"/>
                  </a:lnTo>
                  <a:lnTo>
                    <a:pt x="742327" y="446671"/>
                  </a:lnTo>
                  <a:lnTo>
                    <a:pt x="744867" y="439915"/>
                  </a:lnTo>
                  <a:close/>
                </a:path>
                <a:path w="857885" h="651509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7885" h="651509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7885" h="651509">
                  <a:moveTo>
                    <a:pt x="788301" y="651408"/>
                  </a:moveTo>
                  <a:lnTo>
                    <a:pt x="787717" y="650824"/>
                  </a:lnTo>
                  <a:lnTo>
                    <a:pt x="781126" y="651408"/>
                  </a:lnTo>
                  <a:lnTo>
                    <a:pt x="788301" y="651408"/>
                  </a:lnTo>
                  <a:close/>
                </a:path>
                <a:path w="857885" h="651509">
                  <a:moveTo>
                    <a:pt x="790981" y="636917"/>
                  </a:moveTo>
                  <a:lnTo>
                    <a:pt x="789660" y="623633"/>
                  </a:lnTo>
                  <a:lnTo>
                    <a:pt x="784275" y="618794"/>
                  </a:lnTo>
                  <a:lnTo>
                    <a:pt x="772299" y="620179"/>
                  </a:lnTo>
                  <a:lnTo>
                    <a:pt x="767956" y="625919"/>
                  </a:lnTo>
                  <a:lnTo>
                    <a:pt x="769226" y="638721"/>
                  </a:lnTo>
                  <a:lnTo>
                    <a:pt x="774623" y="643547"/>
                  </a:lnTo>
                  <a:lnTo>
                    <a:pt x="780630" y="643102"/>
                  </a:lnTo>
                  <a:lnTo>
                    <a:pt x="786638" y="642658"/>
                  </a:lnTo>
                  <a:lnTo>
                    <a:pt x="790981" y="636917"/>
                  </a:lnTo>
                  <a:close/>
                </a:path>
                <a:path w="857885" h="651509">
                  <a:moveTo>
                    <a:pt x="857288" y="641654"/>
                  </a:moveTo>
                  <a:lnTo>
                    <a:pt x="837742" y="618591"/>
                  </a:lnTo>
                  <a:lnTo>
                    <a:pt x="831049" y="620801"/>
                  </a:lnTo>
                  <a:lnTo>
                    <a:pt x="825817" y="625373"/>
                  </a:lnTo>
                  <a:lnTo>
                    <a:pt x="822553" y="631672"/>
                  </a:lnTo>
                  <a:lnTo>
                    <a:pt x="821778" y="639038"/>
                  </a:lnTo>
                  <a:lnTo>
                    <a:pt x="822198" y="644169"/>
                  </a:lnTo>
                  <a:lnTo>
                    <a:pt x="824547" y="648677"/>
                  </a:lnTo>
                  <a:lnTo>
                    <a:pt x="827481" y="651408"/>
                  </a:lnTo>
                  <a:lnTo>
                    <a:pt x="852043" y="651408"/>
                  </a:lnTo>
                  <a:lnTo>
                    <a:pt x="855726" y="646684"/>
                  </a:lnTo>
                  <a:lnTo>
                    <a:pt x="857288" y="6416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0" y="6053899"/>
              <a:ext cx="996950" cy="782320"/>
            </a:xfrm>
            <a:custGeom>
              <a:avLst/>
              <a:gdLst/>
              <a:ahLst/>
              <a:cxnLst/>
              <a:rect l="l" t="t" r="r" b="b"/>
              <a:pathLst>
                <a:path w="996950" h="782320">
                  <a:moveTo>
                    <a:pt x="4089" y="32969"/>
                  </a:moveTo>
                  <a:lnTo>
                    <a:pt x="2209" y="16078"/>
                  </a:lnTo>
                  <a:lnTo>
                    <a:pt x="0" y="14478"/>
                  </a:lnTo>
                  <a:lnTo>
                    <a:pt x="0" y="37757"/>
                  </a:lnTo>
                  <a:lnTo>
                    <a:pt x="4089" y="32969"/>
                  </a:lnTo>
                  <a:close/>
                </a:path>
                <a:path w="996950" h="782320">
                  <a:moveTo>
                    <a:pt x="43954" y="30124"/>
                  </a:moveTo>
                  <a:lnTo>
                    <a:pt x="23914" y="5524"/>
                  </a:lnTo>
                  <a:lnTo>
                    <a:pt x="16903" y="7607"/>
                  </a:lnTo>
                  <a:lnTo>
                    <a:pt x="11455" y="11772"/>
                  </a:lnTo>
                  <a:lnTo>
                    <a:pt x="8102" y="17462"/>
                  </a:lnTo>
                  <a:lnTo>
                    <a:pt x="7391" y="24053"/>
                  </a:lnTo>
                  <a:lnTo>
                    <a:pt x="9499" y="30340"/>
                  </a:lnTo>
                  <a:lnTo>
                    <a:pt x="13855" y="35179"/>
                  </a:lnTo>
                  <a:lnTo>
                    <a:pt x="19837" y="38100"/>
                  </a:lnTo>
                  <a:lnTo>
                    <a:pt x="26797" y="38658"/>
                  </a:lnTo>
                  <a:lnTo>
                    <a:pt x="36512" y="37833"/>
                  </a:lnTo>
                  <a:lnTo>
                    <a:pt x="43954" y="30124"/>
                  </a:lnTo>
                  <a:close/>
                </a:path>
                <a:path w="996950" h="782320">
                  <a:moveTo>
                    <a:pt x="68287" y="88747"/>
                  </a:moveTo>
                  <a:lnTo>
                    <a:pt x="68084" y="82829"/>
                  </a:lnTo>
                  <a:lnTo>
                    <a:pt x="67881" y="76911"/>
                  </a:lnTo>
                  <a:lnTo>
                    <a:pt x="62407" y="72288"/>
                  </a:lnTo>
                  <a:lnTo>
                    <a:pt x="55867" y="72504"/>
                  </a:lnTo>
                  <a:lnTo>
                    <a:pt x="49326" y="72796"/>
                  </a:lnTo>
                  <a:lnTo>
                    <a:pt x="44399" y="78181"/>
                  </a:lnTo>
                  <a:lnTo>
                    <a:pt x="45250" y="89992"/>
                  </a:lnTo>
                  <a:lnTo>
                    <a:pt x="50698" y="94183"/>
                  </a:lnTo>
                  <a:lnTo>
                    <a:pt x="57023" y="93903"/>
                  </a:lnTo>
                  <a:lnTo>
                    <a:pt x="63334" y="93700"/>
                  </a:lnTo>
                  <a:lnTo>
                    <a:pt x="68287" y="88747"/>
                  </a:lnTo>
                  <a:close/>
                </a:path>
                <a:path w="996950" h="782320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6950" h="782320">
                  <a:moveTo>
                    <a:pt x="142875" y="76568"/>
                  </a:moveTo>
                  <a:lnTo>
                    <a:pt x="136817" y="70332"/>
                  </a:lnTo>
                  <a:lnTo>
                    <a:pt x="128854" y="69786"/>
                  </a:lnTo>
                  <a:lnTo>
                    <a:pt x="120891" y="69583"/>
                  </a:lnTo>
                  <a:lnTo>
                    <a:pt x="114312" y="75336"/>
                  </a:lnTo>
                  <a:lnTo>
                    <a:pt x="114007" y="89700"/>
                  </a:lnTo>
                  <a:lnTo>
                    <a:pt x="120091" y="95592"/>
                  </a:lnTo>
                  <a:lnTo>
                    <a:pt x="127736" y="95783"/>
                  </a:lnTo>
                  <a:lnTo>
                    <a:pt x="135356" y="96304"/>
                  </a:lnTo>
                  <a:lnTo>
                    <a:pt x="141935" y="90919"/>
                  </a:lnTo>
                  <a:lnTo>
                    <a:pt x="142405" y="83743"/>
                  </a:lnTo>
                  <a:lnTo>
                    <a:pt x="142875" y="76568"/>
                  </a:lnTo>
                  <a:close/>
                </a:path>
                <a:path w="996950" h="782320">
                  <a:moveTo>
                    <a:pt x="180340" y="79248"/>
                  </a:moveTo>
                  <a:lnTo>
                    <a:pt x="174091" y="72072"/>
                  </a:lnTo>
                  <a:lnTo>
                    <a:pt x="165455" y="71132"/>
                  </a:lnTo>
                  <a:lnTo>
                    <a:pt x="156781" y="70535"/>
                  </a:lnTo>
                  <a:lnTo>
                    <a:pt x="149326" y="76377"/>
                  </a:lnTo>
                  <a:lnTo>
                    <a:pt x="148285" y="91973"/>
                  </a:lnTo>
                  <a:lnTo>
                    <a:pt x="154571" y="98755"/>
                  </a:lnTo>
                  <a:lnTo>
                    <a:pt x="162852" y="99314"/>
                  </a:lnTo>
                  <a:lnTo>
                    <a:pt x="171119" y="100228"/>
                  </a:lnTo>
                  <a:lnTo>
                    <a:pt x="178536" y="94780"/>
                  </a:lnTo>
                  <a:lnTo>
                    <a:pt x="179438" y="86995"/>
                  </a:lnTo>
                  <a:lnTo>
                    <a:pt x="180340" y="79248"/>
                  </a:lnTo>
                  <a:close/>
                </a:path>
                <a:path w="996950" h="782320">
                  <a:moveTo>
                    <a:pt x="217639" y="83807"/>
                  </a:moveTo>
                  <a:lnTo>
                    <a:pt x="211289" y="75603"/>
                  </a:lnTo>
                  <a:lnTo>
                    <a:pt x="201980" y="74269"/>
                  </a:lnTo>
                  <a:lnTo>
                    <a:pt x="192633" y="73152"/>
                  </a:lnTo>
                  <a:lnTo>
                    <a:pt x="184289" y="79057"/>
                  </a:lnTo>
                  <a:lnTo>
                    <a:pt x="182372" y="95859"/>
                  </a:lnTo>
                  <a:lnTo>
                    <a:pt x="188810" y="103517"/>
                  </a:lnTo>
                  <a:lnTo>
                    <a:pt x="197713" y="104559"/>
                  </a:lnTo>
                  <a:lnTo>
                    <a:pt x="206578" y="105841"/>
                  </a:lnTo>
                  <a:lnTo>
                    <a:pt x="214845" y="100469"/>
                  </a:lnTo>
                  <a:lnTo>
                    <a:pt x="216255" y="92087"/>
                  </a:lnTo>
                  <a:lnTo>
                    <a:pt x="217639" y="83807"/>
                  </a:lnTo>
                  <a:close/>
                </a:path>
                <a:path w="996950" h="782320">
                  <a:moveTo>
                    <a:pt x="531253" y="137185"/>
                  </a:moveTo>
                  <a:lnTo>
                    <a:pt x="530656" y="130200"/>
                  </a:lnTo>
                  <a:lnTo>
                    <a:pt x="527278" y="123723"/>
                  </a:lnTo>
                  <a:lnTo>
                    <a:pt x="521385" y="118541"/>
                  </a:lnTo>
                  <a:lnTo>
                    <a:pt x="514032" y="115785"/>
                  </a:lnTo>
                  <a:lnTo>
                    <a:pt x="506717" y="115874"/>
                  </a:lnTo>
                  <a:lnTo>
                    <a:pt x="500265" y="118630"/>
                  </a:lnTo>
                  <a:lnTo>
                    <a:pt x="497293" y="121932"/>
                  </a:lnTo>
                  <a:lnTo>
                    <a:pt x="498767" y="117182"/>
                  </a:lnTo>
                  <a:lnTo>
                    <a:pt x="497776" y="109728"/>
                  </a:lnTo>
                  <a:lnTo>
                    <a:pt x="493826" y="102984"/>
                  </a:lnTo>
                  <a:lnTo>
                    <a:pt x="487248" y="97764"/>
                  </a:lnTo>
                  <a:lnTo>
                    <a:pt x="479234" y="95186"/>
                  </a:lnTo>
                  <a:lnTo>
                    <a:pt x="471424" y="95656"/>
                  </a:lnTo>
                  <a:lnTo>
                    <a:pt x="465315" y="98628"/>
                  </a:lnTo>
                  <a:lnTo>
                    <a:pt x="463918" y="90843"/>
                  </a:lnTo>
                  <a:lnTo>
                    <a:pt x="459384" y="83832"/>
                  </a:lnTo>
                  <a:lnTo>
                    <a:pt x="452094" y="78625"/>
                  </a:lnTo>
                  <a:lnTo>
                    <a:pt x="443420" y="76301"/>
                  </a:lnTo>
                  <a:lnTo>
                    <a:pt x="435127" y="77190"/>
                  </a:lnTo>
                  <a:lnTo>
                    <a:pt x="431596" y="79133"/>
                  </a:lnTo>
                  <a:lnTo>
                    <a:pt x="431596" y="78778"/>
                  </a:lnTo>
                  <a:lnTo>
                    <a:pt x="426758" y="68275"/>
                  </a:lnTo>
                  <a:lnTo>
                    <a:pt x="422135" y="63741"/>
                  </a:lnTo>
                  <a:lnTo>
                    <a:pt x="415975" y="61188"/>
                  </a:lnTo>
                  <a:lnTo>
                    <a:pt x="406666" y="59169"/>
                  </a:lnTo>
                  <a:lnTo>
                    <a:pt x="397916" y="60553"/>
                  </a:lnTo>
                  <a:lnTo>
                    <a:pt x="395655" y="61950"/>
                  </a:lnTo>
                  <a:lnTo>
                    <a:pt x="393623" y="57848"/>
                  </a:lnTo>
                  <a:lnTo>
                    <a:pt x="390791" y="52438"/>
                  </a:lnTo>
                  <a:lnTo>
                    <a:pt x="385673" y="47879"/>
                  </a:lnTo>
                  <a:lnTo>
                    <a:pt x="379018" y="45504"/>
                  </a:lnTo>
                  <a:lnTo>
                    <a:pt x="369062" y="43840"/>
                  </a:lnTo>
                  <a:lnTo>
                    <a:pt x="359879" y="45770"/>
                  </a:lnTo>
                  <a:lnTo>
                    <a:pt x="358736" y="46570"/>
                  </a:lnTo>
                  <a:lnTo>
                    <a:pt x="354088" y="38252"/>
                  </a:lnTo>
                  <a:lnTo>
                    <a:pt x="348411" y="33807"/>
                  </a:lnTo>
                  <a:lnTo>
                    <a:pt x="341287" y="31610"/>
                  </a:lnTo>
                  <a:lnTo>
                    <a:pt x="330695" y="30365"/>
                  </a:lnTo>
                  <a:lnTo>
                    <a:pt x="321119" y="32893"/>
                  </a:lnTo>
                  <a:lnTo>
                    <a:pt x="316699" y="25781"/>
                  </a:lnTo>
                  <a:lnTo>
                    <a:pt x="310464" y="21526"/>
                  </a:lnTo>
                  <a:lnTo>
                    <a:pt x="302869" y="19558"/>
                  </a:lnTo>
                  <a:lnTo>
                    <a:pt x="291655" y="18808"/>
                  </a:lnTo>
                  <a:lnTo>
                    <a:pt x="281711" y="21945"/>
                  </a:lnTo>
                  <a:lnTo>
                    <a:pt x="280682" y="22809"/>
                  </a:lnTo>
                  <a:lnTo>
                    <a:pt x="276758" y="17030"/>
                  </a:lnTo>
                  <a:lnTo>
                    <a:pt x="270649" y="13309"/>
                  </a:lnTo>
                  <a:lnTo>
                    <a:pt x="263347" y="11798"/>
                  </a:lnTo>
                  <a:lnTo>
                    <a:pt x="252679" y="11633"/>
                  </a:lnTo>
                  <a:lnTo>
                    <a:pt x="243382" y="15074"/>
                  </a:lnTo>
                  <a:lnTo>
                    <a:pt x="241122" y="17170"/>
                  </a:lnTo>
                  <a:lnTo>
                    <a:pt x="240233" y="15367"/>
                  </a:lnTo>
                  <a:lnTo>
                    <a:pt x="233108" y="9169"/>
                  </a:lnTo>
                  <a:lnTo>
                    <a:pt x="223570" y="5981"/>
                  </a:lnTo>
                  <a:lnTo>
                    <a:pt x="213461" y="6324"/>
                  </a:lnTo>
                  <a:lnTo>
                    <a:pt x="204825" y="10033"/>
                  </a:lnTo>
                  <a:lnTo>
                    <a:pt x="201536" y="13385"/>
                  </a:lnTo>
                  <a:lnTo>
                    <a:pt x="199771" y="10185"/>
                  </a:lnTo>
                  <a:lnTo>
                    <a:pt x="192760" y="4648"/>
                  </a:lnTo>
                  <a:lnTo>
                    <a:pt x="183603" y="2082"/>
                  </a:lnTo>
                  <a:lnTo>
                    <a:pt x="174104" y="2895"/>
                  </a:lnTo>
                  <a:lnTo>
                    <a:pt x="166116" y="6807"/>
                  </a:lnTo>
                  <a:lnTo>
                    <a:pt x="162610" y="10756"/>
                  </a:lnTo>
                  <a:lnTo>
                    <a:pt x="157251" y="5041"/>
                  </a:lnTo>
                  <a:lnTo>
                    <a:pt x="154927" y="3225"/>
                  </a:lnTo>
                  <a:lnTo>
                    <a:pt x="149656" y="939"/>
                  </a:lnTo>
                  <a:lnTo>
                    <a:pt x="146710" y="228"/>
                  </a:lnTo>
                  <a:lnTo>
                    <a:pt x="143586" y="101"/>
                  </a:lnTo>
                  <a:lnTo>
                    <a:pt x="134683" y="1320"/>
                  </a:lnTo>
                  <a:lnTo>
                    <a:pt x="127342" y="5372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69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87"/>
                  </a:lnTo>
                  <a:lnTo>
                    <a:pt x="88582" y="5727"/>
                  </a:lnTo>
                  <a:lnTo>
                    <a:pt x="84137" y="11849"/>
                  </a:lnTo>
                  <a:lnTo>
                    <a:pt x="83642" y="14262"/>
                  </a:lnTo>
                  <a:lnTo>
                    <a:pt x="81445" y="9906"/>
                  </a:lnTo>
                  <a:lnTo>
                    <a:pt x="74155" y="3543"/>
                  </a:lnTo>
                  <a:lnTo>
                    <a:pt x="69126" y="1384"/>
                  </a:lnTo>
                  <a:lnTo>
                    <a:pt x="63652" y="1816"/>
                  </a:lnTo>
                  <a:lnTo>
                    <a:pt x="56007" y="3670"/>
                  </a:lnTo>
                  <a:lnTo>
                    <a:pt x="49936" y="7861"/>
                  </a:lnTo>
                  <a:lnTo>
                    <a:pt x="46050" y="13779"/>
                  </a:lnTo>
                  <a:lnTo>
                    <a:pt x="44945" y="20815"/>
                  </a:lnTo>
                  <a:lnTo>
                    <a:pt x="46901" y="27673"/>
                  </a:lnTo>
                  <a:lnTo>
                    <a:pt x="51333" y="33108"/>
                  </a:lnTo>
                  <a:lnTo>
                    <a:pt x="57607" y="36576"/>
                  </a:lnTo>
                  <a:lnTo>
                    <a:pt x="65049" y="37541"/>
                  </a:lnTo>
                  <a:lnTo>
                    <a:pt x="70281" y="37122"/>
                  </a:lnTo>
                  <a:lnTo>
                    <a:pt x="74968" y="35280"/>
                  </a:lnTo>
                  <a:lnTo>
                    <a:pt x="81749" y="28714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66"/>
                  </a:lnTo>
                  <a:lnTo>
                    <a:pt x="95351" y="36817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94"/>
                  </a:lnTo>
                  <a:lnTo>
                    <a:pt x="126263" y="34163"/>
                  </a:lnTo>
                  <a:lnTo>
                    <a:pt x="132981" y="38811"/>
                  </a:lnTo>
                  <a:lnTo>
                    <a:pt x="141300" y="40767"/>
                  </a:lnTo>
                  <a:lnTo>
                    <a:pt x="144284" y="40894"/>
                  </a:lnTo>
                  <a:lnTo>
                    <a:pt x="147142" y="40436"/>
                  </a:lnTo>
                  <a:lnTo>
                    <a:pt x="152450" y="38608"/>
                  </a:lnTo>
                  <a:lnTo>
                    <a:pt x="154876" y="37439"/>
                  </a:lnTo>
                  <a:lnTo>
                    <a:pt x="160832" y="32727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72"/>
                  </a:lnTo>
                  <a:lnTo>
                    <a:pt x="188175" y="44208"/>
                  </a:lnTo>
                  <a:lnTo>
                    <a:pt x="195986" y="40513"/>
                  </a:lnTo>
                  <a:lnTo>
                    <a:pt x="198399" y="37960"/>
                  </a:lnTo>
                  <a:lnTo>
                    <a:pt x="200609" y="42062"/>
                  </a:lnTo>
                  <a:lnTo>
                    <a:pt x="207594" y="48031"/>
                  </a:lnTo>
                  <a:lnTo>
                    <a:pt x="216649" y="51155"/>
                  </a:lnTo>
                  <a:lnTo>
                    <a:pt x="226237" y="50711"/>
                  </a:lnTo>
                  <a:lnTo>
                    <a:pt x="234670" y="47193"/>
                  </a:lnTo>
                  <a:lnTo>
                    <a:pt x="236054" y="45872"/>
                  </a:lnTo>
                  <a:lnTo>
                    <a:pt x="237363" y="48615"/>
                  </a:lnTo>
                  <a:lnTo>
                    <a:pt x="244411" y="55270"/>
                  </a:lnTo>
                  <a:lnTo>
                    <a:pt x="253758" y="59042"/>
                  </a:lnTo>
                  <a:lnTo>
                    <a:pt x="260616" y="60464"/>
                  </a:lnTo>
                  <a:lnTo>
                    <a:pt x="267462" y="58813"/>
                  </a:lnTo>
                  <a:lnTo>
                    <a:pt x="273164" y="55600"/>
                  </a:lnTo>
                  <a:lnTo>
                    <a:pt x="273710" y="56883"/>
                  </a:lnTo>
                  <a:lnTo>
                    <a:pt x="280771" y="64223"/>
                  </a:lnTo>
                  <a:lnTo>
                    <a:pt x="290385" y="68681"/>
                  </a:lnTo>
                  <a:lnTo>
                    <a:pt x="297510" y="70523"/>
                  </a:lnTo>
                  <a:lnTo>
                    <a:pt x="304761" y="69189"/>
                  </a:lnTo>
                  <a:lnTo>
                    <a:pt x="311823" y="65620"/>
                  </a:lnTo>
                  <a:lnTo>
                    <a:pt x="318236" y="72999"/>
                  </a:lnTo>
                  <a:lnTo>
                    <a:pt x="327164" y="77698"/>
                  </a:lnTo>
                  <a:lnTo>
                    <a:pt x="333870" y="79756"/>
                  </a:lnTo>
                  <a:lnTo>
                    <a:pt x="340779" y="78943"/>
                  </a:lnTo>
                  <a:lnTo>
                    <a:pt x="349161" y="75120"/>
                  </a:lnTo>
                  <a:lnTo>
                    <a:pt x="349567" y="76403"/>
                  </a:lnTo>
                  <a:lnTo>
                    <a:pt x="355269" y="83629"/>
                  </a:lnTo>
                  <a:lnTo>
                    <a:pt x="363512" y="88506"/>
                  </a:lnTo>
                  <a:lnTo>
                    <a:pt x="369785" y="90741"/>
                  </a:lnTo>
                  <a:lnTo>
                    <a:pt x="376351" y="90373"/>
                  </a:lnTo>
                  <a:lnTo>
                    <a:pt x="381990" y="87998"/>
                  </a:lnTo>
                  <a:lnTo>
                    <a:pt x="386080" y="86385"/>
                  </a:lnTo>
                  <a:lnTo>
                    <a:pt x="386740" y="88988"/>
                  </a:lnTo>
                  <a:lnTo>
                    <a:pt x="391795" y="96100"/>
                  </a:lnTo>
                  <a:lnTo>
                    <a:pt x="399364" y="101079"/>
                  </a:lnTo>
                  <a:lnTo>
                    <a:pt x="405193" y="103505"/>
                  </a:lnTo>
                  <a:lnTo>
                    <a:pt x="411416" y="103454"/>
                  </a:lnTo>
                  <a:lnTo>
                    <a:pt x="422262" y="99517"/>
                  </a:lnTo>
                  <a:lnTo>
                    <a:pt x="422452" y="99364"/>
                  </a:lnTo>
                  <a:lnTo>
                    <a:pt x="423278" y="103441"/>
                  </a:lnTo>
                  <a:lnTo>
                    <a:pt x="427697" y="110375"/>
                  </a:lnTo>
                  <a:lnTo>
                    <a:pt x="434619" y="115417"/>
                  </a:lnTo>
                  <a:lnTo>
                    <a:pt x="442912" y="117563"/>
                  </a:lnTo>
                  <a:lnTo>
                    <a:pt x="451065" y="116611"/>
                  </a:lnTo>
                  <a:lnTo>
                    <a:pt x="458076" y="112941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70"/>
                  </a:lnTo>
                  <a:lnTo>
                    <a:pt x="476872" y="133870"/>
                  </a:lnTo>
                  <a:lnTo>
                    <a:pt x="484581" y="133337"/>
                  </a:lnTo>
                  <a:lnTo>
                    <a:pt x="491426" y="130124"/>
                  </a:lnTo>
                  <a:lnTo>
                    <a:pt x="494703" y="126479"/>
                  </a:lnTo>
                  <a:lnTo>
                    <a:pt x="493382" y="130733"/>
                  </a:lnTo>
                  <a:lnTo>
                    <a:pt x="494080" y="137769"/>
                  </a:lnTo>
                  <a:lnTo>
                    <a:pt x="497357" y="144195"/>
                  </a:lnTo>
                  <a:lnTo>
                    <a:pt x="502996" y="149212"/>
                  </a:lnTo>
                  <a:lnTo>
                    <a:pt x="510070" y="151803"/>
                  </a:lnTo>
                  <a:lnTo>
                    <a:pt x="517296" y="151663"/>
                  </a:lnTo>
                  <a:lnTo>
                    <a:pt x="523836" y="148958"/>
                  </a:lnTo>
                  <a:lnTo>
                    <a:pt x="528853" y="143878"/>
                  </a:lnTo>
                  <a:lnTo>
                    <a:pt x="531253" y="137185"/>
                  </a:lnTo>
                  <a:close/>
                </a:path>
                <a:path w="996950" h="782320">
                  <a:moveTo>
                    <a:pt x="562749" y="158686"/>
                  </a:moveTo>
                  <a:lnTo>
                    <a:pt x="540918" y="137795"/>
                  </a:lnTo>
                  <a:lnTo>
                    <a:pt x="534797" y="140068"/>
                  </a:lnTo>
                  <a:lnTo>
                    <a:pt x="530136" y="144741"/>
                  </a:lnTo>
                  <a:lnTo>
                    <a:pt x="527850" y="150990"/>
                  </a:lnTo>
                  <a:lnTo>
                    <a:pt x="528180" y="157556"/>
                  </a:lnTo>
                  <a:lnTo>
                    <a:pt x="530936" y="163677"/>
                  </a:lnTo>
                  <a:lnTo>
                    <a:pt x="535952" y="168592"/>
                  </a:lnTo>
                  <a:lnTo>
                    <a:pt x="542429" y="171335"/>
                  </a:lnTo>
                  <a:lnTo>
                    <a:pt x="549148" y="171526"/>
                  </a:lnTo>
                  <a:lnTo>
                    <a:pt x="555345" y="169303"/>
                  </a:lnTo>
                  <a:lnTo>
                    <a:pt x="560235" y="164782"/>
                  </a:lnTo>
                  <a:lnTo>
                    <a:pt x="562749" y="158686"/>
                  </a:lnTo>
                  <a:close/>
                </a:path>
                <a:path w="996950" h="782320">
                  <a:moveTo>
                    <a:pt x="593242" y="175577"/>
                  </a:moveTo>
                  <a:lnTo>
                    <a:pt x="590892" y="169748"/>
                  </a:lnTo>
                  <a:lnTo>
                    <a:pt x="586282" y="164846"/>
                  </a:lnTo>
                  <a:lnTo>
                    <a:pt x="580224" y="161874"/>
                  </a:lnTo>
                  <a:lnTo>
                    <a:pt x="573963" y="161340"/>
                  </a:lnTo>
                  <a:lnTo>
                    <a:pt x="568198" y="163169"/>
                  </a:lnTo>
                  <a:lnTo>
                    <a:pt x="563689" y="167284"/>
                  </a:lnTo>
                  <a:lnTo>
                    <a:pt x="561276" y="172948"/>
                  </a:lnTo>
                  <a:lnTo>
                    <a:pt x="561289" y="179031"/>
                  </a:lnTo>
                  <a:lnTo>
                    <a:pt x="563575" y="184810"/>
                  </a:lnTo>
                  <a:lnTo>
                    <a:pt x="568007" y="189585"/>
                  </a:lnTo>
                  <a:lnTo>
                    <a:pt x="573862" y="192405"/>
                  </a:lnTo>
                  <a:lnTo>
                    <a:pt x="580072" y="192887"/>
                  </a:lnTo>
                  <a:lnTo>
                    <a:pt x="585889" y="191109"/>
                  </a:lnTo>
                  <a:lnTo>
                    <a:pt x="590600" y="187147"/>
                  </a:lnTo>
                  <a:lnTo>
                    <a:pt x="593191" y="181610"/>
                  </a:lnTo>
                  <a:lnTo>
                    <a:pt x="593242" y="175577"/>
                  </a:lnTo>
                  <a:close/>
                </a:path>
                <a:path w="996950" h="782320">
                  <a:moveTo>
                    <a:pt x="624967" y="204939"/>
                  </a:moveTo>
                  <a:lnTo>
                    <a:pt x="623633" y="195694"/>
                  </a:lnTo>
                  <a:lnTo>
                    <a:pt x="610196" y="184746"/>
                  </a:lnTo>
                  <a:lnTo>
                    <a:pt x="600862" y="185305"/>
                  </a:lnTo>
                  <a:lnTo>
                    <a:pt x="596061" y="191465"/>
                  </a:lnTo>
                  <a:lnTo>
                    <a:pt x="591261" y="197624"/>
                  </a:lnTo>
                  <a:lnTo>
                    <a:pt x="592594" y="206870"/>
                  </a:lnTo>
                  <a:lnTo>
                    <a:pt x="605485" y="217373"/>
                  </a:lnTo>
                  <a:lnTo>
                    <a:pt x="614819" y="216814"/>
                  </a:lnTo>
                  <a:lnTo>
                    <a:pt x="624967" y="204939"/>
                  </a:lnTo>
                  <a:close/>
                </a:path>
                <a:path w="996950" h="782320">
                  <a:moveTo>
                    <a:pt x="630428" y="290893"/>
                  </a:moveTo>
                  <a:lnTo>
                    <a:pt x="628738" y="284391"/>
                  </a:lnTo>
                  <a:lnTo>
                    <a:pt x="624522" y="278536"/>
                  </a:lnTo>
                  <a:lnTo>
                    <a:pt x="618502" y="274548"/>
                  </a:lnTo>
                  <a:lnTo>
                    <a:pt x="611936" y="273100"/>
                  </a:lnTo>
                  <a:lnTo>
                    <a:pt x="605574" y="274243"/>
                  </a:lnTo>
                  <a:lnTo>
                    <a:pt x="602234" y="276580"/>
                  </a:lnTo>
                  <a:lnTo>
                    <a:pt x="604532" y="272630"/>
                  </a:lnTo>
                  <a:lnTo>
                    <a:pt x="584479" y="247675"/>
                  </a:lnTo>
                  <a:lnTo>
                    <a:pt x="578396" y="249085"/>
                  </a:lnTo>
                  <a:lnTo>
                    <a:pt x="578751" y="241808"/>
                  </a:lnTo>
                  <a:lnTo>
                    <a:pt x="576135" y="234581"/>
                  </a:lnTo>
                  <a:lnTo>
                    <a:pt x="570674" y="228396"/>
                  </a:lnTo>
                  <a:lnTo>
                    <a:pt x="563384" y="224523"/>
                  </a:lnTo>
                  <a:lnTo>
                    <a:pt x="555764" y="223608"/>
                  </a:lnTo>
                  <a:lnTo>
                    <a:pt x="552196" y="224624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70"/>
                  </a:lnTo>
                  <a:lnTo>
                    <a:pt x="493636" y="180340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32"/>
                  </a:lnTo>
                  <a:lnTo>
                    <a:pt x="462737" y="160299"/>
                  </a:lnTo>
                  <a:lnTo>
                    <a:pt x="460235" y="153009"/>
                  </a:lnTo>
                  <a:lnTo>
                    <a:pt x="455536" y="147904"/>
                  </a:lnTo>
                  <a:lnTo>
                    <a:pt x="449122" y="144564"/>
                  </a:lnTo>
                  <a:lnTo>
                    <a:pt x="439242" y="141579"/>
                  </a:lnTo>
                  <a:lnTo>
                    <a:pt x="429679" y="142341"/>
                  </a:lnTo>
                  <a:lnTo>
                    <a:pt x="428574" y="142913"/>
                  </a:lnTo>
                  <a:lnTo>
                    <a:pt x="426250" y="136893"/>
                  </a:lnTo>
                  <a:lnTo>
                    <a:pt x="421538" y="132295"/>
                  </a:lnTo>
                  <a:lnTo>
                    <a:pt x="415302" y="129438"/>
                  </a:lnTo>
                  <a:lnTo>
                    <a:pt x="405777" y="127076"/>
                  </a:lnTo>
                  <a:lnTo>
                    <a:pt x="396748" y="128231"/>
                  </a:lnTo>
                  <a:lnTo>
                    <a:pt x="394271" y="129654"/>
                  </a:lnTo>
                  <a:lnTo>
                    <a:pt x="393852" y="127850"/>
                  </a:lnTo>
                  <a:lnTo>
                    <a:pt x="388747" y="120827"/>
                  </a:lnTo>
                  <a:lnTo>
                    <a:pt x="380847" y="115989"/>
                  </a:lnTo>
                  <a:lnTo>
                    <a:pt x="371729" y="114211"/>
                  </a:lnTo>
                  <a:lnTo>
                    <a:pt x="363220" y="115747"/>
                  </a:lnTo>
                  <a:lnTo>
                    <a:pt x="359575" y="118084"/>
                  </a:lnTo>
                  <a:lnTo>
                    <a:pt x="358648" y="114833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97"/>
                  </a:lnTo>
                  <a:lnTo>
                    <a:pt x="329171" y="104838"/>
                  </a:lnTo>
                  <a:lnTo>
                    <a:pt x="325234" y="107645"/>
                  </a:lnTo>
                  <a:lnTo>
                    <a:pt x="321614" y="101422"/>
                  </a:lnTo>
                  <a:lnTo>
                    <a:pt x="302145" y="93421"/>
                  </a:lnTo>
                  <a:lnTo>
                    <a:pt x="294728" y="95529"/>
                  </a:lnTo>
                  <a:lnTo>
                    <a:pt x="289521" y="99631"/>
                  </a:lnTo>
                  <a:lnTo>
                    <a:pt x="289242" y="98171"/>
                  </a:lnTo>
                  <a:lnTo>
                    <a:pt x="266763" y="85496"/>
                  </a:lnTo>
                  <a:lnTo>
                    <a:pt x="259905" y="87833"/>
                  </a:lnTo>
                  <a:lnTo>
                    <a:pt x="254660" y="92392"/>
                  </a:lnTo>
                  <a:lnTo>
                    <a:pt x="253707" y="94475"/>
                  </a:lnTo>
                  <a:lnTo>
                    <a:pt x="252641" y="90093"/>
                  </a:lnTo>
                  <a:lnTo>
                    <a:pt x="247421" y="82892"/>
                  </a:lnTo>
                  <a:lnTo>
                    <a:pt x="243357" y="79908"/>
                  </a:lnTo>
                  <a:lnTo>
                    <a:pt x="238366" y="79171"/>
                  </a:lnTo>
                  <a:lnTo>
                    <a:pt x="231127" y="79248"/>
                  </a:lnTo>
                  <a:lnTo>
                    <a:pt x="224815" y="81749"/>
                  </a:lnTo>
                  <a:lnTo>
                    <a:pt x="220116" y="86245"/>
                  </a:lnTo>
                  <a:lnTo>
                    <a:pt x="217665" y="92329"/>
                  </a:lnTo>
                  <a:lnTo>
                    <a:pt x="217995" y="98869"/>
                  </a:lnTo>
                  <a:lnTo>
                    <a:pt x="220853" y="104660"/>
                  </a:lnTo>
                  <a:lnTo>
                    <a:pt x="225742" y="109067"/>
                  </a:lnTo>
                  <a:lnTo>
                    <a:pt x="232219" y="111480"/>
                  </a:lnTo>
                  <a:lnTo>
                    <a:pt x="236994" y="112179"/>
                  </a:lnTo>
                  <a:lnTo>
                    <a:pt x="241579" y="111506"/>
                  </a:lnTo>
                  <a:lnTo>
                    <a:pt x="249021" y="107022"/>
                  </a:lnTo>
                  <a:lnTo>
                    <a:pt x="251764" y="103517"/>
                  </a:lnTo>
                  <a:lnTo>
                    <a:pt x="251777" y="105778"/>
                  </a:lnTo>
                  <a:lnTo>
                    <a:pt x="254533" y="112115"/>
                  </a:lnTo>
                  <a:lnTo>
                    <a:pt x="259524" y="117094"/>
                  </a:lnTo>
                  <a:lnTo>
                    <a:pt x="266306" y="120027"/>
                  </a:lnTo>
                  <a:lnTo>
                    <a:pt x="268820" y="120599"/>
                  </a:lnTo>
                  <a:lnTo>
                    <a:pt x="271348" y="120599"/>
                  </a:lnTo>
                  <a:lnTo>
                    <a:pt x="276110" y="120027"/>
                  </a:lnTo>
                  <a:lnTo>
                    <a:pt x="278371" y="119316"/>
                  </a:lnTo>
                  <a:lnTo>
                    <a:pt x="284480" y="116052"/>
                  </a:lnTo>
                  <a:lnTo>
                    <a:pt x="285457" y="114922"/>
                  </a:lnTo>
                  <a:lnTo>
                    <a:pt x="287794" y="121107"/>
                  </a:lnTo>
                  <a:lnTo>
                    <a:pt x="292849" y="126682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74" y="126974"/>
                  </a:lnTo>
                  <a:lnTo>
                    <a:pt x="320586" y="131610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38"/>
                  </a:lnTo>
                  <a:lnTo>
                    <a:pt x="348996" y="141249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80"/>
                  </a:lnTo>
                  <a:lnTo>
                    <a:pt x="365302" y="155054"/>
                  </a:lnTo>
                  <a:lnTo>
                    <a:pt x="373989" y="156641"/>
                  </a:lnTo>
                  <a:lnTo>
                    <a:pt x="382282" y="155244"/>
                  </a:lnTo>
                  <a:lnTo>
                    <a:pt x="383781" y="154343"/>
                  </a:lnTo>
                  <a:lnTo>
                    <a:pt x="384390" y="157060"/>
                  </a:lnTo>
                  <a:lnTo>
                    <a:pt x="389331" y="164490"/>
                  </a:lnTo>
                  <a:lnTo>
                    <a:pt x="396938" y="169786"/>
                  </a:lnTo>
                  <a:lnTo>
                    <a:pt x="402793" y="172491"/>
                  </a:lnTo>
                  <a:lnTo>
                    <a:pt x="409270" y="172427"/>
                  </a:lnTo>
                  <a:lnTo>
                    <a:pt x="415048" y="170726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29"/>
                  </a:lnTo>
                  <a:lnTo>
                    <a:pt x="433781" y="189153"/>
                  </a:lnTo>
                  <a:lnTo>
                    <a:pt x="440550" y="189445"/>
                  </a:lnTo>
                  <a:lnTo>
                    <a:pt x="447636" y="187718"/>
                  </a:lnTo>
                  <a:lnTo>
                    <a:pt x="451840" y="195668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64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90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404"/>
                  </a:lnTo>
                  <a:lnTo>
                    <a:pt x="561898" y="262242"/>
                  </a:lnTo>
                  <a:lnTo>
                    <a:pt x="568934" y="260400"/>
                  </a:lnTo>
                  <a:lnTo>
                    <a:pt x="568439" y="266687"/>
                  </a:lnTo>
                  <a:lnTo>
                    <a:pt x="570496" y="273494"/>
                  </a:lnTo>
                  <a:lnTo>
                    <a:pt x="575068" y="279323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14"/>
                  </a:lnTo>
                  <a:lnTo>
                    <a:pt x="598970" y="280123"/>
                  </a:lnTo>
                  <a:lnTo>
                    <a:pt x="596912" y="283667"/>
                  </a:lnTo>
                  <a:lnTo>
                    <a:pt x="614006" y="307378"/>
                  </a:lnTo>
                  <a:lnTo>
                    <a:pt x="620433" y="306298"/>
                  </a:lnTo>
                  <a:lnTo>
                    <a:pt x="625970" y="302780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6950" h="782320">
                  <a:moveTo>
                    <a:pt x="652932" y="230746"/>
                  </a:moveTo>
                  <a:lnTo>
                    <a:pt x="652132" y="222262"/>
                  </a:lnTo>
                  <a:lnTo>
                    <a:pt x="640384" y="211721"/>
                  </a:lnTo>
                  <a:lnTo>
                    <a:pt x="631863" y="211823"/>
                  </a:lnTo>
                  <a:lnTo>
                    <a:pt x="627202" y="217220"/>
                  </a:lnTo>
                  <a:lnTo>
                    <a:pt x="622541" y="222618"/>
                  </a:lnTo>
                  <a:lnTo>
                    <a:pt x="623354" y="231101"/>
                  </a:lnTo>
                  <a:lnTo>
                    <a:pt x="634669" y="241236"/>
                  </a:lnTo>
                  <a:lnTo>
                    <a:pt x="643204" y="241134"/>
                  </a:lnTo>
                  <a:lnTo>
                    <a:pt x="652932" y="230746"/>
                  </a:lnTo>
                  <a:close/>
                </a:path>
                <a:path w="996950" h="782320">
                  <a:moveTo>
                    <a:pt x="654431" y="317182"/>
                  </a:moveTo>
                  <a:lnTo>
                    <a:pt x="653161" y="311048"/>
                  </a:lnTo>
                  <a:lnTo>
                    <a:pt x="649516" y="305422"/>
                  </a:lnTo>
                  <a:lnTo>
                    <a:pt x="644105" y="301459"/>
                  </a:lnTo>
                  <a:lnTo>
                    <a:pt x="638060" y="299834"/>
                  </a:lnTo>
                  <a:lnTo>
                    <a:pt x="632104" y="300596"/>
                  </a:lnTo>
                  <a:lnTo>
                    <a:pt x="626960" y="303822"/>
                  </a:lnTo>
                  <a:lnTo>
                    <a:pt x="623608" y="308952"/>
                  </a:lnTo>
                  <a:lnTo>
                    <a:pt x="622541" y="314909"/>
                  </a:lnTo>
                  <a:lnTo>
                    <a:pt x="623760" y="320967"/>
                  </a:lnTo>
                  <a:lnTo>
                    <a:pt x="627240" y="326415"/>
                  </a:lnTo>
                  <a:lnTo>
                    <a:pt x="632460" y="330212"/>
                  </a:lnTo>
                  <a:lnTo>
                    <a:pt x="638454" y="331774"/>
                  </a:lnTo>
                  <a:lnTo>
                    <a:pt x="644461" y="331063"/>
                  </a:lnTo>
                  <a:lnTo>
                    <a:pt x="649782" y="328015"/>
                  </a:lnTo>
                  <a:lnTo>
                    <a:pt x="653313" y="323075"/>
                  </a:lnTo>
                  <a:lnTo>
                    <a:pt x="654431" y="317182"/>
                  </a:lnTo>
                  <a:close/>
                </a:path>
                <a:path w="996950" h="782320">
                  <a:moveTo>
                    <a:pt x="678776" y="340055"/>
                  </a:moveTo>
                  <a:lnTo>
                    <a:pt x="667473" y="326859"/>
                  </a:lnTo>
                  <a:lnTo>
                    <a:pt x="658177" y="325755"/>
                  </a:lnTo>
                  <a:lnTo>
                    <a:pt x="652360" y="330974"/>
                  </a:lnTo>
                  <a:lnTo>
                    <a:pt x="646544" y="336194"/>
                  </a:lnTo>
                  <a:lnTo>
                    <a:pt x="646214" y="345554"/>
                  </a:lnTo>
                  <a:lnTo>
                    <a:pt x="657021" y="358165"/>
                  </a:lnTo>
                  <a:lnTo>
                    <a:pt x="666318" y="359283"/>
                  </a:lnTo>
                  <a:lnTo>
                    <a:pt x="678446" y="349415"/>
                  </a:lnTo>
                  <a:lnTo>
                    <a:pt x="678776" y="340055"/>
                  </a:lnTo>
                  <a:close/>
                </a:path>
                <a:path w="996950" h="782320">
                  <a:moveTo>
                    <a:pt x="679653" y="257797"/>
                  </a:moveTo>
                  <a:lnTo>
                    <a:pt x="679297" y="250101"/>
                  </a:lnTo>
                  <a:lnTo>
                    <a:pt x="669175" y="240106"/>
                  </a:lnTo>
                  <a:lnTo>
                    <a:pt x="661466" y="239826"/>
                  </a:lnTo>
                  <a:lnTo>
                    <a:pt x="657021" y="244487"/>
                  </a:lnTo>
                  <a:lnTo>
                    <a:pt x="652576" y="249148"/>
                  </a:lnTo>
                  <a:lnTo>
                    <a:pt x="652945" y="256832"/>
                  </a:lnTo>
                  <a:lnTo>
                    <a:pt x="662724" y="266496"/>
                  </a:lnTo>
                  <a:lnTo>
                    <a:pt x="670433" y="266763"/>
                  </a:lnTo>
                  <a:lnTo>
                    <a:pt x="679653" y="257797"/>
                  </a:lnTo>
                  <a:close/>
                </a:path>
                <a:path w="996950" h="782320">
                  <a:moveTo>
                    <a:pt x="700239" y="368846"/>
                  </a:moveTo>
                  <a:lnTo>
                    <a:pt x="690448" y="356247"/>
                  </a:lnTo>
                  <a:lnTo>
                    <a:pt x="681964" y="354812"/>
                  </a:lnTo>
                  <a:lnTo>
                    <a:pt x="676389" y="359346"/>
                  </a:lnTo>
                  <a:lnTo>
                    <a:pt x="670814" y="363880"/>
                  </a:lnTo>
                  <a:lnTo>
                    <a:pt x="670090" y="372440"/>
                  </a:lnTo>
                  <a:lnTo>
                    <a:pt x="679475" y="384517"/>
                  </a:lnTo>
                  <a:lnTo>
                    <a:pt x="687959" y="385953"/>
                  </a:lnTo>
                  <a:lnTo>
                    <a:pt x="699516" y="377405"/>
                  </a:lnTo>
                  <a:lnTo>
                    <a:pt x="700239" y="368846"/>
                  </a:lnTo>
                  <a:close/>
                </a:path>
                <a:path w="996950" h="782320">
                  <a:moveTo>
                    <a:pt x="720267" y="398564"/>
                  </a:moveTo>
                  <a:lnTo>
                    <a:pt x="711923" y="386689"/>
                  </a:lnTo>
                  <a:lnTo>
                    <a:pt x="704253" y="385013"/>
                  </a:lnTo>
                  <a:lnTo>
                    <a:pt x="698969" y="388886"/>
                  </a:lnTo>
                  <a:lnTo>
                    <a:pt x="693686" y="392747"/>
                  </a:lnTo>
                  <a:lnTo>
                    <a:pt x="692645" y="400532"/>
                  </a:lnTo>
                  <a:lnTo>
                    <a:pt x="700684" y="411962"/>
                  </a:lnTo>
                  <a:lnTo>
                    <a:pt x="708355" y="413639"/>
                  </a:lnTo>
                  <a:lnTo>
                    <a:pt x="719239" y="406336"/>
                  </a:lnTo>
                  <a:lnTo>
                    <a:pt x="720267" y="398564"/>
                  </a:lnTo>
                  <a:close/>
                </a:path>
                <a:path w="996950" h="782320">
                  <a:moveTo>
                    <a:pt x="738847" y="429145"/>
                  </a:moveTo>
                  <a:lnTo>
                    <a:pt x="731850" y="418096"/>
                  </a:lnTo>
                  <a:lnTo>
                    <a:pt x="724992" y="416255"/>
                  </a:lnTo>
                  <a:lnTo>
                    <a:pt x="720051" y="419506"/>
                  </a:lnTo>
                  <a:lnTo>
                    <a:pt x="715111" y="422757"/>
                  </a:lnTo>
                  <a:lnTo>
                    <a:pt x="713841" y="429729"/>
                  </a:lnTo>
                  <a:lnTo>
                    <a:pt x="720610" y="440410"/>
                  </a:lnTo>
                  <a:lnTo>
                    <a:pt x="727468" y="442252"/>
                  </a:lnTo>
                  <a:lnTo>
                    <a:pt x="737590" y="436118"/>
                  </a:lnTo>
                  <a:lnTo>
                    <a:pt x="738847" y="429145"/>
                  </a:lnTo>
                  <a:close/>
                </a:path>
                <a:path w="996950" h="782320">
                  <a:moveTo>
                    <a:pt x="780516" y="374053"/>
                  </a:moveTo>
                  <a:lnTo>
                    <a:pt x="772477" y="362331"/>
                  </a:lnTo>
                  <a:lnTo>
                    <a:pt x="764959" y="360578"/>
                  </a:lnTo>
                  <a:lnTo>
                    <a:pt x="754443" y="367995"/>
                  </a:lnTo>
                  <a:lnTo>
                    <a:pt x="753325" y="375602"/>
                  </a:lnTo>
                  <a:lnTo>
                    <a:pt x="761098" y="386943"/>
                  </a:lnTo>
                  <a:lnTo>
                    <a:pt x="768629" y="388696"/>
                  </a:lnTo>
                  <a:lnTo>
                    <a:pt x="774014" y="385178"/>
                  </a:lnTo>
                  <a:lnTo>
                    <a:pt x="779399" y="381660"/>
                  </a:lnTo>
                  <a:lnTo>
                    <a:pt x="780516" y="374053"/>
                  </a:lnTo>
                  <a:close/>
                </a:path>
                <a:path w="996950" h="782320">
                  <a:moveTo>
                    <a:pt x="803135" y="407555"/>
                  </a:moveTo>
                  <a:lnTo>
                    <a:pt x="794854" y="394131"/>
                  </a:lnTo>
                  <a:lnTo>
                    <a:pt x="786638" y="391795"/>
                  </a:lnTo>
                  <a:lnTo>
                    <a:pt x="774636" y="399465"/>
                  </a:lnTo>
                  <a:lnTo>
                    <a:pt x="772998" y="407809"/>
                  </a:lnTo>
                  <a:lnTo>
                    <a:pt x="780973" y="420751"/>
                  </a:lnTo>
                  <a:lnTo>
                    <a:pt x="789190" y="423075"/>
                  </a:lnTo>
                  <a:lnTo>
                    <a:pt x="795350" y="419493"/>
                  </a:lnTo>
                  <a:lnTo>
                    <a:pt x="801509" y="415912"/>
                  </a:lnTo>
                  <a:lnTo>
                    <a:pt x="803135" y="407555"/>
                  </a:lnTo>
                  <a:close/>
                </a:path>
                <a:path w="996950" h="782320">
                  <a:moveTo>
                    <a:pt x="803935" y="561200"/>
                  </a:moveTo>
                  <a:lnTo>
                    <a:pt x="799160" y="549021"/>
                  </a:lnTo>
                  <a:lnTo>
                    <a:pt x="792784" y="545896"/>
                  </a:lnTo>
                  <a:lnTo>
                    <a:pt x="781812" y="550367"/>
                  </a:lnTo>
                  <a:lnTo>
                    <a:pt x="779246" y="556958"/>
                  </a:lnTo>
                  <a:lnTo>
                    <a:pt x="783869" y="568731"/>
                  </a:lnTo>
                  <a:lnTo>
                    <a:pt x="790244" y="571855"/>
                  </a:lnTo>
                  <a:lnTo>
                    <a:pt x="795807" y="569823"/>
                  </a:lnTo>
                  <a:lnTo>
                    <a:pt x="801370" y="567791"/>
                  </a:lnTo>
                  <a:lnTo>
                    <a:pt x="803935" y="561200"/>
                  </a:lnTo>
                  <a:close/>
                </a:path>
                <a:path w="996950" h="782320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6950" h="782320">
                  <a:moveTo>
                    <a:pt x="824115" y="442188"/>
                  </a:moveTo>
                  <a:lnTo>
                    <a:pt x="815746" y="427024"/>
                  </a:lnTo>
                  <a:lnTo>
                    <a:pt x="806856" y="424027"/>
                  </a:lnTo>
                  <a:lnTo>
                    <a:pt x="793318" y="431825"/>
                  </a:lnTo>
                  <a:lnTo>
                    <a:pt x="791095" y="440880"/>
                  </a:lnTo>
                  <a:lnTo>
                    <a:pt x="799122" y="455434"/>
                  </a:lnTo>
                  <a:lnTo>
                    <a:pt x="808012" y="458419"/>
                  </a:lnTo>
                  <a:lnTo>
                    <a:pt x="814946" y="454837"/>
                  </a:lnTo>
                  <a:lnTo>
                    <a:pt x="821880" y="451256"/>
                  </a:lnTo>
                  <a:lnTo>
                    <a:pt x="824115" y="442188"/>
                  </a:lnTo>
                  <a:close/>
                </a:path>
                <a:path w="996950" h="782320">
                  <a:moveTo>
                    <a:pt x="828929" y="631317"/>
                  </a:moveTo>
                  <a:lnTo>
                    <a:pt x="824560" y="615988"/>
                  </a:lnTo>
                  <a:lnTo>
                    <a:pt x="817219" y="611466"/>
                  </a:lnTo>
                  <a:lnTo>
                    <a:pt x="803478" y="615645"/>
                  </a:lnTo>
                  <a:lnTo>
                    <a:pt x="799604" y="623303"/>
                  </a:lnTo>
                  <a:lnTo>
                    <a:pt x="803795" y="638009"/>
                  </a:lnTo>
                  <a:lnTo>
                    <a:pt x="811136" y="642531"/>
                  </a:lnTo>
                  <a:lnTo>
                    <a:pt x="818095" y="640753"/>
                  </a:lnTo>
                  <a:lnTo>
                    <a:pt x="825055" y="638975"/>
                  </a:lnTo>
                  <a:lnTo>
                    <a:pt x="828929" y="631317"/>
                  </a:lnTo>
                  <a:close/>
                </a:path>
                <a:path w="996950" h="782320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6950" h="782320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603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85"/>
                  </a:lnTo>
                  <a:lnTo>
                    <a:pt x="810475" y="470369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24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38"/>
                  </a:lnTo>
                  <a:lnTo>
                    <a:pt x="840460" y="482117"/>
                  </a:lnTo>
                  <a:lnTo>
                    <a:pt x="841070" y="475869"/>
                  </a:lnTo>
                  <a:close/>
                </a:path>
                <a:path w="996950" h="782320">
                  <a:moveTo>
                    <a:pt x="846937" y="703770"/>
                  </a:moveTo>
                  <a:lnTo>
                    <a:pt x="843572" y="685253"/>
                  </a:lnTo>
                  <a:lnTo>
                    <a:pt x="835494" y="679119"/>
                  </a:lnTo>
                  <a:lnTo>
                    <a:pt x="818946" y="682523"/>
                  </a:lnTo>
                  <a:lnTo>
                    <a:pt x="813523" y="691045"/>
                  </a:lnTo>
                  <a:lnTo>
                    <a:pt x="816737" y="708685"/>
                  </a:lnTo>
                  <a:lnTo>
                    <a:pt x="824865" y="714806"/>
                  </a:lnTo>
                  <a:lnTo>
                    <a:pt x="833094" y="713562"/>
                  </a:lnTo>
                  <a:lnTo>
                    <a:pt x="841565" y="712279"/>
                  </a:lnTo>
                  <a:lnTo>
                    <a:pt x="846937" y="703770"/>
                  </a:lnTo>
                  <a:close/>
                </a:path>
                <a:path w="996950" h="782320">
                  <a:moveTo>
                    <a:pt x="857288" y="772439"/>
                  </a:moveTo>
                  <a:lnTo>
                    <a:pt x="840193" y="749668"/>
                  </a:lnTo>
                  <a:lnTo>
                    <a:pt x="844080" y="748372"/>
                  </a:lnTo>
                  <a:lnTo>
                    <a:pt x="848817" y="743953"/>
                  </a:lnTo>
                  <a:lnTo>
                    <a:pt x="851585" y="737819"/>
                  </a:lnTo>
                  <a:lnTo>
                    <a:pt x="851928" y="730618"/>
                  </a:lnTo>
                  <a:lnTo>
                    <a:pt x="849718" y="723734"/>
                  </a:lnTo>
                  <a:lnTo>
                    <a:pt x="845477" y="718502"/>
                  </a:lnTo>
                  <a:lnTo>
                    <a:pt x="839787" y="715416"/>
                  </a:lnTo>
                  <a:lnTo>
                    <a:pt x="833272" y="714984"/>
                  </a:lnTo>
                  <a:lnTo>
                    <a:pt x="827125" y="717334"/>
                  </a:lnTo>
                  <a:lnTo>
                    <a:pt x="822452" y="721842"/>
                  </a:lnTo>
                  <a:lnTo>
                    <a:pt x="819696" y="727875"/>
                  </a:lnTo>
                  <a:lnTo>
                    <a:pt x="819302" y="734796"/>
                  </a:lnTo>
                  <a:lnTo>
                    <a:pt x="821486" y="741375"/>
                  </a:lnTo>
                  <a:lnTo>
                    <a:pt x="825703" y="746518"/>
                  </a:lnTo>
                  <a:lnTo>
                    <a:pt x="831354" y="749706"/>
                  </a:lnTo>
                  <a:lnTo>
                    <a:pt x="835355" y="750163"/>
                  </a:lnTo>
                  <a:lnTo>
                    <a:pt x="831049" y="751586"/>
                  </a:lnTo>
                  <a:lnTo>
                    <a:pt x="825817" y="756158"/>
                  </a:lnTo>
                  <a:lnTo>
                    <a:pt x="822553" y="762457"/>
                  </a:lnTo>
                  <a:lnTo>
                    <a:pt x="821778" y="769823"/>
                  </a:lnTo>
                  <a:lnTo>
                    <a:pt x="822198" y="774954"/>
                  </a:lnTo>
                  <a:lnTo>
                    <a:pt x="824547" y="779462"/>
                  </a:lnTo>
                  <a:lnTo>
                    <a:pt x="827481" y="782193"/>
                  </a:lnTo>
                  <a:lnTo>
                    <a:pt x="852043" y="782193"/>
                  </a:lnTo>
                  <a:lnTo>
                    <a:pt x="855726" y="777468"/>
                  </a:lnTo>
                  <a:lnTo>
                    <a:pt x="857288" y="772439"/>
                  </a:lnTo>
                  <a:close/>
                </a:path>
                <a:path w="996950" h="782320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59"/>
                  </a:lnTo>
                  <a:lnTo>
                    <a:pt x="847255" y="495134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21"/>
                  </a:lnTo>
                  <a:lnTo>
                    <a:pt x="825766" y="504685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89"/>
                  </a:lnTo>
                  <a:lnTo>
                    <a:pt x="835736" y="527837"/>
                  </a:lnTo>
                  <a:lnTo>
                    <a:pt x="842137" y="529374"/>
                  </a:lnTo>
                  <a:lnTo>
                    <a:pt x="848639" y="528281"/>
                  </a:lnTo>
                  <a:lnTo>
                    <a:pt x="854151" y="524548"/>
                  </a:lnTo>
                  <a:lnTo>
                    <a:pt x="857516" y="518947"/>
                  </a:lnTo>
                  <a:lnTo>
                    <a:pt x="858507" y="512229"/>
                  </a:lnTo>
                  <a:close/>
                </a:path>
                <a:path w="996950" h="782320">
                  <a:moveTo>
                    <a:pt x="929614" y="774788"/>
                  </a:moveTo>
                  <a:lnTo>
                    <a:pt x="929081" y="766953"/>
                  </a:lnTo>
                  <a:lnTo>
                    <a:pt x="926045" y="760044"/>
                  </a:lnTo>
                  <a:lnTo>
                    <a:pt x="919848" y="754430"/>
                  </a:lnTo>
                  <a:lnTo>
                    <a:pt x="924128" y="745439"/>
                  </a:lnTo>
                  <a:lnTo>
                    <a:pt x="924852" y="734809"/>
                  </a:lnTo>
                  <a:lnTo>
                    <a:pt x="924039" y="727392"/>
                  </a:lnTo>
                  <a:lnTo>
                    <a:pt x="920635" y="721017"/>
                  </a:lnTo>
                  <a:lnTo>
                    <a:pt x="915771" y="716800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24" y="676084"/>
                  </a:lnTo>
                  <a:lnTo>
                    <a:pt x="909878" y="668845"/>
                  </a:lnTo>
                  <a:lnTo>
                    <a:pt x="895159" y="638619"/>
                  </a:lnTo>
                  <a:lnTo>
                    <a:pt x="900023" y="629348"/>
                  </a:lnTo>
                  <a:lnTo>
                    <a:pt x="882675" y="600798"/>
                  </a:lnTo>
                  <a:lnTo>
                    <a:pt x="883983" y="599668"/>
                  </a:lnTo>
                  <a:lnTo>
                    <a:pt x="888238" y="590435"/>
                  </a:lnTo>
                  <a:lnTo>
                    <a:pt x="888669" y="584733"/>
                  </a:lnTo>
                  <a:lnTo>
                    <a:pt x="886879" y="579132"/>
                  </a:lnTo>
                  <a:lnTo>
                    <a:pt x="882929" y="571715"/>
                  </a:lnTo>
                  <a:lnTo>
                    <a:pt x="876998" y="566597"/>
                  </a:lnTo>
                  <a:lnTo>
                    <a:pt x="869861" y="564235"/>
                  </a:lnTo>
                  <a:lnTo>
                    <a:pt x="864971" y="564794"/>
                  </a:lnTo>
                  <a:lnTo>
                    <a:pt x="868807" y="562470"/>
                  </a:lnTo>
                  <a:lnTo>
                    <a:pt x="872731" y="556628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5000"/>
                  </a:lnTo>
                  <a:lnTo>
                    <a:pt x="862965" y="530491"/>
                  </a:lnTo>
                  <a:lnTo>
                    <a:pt x="856195" y="528612"/>
                  </a:lnTo>
                  <a:lnTo>
                    <a:pt x="849185" y="529742"/>
                  </a:lnTo>
                  <a:lnTo>
                    <a:pt x="843254" y="533742"/>
                  </a:lnTo>
                  <a:lnTo>
                    <a:pt x="839406" y="539661"/>
                  </a:lnTo>
                  <a:lnTo>
                    <a:pt x="837958" y="546722"/>
                  </a:lnTo>
                  <a:lnTo>
                    <a:pt x="839228" y="554139"/>
                  </a:lnTo>
                  <a:lnTo>
                    <a:pt x="843153" y="560590"/>
                  </a:lnTo>
                  <a:lnTo>
                    <a:pt x="848880" y="564997"/>
                  </a:lnTo>
                  <a:lnTo>
                    <a:pt x="855637" y="566991"/>
                  </a:lnTo>
                  <a:lnTo>
                    <a:pt x="860018" y="566496"/>
                  </a:lnTo>
                  <a:lnTo>
                    <a:pt x="855776" y="569061"/>
                  </a:lnTo>
                  <a:lnTo>
                    <a:pt x="851357" y="575183"/>
                  </a:lnTo>
                  <a:lnTo>
                    <a:pt x="849439" y="582650"/>
                  </a:lnTo>
                  <a:lnTo>
                    <a:pt x="850417" y="590638"/>
                  </a:lnTo>
                  <a:lnTo>
                    <a:pt x="852119" y="595972"/>
                  </a:lnTo>
                  <a:lnTo>
                    <a:pt x="855700" y="600176"/>
                  </a:lnTo>
                  <a:lnTo>
                    <a:pt x="864654" y="605243"/>
                  </a:lnTo>
                  <a:lnTo>
                    <a:pt x="866127" y="605536"/>
                  </a:lnTo>
                  <a:lnTo>
                    <a:pt x="861618" y="611200"/>
                  </a:lnTo>
                  <a:lnTo>
                    <a:pt x="859180" y="619048"/>
                  </a:lnTo>
                  <a:lnTo>
                    <a:pt x="859790" y="627583"/>
                  </a:lnTo>
                  <a:lnTo>
                    <a:pt x="861314" y="633336"/>
                  </a:lnTo>
                  <a:lnTo>
                    <a:pt x="864908" y="637984"/>
                  </a:lnTo>
                  <a:lnTo>
                    <a:pt x="873696" y="643572"/>
                  </a:lnTo>
                  <a:lnTo>
                    <a:pt x="870140" y="647623"/>
                  </a:lnTo>
                  <a:lnTo>
                    <a:pt x="867143" y="655815"/>
                  </a:lnTo>
                  <a:lnTo>
                    <a:pt x="867333" y="664883"/>
                  </a:lnTo>
                  <a:lnTo>
                    <a:pt x="868641" y="671042"/>
                  </a:lnTo>
                  <a:lnTo>
                    <a:pt x="872210" y="676160"/>
                  </a:lnTo>
                  <a:lnTo>
                    <a:pt x="879132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500" y="719188"/>
                  </a:lnTo>
                  <a:lnTo>
                    <a:pt x="881989" y="721360"/>
                  </a:lnTo>
                  <a:lnTo>
                    <a:pt x="878192" y="726554"/>
                  </a:lnTo>
                  <a:lnTo>
                    <a:pt x="876185" y="733209"/>
                  </a:lnTo>
                  <a:lnTo>
                    <a:pt x="876947" y="740168"/>
                  </a:lnTo>
                  <a:lnTo>
                    <a:pt x="879919" y="749820"/>
                  </a:lnTo>
                  <a:lnTo>
                    <a:pt x="885939" y="757428"/>
                  </a:lnTo>
                  <a:lnTo>
                    <a:pt x="881189" y="763765"/>
                  </a:lnTo>
                  <a:lnTo>
                    <a:pt x="878535" y="770648"/>
                  </a:lnTo>
                  <a:lnTo>
                    <a:pt x="879030" y="778002"/>
                  </a:lnTo>
                  <a:lnTo>
                    <a:pt x="880084" y="782180"/>
                  </a:lnTo>
                  <a:lnTo>
                    <a:pt x="928725" y="782180"/>
                  </a:lnTo>
                  <a:lnTo>
                    <a:pt x="929614" y="774788"/>
                  </a:lnTo>
                  <a:close/>
                </a:path>
                <a:path w="996950" h="782320">
                  <a:moveTo>
                    <a:pt x="996378" y="782180"/>
                  </a:moveTo>
                  <a:lnTo>
                    <a:pt x="996340" y="778611"/>
                  </a:lnTo>
                  <a:lnTo>
                    <a:pt x="993330" y="772998"/>
                  </a:lnTo>
                  <a:lnTo>
                    <a:pt x="985189" y="765238"/>
                  </a:lnTo>
                  <a:lnTo>
                    <a:pt x="983538" y="764603"/>
                  </a:lnTo>
                  <a:lnTo>
                    <a:pt x="989444" y="759447"/>
                  </a:lnTo>
                  <a:lnTo>
                    <a:pt x="993521" y="751281"/>
                  </a:lnTo>
                  <a:lnTo>
                    <a:pt x="994460" y="741540"/>
                  </a:ln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98"/>
                  </a:lnTo>
                  <a:lnTo>
                    <a:pt x="986028" y="717410"/>
                  </a:lnTo>
                  <a:lnTo>
                    <a:pt x="989914" y="708533"/>
                  </a:lnTo>
                  <a:lnTo>
                    <a:pt x="990384" y="698169"/>
                  </a:lnTo>
                  <a:lnTo>
                    <a:pt x="989901" y="694588"/>
                  </a:lnTo>
                  <a:lnTo>
                    <a:pt x="977696" y="678688"/>
                  </a:lnTo>
                  <a:lnTo>
                    <a:pt x="980668" y="675525"/>
                  </a:lnTo>
                  <a:lnTo>
                    <a:pt x="984313" y="665962"/>
                  </a:lnTo>
                  <a:lnTo>
                    <a:pt x="984250" y="654977"/>
                  </a:lnTo>
                  <a:lnTo>
                    <a:pt x="980338" y="644753"/>
                  </a:lnTo>
                  <a:lnTo>
                    <a:pt x="973239" y="637324"/>
                  </a:lnTo>
                  <a:lnTo>
                    <a:pt x="971219" y="636447"/>
                  </a:lnTo>
                  <a:lnTo>
                    <a:pt x="973391" y="633895"/>
                  </a:lnTo>
                  <a:lnTo>
                    <a:pt x="976706" y="623646"/>
                  </a:lnTo>
                  <a:lnTo>
                    <a:pt x="976058" y="612076"/>
                  </a:lnTo>
                  <a:lnTo>
                    <a:pt x="971423" y="601497"/>
                  </a:lnTo>
                  <a:lnTo>
                    <a:pt x="963599" y="594004"/>
                  </a:lnTo>
                  <a:lnTo>
                    <a:pt x="963206" y="593864"/>
                  </a:lnTo>
                  <a:lnTo>
                    <a:pt x="964196" y="592594"/>
                  </a:lnTo>
                  <a:lnTo>
                    <a:pt x="967143" y="581660"/>
                  </a:lnTo>
                  <a:lnTo>
                    <a:pt x="965835" y="569531"/>
                  </a:lnTo>
                  <a:lnTo>
                    <a:pt x="963371" y="561365"/>
                  </a:lnTo>
                  <a:lnTo>
                    <a:pt x="958469" y="554799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64"/>
                  </a:lnTo>
                  <a:lnTo>
                    <a:pt x="937158" y="495109"/>
                  </a:lnTo>
                  <a:lnTo>
                    <a:pt x="931379" y="480885"/>
                  </a:lnTo>
                  <a:lnTo>
                    <a:pt x="926185" y="475526"/>
                  </a:lnTo>
                  <a:lnTo>
                    <a:pt x="916292" y="470877"/>
                  </a:lnTo>
                  <a:lnTo>
                    <a:pt x="919035" y="462153"/>
                  </a:lnTo>
                  <a:lnTo>
                    <a:pt x="892505" y="433057"/>
                  </a:lnTo>
                  <a:lnTo>
                    <a:pt x="883386" y="435368"/>
                  </a:lnTo>
                  <a:lnTo>
                    <a:pt x="876147" y="441223"/>
                  </a:lnTo>
                  <a:lnTo>
                    <a:pt x="871766" y="449389"/>
                  </a:lnTo>
                  <a:lnTo>
                    <a:pt x="870597" y="458800"/>
                  </a:lnTo>
                  <a:lnTo>
                    <a:pt x="873010" y="468363"/>
                  </a:lnTo>
                  <a:lnTo>
                    <a:pt x="875906" y="474573"/>
                  </a:lnTo>
                  <a:lnTo>
                    <a:pt x="880922" y="479107"/>
                  </a:lnTo>
                  <a:lnTo>
                    <a:pt x="889457" y="482600"/>
                  </a:lnTo>
                  <a:lnTo>
                    <a:pt x="885621" y="492887"/>
                  </a:lnTo>
                  <a:lnTo>
                    <a:pt x="885520" y="500024"/>
                  </a:lnTo>
                  <a:lnTo>
                    <a:pt x="890981" y="513448"/>
                  </a:lnTo>
                  <a:lnTo>
                    <a:pt x="896035" y="518490"/>
                  </a:lnTo>
                  <a:lnTo>
                    <a:pt x="903401" y="521931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31"/>
                  </a:lnTo>
                  <a:lnTo>
                    <a:pt x="915339" y="561822"/>
                  </a:lnTo>
                  <a:lnTo>
                    <a:pt x="911860" y="569709"/>
                  </a:lnTo>
                  <a:lnTo>
                    <a:pt x="928065" y="603415"/>
                  </a:lnTo>
                  <a:lnTo>
                    <a:pt x="927836" y="603694"/>
                  </a:lnTo>
                  <a:lnTo>
                    <a:pt x="924712" y="613676"/>
                  </a:lnTo>
                  <a:lnTo>
                    <a:pt x="925207" y="624662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305"/>
                  </a:lnTo>
                  <a:lnTo>
                    <a:pt x="938923" y="644855"/>
                  </a:lnTo>
                  <a:lnTo>
                    <a:pt x="935532" y="654177"/>
                  </a:lnTo>
                  <a:lnTo>
                    <a:pt x="935507" y="664616"/>
                  </a:lnTo>
                  <a:lnTo>
                    <a:pt x="939292" y="674306"/>
                  </a:lnTo>
                  <a:lnTo>
                    <a:pt x="946061" y="681609"/>
                  </a:lnTo>
                  <a:lnTo>
                    <a:pt x="949960" y="683501"/>
                  </a:lnTo>
                  <a:lnTo>
                    <a:pt x="946289" y="689152"/>
                  </a:lnTo>
                  <a:lnTo>
                    <a:pt x="945095" y="692073"/>
                  </a:lnTo>
                  <a:lnTo>
                    <a:pt x="944460" y="695198"/>
                  </a:lnTo>
                  <a:lnTo>
                    <a:pt x="943686" y="698334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404" y="745934"/>
                  </a:lnTo>
                  <a:lnTo>
                    <a:pt x="952893" y="754888"/>
                  </a:lnTo>
                  <a:lnTo>
                    <a:pt x="958240" y="761961"/>
                  </a:lnTo>
                  <a:lnTo>
                    <a:pt x="964907" y="766013"/>
                  </a:lnTo>
                  <a:lnTo>
                    <a:pt x="963383" y="766902"/>
                  </a:lnTo>
                  <a:lnTo>
                    <a:pt x="956500" y="775436"/>
                  </a:lnTo>
                  <a:lnTo>
                    <a:pt x="954849" y="781050"/>
                  </a:lnTo>
                  <a:lnTo>
                    <a:pt x="954862" y="782180"/>
                  </a:lnTo>
                  <a:lnTo>
                    <a:pt x="996378" y="78218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0" y="5904953"/>
              <a:ext cx="1130935" cy="931544"/>
            </a:xfrm>
            <a:custGeom>
              <a:avLst/>
              <a:gdLst/>
              <a:ahLst/>
              <a:cxnLst/>
              <a:rect l="l" t="t" r="r" b="b"/>
              <a:pathLst>
                <a:path w="1130935" h="931545">
                  <a:moveTo>
                    <a:pt x="201676" y="29832"/>
                  </a:moveTo>
                  <a:lnTo>
                    <a:pt x="200774" y="21488"/>
                  </a:lnTo>
                  <a:lnTo>
                    <a:pt x="196507" y="14376"/>
                  </a:lnTo>
                  <a:lnTo>
                    <a:pt x="189572" y="9245"/>
                  </a:lnTo>
                  <a:lnTo>
                    <a:pt x="180619" y="6807"/>
                  </a:lnTo>
                  <a:lnTo>
                    <a:pt x="171399" y="7683"/>
                  </a:lnTo>
                  <a:lnTo>
                    <a:pt x="163677" y="11569"/>
                  </a:lnTo>
                  <a:lnTo>
                    <a:pt x="158254" y="17830"/>
                  </a:lnTo>
                  <a:lnTo>
                    <a:pt x="156794" y="22860"/>
                  </a:lnTo>
                  <a:lnTo>
                    <a:pt x="155917" y="17068"/>
                  </a:lnTo>
                  <a:lnTo>
                    <a:pt x="151003" y="9677"/>
                  </a:lnTo>
                  <a:lnTo>
                    <a:pt x="143319" y="4546"/>
                  </a:lnTo>
                  <a:lnTo>
                    <a:pt x="133616" y="2413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69" y="14693"/>
                  </a:lnTo>
                  <a:lnTo>
                    <a:pt x="105257" y="7150"/>
                  </a:lnTo>
                  <a:lnTo>
                    <a:pt x="96799" y="2057"/>
                  </a:lnTo>
                  <a:lnTo>
                    <a:pt x="86360" y="304"/>
                  </a:lnTo>
                  <a:lnTo>
                    <a:pt x="75958" y="2324"/>
                  </a:lnTo>
                  <a:lnTo>
                    <a:pt x="67627" y="7556"/>
                  </a:lnTo>
                  <a:lnTo>
                    <a:pt x="64884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49"/>
                  </a:lnTo>
                  <a:lnTo>
                    <a:pt x="19494" y="9156"/>
                  </a:lnTo>
                  <a:lnTo>
                    <a:pt x="17805" y="11811"/>
                  </a:lnTo>
                  <a:lnTo>
                    <a:pt x="13525" y="8509"/>
                  </a:lnTo>
                  <a:lnTo>
                    <a:pt x="7721" y="4229"/>
                  </a:lnTo>
                  <a:lnTo>
                    <a:pt x="0" y="2044"/>
                  </a:lnTo>
                  <a:lnTo>
                    <a:pt x="0" y="56375"/>
                  </a:lnTo>
                  <a:lnTo>
                    <a:pt x="5257" y="55778"/>
                  </a:lnTo>
                  <a:lnTo>
                    <a:pt x="12039" y="51993"/>
                  </a:lnTo>
                  <a:lnTo>
                    <a:pt x="16802" y="46545"/>
                  </a:lnTo>
                  <a:lnTo>
                    <a:pt x="20294" y="42722"/>
                  </a:lnTo>
                  <a:lnTo>
                    <a:pt x="22352" y="45148"/>
                  </a:lnTo>
                  <a:lnTo>
                    <a:pt x="31394" y="50088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55"/>
                  </a:lnTo>
                  <a:lnTo>
                    <a:pt x="68630" y="41567"/>
                  </a:lnTo>
                  <a:lnTo>
                    <a:pt x="76911" y="46647"/>
                  </a:lnTo>
                  <a:lnTo>
                    <a:pt x="86868" y="48412"/>
                  </a:lnTo>
                  <a:lnTo>
                    <a:pt x="96799" y="46393"/>
                  </a:lnTo>
                  <a:lnTo>
                    <a:pt x="104965" y="41160"/>
                  </a:lnTo>
                  <a:lnTo>
                    <a:pt x="110490" y="33616"/>
                  </a:lnTo>
                  <a:lnTo>
                    <a:pt x="115087" y="40309"/>
                  </a:lnTo>
                  <a:lnTo>
                    <a:pt x="122631" y="45440"/>
                  </a:lnTo>
                  <a:lnTo>
                    <a:pt x="131902" y="47561"/>
                  </a:lnTo>
                  <a:lnTo>
                    <a:pt x="141300" y="46126"/>
                  </a:lnTo>
                  <a:lnTo>
                    <a:pt x="149225" y="41567"/>
                  </a:lnTo>
                  <a:lnTo>
                    <a:pt x="154825" y="34620"/>
                  </a:lnTo>
                  <a:lnTo>
                    <a:pt x="156413" y="29070"/>
                  </a:lnTo>
                  <a:lnTo>
                    <a:pt x="157213" y="34251"/>
                  </a:lnTo>
                  <a:lnTo>
                    <a:pt x="161594" y="41363"/>
                  </a:lnTo>
                  <a:lnTo>
                    <a:pt x="168414" y="46482"/>
                  </a:lnTo>
                  <a:lnTo>
                    <a:pt x="176987" y="48882"/>
                  </a:lnTo>
                  <a:lnTo>
                    <a:pt x="185851" y="47980"/>
                  </a:lnTo>
                  <a:lnTo>
                    <a:pt x="193446" y="44081"/>
                  </a:lnTo>
                  <a:lnTo>
                    <a:pt x="198983" y="37833"/>
                  </a:lnTo>
                  <a:lnTo>
                    <a:pt x="201676" y="29832"/>
                  </a:lnTo>
                  <a:close/>
                </a:path>
                <a:path w="1130935" h="931545">
                  <a:moveTo>
                    <a:pt x="245821" y="35775"/>
                  </a:moveTo>
                  <a:lnTo>
                    <a:pt x="245351" y="27990"/>
                  </a:lnTo>
                  <a:lnTo>
                    <a:pt x="241706" y="21209"/>
                  </a:lnTo>
                  <a:lnTo>
                    <a:pt x="235483" y="16116"/>
                  </a:lnTo>
                  <a:lnTo>
                    <a:pt x="227291" y="13462"/>
                  </a:lnTo>
                  <a:lnTo>
                    <a:pt x="218694" y="13855"/>
                  </a:lnTo>
                  <a:lnTo>
                    <a:pt x="211340" y="17119"/>
                  </a:lnTo>
                  <a:lnTo>
                    <a:pt x="206019" y="22707"/>
                  </a:lnTo>
                  <a:lnTo>
                    <a:pt x="203492" y="30086"/>
                  </a:lnTo>
                  <a:lnTo>
                    <a:pt x="204292" y="37896"/>
                  </a:lnTo>
                  <a:lnTo>
                    <a:pt x="208051" y="44704"/>
                  </a:lnTo>
                  <a:lnTo>
                    <a:pt x="214160" y="49784"/>
                  </a:lnTo>
                  <a:lnTo>
                    <a:pt x="222021" y="52400"/>
                  </a:lnTo>
                  <a:lnTo>
                    <a:pt x="230314" y="51955"/>
                  </a:lnTo>
                  <a:lnTo>
                    <a:pt x="237553" y="48679"/>
                  </a:lnTo>
                  <a:lnTo>
                    <a:pt x="242976" y="43103"/>
                  </a:lnTo>
                  <a:lnTo>
                    <a:pt x="245821" y="35775"/>
                  </a:lnTo>
                  <a:close/>
                </a:path>
                <a:path w="1130935" h="931545">
                  <a:moveTo>
                    <a:pt x="289661" y="43789"/>
                  </a:moveTo>
                  <a:lnTo>
                    <a:pt x="265569" y="22326"/>
                  </a:lnTo>
                  <a:lnTo>
                    <a:pt x="258635" y="25019"/>
                  </a:lnTo>
                  <a:lnTo>
                    <a:pt x="253466" y="29946"/>
                  </a:lnTo>
                  <a:lnTo>
                    <a:pt x="250799" y="36639"/>
                  </a:lnTo>
                  <a:lnTo>
                    <a:pt x="251167" y="43903"/>
                  </a:lnTo>
                  <a:lnTo>
                    <a:pt x="254330" y="50355"/>
                  </a:lnTo>
                  <a:lnTo>
                    <a:pt x="259753" y="55321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44"/>
                  </a:lnTo>
                  <a:lnTo>
                    <a:pt x="289661" y="43789"/>
                  </a:lnTo>
                  <a:close/>
                </a:path>
                <a:path w="1130935" h="931545">
                  <a:moveTo>
                    <a:pt x="333286" y="47193"/>
                  </a:moveTo>
                  <a:lnTo>
                    <a:pt x="330746" y="41148"/>
                  </a:lnTo>
                  <a:lnTo>
                    <a:pt x="325894" y="36334"/>
                  </a:lnTo>
                  <a:lnTo>
                    <a:pt x="319201" y="33426"/>
                  </a:lnTo>
                  <a:lnTo>
                    <a:pt x="311899" y="33070"/>
                  </a:lnTo>
                  <a:lnTo>
                    <a:pt x="305422" y="35229"/>
                  </a:lnTo>
                  <a:lnTo>
                    <a:pt x="300456" y="39522"/>
                  </a:lnTo>
                  <a:lnTo>
                    <a:pt x="297700" y="45554"/>
                  </a:lnTo>
                  <a:lnTo>
                    <a:pt x="297713" y="52235"/>
                  </a:lnTo>
                  <a:lnTo>
                    <a:pt x="300329" y="58293"/>
                  </a:lnTo>
                  <a:lnTo>
                    <a:pt x="305092" y="63080"/>
                  </a:lnTo>
                  <a:lnTo>
                    <a:pt x="311569" y="65951"/>
                  </a:lnTo>
                  <a:lnTo>
                    <a:pt x="318643" y="66255"/>
                  </a:lnTo>
                  <a:lnTo>
                    <a:pt x="325043" y="64071"/>
                  </a:lnTo>
                  <a:lnTo>
                    <a:pt x="330085" y="59804"/>
                  </a:lnTo>
                  <a:lnTo>
                    <a:pt x="333070" y="53822"/>
                  </a:lnTo>
                  <a:lnTo>
                    <a:pt x="333286" y="47193"/>
                  </a:lnTo>
                  <a:close/>
                </a:path>
                <a:path w="1130935" h="931545">
                  <a:moveTo>
                    <a:pt x="376428" y="59817"/>
                  </a:moveTo>
                  <a:lnTo>
                    <a:pt x="374383" y="54190"/>
                  </a:lnTo>
                  <a:lnTo>
                    <a:pt x="370192" y="49606"/>
                  </a:lnTo>
                  <a:lnTo>
                    <a:pt x="364223" y="46659"/>
                  </a:lnTo>
                  <a:lnTo>
                    <a:pt x="355269" y="44107"/>
                  </a:lnTo>
                  <a:lnTo>
                    <a:pt x="346252" y="48641"/>
                  </a:lnTo>
                  <a:lnTo>
                    <a:pt x="344106" y="56769"/>
                  </a:lnTo>
                  <a:lnTo>
                    <a:pt x="341960" y="64897"/>
                  </a:lnTo>
                  <a:lnTo>
                    <a:pt x="347205" y="73494"/>
                  </a:lnTo>
                  <a:lnTo>
                    <a:pt x="364477" y="78409"/>
                  </a:lnTo>
                  <a:lnTo>
                    <a:pt x="373481" y="73888"/>
                  </a:lnTo>
                  <a:lnTo>
                    <a:pt x="375958" y="65836"/>
                  </a:lnTo>
                  <a:lnTo>
                    <a:pt x="376428" y="59817"/>
                  </a:lnTo>
                  <a:close/>
                </a:path>
                <a:path w="1130935" h="931545">
                  <a:moveTo>
                    <a:pt x="388035" y="140601"/>
                  </a:moveTo>
                  <a:lnTo>
                    <a:pt x="385686" y="133350"/>
                  </a:lnTo>
                  <a:lnTo>
                    <a:pt x="380530" y="127304"/>
                  </a:lnTo>
                  <a:lnTo>
                    <a:pt x="373024" y="123278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36"/>
                  </a:lnTo>
                  <a:lnTo>
                    <a:pt x="348335" y="132740"/>
                  </a:lnTo>
                  <a:lnTo>
                    <a:pt x="348742" y="127355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01"/>
                  </a:lnTo>
                  <a:lnTo>
                    <a:pt x="322681" y="108839"/>
                  </a:lnTo>
                  <a:lnTo>
                    <a:pt x="314515" y="111239"/>
                  </a:lnTo>
                  <a:lnTo>
                    <a:pt x="308775" y="115887"/>
                  </a:lnTo>
                  <a:lnTo>
                    <a:pt x="305384" y="107975"/>
                  </a:lnTo>
                  <a:lnTo>
                    <a:pt x="298869" y="101663"/>
                  </a:lnTo>
                  <a:lnTo>
                    <a:pt x="289864" y="97929"/>
                  </a:lnTo>
                  <a:lnTo>
                    <a:pt x="280123" y="97586"/>
                  </a:lnTo>
                  <a:lnTo>
                    <a:pt x="271564" y="100558"/>
                  </a:lnTo>
                  <a:lnTo>
                    <a:pt x="268300" y="103492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30"/>
                  </a:lnTo>
                  <a:lnTo>
                    <a:pt x="228079" y="92036"/>
                  </a:lnTo>
                  <a:lnTo>
                    <a:pt x="226021" y="94068"/>
                  </a:lnTo>
                  <a:lnTo>
                    <a:pt x="222872" y="90208"/>
                  </a:lnTo>
                  <a:lnTo>
                    <a:pt x="218554" y="85178"/>
                  </a:lnTo>
                  <a:lnTo>
                    <a:pt x="212013" y="81610"/>
                  </a:lnTo>
                  <a:lnTo>
                    <a:pt x="204393" y="80708"/>
                  </a:lnTo>
                  <a:lnTo>
                    <a:pt x="193433" y="81381"/>
                  </a:lnTo>
                  <a:lnTo>
                    <a:pt x="184188" y="85674"/>
                  </a:lnTo>
                  <a:lnTo>
                    <a:pt x="183159" y="86791"/>
                  </a:lnTo>
                  <a:lnTo>
                    <a:pt x="176212" y="79133"/>
                  </a:lnTo>
                  <a:lnTo>
                    <a:pt x="169113" y="75806"/>
                  </a:lnTo>
                  <a:lnTo>
                    <a:pt x="161023" y="75234"/>
                  </a:lnTo>
                  <a:lnTo>
                    <a:pt x="149504" y="76517"/>
                  </a:lnTo>
                  <a:lnTo>
                    <a:pt x="139979" y="81521"/>
                  </a:lnTo>
                  <a:lnTo>
                    <a:pt x="133540" y="75069"/>
                  </a:lnTo>
                  <a:lnTo>
                    <a:pt x="125907" y="72085"/>
                  </a:lnTo>
                  <a:lnTo>
                    <a:pt x="117373" y="71856"/>
                  </a:lnTo>
                  <a:lnTo>
                    <a:pt x="105333" y="73799"/>
                  </a:lnTo>
                  <a:lnTo>
                    <a:pt x="95567" y="79565"/>
                  </a:lnTo>
                  <a:lnTo>
                    <a:pt x="94691" y="80733"/>
                  </a:lnTo>
                  <a:lnTo>
                    <a:pt x="89115" y="75577"/>
                  </a:lnTo>
                  <a:lnTo>
                    <a:pt x="81737" y="73126"/>
                  </a:lnTo>
                  <a:lnTo>
                    <a:pt x="73634" y="73317"/>
                  </a:lnTo>
                  <a:lnTo>
                    <a:pt x="62293" y="75742"/>
                  </a:lnTo>
                  <a:lnTo>
                    <a:pt x="53289" y="81648"/>
                  </a:lnTo>
                  <a:lnTo>
                    <a:pt x="51409" y="84416"/>
                  </a:lnTo>
                  <a:lnTo>
                    <a:pt x="50038" y="82727"/>
                  </a:lnTo>
                  <a:lnTo>
                    <a:pt x="40982" y="77914"/>
                  </a:lnTo>
                  <a:lnTo>
                    <a:pt x="30073" y="76873"/>
                  </a:lnTo>
                  <a:lnTo>
                    <a:pt x="19469" y="79717"/>
                  </a:lnTo>
                  <a:lnTo>
                    <a:pt x="11214" y="85737"/>
                  </a:lnTo>
                  <a:lnTo>
                    <a:pt x="8559" y="90093"/>
                  </a:lnTo>
                  <a:lnTo>
                    <a:pt x="5905" y="87147"/>
                  </a:lnTo>
                  <a:lnTo>
                    <a:pt x="0" y="84340"/>
                  </a:lnTo>
                  <a:lnTo>
                    <a:pt x="0" y="126657"/>
                  </a:lnTo>
                  <a:lnTo>
                    <a:pt x="1955" y="126009"/>
                  </a:lnTo>
                  <a:lnTo>
                    <a:pt x="9321" y="120192"/>
                  </a:lnTo>
                  <a:lnTo>
                    <a:pt x="11252" y="116903"/>
                  </a:lnTo>
                  <a:lnTo>
                    <a:pt x="14592" y="120713"/>
                  </a:lnTo>
                  <a:lnTo>
                    <a:pt x="23456" y="125310"/>
                  </a:lnTo>
                  <a:lnTo>
                    <a:pt x="33794" y="126415"/>
                  </a:lnTo>
                  <a:lnTo>
                    <a:pt x="43853" y="123609"/>
                  </a:lnTo>
                  <a:lnTo>
                    <a:pt x="51917" y="117817"/>
                  </a:lnTo>
                  <a:lnTo>
                    <a:pt x="53047" y="116078"/>
                  </a:lnTo>
                  <a:lnTo>
                    <a:pt x="55105" y="118656"/>
                  </a:lnTo>
                  <a:lnTo>
                    <a:pt x="64198" y="123990"/>
                  </a:lnTo>
                  <a:lnTo>
                    <a:pt x="75031" y="125691"/>
                  </a:lnTo>
                  <a:lnTo>
                    <a:pt x="82651" y="125514"/>
                  </a:lnTo>
                  <a:lnTo>
                    <a:pt x="89496" y="122097"/>
                  </a:lnTo>
                  <a:lnTo>
                    <a:pt x="94729" y="117297"/>
                  </a:lnTo>
                  <a:lnTo>
                    <a:pt x="95631" y="118529"/>
                  </a:lnTo>
                  <a:lnTo>
                    <a:pt x="104914" y="124574"/>
                  </a:lnTo>
                  <a:lnTo>
                    <a:pt x="116166" y="126936"/>
                  </a:lnTo>
                  <a:lnTo>
                    <a:pt x="124167" y="127152"/>
                  </a:lnTo>
                  <a:lnTo>
                    <a:pt x="131521" y="123952"/>
                  </a:lnTo>
                  <a:lnTo>
                    <a:pt x="138137" y="118440"/>
                  </a:lnTo>
                  <a:lnTo>
                    <a:pt x="146735" y="124701"/>
                  </a:lnTo>
                  <a:lnTo>
                    <a:pt x="157327" y="127495"/>
                  </a:lnTo>
                  <a:lnTo>
                    <a:pt x="164934" y="128041"/>
                  </a:lnTo>
                  <a:lnTo>
                    <a:pt x="172059" y="125476"/>
                  </a:lnTo>
                  <a:lnTo>
                    <a:pt x="180009" y="119367"/>
                  </a:lnTo>
                  <a:lnTo>
                    <a:pt x="180759" y="120637"/>
                  </a:lnTo>
                  <a:lnTo>
                    <a:pt x="188556" y="126911"/>
                  </a:lnTo>
                  <a:lnTo>
                    <a:pt x="198488" y="130048"/>
                  </a:lnTo>
                  <a:lnTo>
                    <a:pt x="205676" y="130886"/>
                  </a:lnTo>
                  <a:lnTo>
                    <a:pt x="212547" y="128892"/>
                  </a:lnTo>
                  <a:lnTo>
                    <a:pt x="217932" y="124993"/>
                  </a:lnTo>
                  <a:lnTo>
                    <a:pt x="221856" y="122288"/>
                  </a:lnTo>
                  <a:lnTo>
                    <a:pt x="223202" y="124891"/>
                  </a:lnTo>
                  <a:lnTo>
                    <a:pt x="230276" y="131191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39"/>
                  </a:lnTo>
                  <a:lnTo>
                    <a:pt x="265430" y="131267"/>
                  </a:lnTo>
                  <a:lnTo>
                    <a:pt x="271805" y="137528"/>
                  </a:lnTo>
                  <a:lnTo>
                    <a:pt x="280365" y="141173"/>
                  </a:lnTo>
                  <a:lnTo>
                    <a:pt x="289674" y="141414"/>
                  </a:lnTo>
                  <a:lnTo>
                    <a:pt x="298094" y="138417"/>
                  </a:lnTo>
                  <a:lnTo>
                    <a:pt x="304596" y="132816"/>
                  </a:lnTo>
                  <a:lnTo>
                    <a:pt x="307327" y="139738"/>
                  </a:lnTo>
                  <a:lnTo>
                    <a:pt x="313042" y="145897"/>
                  </a:lnTo>
                  <a:lnTo>
                    <a:pt x="320916" y="149720"/>
                  </a:lnTo>
                  <a:lnTo>
                    <a:pt x="329628" y="150393"/>
                  </a:lnTo>
                  <a:lnTo>
                    <a:pt x="337667" y="147942"/>
                  </a:lnTo>
                  <a:lnTo>
                    <a:pt x="344131" y="142862"/>
                  </a:lnTo>
                  <a:lnTo>
                    <a:pt x="346710" y="138214"/>
                  </a:lnTo>
                  <a:lnTo>
                    <a:pt x="346341" y="143027"/>
                  </a:lnTo>
                  <a:lnTo>
                    <a:pt x="348805" y="150304"/>
                  </a:lnTo>
                  <a:lnTo>
                    <a:pt x="353860" y="156324"/>
                  </a:lnTo>
                  <a:lnTo>
                    <a:pt x="361048" y="160248"/>
                  </a:lnTo>
                  <a:lnTo>
                    <a:pt x="369176" y="161264"/>
                  </a:lnTo>
                  <a:lnTo>
                    <a:pt x="376796" y="159346"/>
                  </a:lnTo>
                  <a:lnTo>
                    <a:pt x="383057" y="154876"/>
                  </a:lnTo>
                  <a:lnTo>
                    <a:pt x="387121" y="148272"/>
                  </a:lnTo>
                  <a:lnTo>
                    <a:pt x="388035" y="140601"/>
                  </a:lnTo>
                  <a:close/>
                </a:path>
                <a:path w="1130935" h="931545">
                  <a:moveTo>
                    <a:pt x="420827" y="72694"/>
                  </a:moveTo>
                  <a:lnTo>
                    <a:pt x="416458" y="64719"/>
                  </a:lnTo>
                  <a:lnTo>
                    <a:pt x="400532" y="59347"/>
                  </a:lnTo>
                  <a:lnTo>
                    <a:pt x="392214" y="63042"/>
                  </a:lnTo>
                  <a:lnTo>
                    <a:pt x="389902" y="70281"/>
                  </a:lnTo>
                  <a:lnTo>
                    <a:pt x="387591" y="77520"/>
                  </a:lnTo>
                  <a:lnTo>
                    <a:pt x="391972" y="85496"/>
                  </a:lnTo>
                  <a:lnTo>
                    <a:pt x="407365" y="90690"/>
                  </a:lnTo>
                  <a:lnTo>
                    <a:pt x="415683" y="86995"/>
                  </a:lnTo>
                  <a:lnTo>
                    <a:pt x="420827" y="72694"/>
                  </a:lnTo>
                  <a:close/>
                </a:path>
                <a:path w="1130935" h="931545">
                  <a:moveTo>
                    <a:pt x="426643" y="155663"/>
                  </a:moveTo>
                  <a:lnTo>
                    <a:pt x="424789" y="148818"/>
                  </a:lnTo>
                  <a:lnTo>
                    <a:pt x="420268" y="142976"/>
                  </a:lnTo>
                  <a:lnTo>
                    <a:pt x="413486" y="138899"/>
                  </a:lnTo>
                  <a:lnTo>
                    <a:pt x="405676" y="137477"/>
                  </a:lnTo>
                  <a:lnTo>
                    <a:pt x="398424" y="138874"/>
                  </a:lnTo>
                  <a:lnTo>
                    <a:pt x="392493" y="142786"/>
                  </a:lnTo>
                  <a:lnTo>
                    <a:pt x="388708" y="148869"/>
                  </a:lnTo>
                  <a:lnTo>
                    <a:pt x="387794" y="156044"/>
                  </a:lnTo>
                  <a:lnTo>
                    <a:pt x="389750" y="162928"/>
                  </a:lnTo>
                  <a:lnTo>
                    <a:pt x="394182" y="168732"/>
                  </a:lnTo>
                  <a:lnTo>
                    <a:pt x="400697" y="172707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19"/>
                  </a:lnTo>
                  <a:lnTo>
                    <a:pt x="425475" y="162737"/>
                  </a:lnTo>
                  <a:lnTo>
                    <a:pt x="426643" y="155663"/>
                  </a:lnTo>
                  <a:close/>
                </a:path>
                <a:path w="1130935" h="931545">
                  <a:moveTo>
                    <a:pt x="464502" y="172504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25"/>
                  </a:lnTo>
                  <a:lnTo>
                    <a:pt x="445947" y="154774"/>
                  </a:lnTo>
                  <a:lnTo>
                    <a:pt x="439178" y="155740"/>
                  </a:lnTo>
                  <a:lnTo>
                    <a:pt x="433527" y="159092"/>
                  </a:lnTo>
                  <a:lnTo>
                    <a:pt x="429742" y="164541"/>
                  </a:lnTo>
                  <a:lnTo>
                    <a:pt x="428574" y="171132"/>
                  </a:lnTo>
                  <a:lnTo>
                    <a:pt x="430072" y="177571"/>
                  </a:lnTo>
                  <a:lnTo>
                    <a:pt x="433908" y="183134"/>
                  </a:lnTo>
                  <a:lnTo>
                    <a:pt x="439762" y="187109"/>
                  </a:lnTo>
                  <a:lnTo>
                    <a:pt x="446659" y="188658"/>
                  </a:lnTo>
                  <a:lnTo>
                    <a:pt x="453351" y="187655"/>
                  </a:lnTo>
                  <a:lnTo>
                    <a:pt x="459079" y="184340"/>
                  </a:lnTo>
                  <a:lnTo>
                    <a:pt x="463105" y="178993"/>
                  </a:lnTo>
                  <a:lnTo>
                    <a:pt x="464502" y="172504"/>
                  </a:lnTo>
                  <a:close/>
                </a:path>
                <a:path w="1130935" h="931545">
                  <a:moveTo>
                    <a:pt x="501497" y="191071"/>
                  </a:moveTo>
                  <a:lnTo>
                    <a:pt x="500468" y="185115"/>
                  </a:lnTo>
                  <a:lnTo>
                    <a:pt x="497128" y="179806"/>
                  </a:lnTo>
                  <a:lnTo>
                    <a:pt x="491731" y="175806"/>
                  </a:lnTo>
                  <a:lnTo>
                    <a:pt x="485267" y="173977"/>
                  </a:lnTo>
                  <a:lnTo>
                    <a:pt x="479018" y="174574"/>
                  </a:lnTo>
                  <a:lnTo>
                    <a:pt x="473671" y="177393"/>
                  </a:lnTo>
                  <a:lnTo>
                    <a:pt x="469950" y="182232"/>
                  </a:lnTo>
                  <a:lnTo>
                    <a:pt x="468579" y="188226"/>
                  </a:lnTo>
                  <a:lnTo>
                    <a:pt x="469658" y="194208"/>
                  </a:lnTo>
                  <a:lnTo>
                    <a:pt x="472948" y="199491"/>
                  </a:lnTo>
                  <a:lnTo>
                    <a:pt x="478155" y="203390"/>
                  </a:lnTo>
                  <a:lnTo>
                    <a:pt x="484428" y="205117"/>
                  </a:lnTo>
                  <a:lnTo>
                    <a:pt x="490613" y="204495"/>
                  </a:lnTo>
                  <a:lnTo>
                    <a:pt x="496023" y="201701"/>
                  </a:lnTo>
                  <a:lnTo>
                    <a:pt x="499948" y="196964"/>
                  </a:lnTo>
                  <a:lnTo>
                    <a:pt x="501497" y="191071"/>
                  </a:lnTo>
                  <a:close/>
                </a:path>
                <a:path w="1130935" h="931545">
                  <a:moveTo>
                    <a:pt x="539788" y="209943"/>
                  </a:moveTo>
                  <a:lnTo>
                    <a:pt x="536854" y="201155"/>
                  </a:lnTo>
                  <a:lnTo>
                    <a:pt x="521843" y="192862"/>
                  </a:lnTo>
                  <a:lnTo>
                    <a:pt x="512826" y="195059"/>
                  </a:lnTo>
                  <a:lnTo>
                    <a:pt x="509219" y="201904"/>
                  </a:lnTo>
                  <a:lnTo>
                    <a:pt x="505612" y="208749"/>
                  </a:lnTo>
                  <a:lnTo>
                    <a:pt x="508546" y="217538"/>
                  </a:lnTo>
                  <a:lnTo>
                    <a:pt x="522998" y="225513"/>
                  </a:lnTo>
                  <a:lnTo>
                    <a:pt x="532003" y="223329"/>
                  </a:lnTo>
                  <a:lnTo>
                    <a:pt x="539788" y="209943"/>
                  </a:lnTo>
                  <a:close/>
                </a:path>
                <a:path w="1130935" h="931545">
                  <a:moveTo>
                    <a:pt x="574700" y="232041"/>
                  </a:moveTo>
                  <a:lnTo>
                    <a:pt x="572427" y="223989"/>
                  </a:lnTo>
                  <a:lnTo>
                    <a:pt x="559269" y="215874"/>
                  </a:lnTo>
                  <a:lnTo>
                    <a:pt x="551040" y="217462"/>
                  </a:lnTo>
                  <a:lnTo>
                    <a:pt x="547471" y="223481"/>
                  </a:lnTo>
                  <a:lnTo>
                    <a:pt x="543902" y="229501"/>
                  </a:lnTo>
                  <a:lnTo>
                    <a:pt x="546176" y="237553"/>
                  </a:lnTo>
                  <a:lnTo>
                    <a:pt x="558901" y="245389"/>
                  </a:lnTo>
                  <a:lnTo>
                    <a:pt x="567131" y="243801"/>
                  </a:lnTo>
                  <a:lnTo>
                    <a:pt x="574700" y="232041"/>
                  </a:lnTo>
                  <a:close/>
                </a:path>
                <a:path w="1130935" h="931545">
                  <a:moveTo>
                    <a:pt x="590892" y="152577"/>
                  </a:moveTo>
                  <a:lnTo>
                    <a:pt x="588137" y="143916"/>
                  </a:lnTo>
                  <a:lnTo>
                    <a:pt x="573532" y="135623"/>
                  </a:lnTo>
                  <a:lnTo>
                    <a:pt x="564629" y="137655"/>
                  </a:lnTo>
                  <a:lnTo>
                    <a:pt x="557314" y="150977"/>
                  </a:lnTo>
                  <a:lnTo>
                    <a:pt x="560070" y="159639"/>
                  </a:lnTo>
                  <a:lnTo>
                    <a:pt x="574192" y="167652"/>
                  </a:lnTo>
                  <a:lnTo>
                    <a:pt x="583095" y="165608"/>
                  </a:lnTo>
                  <a:lnTo>
                    <a:pt x="586994" y="159092"/>
                  </a:lnTo>
                  <a:lnTo>
                    <a:pt x="590892" y="152577"/>
                  </a:lnTo>
                  <a:close/>
                </a:path>
                <a:path w="1130935" h="931545">
                  <a:moveTo>
                    <a:pt x="629615" y="178841"/>
                  </a:moveTo>
                  <a:lnTo>
                    <a:pt x="609244" y="160223"/>
                  </a:lnTo>
                  <a:lnTo>
                    <a:pt x="603656" y="162420"/>
                  </a:lnTo>
                  <a:lnTo>
                    <a:pt x="599452" y="166763"/>
                  </a:lnTo>
                  <a:lnTo>
                    <a:pt x="597433" y="172504"/>
                  </a:lnTo>
                  <a:lnTo>
                    <a:pt x="597852" y="178511"/>
                  </a:lnTo>
                  <a:lnTo>
                    <a:pt x="600506" y="184061"/>
                  </a:lnTo>
                  <a:lnTo>
                    <a:pt x="605231" y="188455"/>
                  </a:lnTo>
                  <a:lnTo>
                    <a:pt x="611238" y="190842"/>
                  </a:lnTo>
                  <a:lnTo>
                    <a:pt x="617423" y="190893"/>
                  </a:lnTo>
                  <a:lnTo>
                    <a:pt x="623049" y="188734"/>
                  </a:lnTo>
                  <a:lnTo>
                    <a:pt x="627430" y="184480"/>
                  </a:lnTo>
                  <a:lnTo>
                    <a:pt x="629615" y="178841"/>
                  </a:lnTo>
                  <a:close/>
                </a:path>
                <a:path w="1130935" h="931545">
                  <a:moveTo>
                    <a:pt x="669239" y="205816"/>
                  </a:moveTo>
                  <a:lnTo>
                    <a:pt x="647903" y="184315"/>
                  </a:lnTo>
                  <a:lnTo>
                    <a:pt x="641667" y="186436"/>
                  </a:lnTo>
                  <a:lnTo>
                    <a:pt x="636828" y="190969"/>
                  </a:lnTo>
                  <a:lnTo>
                    <a:pt x="634326" y="197167"/>
                  </a:lnTo>
                  <a:lnTo>
                    <a:pt x="634479" y="203758"/>
                  </a:lnTo>
                  <a:lnTo>
                    <a:pt x="637095" y="209981"/>
                  </a:lnTo>
                  <a:lnTo>
                    <a:pt x="642023" y="215036"/>
                  </a:lnTo>
                  <a:lnTo>
                    <a:pt x="648462" y="217970"/>
                  </a:lnTo>
                  <a:lnTo>
                    <a:pt x="655231" y="218351"/>
                  </a:lnTo>
                  <a:lnTo>
                    <a:pt x="661517" y="216281"/>
                  </a:lnTo>
                  <a:lnTo>
                    <a:pt x="666546" y="211861"/>
                  </a:lnTo>
                  <a:lnTo>
                    <a:pt x="669239" y="205816"/>
                  </a:lnTo>
                  <a:close/>
                </a:path>
                <a:path w="1130935" h="931545">
                  <a:moveTo>
                    <a:pt x="707771" y="227622"/>
                  </a:moveTo>
                  <a:lnTo>
                    <a:pt x="705180" y="220675"/>
                  </a:lnTo>
                  <a:lnTo>
                    <a:pt x="699871" y="214744"/>
                  </a:lnTo>
                  <a:lnTo>
                    <a:pt x="692823" y="211061"/>
                  </a:lnTo>
                  <a:lnTo>
                    <a:pt x="685419" y="210235"/>
                  </a:lnTo>
                  <a:lnTo>
                    <a:pt x="678548" y="212204"/>
                  </a:lnTo>
                  <a:lnTo>
                    <a:pt x="673061" y="216903"/>
                  </a:lnTo>
                  <a:lnTo>
                    <a:pt x="670026" y="223507"/>
                  </a:lnTo>
                  <a:lnTo>
                    <a:pt x="669836" y="230682"/>
                  </a:lnTo>
                  <a:lnTo>
                    <a:pt x="672350" y="237578"/>
                  </a:lnTo>
                  <a:lnTo>
                    <a:pt x="677418" y="243332"/>
                  </a:lnTo>
                  <a:lnTo>
                    <a:pt x="684276" y="246849"/>
                  </a:lnTo>
                  <a:lnTo>
                    <a:pt x="691603" y="247611"/>
                  </a:lnTo>
                  <a:lnTo>
                    <a:pt x="698538" y="245694"/>
                  </a:lnTo>
                  <a:lnTo>
                    <a:pt x="704215" y="241211"/>
                  </a:lnTo>
                  <a:lnTo>
                    <a:pt x="707504" y="234746"/>
                  </a:lnTo>
                  <a:lnTo>
                    <a:pt x="707771" y="227622"/>
                  </a:lnTo>
                  <a:close/>
                </a:path>
                <a:path w="1130935" h="931545">
                  <a:moveTo>
                    <a:pt x="710628" y="338848"/>
                  </a:moveTo>
                  <a:lnTo>
                    <a:pt x="709942" y="330530"/>
                  </a:lnTo>
                  <a:lnTo>
                    <a:pt x="698563" y="320065"/>
                  </a:lnTo>
                  <a:lnTo>
                    <a:pt x="690168" y="320052"/>
                  </a:lnTo>
                  <a:lnTo>
                    <a:pt x="680847" y="330479"/>
                  </a:lnTo>
                  <a:lnTo>
                    <a:pt x="681520" y="338797"/>
                  </a:lnTo>
                  <a:lnTo>
                    <a:pt x="692531" y="348919"/>
                  </a:lnTo>
                  <a:lnTo>
                    <a:pt x="700925" y="348932"/>
                  </a:lnTo>
                  <a:lnTo>
                    <a:pt x="705777" y="343890"/>
                  </a:lnTo>
                  <a:lnTo>
                    <a:pt x="710628" y="338848"/>
                  </a:lnTo>
                  <a:close/>
                </a:path>
                <a:path w="1130935" h="931545">
                  <a:moveTo>
                    <a:pt x="742403" y="369722"/>
                  </a:moveTo>
                  <a:lnTo>
                    <a:pt x="742099" y="360476"/>
                  </a:lnTo>
                  <a:lnTo>
                    <a:pt x="730046" y="348272"/>
                  </a:lnTo>
                  <a:lnTo>
                    <a:pt x="720763" y="347814"/>
                  </a:lnTo>
                  <a:lnTo>
                    <a:pt x="709930" y="358876"/>
                  </a:lnTo>
                  <a:lnTo>
                    <a:pt x="710234" y="368109"/>
                  </a:lnTo>
                  <a:lnTo>
                    <a:pt x="721842" y="379857"/>
                  </a:lnTo>
                  <a:lnTo>
                    <a:pt x="731126" y="380314"/>
                  </a:lnTo>
                  <a:lnTo>
                    <a:pt x="736765" y="375018"/>
                  </a:lnTo>
                  <a:lnTo>
                    <a:pt x="742403" y="369722"/>
                  </a:lnTo>
                  <a:close/>
                </a:path>
                <a:path w="1130935" h="931545">
                  <a:moveTo>
                    <a:pt x="744956" y="257898"/>
                  </a:moveTo>
                  <a:lnTo>
                    <a:pt x="742530" y="250266"/>
                  </a:lnTo>
                  <a:lnTo>
                    <a:pt x="737108" y="243573"/>
                  </a:lnTo>
                  <a:lnTo>
                    <a:pt x="729665" y="239204"/>
                  </a:lnTo>
                  <a:lnTo>
                    <a:pt x="721715" y="237921"/>
                  </a:lnTo>
                  <a:lnTo>
                    <a:pt x="714197" y="239699"/>
                  </a:lnTo>
                  <a:lnTo>
                    <a:pt x="708037" y="244500"/>
                  </a:lnTo>
                  <a:lnTo>
                    <a:pt x="704430" y="251472"/>
                  </a:lnTo>
                  <a:lnTo>
                    <a:pt x="703846" y="259207"/>
                  </a:lnTo>
                  <a:lnTo>
                    <a:pt x="706196" y="266776"/>
                  </a:lnTo>
                  <a:lnTo>
                    <a:pt x="711365" y="273253"/>
                  </a:lnTo>
                  <a:lnTo>
                    <a:pt x="718566" y="277393"/>
                  </a:lnTo>
                  <a:lnTo>
                    <a:pt x="726427" y="278612"/>
                  </a:lnTo>
                  <a:lnTo>
                    <a:pt x="734021" y="276923"/>
                  </a:lnTo>
                  <a:lnTo>
                    <a:pt x="740359" y="272415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931545">
                  <a:moveTo>
                    <a:pt x="771118" y="396900"/>
                  </a:moveTo>
                  <a:lnTo>
                    <a:pt x="770013" y="390740"/>
                  </a:lnTo>
                  <a:lnTo>
                    <a:pt x="766495" y="385013"/>
                  </a:lnTo>
                  <a:lnTo>
                    <a:pt x="761187" y="380898"/>
                  </a:lnTo>
                  <a:lnTo>
                    <a:pt x="755154" y="379107"/>
                  </a:lnTo>
                  <a:lnTo>
                    <a:pt x="749134" y="379717"/>
                  </a:lnTo>
                  <a:lnTo>
                    <a:pt x="743851" y="382790"/>
                  </a:lnTo>
                  <a:lnTo>
                    <a:pt x="740333" y="387819"/>
                  </a:lnTo>
                  <a:lnTo>
                    <a:pt x="739089" y="393750"/>
                  </a:lnTo>
                  <a:lnTo>
                    <a:pt x="740156" y="399872"/>
                  </a:lnTo>
                  <a:lnTo>
                    <a:pt x="743521" y="405434"/>
                  </a:lnTo>
                  <a:lnTo>
                    <a:pt x="748703" y="409384"/>
                  </a:lnTo>
                  <a:lnTo>
                    <a:pt x="754684" y="411124"/>
                  </a:lnTo>
                  <a:lnTo>
                    <a:pt x="760755" y="410565"/>
                  </a:lnTo>
                  <a:lnTo>
                    <a:pt x="766165" y="407657"/>
                  </a:lnTo>
                  <a:lnTo>
                    <a:pt x="769835" y="402780"/>
                  </a:lnTo>
                  <a:lnTo>
                    <a:pt x="771118" y="396900"/>
                  </a:lnTo>
                  <a:close/>
                </a:path>
                <a:path w="1130935" h="931545">
                  <a:moveTo>
                    <a:pt x="799858" y="430314"/>
                  </a:moveTo>
                  <a:lnTo>
                    <a:pt x="798969" y="423545"/>
                  </a:lnTo>
                  <a:lnTo>
                    <a:pt x="795451" y="417131"/>
                  </a:lnTo>
                  <a:lnTo>
                    <a:pt x="789889" y="412369"/>
                  </a:lnTo>
                  <a:lnTo>
                    <a:pt x="783424" y="410108"/>
                  </a:lnTo>
                  <a:lnTo>
                    <a:pt x="776859" y="410451"/>
                  </a:lnTo>
                  <a:lnTo>
                    <a:pt x="770966" y="413524"/>
                  </a:lnTo>
                  <a:lnTo>
                    <a:pt x="766876" y="418807"/>
                  </a:lnTo>
                  <a:lnTo>
                    <a:pt x="765225" y="425208"/>
                  </a:lnTo>
                  <a:lnTo>
                    <a:pt x="766051" y="431901"/>
                  </a:lnTo>
                  <a:lnTo>
                    <a:pt x="769404" y="438111"/>
                  </a:lnTo>
                  <a:lnTo>
                    <a:pt x="774814" y="442683"/>
                  </a:lnTo>
                  <a:lnTo>
                    <a:pt x="781227" y="444881"/>
                  </a:lnTo>
                  <a:lnTo>
                    <a:pt x="787844" y="444601"/>
                  </a:lnTo>
                  <a:lnTo>
                    <a:pt x="793864" y="441756"/>
                  </a:lnTo>
                  <a:lnTo>
                    <a:pt x="798144" y="436638"/>
                  </a:lnTo>
                  <a:lnTo>
                    <a:pt x="799858" y="430314"/>
                  </a:lnTo>
                  <a:close/>
                </a:path>
                <a:path w="1130935" h="931545">
                  <a:moveTo>
                    <a:pt x="826935" y="465150"/>
                  </a:moveTo>
                  <a:lnTo>
                    <a:pt x="826325" y="457796"/>
                  </a:lnTo>
                  <a:lnTo>
                    <a:pt x="822858" y="450672"/>
                  </a:lnTo>
                  <a:lnTo>
                    <a:pt x="817092" y="445236"/>
                  </a:lnTo>
                  <a:lnTo>
                    <a:pt x="810234" y="442442"/>
                  </a:lnTo>
                  <a:lnTo>
                    <a:pt x="803122" y="442468"/>
                  </a:lnTo>
                  <a:lnTo>
                    <a:pt x="796607" y="445477"/>
                  </a:lnTo>
                  <a:lnTo>
                    <a:pt x="791921" y="450989"/>
                  </a:lnTo>
                  <a:lnTo>
                    <a:pt x="789813" y="457809"/>
                  </a:lnTo>
                  <a:lnTo>
                    <a:pt x="790346" y="465086"/>
                  </a:lnTo>
                  <a:lnTo>
                    <a:pt x="793648" y="471957"/>
                  </a:lnTo>
                  <a:lnTo>
                    <a:pt x="799236" y="477164"/>
                  </a:lnTo>
                  <a:lnTo>
                    <a:pt x="806043" y="479882"/>
                  </a:lnTo>
                  <a:lnTo>
                    <a:pt x="813181" y="479945"/>
                  </a:lnTo>
                  <a:lnTo>
                    <a:pt x="819810" y="477202"/>
                  </a:lnTo>
                  <a:lnTo>
                    <a:pt x="824725" y="471906"/>
                  </a:lnTo>
                  <a:lnTo>
                    <a:pt x="826935" y="465150"/>
                  </a:lnTo>
                  <a:close/>
                </a:path>
                <a:path w="1130935" h="931545">
                  <a:moveTo>
                    <a:pt x="919035" y="611098"/>
                  </a:moveTo>
                  <a:lnTo>
                    <a:pt x="896061" y="582688"/>
                  </a:lnTo>
                  <a:lnTo>
                    <a:pt x="898944" y="571665"/>
                  </a:lnTo>
                  <a:lnTo>
                    <a:pt x="873594" y="545680"/>
                  </a:lnTo>
                  <a:lnTo>
                    <a:pt x="874699" y="544156"/>
                  </a:lnTo>
                  <a:lnTo>
                    <a:pt x="876935" y="533349"/>
                  </a:lnTo>
                  <a:lnTo>
                    <a:pt x="876007" y="527202"/>
                  </a:lnTo>
                  <a:lnTo>
                    <a:pt x="872744" y="521703"/>
                  </a:lnTo>
                  <a:lnTo>
                    <a:pt x="866736" y="514807"/>
                  </a:lnTo>
                  <a:lnTo>
                    <a:pt x="859205" y="510844"/>
                  </a:lnTo>
                  <a:lnTo>
                    <a:pt x="851077" y="510095"/>
                  </a:lnTo>
                  <a:lnTo>
                    <a:pt x="846023" y="511886"/>
                  </a:lnTo>
                  <a:lnTo>
                    <a:pt x="849515" y="508469"/>
                  </a:lnTo>
                  <a:lnTo>
                    <a:pt x="852246" y="501332"/>
                  </a:lnTo>
                  <a:lnTo>
                    <a:pt x="852004" y="493382"/>
                  </a:lnTo>
                  <a:lnTo>
                    <a:pt x="848639" y="485559"/>
                  </a:lnTo>
                  <a:lnTo>
                    <a:pt x="842733" y="479399"/>
                  </a:lnTo>
                  <a:lnTo>
                    <a:pt x="835507" y="476046"/>
                  </a:lnTo>
                  <a:lnTo>
                    <a:pt x="827887" y="475703"/>
                  </a:lnTo>
                  <a:lnTo>
                    <a:pt x="820737" y="478624"/>
                  </a:lnTo>
                  <a:lnTo>
                    <a:pt x="815428" y="484289"/>
                  </a:lnTo>
                  <a:lnTo>
                    <a:pt x="812800" y="491502"/>
                  </a:lnTo>
                  <a:lnTo>
                    <a:pt x="813003" y="499338"/>
                  </a:lnTo>
                  <a:lnTo>
                    <a:pt x="816165" y="506895"/>
                  </a:lnTo>
                  <a:lnTo>
                    <a:pt x="821893" y="512762"/>
                  </a:lnTo>
                  <a:lnTo>
                    <a:pt x="829043" y="516026"/>
                  </a:lnTo>
                  <a:lnTo>
                    <a:pt x="836688" y="516483"/>
                  </a:lnTo>
                  <a:lnTo>
                    <a:pt x="841197" y="514896"/>
                  </a:lnTo>
                  <a:lnTo>
                    <a:pt x="837349" y="518642"/>
                  </a:lnTo>
                  <a:lnTo>
                    <a:pt x="834161" y="526211"/>
                  </a:lnTo>
                  <a:lnTo>
                    <a:pt x="833945" y="534593"/>
                  </a:lnTo>
                  <a:lnTo>
                    <a:pt x="836930" y="542810"/>
                  </a:lnTo>
                  <a:lnTo>
                    <a:pt x="840041" y="548043"/>
                  </a:lnTo>
                  <a:lnTo>
                    <a:pt x="844867" y="551611"/>
                  </a:lnTo>
                  <a:lnTo>
                    <a:pt x="855586" y="554786"/>
                  </a:lnTo>
                  <a:lnTo>
                    <a:pt x="857237" y="554736"/>
                  </a:lnTo>
                  <a:lnTo>
                    <a:pt x="853821" y="561848"/>
                  </a:lnTo>
                  <a:lnTo>
                    <a:pt x="874534" y="593178"/>
                  </a:lnTo>
                  <a:lnTo>
                    <a:pt x="871766" y="598335"/>
                  </a:lnTo>
                  <a:lnTo>
                    <a:pt x="892594" y="632815"/>
                  </a:lnTo>
                  <a:lnTo>
                    <a:pt x="898867" y="633222"/>
                  </a:lnTo>
                  <a:lnTo>
                    <a:pt x="904887" y="630631"/>
                  </a:lnTo>
                  <a:lnTo>
                    <a:pt x="910793" y="628103"/>
                  </a:lnTo>
                  <a:lnTo>
                    <a:pt x="915289" y="623036"/>
                  </a:lnTo>
                  <a:lnTo>
                    <a:pt x="919035" y="611098"/>
                  </a:lnTo>
                  <a:close/>
                </a:path>
                <a:path w="1130935" h="931545">
                  <a:moveTo>
                    <a:pt x="1049845" y="768324"/>
                  </a:moveTo>
                  <a:lnTo>
                    <a:pt x="1029081" y="740156"/>
                  </a:lnTo>
                  <a:lnTo>
                    <a:pt x="1031684" y="738835"/>
                  </a:lnTo>
                  <a:lnTo>
                    <a:pt x="1037259" y="731850"/>
                  </a:lnTo>
                  <a:lnTo>
                    <a:pt x="1039901" y="722909"/>
                  </a:lnTo>
                  <a:lnTo>
                    <a:pt x="1039088" y="712978"/>
                  </a:lnTo>
                  <a:lnTo>
                    <a:pt x="1037437" y="706221"/>
                  </a:lnTo>
                  <a:lnTo>
                    <a:pt x="1032865" y="701014"/>
                  </a:lnTo>
                  <a:lnTo>
                    <a:pt x="1022350" y="694778"/>
                  </a:lnTo>
                  <a:lnTo>
                    <a:pt x="1020470" y="694499"/>
                  </a:lnTo>
                  <a:lnTo>
                    <a:pt x="1025448" y="687590"/>
                  </a:lnTo>
                  <a:lnTo>
                    <a:pt x="1027772" y="677951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26"/>
                  </a:lnTo>
                  <a:lnTo>
                    <a:pt x="995641" y="600862"/>
                  </a:lnTo>
                  <a:lnTo>
                    <a:pt x="978433" y="562216"/>
                  </a:lnTo>
                  <a:lnTo>
                    <a:pt x="976083" y="561784"/>
                  </a:lnTo>
                  <a:lnTo>
                    <a:pt x="977760" y="558558"/>
                  </a:lnTo>
                  <a:lnTo>
                    <a:pt x="957630" y="518693"/>
                  </a:lnTo>
                  <a:lnTo>
                    <a:pt x="957199" y="518642"/>
                  </a:lnTo>
                  <a:lnTo>
                    <a:pt x="957922" y="517067"/>
                  </a:lnTo>
                  <a:lnTo>
                    <a:pt x="942606" y="478434"/>
                  </a:lnTo>
                  <a:lnTo>
                    <a:pt x="933094" y="475678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84"/>
                  </a:lnTo>
                  <a:lnTo>
                    <a:pt x="853033" y="365226"/>
                  </a:lnTo>
                  <a:lnTo>
                    <a:pt x="846912" y="365467"/>
                  </a:lnTo>
                  <a:lnTo>
                    <a:pt x="847267" y="353110"/>
                  </a:lnTo>
                  <a:lnTo>
                    <a:pt x="844943" y="346290"/>
                  </a:lnTo>
                  <a:lnTo>
                    <a:pt x="840092" y="340690"/>
                  </a:lnTo>
                  <a:lnTo>
                    <a:pt x="831837" y="334048"/>
                  </a:lnTo>
                  <a:lnTo>
                    <a:pt x="822439" y="331050"/>
                  </a:lnTo>
                  <a:lnTo>
                    <a:pt x="814070" y="331774"/>
                  </a:lnTo>
                  <a:lnTo>
                    <a:pt x="814870" y="329907"/>
                  </a:lnTo>
                  <a:lnTo>
                    <a:pt x="790308" y="298399"/>
                  </a:lnTo>
                  <a:lnTo>
                    <a:pt x="781519" y="299593"/>
                  </a:lnTo>
                  <a:lnTo>
                    <a:pt x="776605" y="302729"/>
                  </a:lnTo>
                  <a:lnTo>
                    <a:pt x="779462" y="298272"/>
                  </a:lnTo>
                  <a:lnTo>
                    <a:pt x="756716" y="267335"/>
                  </a:lnTo>
                  <a:lnTo>
                    <a:pt x="748550" y="268846"/>
                  </a:lnTo>
                  <a:lnTo>
                    <a:pt x="741705" y="273672"/>
                  </a:lnTo>
                  <a:lnTo>
                    <a:pt x="737463" y="280987"/>
                  </a:lnTo>
                  <a:lnTo>
                    <a:pt x="736434" y="289267"/>
                  </a:lnTo>
                  <a:lnTo>
                    <a:pt x="738568" y="297522"/>
                  </a:lnTo>
                  <a:lnTo>
                    <a:pt x="743775" y="304736"/>
                  </a:lnTo>
                  <a:lnTo>
                    <a:pt x="751268" y="309549"/>
                  </a:lnTo>
                  <a:lnTo>
                    <a:pt x="759625" y="311277"/>
                  </a:lnTo>
                  <a:lnTo>
                    <a:pt x="767842" y="309880"/>
                  </a:lnTo>
                  <a:lnTo>
                    <a:pt x="772223" y="307086"/>
                  </a:lnTo>
                  <a:lnTo>
                    <a:pt x="769061" y="312000"/>
                  </a:lnTo>
                  <a:lnTo>
                    <a:pt x="797217" y="345846"/>
                  </a:lnTo>
                  <a:lnTo>
                    <a:pt x="798944" y="345389"/>
                  </a:lnTo>
                  <a:lnTo>
                    <a:pt x="797077" y="353745"/>
                  </a:lnTo>
                  <a:lnTo>
                    <a:pt x="826681" y="381850"/>
                  </a:lnTo>
                  <a:lnTo>
                    <a:pt x="825004" y="387997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17"/>
                  </a:lnTo>
                  <a:lnTo>
                    <a:pt x="896899" y="505625"/>
                  </a:lnTo>
                  <a:lnTo>
                    <a:pt x="920635" y="537146"/>
                  </a:lnTo>
                  <a:lnTo>
                    <a:pt x="922286" y="537362"/>
                  </a:lnTo>
                  <a:lnTo>
                    <a:pt x="922121" y="537705"/>
                  </a:lnTo>
                  <a:lnTo>
                    <a:pt x="941451" y="575983"/>
                  </a:lnTo>
                  <a:lnTo>
                    <a:pt x="944994" y="576618"/>
                  </a:lnTo>
                  <a:lnTo>
                    <a:pt x="943927" y="578599"/>
                  </a:lnTo>
                  <a:lnTo>
                    <a:pt x="960488" y="615772"/>
                  </a:lnTo>
                  <a:lnTo>
                    <a:pt x="965060" y="616813"/>
                  </a:lnTo>
                  <a:lnTo>
                    <a:pt x="962558" y="623697"/>
                  </a:lnTo>
                  <a:lnTo>
                    <a:pt x="961999" y="627087"/>
                  </a:lnTo>
                  <a:lnTo>
                    <a:pt x="962101" y="630542"/>
                  </a:lnTo>
                  <a:lnTo>
                    <a:pt x="962050" y="634060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57"/>
                  </a:lnTo>
                  <a:lnTo>
                    <a:pt x="999667" y="701865"/>
                  </a:lnTo>
                  <a:lnTo>
                    <a:pt x="994460" y="712597"/>
                  </a:lnTo>
                  <a:lnTo>
                    <a:pt x="994079" y="718947"/>
                  </a:lnTo>
                  <a:lnTo>
                    <a:pt x="995641" y="725385"/>
                  </a:lnTo>
                  <a:lnTo>
                    <a:pt x="999744" y="733920"/>
                  </a:lnTo>
                  <a:lnTo>
                    <a:pt x="1006386" y="740067"/>
                  </a:lnTo>
                  <a:lnTo>
                    <a:pt x="1014666" y="743254"/>
                  </a:lnTo>
                  <a:lnTo>
                    <a:pt x="1017574" y="743153"/>
                  </a:lnTo>
                  <a:lnTo>
                    <a:pt x="1013231" y="746861"/>
                  </a:lnTo>
                  <a:lnTo>
                    <a:pt x="1007821" y="756653"/>
                  </a:lnTo>
                  <a:lnTo>
                    <a:pt x="1007275" y="762546"/>
                  </a:lnTo>
                  <a:lnTo>
                    <a:pt x="1008443" y="768642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06"/>
                  </a:lnTo>
                  <a:lnTo>
                    <a:pt x="1033780" y="786282"/>
                  </a:lnTo>
                  <a:lnTo>
                    <a:pt x="1041450" y="782828"/>
                  </a:lnTo>
                  <a:lnTo>
                    <a:pt x="1046975" y="776554"/>
                  </a:lnTo>
                  <a:lnTo>
                    <a:pt x="1049845" y="768324"/>
                  </a:lnTo>
                  <a:close/>
                </a:path>
                <a:path w="1130935" h="931545">
                  <a:moveTo>
                    <a:pt x="1055179" y="524484"/>
                  </a:moveTo>
                  <a:lnTo>
                    <a:pt x="1052601" y="514692"/>
                  </a:lnTo>
                  <a:lnTo>
                    <a:pt x="1049743" y="508241"/>
                  </a:lnTo>
                  <a:lnTo>
                    <a:pt x="1044143" y="503910"/>
                  </a:lnTo>
                  <a:lnTo>
                    <a:pt x="1032560" y="499541"/>
                  </a:lnTo>
                  <a:lnTo>
                    <a:pt x="1026299" y="499719"/>
                  </a:lnTo>
                  <a:lnTo>
                    <a:pt x="1028725" y="497687"/>
                  </a:lnTo>
                  <a:lnTo>
                    <a:pt x="1032929" y="488924"/>
                  </a:lnTo>
                  <a:lnTo>
                    <a:pt x="1033526" y="478815"/>
                  </a:lnTo>
                  <a:lnTo>
                    <a:pt x="1030249" y="468477"/>
                  </a:lnTo>
                  <a:lnTo>
                    <a:pt x="1026845" y="461733"/>
                  </a:lnTo>
                  <a:lnTo>
                    <a:pt x="1020737" y="457327"/>
                  </a:lnTo>
                  <a:lnTo>
                    <a:pt x="1008075" y="453301"/>
                  </a:lnTo>
                  <a:lnTo>
                    <a:pt x="1006005" y="453466"/>
                  </a:lnTo>
                  <a:lnTo>
                    <a:pt x="1009599" y="444957"/>
                  </a:lnTo>
                  <a:lnTo>
                    <a:pt x="981875" y="408457"/>
                  </a:lnTo>
                  <a:lnTo>
                    <a:pt x="984199" y="402082"/>
                  </a:lnTo>
                  <a:lnTo>
                    <a:pt x="963422" y="366966"/>
                  </a:lnTo>
                  <a:lnTo>
                    <a:pt x="955306" y="365277"/>
                  </a:lnTo>
                  <a:lnTo>
                    <a:pt x="956830" y="360375"/>
                  </a:lnTo>
                  <a:lnTo>
                    <a:pt x="955738" y="348348"/>
                  </a:lnTo>
                  <a:lnTo>
                    <a:pt x="949972" y="336715"/>
                  </a:lnTo>
                  <a:lnTo>
                    <a:pt x="940536" y="327888"/>
                  </a:lnTo>
                  <a:lnTo>
                    <a:pt x="929144" y="323672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52"/>
                  </a:lnTo>
                  <a:lnTo>
                    <a:pt x="919060" y="295389"/>
                  </a:lnTo>
                  <a:lnTo>
                    <a:pt x="908646" y="286562"/>
                  </a:lnTo>
                  <a:lnTo>
                    <a:pt x="896467" y="282651"/>
                  </a:lnTo>
                  <a:lnTo>
                    <a:pt x="895985" y="282702"/>
                  </a:lnTo>
                  <a:lnTo>
                    <a:pt x="896378" y="280860"/>
                  </a:lnTo>
                  <a:lnTo>
                    <a:pt x="874763" y="246761"/>
                  </a:lnTo>
                  <a:lnTo>
                    <a:pt x="861796" y="243205"/>
                  </a:lnTo>
                  <a:lnTo>
                    <a:pt x="859929" y="243281"/>
                  </a:lnTo>
                  <a:lnTo>
                    <a:pt x="859980" y="243014"/>
                  </a:lnTo>
                  <a:lnTo>
                    <a:pt x="837857" y="211721"/>
                  </a:lnTo>
                  <a:lnTo>
                    <a:pt x="822045" y="208788"/>
                  </a:lnTo>
                  <a:lnTo>
                    <a:pt x="821080" y="199237"/>
                  </a:lnTo>
                  <a:lnTo>
                    <a:pt x="817181" y="191338"/>
                  </a:lnTo>
                  <a:lnTo>
                    <a:pt x="803681" y="179235"/>
                  </a:lnTo>
                  <a:lnTo>
                    <a:pt x="795388" y="176212"/>
                  </a:lnTo>
                  <a:lnTo>
                    <a:pt x="782472" y="176390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94"/>
                  </a:lnTo>
                  <a:lnTo>
                    <a:pt x="737628" y="148564"/>
                  </a:lnTo>
                  <a:lnTo>
                    <a:pt x="729145" y="155740"/>
                  </a:lnTo>
                  <a:lnTo>
                    <a:pt x="724484" y="165709"/>
                  </a:lnTo>
                  <a:lnTo>
                    <a:pt x="724052" y="176657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58"/>
                  </a:lnTo>
                  <a:lnTo>
                    <a:pt x="764895" y="223304"/>
                  </a:lnTo>
                  <a:lnTo>
                    <a:pt x="777646" y="234721"/>
                  </a:lnTo>
                  <a:lnTo>
                    <a:pt x="785622" y="237464"/>
                  </a:lnTo>
                  <a:lnTo>
                    <a:pt x="795223" y="237299"/>
                  </a:lnTo>
                  <a:lnTo>
                    <a:pt x="795477" y="240665"/>
                  </a:lnTo>
                  <a:lnTo>
                    <a:pt x="828548" y="273481"/>
                  </a:lnTo>
                  <a:lnTo>
                    <a:pt x="828687" y="275196"/>
                  </a:lnTo>
                  <a:lnTo>
                    <a:pt x="849185" y="307746"/>
                  </a:lnTo>
                  <a:lnTo>
                    <a:pt x="861796" y="311238"/>
                  </a:lnTo>
                  <a:lnTo>
                    <a:pt x="863612" y="311061"/>
                  </a:lnTo>
                  <a:lnTo>
                    <a:pt x="863523" y="311454"/>
                  </a:lnTo>
                  <a:lnTo>
                    <a:pt x="865365" y="323684"/>
                  </a:lnTo>
                  <a:lnTo>
                    <a:pt x="871575" y="335089"/>
                  </a:lnTo>
                  <a:lnTo>
                    <a:pt x="881532" y="343369"/>
                  </a:lnTo>
                  <a:lnTo>
                    <a:pt x="893343" y="347281"/>
                  </a:lnTo>
                  <a:lnTo>
                    <a:pt x="897242" y="347078"/>
                  </a:lnTo>
                  <a:lnTo>
                    <a:pt x="896607" y="349440"/>
                  </a:lnTo>
                  <a:lnTo>
                    <a:pt x="897839" y="361086"/>
                  </a:lnTo>
                  <a:lnTo>
                    <a:pt x="903198" y="372198"/>
                  </a:lnTo>
                  <a:lnTo>
                    <a:pt x="912241" y="380517"/>
                  </a:lnTo>
                  <a:lnTo>
                    <a:pt x="923239" y="384771"/>
                  </a:lnTo>
                  <a:lnTo>
                    <a:pt x="928344" y="384746"/>
                  </a:lnTo>
                  <a:lnTo>
                    <a:pt x="927366" y="392658"/>
                  </a:lnTo>
                  <a:lnTo>
                    <a:pt x="927608" y="396392"/>
                  </a:lnTo>
                  <a:lnTo>
                    <a:pt x="928560" y="400024"/>
                  </a:lnTo>
                  <a:lnTo>
                    <a:pt x="929360" y="403771"/>
                  </a:lnTo>
                  <a:lnTo>
                    <a:pt x="958176" y="423926"/>
                  </a:lnTo>
                  <a:lnTo>
                    <a:pt x="955941" y="436905"/>
                  </a:lnTo>
                  <a:lnTo>
                    <a:pt x="986917" y="464642"/>
                  </a:lnTo>
                  <a:lnTo>
                    <a:pt x="985774" y="466356"/>
                  </a:lnTo>
                  <a:lnTo>
                    <a:pt x="982891" y="478993"/>
                  </a:lnTo>
                  <a:lnTo>
                    <a:pt x="984046" y="485813"/>
                  </a:lnTo>
                  <a:lnTo>
                    <a:pt x="987272" y="492252"/>
                  </a:lnTo>
                  <a:lnTo>
                    <a:pt x="993711" y="500303"/>
                  </a:lnTo>
                  <a:lnTo>
                    <a:pt x="1002245" y="505180"/>
                  </a:lnTo>
                  <a:lnTo>
                    <a:pt x="1011783" y="506539"/>
                  </a:lnTo>
                  <a:lnTo>
                    <a:pt x="1014844" y="505714"/>
                  </a:lnTo>
                  <a:lnTo>
                    <a:pt x="1011135" y="510705"/>
                  </a:lnTo>
                  <a:lnTo>
                    <a:pt x="1007808" y="522389"/>
                  </a:lnTo>
                  <a:lnTo>
                    <a:pt x="1008672" y="528777"/>
                  </a:lnTo>
                  <a:lnTo>
                    <a:pt x="1011389" y="534936"/>
                  </a:lnTo>
                  <a:lnTo>
                    <a:pt x="1017028" y="542772"/>
                  </a:lnTo>
                  <a:lnTo>
                    <a:pt x="1024775" y="547725"/>
                  </a:lnTo>
                  <a:lnTo>
                    <a:pt x="1033614" y="549414"/>
                  </a:lnTo>
                  <a:lnTo>
                    <a:pt x="1042543" y="547433"/>
                  </a:lnTo>
                  <a:lnTo>
                    <a:pt x="1049820" y="541909"/>
                  </a:lnTo>
                  <a:lnTo>
                    <a:pt x="1054138" y="533908"/>
                  </a:lnTo>
                  <a:lnTo>
                    <a:pt x="1055179" y="524484"/>
                  </a:lnTo>
                  <a:close/>
                </a:path>
                <a:path w="1130935" h="931545">
                  <a:moveTo>
                    <a:pt x="1057770" y="805472"/>
                  </a:moveTo>
                  <a:lnTo>
                    <a:pt x="1054633" y="797433"/>
                  </a:lnTo>
                  <a:lnTo>
                    <a:pt x="1049096" y="791489"/>
                  </a:lnTo>
                  <a:lnTo>
                    <a:pt x="1041984" y="788187"/>
                  </a:lnTo>
                  <a:lnTo>
                    <a:pt x="1034161" y="788085"/>
                  </a:lnTo>
                  <a:lnTo>
                    <a:pt x="1027010" y="791260"/>
                  </a:lnTo>
                  <a:lnTo>
                    <a:pt x="1021842" y="796925"/>
                  </a:lnTo>
                  <a:lnTo>
                    <a:pt x="1019086" y="804265"/>
                  </a:lnTo>
                  <a:lnTo>
                    <a:pt x="1019124" y="812546"/>
                  </a:lnTo>
                  <a:lnTo>
                    <a:pt x="1021930" y="820318"/>
                  </a:lnTo>
                  <a:lnTo>
                    <a:pt x="1027150" y="826211"/>
                  </a:lnTo>
                  <a:lnTo>
                    <a:pt x="1034021" y="829652"/>
                  </a:lnTo>
                  <a:lnTo>
                    <a:pt x="1041844" y="830097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20"/>
                  </a:lnTo>
                  <a:lnTo>
                    <a:pt x="1057770" y="805472"/>
                  </a:lnTo>
                  <a:close/>
                </a:path>
                <a:path w="1130935" h="931545">
                  <a:moveTo>
                    <a:pt x="1062494" y="931138"/>
                  </a:moveTo>
                  <a:lnTo>
                    <a:pt x="1060856" y="929538"/>
                  </a:lnTo>
                  <a:lnTo>
                    <a:pt x="1044054" y="930478"/>
                  </a:lnTo>
                  <a:lnTo>
                    <a:pt x="1043520" y="931138"/>
                  </a:lnTo>
                  <a:lnTo>
                    <a:pt x="1062494" y="931138"/>
                  </a:lnTo>
                  <a:close/>
                </a:path>
                <a:path w="1130935" h="931545">
                  <a:moveTo>
                    <a:pt x="1063701" y="852182"/>
                  </a:moveTo>
                  <a:lnTo>
                    <a:pt x="1061135" y="844626"/>
                  </a:lnTo>
                  <a:lnTo>
                    <a:pt x="1056284" y="838898"/>
                  </a:lnTo>
                  <a:lnTo>
                    <a:pt x="1049870" y="835520"/>
                  </a:lnTo>
                  <a:lnTo>
                    <a:pt x="1042644" y="835063"/>
                  </a:lnTo>
                  <a:lnTo>
                    <a:pt x="1035888" y="837666"/>
                  </a:lnTo>
                  <a:lnTo>
                    <a:pt x="1030859" y="842657"/>
                  </a:lnTo>
                  <a:lnTo>
                    <a:pt x="1027976" y="849325"/>
                  </a:lnTo>
                  <a:lnTo>
                    <a:pt x="1027671" y="856983"/>
                  </a:lnTo>
                  <a:lnTo>
                    <a:pt x="1029906" y="864298"/>
                  </a:lnTo>
                  <a:lnTo>
                    <a:pt x="1034453" y="869988"/>
                  </a:lnTo>
                  <a:lnTo>
                    <a:pt x="1040650" y="873480"/>
                  </a:lnTo>
                  <a:lnTo>
                    <a:pt x="1047851" y="874229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45"/>
                  </a:lnTo>
                  <a:lnTo>
                    <a:pt x="1063701" y="852182"/>
                  </a:lnTo>
                  <a:close/>
                </a:path>
                <a:path w="1130935" h="931545">
                  <a:moveTo>
                    <a:pt x="1067333" y="899058"/>
                  </a:moveTo>
                  <a:lnTo>
                    <a:pt x="1065301" y="892022"/>
                  </a:lnTo>
                  <a:lnTo>
                    <a:pt x="1061097" y="886548"/>
                  </a:lnTo>
                  <a:lnTo>
                    <a:pt x="1055370" y="883170"/>
                  </a:lnTo>
                  <a:lnTo>
                    <a:pt x="1048753" y="882408"/>
                  </a:lnTo>
                  <a:lnTo>
                    <a:pt x="1042441" y="884491"/>
                  </a:lnTo>
                  <a:lnTo>
                    <a:pt x="1037590" y="888847"/>
                  </a:lnTo>
                  <a:lnTo>
                    <a:pt x="1034643" y="894842"/>
                  </a:lnTo>
                  <a:lnTo>
                    <a:pt x="1034034" y="901865"/>
                  </a:lnTo>
                  <a:lnTo>
                    <a:pt x="1034630" y="911669"/>
                  </a:lnTo>
                  <a:lnTo>
                    <a:pt x="1042581" y="919162"/>
                  </a:lnTo>
                  <a:lnTo>
                    <a:pt x="1051788" y="918591"/>
                  </a:lnTo>
                  <a:lnTo>
                    <a:pt x="1058189" y="916736"/>
                  </a:lnTo>
                  <a:lnTo>
                    <a:pt x="1063244" y="912444"/>
                  </a:lnTo>
                  <a:lnTo>
                    <a:pt x="1066457" y="906348"/>
                  </a:lnTo>
                  <a:lnTo>
                    <a:pt x="1067333" y="899058"/>
                  </a:lnTo>
                  <a:close/>
                </a:path>
                <a:path w="1130935" h="931545">
                  <a:moveTo>
                    <a:pt x="1074585" y="571080"/>
                  </a:moveTo>
                  <a:lnTo>
                    <a:pt x="1072654" y="561886"/>
                  </a:lnTo>
                  <a:lnTo>
                    <a:pt x="1067371" y="554139"/>
                  </a:lnTo>
                  <a:lnTo>
                    <a:pt x="1060043" y="549198"/>
                  </a:lnTo>
                  <a:lnTo>
                    <a:pt x="1051712" y="547446"/>
                  </a:lnTo>
                  <a:lnTo>
                    <a:pt x="1043393" y="549249"/>
                  </a:lnTo>
                  <a:lnTo>
                    <a:pt x="1036599" y="554367"/>
                  </a:lnTo>
                  <a:lnTo>
                    <a:pt x="1032510" y="561606"/>
                  </a:lnTo>
                  <a:lnTo>
                    <a:pt x="1031392" y="570077"/>
                  </a:lnTo>
                  <a:lnTo>
                    <a:pt x="1033449" y="578827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58"/>
                  </a:lnTo>
                  <a:lnTo>
                    <a:pt x="1068806" y="587032"/>
                  </a:lnTo>
                  <a:lnTo>
                    <a:pt x="1073188" y="579780"/>
                  </a:lnTo>
                  <a:lnTo>
                    <a:pt x="1074585" y="571080"/>
                  </a:lnTo>
                  <a:close/>
                </a:path>
                <a:path w="1130935" h="931545">
                  <a:moveTo>
                    <a:pt x="1091717" y="618490"/>
                  </a:moveTo>
                  <a:lnTo>
                    <a:pt x="1090345" y="609904"/>
                  </a:lnTo>
                  <a:lnTo>
                    <a:pt x="1085786" y="602538"/>
                  </a:lnTo>
                  <a:lnTo>
                    <a:pt x="1079246" y="597649"/>
                  </a:lnTo>
                  <a:lnTo>
                    <a:pt x="1071638" y="595655"/>
                  </a:lnTo>
                  <a:lnTo>
                    <a:pt x="1063866" y="596925"/>
                  </a:lnTo>
                  <a:lnTo>
                    <a:pt x="1057351" y="601345"/>
                  </a:lnTo>
                  <a:lnTo>
                    <a:pt x="1053236" y="607860"/>
                  </a:lnTo>
                  <a:lnTo>
                    <a:pt x="1051814" y="615632"/>
                  </a:lnTo>
                  <a:lnTo>
                    <a:pt x="1053363" y="623811"/>
                  </a:lnTo>
                  <a:lnTo>
                    <a:pt x="1057529" y="631024"/>
                  </a:lnTo>
                  <a:lnTo>
                    <a:pt x="1063726" y="635927"/>
                  </a:lnTo>
                  <a:lnTo>
                    <a:pt x="1071143" y="638111"/>
                  </a:lnTo>
                  <a:lnTo>
                    <a:pt x="1078953" y="637133"/>
                  </a:lnTo>
                  <a:lnTo>
                    <a:pt x="1085646" y="632980"/>
                  </a:lnTo>
                  <a:lnTo>
                    <a:pt x="1090028" y="626465"/>
                  </a:lnTo>
                  <a:lnTo>
                    <a:pt x="1091717" y="618490"/>
                  </a:lnTo>
                  <a:close/>
                </a:path>
                <a:path w="1130935" h="931545">
                  <a:moveTo>
                    <a:pt x="1106525" y="666597"/>
                  </a:moveTo>
                  <a:lnTo>
                    <a:pt x="1105662" y="658672"/>
                  </a:lnTo>
                  <a:lnTo>
                    <a:pt x="1101788" y="651713"/>
                  </a:lnTo>
                  <a:lnTo>
                    <a:pt x="1096010" y="646938"/>
                  </a:lnTo>
                  <a:lnTo>
                    <a:pt x="1089113" y="644766"/>
                  </a:lnTo>
                  <a:lnTo>
                    <a:pt x="1081913" y="645579"/>
                  </a:lnTo>
                  <a:lnTo>
                    <a:pt x="1075728" y="649325"/>
                  </a:lnTo>
                  <a:lnTo>
                    <a:pt x="1071664" y="655116"/>
                  </a:lnTo>
                  <a:lnTo>
                    <a:pt x="1070013" y="662190"/>
                  </a:lnTo>
                  <a:lnTo>
                    <a:pt x="1071079" y="669785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17"/>
                  </a:lnTo>
                  <a:lnTo>
                    <a:pt x="1093978" y="683158"/>
                  </a:lnTo>
                  <a:lnTo>
                    <a:pt x="1100302" y="679627"/>
                  </a:lnTo>
                  <a:lnTo>
                    <a:pt x="1104607" y="673849"/>
                  </a:lnTo>
                  <a:lnTo>
                    <a:pt x="1106525" y="666597"/>
                  </a:lnTo>
                  <a:close/>
                </a:path>
                <a:path w="1130935" h="931545">
                  <a:moveTo>
                    <a:pt x="1118984" y="715302"/>
                  </a:moveTo>
                  <a:lnTo>
                    <a:pt x="1118552" y="708050"/>
                  </a:lnTo>
                  <a:lnTo>
                    <a:pt x="1115326" y="701560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207"/>
                  </a:lnTo>
                  <a:lnTo>
                    <a:pt x="1087729" y="703300"/>
                  </a:lnTo>
                  <a:lnTo>
                    <a:pt x="1085913" y="709676"/>
                  </a:lnTo>
                  <a:lnTo>
                    <a:pt x="1086573" y="716635"/>
                  </a:lnTo>
                  <a:lnTo>
                    <a:pt x="1089469" y="723011"/>
                  </a:lnTo>
                  <a:lnTo>
                    <a:pt x="1094232" y="727608"/>
                  </a:lnTo>
                  <a:lnTo>
                    <a:pt x="1100239" y="730034"/>
                  </a:lnTo>
                  <a:lnTo>
                    <a:pt x="1106817" y="729830"/>
                  </a:lnTo>
                  <a:lnTo>
                    <a:pt x="1112735" y="726897"/>
                  </a:lnTo>
                  <a:lnTo>
                    <a:pt x="1116914" y="721817"/>
                  </a:lnTo>
                  <a:lnTo>
                    <a:pt x="1118984" y="715302"/>
                  </a:lnTo>
                  <a:close/>
                </a:path>
                <a:path w="1130935" h="931545">
                  <a:moveTo>
                    <a:pt x="1130744" y="766889"/>
                  </a:moveTo>
                  <a:lnTo>
                    <a:pt x="1129017" y="757923"/>
                  </a:lnTo>
                  <a:lnTo>
                    <a:pt x="1126909" y="749033"/>
                  </a:lnTo>
                  <a:lnTo>
                    <a:pt x="1118603" y="743381"/>
                  </a:lnTo>
                  <a:lnTo>
                    <a:pt x="1110576" y="745286"/>
                  </a:lnTo>
                  <a:lnTo>
                    <a:pt x="1102525" y="747191"/>
                  </a:lnTo>
                  <a:lnTo>
                    <a:pt x="1097737" y="755675"/>
                  </a:lnTo>
                  <a:lnTo>
                    <a:pt x="1099781" y="764273"/>
                  </a:lnTo>
                  <a:lnTo>
                    <a:pt x="1101445" y="772934"/>
                  </a:lnTo>
                  <a:lnTo>
                    <a:pt x="1109357" y="778662"/>
                  </a:lnTo>
                  <a:lnTo>
                    <a:pt x="1125575" y="775462"/>
                  </a:lnTo>
                  <a:lnTo>
                    <a:pt x="1130744" y="7668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0" y="5637212"/>
              <a:ext cx="1362710" cy="1198880"/>
            </a:xfrm>
            <a:custGeom>
              <a:avLst/>
              <a:gdLst/>
              <a:ahLst/>
              <a:cxnLst/>
              <a:rect l="l" t="t" r="r" b="b"/>
              <a:pathLst>
                <a:path w="1362710" h="1198879">
                  <a:moveTo>
                    <a:pt x="24523" y="212979"/>
                  </a:moveTo>
                  <a:lnTo>
                    <a:pt x="22123" y="204851"/>
                  </a:lnTo>
                  <a:lnTo>
                    <a:pt x="16598" y="198551"/>
                  </a:lnTo>
                  <a:lnTo>
                    <a:pt x="8775" y="194691"/>
                  </a:lnTo>
                  <a:lnTo>
                    <a:pt x="0" y="193916"/>
                  </a:lnTo>
                  <a:lnTo>
                    <a:pt x="0" y="236093"/>
                  </a:lnTo>
                  <a:lnTo>
                    <a:pt x="3378" y="236410"/>
                  </a:lnTo>
                  <a:lnTo>
                    <a:pt x="12052" y="233908"/>
                  </a:lnTo>
                  <a:lnTo>
                    <a:pt x="18923" y="228676"/>
                  </a:lnTo>
                  <a:lnTo>
                    <a:pt x="23304" y="221437"/>
                  </a:lnTo>
                  <a:lnTo>
                    <a:pt x="24523" y="212979"/>
                  </a:lnTo>
                  <a:close/>
                </a:path>
                <a:path w="1362710" h="1198879">
                  <a:moveTo>
                    <a:pt x="72910" y="210743"/>
                  </a:moveTo>
                  <a:lnTo>
                    <a:pt x="71031" y="203136"/>
                  </a:lnTo>
                  <a:lnTo>
                    <a:pt x="66205" y="197065"/>
                  </a:lnTo>
                  <a:lnTo>
                    <a:pt x="59156" y="193154"/>
                  </a:lnTo>
                  <a:lnTo>
                    <a:pt x="50584" y="191985"/>
                  </a:lnTo>
                  <a:lnTo>
                    <a:pt x="42151" y="193916"/>
                  </a:lnTo>
                  <a:lnTo>
                    <a:pt x="35471" y="198450"/>
                  </a:lnTo>
                  <a:lnTo>
                    <a:pt x="31191" y="204939"/>
                  </a:lnTo>
                  <a:lnTo>
                    <a:pt x="29997" y="212686"/>
                  </a:lnTo>
                  <a:lnTo>
                    <a:pt x="32169" y="220281"/>
                  </a:lnTo>
                  <a:lnTo>
                    <a:pt x="37096" y="226339"/>
                  </a:lnTo>
                  <a:lnTo>
                    <a:pt x="44056" y="230276"/>
                  </a:lnTo>
                  <a:lnTo>
                    <a:pt x="52324" y="231457"/>
                  </a:lnTo>
                  <a:lnTo>
                    <a:pt x="60452" y="229527"/>
                  </a:lnTo>
                  <a:lnTo>
                    <a:pt x="67043" y="224993"/>
                  </a:lnTo>
                  <a:lnTo>
                    <a:pt x="71412" y="218503"/>
                  </a:lnTo>
                  <a:lnTo>
                    <a:pt x="72910" y="210743"/>
                  </a:lnTo>
                  <a:close/>
                </a:path>
                <a:path w="1362710" h="1198879">
                  <a:moveTo>
                    <a:pt x="121335" y="210756"/>
                  </a:moveTo>
                  <a:lnTo>
                    <a:pt x="119938" y="203695"/>
                  </a:lnTo>
                  <a:lnTo>
                    <a:pt x="115773" y="197904"/>
                  </a:lnTo>
                  <a:lnTo>
                    <a:pt x="109474" y="193992"/>
                  </a:lnTo>
                  <a:lnTo>
                    <a:pt x="101663" y="192544"/>
                  </a:lnTo>
                  <a:lnTo>
                    <a:pt x="93853" y="193954"/>
                  </a:lnTo>
                  <a:lnTo>
                    <a:pt x="87515" y="197827"/>
                  </a:lnTo>
                  <a:lnTo>
                    <a:pt x="83299" y="203581"/>
                  </a:lnTo>
                  <a:lnTo>
                    <a:pt x="81851" y="210642"/>
                  </a:lnTo>
                  <a:lnTo>
                    <a:pt x="83502" y="217716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54"/>
                  </a:lnTo>
                  <a:lnTo>
                    <a:pt x="109080" y="227457"/>
                  </a:lnTo>
                  <a:lnTo>
                    <a:pt x="115328" y="223583"/>
                  </a:lnTo>
                  <a:lnTo>
                    <a:pt x="119634" y="217817"/>
                  </a:lnTo>
                  <a:lnTo>
                    <a:pt x="121335" y="210756"/>
                  </a:lnTo>
                  <a:close/>
                </a:path>
                <a:path w="1362710" h="1198879">
                  <a:moveTo>
                    <a:pt x="170357" y="203885"/>
                  </a:moveTo>
                  <a:lnTo>
                    <a:pt x="162699" y="196075"/>
                  </a:lnTo>
                  <a:lnTo>
                    <a:pt x="142468" y="195046"/>
                  </a:lnTo>
                  <a:lnTo>
                    <a:pt x="134035" y="202044"/>
                  </a:lnTo>
                  <a:lnTo>
                    <a:pt x="133743" y="211188"/>
                  </a:lnTo>
                  <a:lnTo>
                    <a:pt x="133451" y="220332"/>
                  </a:lnTo>
                  <a:lnTo>
                    <a:pt x="141122" y="228142"/>
                  </a:lnTo>
                  <a:lnTo>
                    <a:pt x="160604" y="229133"/>
                  </a:lnTo>
                  <a:lnTo>
                    <a:pt x="169037" y="222135"/>
                  </a:lnTo>
                  <a:lnTo>
                    <a:pt x="170357" y="203885"/>
                  </a:lnTo>
                  <a:close/>
                </a:path>
                <a:path w="1362710" h="1198879">
                  <a:moveTo>
                    <a:pt x="170916" y="26162"/>
                  </a:moveTo>
                  <a:lnTo>
                    <a:pt x="169303" y="16192"/>
                  </a:lnTo>
                  <a:lnTo>
                    <a:pt x="163766" y="7975"/>
                  </a:lnTo>
                  <a:lnTo>
                    <a:pt x="155168" y="2311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19"/>
                  </a:lnTo>
                  <a:lnTo>
                    <a:pt x="118364" y="14668"/>
                  </a:lnTo>
                  <a:lnTo>
                    <a:pt x="116090" y="24422"/>
                  </a:lnTo>
                  <a:lnTo>
                    <a:pt x="118122" y="34315"/>
                  </a:lnTo>
                  <a:lnTo>
                    <a:pt x="123799" y="42494"/>
                  </a:lnTo>
                  <a:lnTo>
                    <a:pt x="132257" y="48158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611"/>
                  </a:lnTo>
                  <a:lnTo>
                    <a:pt x="168224" y="35801"/>
                  </a:lnTo>
                  <a:lnTo>
                    <a:pt x="170916" y="26162"/>
                  </a:lnTo>
                  <a:close/>
                </a:path>
                <a:path w="1362710" h="1198879">
                  <a:moveTo>
                    <a:pt x="194919" y="116497"/>
                  </a:moveTo>
                  <a:lnTo>
                    <a:pt x="187515" y="108750"/>
                  </a:lnTo>
                  <a:lnTo>
                    <a:pt x="167703" y="107505"/>
                  </a:lnTo>
                  <a:lnTo>
                    <a:pt x="159308" y="114274"/>
                  </a:lnTo>
                  <a:lnTo>
                    <a:pt x="158432" y="132207"/>
                  </a:lnTo>
                  <a:lnTo>
                    <a:pt x="165849" y="139966"/>
                  </a:lnTo>
                  <a:lnTo>
                    <a:pt x="185000" y="141173"/>
                  </a:lnTo>
                  <a:lnTo>
                    <a:pt x="193395" y="134391"/>
                  </a:lnTo>
                  <a:lnTo>
                    <a:pt x="194157" y="125450"/>
                  </a:lnTo>
                  <a:lnTo>
                    <a:pt x="194919" y="116497"/>
                  </a:lnTo>
                  <a:close/>
                </a:path>
                <a:path w="1362710" h="1198879">
                  <a:moveTo>
                    <a:pt x="218884" y="209283"/>
                  </a:moveTo>
                  <a:lnTo>
                    <a:pt x="212318" y="201904"/>
                  </a:lnTo>
                  <a:lnTo>
                    <a:pt x="194132" y="200113"/>
                  </a:lnTo>
                  <a:lnTo>
                    <a:pt x="186220" y="206070"/>
                  </a:lnTo>
                  <a:lnTo>
                    <a:pt x="185547" y="214299"/>
                  </a:lnTo>
                  <a:lnTo>
                    <a:pt x="184873" y="222529"/>
                  </a:lnTo>
                  <a:lnTo>
                    <a:pt x="191452" y="229920"/>
                  </a:lnTo>
                  <a:lnTo>
                    <a:pt x="209029" y="231648"/>
                  </a:lnTo>
                  <a:lnTo>
                    <a:pt x="216941" y="225704"/>
                  </a:lnTo>
                  <a:lnTo>
                    <a:pt x="218884" y="209283"/>
                  </a:lnTo>
                  <a:close/>
                </a:path>
                <a:path w="1362710" h="11988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24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88"/>
                  </a:lnTo>
                  <a:lnTo>
                    <a:pt x="218363" y="115125"/>
                  </a:lnTo>
                  <a:lnTo>
                    <a:pt x="213575" y="120357"/>
                  </a:lnTo>
                  <a:lnTo>
                    <a:pt x="211366" y="127152"/>
                  </a:lnTo>
                  <a:lnTo>
                    <a:pt x="212191" y="134302"/>
                  </a:lnTo>
                  <a:lnTo>
                    <a:pt x="215734" y="140449"/>
                  </a:lnTo>
                  <a:lnTo>
                    <a:pt x="221437" y="144970"/>
                  </a:lnTo>
                  <a:lnTo>
                    <a:pt x="228739" y="147193"/>
                  </a:lnTo>
                  <a:lnTo>
                    <a:pt x="236359" y="146621"/>
                  </a:lnTo>
                  <a:lnTo>
                    <a:pt x="242938" y="143471"/>
                  </a:lnTo>
                  <a:lnTo>
                    <a:pt x="247802" y="138252"/>
                  </a:lnTo>
                  <a:lnTo>
                    <a:pt x="250253" y="131470"/>
                  </a:lnTo>
                  <a:close/>
                </a:path>
                <a:path w="1362710" h="1198879">
                  <a:moveTo>
                    <a:pt x="305968" y="140284"/>
                  </a:moveTo>
                  <a:lnTo>
                    <a:pt x="305701" y="132473"/>
                  </a:lnTo>
                  <a:lnTo>
                    <a:pt x="302221" y="125552"/>
                  </a:lnTo>
                  <a:lnTo>
                    <a:pt x="296125" y="120294"/>
                  </a:lnTo>
                  <a:lnTo>
                    <a:pt x="287997" y="117411"/>
                  </a:lnTo>
                  <a:lnTo>
                    <a:pt x="279374" y="117614"/>
                  </a:lnTo>
                  <a:lnTo>
                    <a:pt x="271907" y="120700"/>
                  </a:lnTo>
                  <a:lnTo>
                    <a:pt x="266382" y="126174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35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362710" h="1198879">
                  <a:moveTo>
                    <a:pt x="361315" y="143370"/>
                  </a:moveTo>
                  <a:lnTo>
                    <a:pt x="357898" y="135674"/>
                  </a:lnTo>
                  <a:lnTo>
                    <a:pt x="351548" y="129641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42"/>
                  </a:lnTo>
                  <a:lnTo>
                    <a:pt x="315506" y="142265"/>
                  </a:lnTo>
                  <a:lnTo>
                    <a:pt x="315696" y="150850"/>
                  </a:lnTo>
                  <a:lnTo>
                    <a:pt x="319214" y="158559"/>
                  </a:lnTo>
                  <a:lnTo>
                    <a:pt x="325450" y="164579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65"/>
                  </a:lnTo>
                  <a:lnTo>
                    <a:pt x="357466" y="159639"/>
                  </a:lnTo>
                  <a:lnTo>
                    <a:pt x="361175" y="151930"/>
                  </a:lnTo>
                  <a:lnTo>
                    <a:pt x="361315" y="143370"/>
                  </a:lnTo>
                  <a:close/>
                </a:path>
                <a:path w="1362710" h="1198879">
                  <a:moveTo>
                    <a:pt x="416331" y="157073"/>
                  </a:moveTo>
                  <a:lnTo>
                    <a:pt x="413080" y="148564"/>
                  </a:lnTo>
                  <a:lnTo>
                    <a:pt x="406539" y="141706"/>
                  </a:lnTo>
                  <a:lnTo>
                    <a:pt x="397332" y="137414"/>
                  </a:lnTo>
                  <a:lnTo>
                    <a:pt x="387172" y="136639"/>
                  </a:lnTo>
                  <a:lnTo>
                    <a:pt x="378066" y="139395"/>
                  </a:lnTo>
                  <a:lnTo>
                    <a:pt x="370992" y="145173"/>
                  </a:lnTo>
                  <a:lnTo>
                    <a:pt x="366941" y="153454"/>
                  </a:lnTo>
                  <a:lnTo>
                    <a:pt x="366712" y="162725"/>
                  </a:lnTo>
                  <a:lnTo>
                    <a:pt x="370103" y="171246"/>
                  </a:lnTo>
                  <a:lnTo>
                    <a:pt x="376516" y="178066"/>
                  </a:lnTo>
                  <a:lnTo>
                    <a:pt x="385368" y="182270"/>
                  </a:lnTo>
                  <a:lnTo>
                    <a:pt x="395147" y="182943"/>
                  </a:lnTo>
                  <a:lnTo>
                    <a:pt x="404126" y="180149"/>
                  </a:lnTo>
                  <a:lnTo>
                    <a:pt x="411314" y="174434"/>
                  </a:lnTo>
                  <a:lnTo>
                    <a:pt x="415721" y="166357"/>
                  </a:lnTo>
                  <a:lnTo>
                    <a:pt x="416331" y="157073"/>
                  </a:lnTo>
                  <a:close/>
                </a:path>
                <a:path w="1362710" h="11988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362710" h="1198879">
                  <a:moveTo>
                    <a:pt x="465963" y="270662"/>
                  </a:moveTo>
                  <a:lnTo>
                    <a:pt x="464121" y="264439"/>
                  </a:lnTo>
                  <a:lnTo>
                    <a:pt x="459879" y="259194"/>
                  </a:lnTo>
                  <a:lnTo>
                    <a:pt x="453605" y="255600"/>
                  </a:lnTo>
                  <a:lnTo>
                    <a:pt x="446468" y="254482"/>
                  </a:lnTo>
                  <a:lnTo>
                    <a:pt x="439839" y="255917"/>
                  </a:lnTo>
                  <a:lnTo>
                    <a:pt x="434467" y="259613"/>
                  </a:lnTo>
                  <a:lnTo>
                    <a:pt x="431063" y="265239"/>
                  </a:lnTo>
                  <a:lnTo>
                    <a:pt x="430339" y="271830"/>
                  </a:lnTo>
                  <a:lnTo>
                    <a:pt x="432244" y="278079"/>
                  </a:lnTo>
                  <a:lnTo>
                    <a:pt x="436422" y="283298"/>
                  </a:lnTo>
                  <a:lnTo>
                    <a:pt x="442493" y="286804"/>
                  </a:lnTo>
                  <a:lnTo>
                    <a:pt x="449453" y="287870"/>
                  </a:lnTo>
                  <a:lnTo>
                    <a:pt x="456006" y="286410"/>
                  </a:lnTo>
                  <a:lnTo>
                    <a:pt x="461441" y="282740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362710" h="1198879">
                  <a:moveTo>
                    <a:pt x="514540" y="289534"/>
                  </a:moveTo>
                  <a:lnTo>
                    <a:pt x="512851" y="282625"/>
                  </a:lnTo>
                  <a:lnTo>
                    <a:pt x="508482" y="276644"/>
                  </a:lnTo>
                  <a:lnTo>
                    <a:pt x="501789" y="272389"/>
                  </a:lnTo>
                  <a:lnTo>
                    <a:pt x="494004" y="270764"/>
                  </a:lnTo>
                  <a:lnTo>
                    <a:pt x="486676" y="271983"/>
                  </a:lnTo>
                  <a:lnTo>
                    <a:pt x="480593" y="275755"/>
                  </a:lnTo>
                  <a:lnTo>
                    <a:pt x="476592" y="281749"/>
                  </a:lnTo>
                  <a:lnTo>
                    <a:pt x="475449" y="288912"/>
                  </a:lnTo>
                  <a:lnTo>
                    <a:pt x="477215" y="295859"/>
                  </a:lnTo>
                  <a:lnTo>
                    <a:pt x="481507" y="301802"/>
                  </a:lnTo>
                  <a:lnTo>
                    <a:pt x="487972" y="305968"/>
                  </a:lnTo>
                  <a:lnTo>
                    <a:pt x="495515" y="307492"/>
                  </a:lnTo>
                  <a:lnTo>
                    <a:pt x="502767" y="306235"/>
                  </a:lnTo>
                  <a:lnTo>
                    <a:pt x="508927" y="302501"/>
                  </a:lnTo>
                  <a:lnTo>
                    <a:pt x="513168" y="296608"/>
                  </a:lnTo>
                  <a:lnTo>
                    <a:pt x="514540" y="289534"/>
                  </a:lnTo>
                  <a:close/>
                </a:path>
                <a:path w="1362710" h="1198879">
                  <a:moveTo>
                    <a:pt x="562140" y="310819"/>
                  </a:moveTo>
                  <a:lnTo>
                    <a:pt x="560679" y="303212"/>
                  </a:lnTo>
                  <a:lnTo>
                    <a:pt x="556234" y="296494"/>
                  </a:lnTo>
                  <a:lnTo>
                    <a:pt x="549173" y="291503"/>
                  </a:lnTo>
                  <a:lnTo>
                    <a:pt x="540791" y="289331"/>
                  </a:lnTo>
                  <a:lnTo>
                    <a:pt x="532752" y="290271"/>
                  </a:lnTo>
                  <a:lnTo>
                    <a:pt x="525957" y="294030"/>
                  </a:lnTo>
                  <a:lnTo>
                    <a:pt x="521296" y="300342"/>
                  </a:lnTo>
                  <a:lnTo>
                    <a:pt x="519696" y="308089"/>
                  </a:lnTo>
                  <a:lnTo>
                    <a:pt x="521246" y="315722"/>
                  </a:lnTo>
                  <a:lnTo>
                    <a:pt x="525602" y="322414"/>
                  </a:lnTo>
                  <a:lnTo>
                    <a:pt x="532384" y="327266"/>
                  </a:lnTo>
                  <a:lnTo>
                    <a:pt x="540486" y="329323"/>
                  </a:lnTo>
                  <a:lnTo>
                    <a:pt x="548436" y="328333"/>
                  </a:lnTo>
                  <a:lnTo>
                    <a:pt x="555332" y="324612"/>
                  </a:lnTo>
                  <a:lnTo>
                    <a:pt x="560235" y="318465"/>
                  </a:lnTo>
                  <a:lnTo>
                    <a:pt x="562140" y="310819"/>
                  </a:lnTo>
                  <a:close/>
                </a:path>
                <a:path w="1362710" h="1198879">
                  <a:moveTo>
                    <a:pt x="608622" y="334492"/>
                  </a:moveTo>
                  <a:lnTo>
                    <a:pt x="607466" y="326186"/>
                  </a:lnTo>
                  <a:lnTo>
                    <a:pt x="603021" y="318681"/>
                  </a:lnTo>
                  <a:lnTo>
                    <a:pt x="595642" y="312928"/>
                  </a:lnTo>
                  <a:lnTo>
                    <a:pt x="586701" y="310134"/>
                  </a:lnTo>
                  <a:lnTo>
                    <a:pt x="577977" y="310718"/>
                  </a:lnTo>
                  <a:lnTo>
                    <a:pt x="570445" y="314439"/>
                  </a:lnTo>
                  <a:lnTo>
                    <a:pt x="565086" y="321017"/>
                  </a:lnTo>
                  <a:lnTo>
                    <a:pt x="562965" y="329285"/>
                  </a:lnTo>
                  <a:lnTo>
                    <a:pt x="564248" y="337616"/>
                  </a:lnTo>
                  <a:lnTo>
                    <a:pt x="568579" y="345071"/>
                  </a:lnTo>
                  <a:lnTo>
                    <a:pt x="575640" y="350672"/>
                  </a:lnTo>
                  <a:lnTo>
                    <a:pt x="584276" y="353301"/>
                  </a:lnTo>
                  <a:lnTo>
                    <a:pt x="592899" y="352653"/>
                  </a:lnTo>
                  <a:lnTo>
                    <a:pt x="600532" y="349021"/>
                  </a:lnTo>
                  <a:lnTo>
                    <a:pt x="606145" y="342684"/>
                  </a:lnTo>
                  <a:lnTo>
                    <a:pt x="608622" y="334492"/>
                  </a:lnTo>
                  <a:close/>
                </a:path>
                <a:path w="1362710" h="1198879">
                  <a:moveTo>
                    <a:pt x="783069" y="448068"/>
                  </a:moveTo>
                  <a:lnTo>
                    <a:pt x="759447" y="414909"/>
                  </a:lnTo>
                  <a:lnTo>
                    <a:pt x="748169" y="413435"/>
                  </a:lnTo>
                  <a:lnTo>
                    <a:pt x="741756" y="415188"/>
                  </a:lnTo>
                  <a:lnTo>
                    <a:pt x="739114" y="402005"/>
                  </a:lnTo>
                  <a:lnTo>
                    <a:pt x="734974" y="395363"/>
                  </a:lnTo>
                  <a:lnTo>
                    <a:pt x="728472" y="390613"/>
                  </a:lnTo>
                  <a:lnTo>
                    <a:pt x="718096" y="385584"/>
                  </a:lnTo>
                  <a:lnTo>
                    <a:pt x="707415" y="384721"/>
                  </a:lnTo>
                  <a:lnTo>
                    <a:pt x="698728" y="387540"/>
                  </a:lnTo>
                  <a:lnTo>
                    <a:pt x="699109" y="385356"/>
                  </a:lnTo>
                  <a:lnTo>
                    <a:pt x="665403" y="357987"/>
                  </a:lnTo>
                  <a:lnTo>
                    <a:pt x="656386" y="361403"/>
                  </a:lnTo>
                  <a:lnTo>
                    <a:pt x="651941" y="365925"/>
                  </a:lnTo>
                  <a:lnTo>
                    <a:pt x="653884" y="360502"/>
                  </a:lnTo>
                  <a:lnTo>
                    <a:pt x="653097" y="351497"/>
                  </a:lnTo>
                  <a:lnTo>
                    <a:pt x="648728" y="343192"/>
                  </a:lnTo>
                  <a:lnTo>
                    <a:pt x="641096" y="336613"/>
                  </a:lnTo>
                  <a:lnTo>
                    <a:pt x="631621" y="333133"/>
                  </a:lnTo>
                  <a:lnTo>
                    <a:pt x="622223" y="333311"/>
                  </a:lnTo>
                  <a:lnTo>
                    <a:pt x="613943" y="336905"/>
                  </a:lnTo>
                  <a:lnTo>
                    <a:pt x="607872" y="343700"/>
                  </a:lnTo>
                  <a:lnTo>
                    <a:pt x="605180" y="352475"/>
                  </a:lnTo>
                  <a:lnTo>
                    <a:pt x="606120" y="361492"/>
                  </a:lnTo>
                  <a:lnTo>
                    <a:pt x="610374" y="369722"/>
                  </a:lnTo>
                  <a:lnTo>
                    <a:pt x="617651" y="376097"/>
                  </a:lnTo>
                  <a:lnTo>
                    <a:pt x="626770" y="379349"/>
                  </a:lnTo>
                  <a:lnTo>
                    <a:pt x="636054" y="379120"/>
                  </a:lnTo>
                  <a:lnTo>
                    <a:pt x="644410" y="375653"/>
                  </a:lnTo>
                  <a:lnTo>
                    <a:pt x="648373" y="371614"/>
                  </a:lnTo>
                  <a:lnTo>
                    <a:pt x="646226" y="377596"/>
                  </a:lnTo>
                  <a:lnTo>
                    <a:pt x="671296" y="408711"/>
                  </a:lnTo>
                  <a:lnTo>
                    <a:pt x="684326" y="406539"/>
                  </a:lnTo>
                  <a:lnTo>
                    <a:pt x="686028" y="405638"/>
                  </a:lnTo>
                  <a:lnTo>
                    <a:pt x="686104" y="414947"/>
                  </a:lnTo>
                  <a:lnTo>
                    <a:pt x="690003" y="424751"/>
                  </a:lnTo>
                  <a:lnTo>
                    <a:pt x="697522" y="432777"/>
                  </a:lnTo>
                  <a:lnTo>
                    <a:pt x="703707" y="437286"/>
                  </a:lnTo>
                  <a:lnTo>
                    <a:pt x="711047" y="439026"/>
                  </a:lnTo>
                  <a:lnTo>
                    <a:pt x="724319" y="437502"/>
                  </a:lnTo>
                  <a:lnTo>
                    <a:pt x="724052" y="444398"/>
                  </a:lnTo>
                  <a:lnTo>
                    <a:pt x="727684" y="454990"/>
                  </a:lnTo>
                  <a:lnTo>
                    <a:pt x="735203" y="463880"/>
                  </a:lnTo>
                  <a:lnTo>
                    <a:pt x="741502" y="468985"/>
                  </a:lnTo>
                  <a:lnTo>
                    <a:pt x="749173" y="471208"/>
                  </a:lnTo>
                  <a:lnTo>
                    <a:pt x="764044" y="470217"/>
                  </a:lnTo>
                  <a:lnTo>
                    <a:pt x="770902" y="467398"/>
                  </a:lnTo>
                  <a:lnTo>
                    <a:pt x="775957" y="461530"/>
                  </a:lnTo>
                  <a:lnTo>
                    <a:pt x="780910" y="455790"/>
                  </a:lnTo>
                  <a:lnTo>
                    <a:pt x="783069" y="448068"/>
                  </a:lnTo>
                  <a:close/>
                </a:path>
                <a:path w="1362710" h="1198879">
                  <a:moveTo>
                    <a:pt x="884351" y="281520"/>
                  </a:moveTo>
                  <a:lnTo>
                    <a:pt x="880567" y="270979"/>
                  </a:lnTo>
                  <a:lnTo>
                    <a:pt x="872769" y="261924"/>
                  </a:lnTo>
                  <a:lnTo>
                    <a:pt x="866394" y="256552"/>
                  </a:lnTo>
                  <a:lnTo>
                    <a:pt x="858215" y="254850"/>
                  </a:lnTo>
                  <a:lnTo>
                    <a:pt x="843648" y="256209"/>
                  </a:lnTo>
                  <a:lnTo>
                    <a:pt x="837082" y="259626"/>
                  </a:lnTo>
                  <a:lnTo>
                    <a:pt x="838606" y="256222"/>
                  </a:lnTo>
                  <a:lnTo>
                    <a:pt x="818007" y="219011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34"/>
                  </a:lnTo>
                  <a:lnTo>
                    <a:pt x="763028" y="184086"/>
                  </a:lnTo>
                  <a:lnTo>
                    <a:pt x="756539" y="183540"/>
                  </a:lnTo>
                  <a:lnTo>
                    <a:pt x="750201" y="184213"/>
                  </a:lnTo>
                  <a:lnTo>
                    <a:pt x="742645" y="185737"/>
                  </a:lnTo>
                  <a:lnTo>
                    <a:pt x="741807" y="177749"/>
                  </a:lnTo>
                  <a:lnTo>
                    <a:pt x="710857" y="151498"/>
                  </a:lnTo>
                  <a:lnTo>
                    <a:pt x="706183" y="150926"/>
                  </a:lnTo>
                  <a:lnTo>
                    <a:pt x="701548" y="151231"/>
                  </a:lnTo>
                  <a:lnTo>
                    <a:pt x="697217" y="152323"/>
                  </a:lnTo>
                  <a:lnTo>
                    <a:pt x="692137" y="154152"/>
                  </a:lnTo>
                  <a:lnTo>
                    <a:pt x="691146" y="147662"/>
                  </a:lnTo>
                  <a:lnTo>
                    <a:pt x="683742" y="135445"/>
                  </a:lnTo>
                  <a:lnTo>
                    <a:pt x="671614" y="126072"/>
                  </a:lnTo>
                  <a:lnTo>
                    <a:pt x="657009" y="121589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88"/>
                  </a:lnTo>
                  <a:lnTo>
                    <a:pt x="630669" y="107429"/>
                  </a:lnTo>
                  <a:lnTo>
                    <a:pt x="617385" y="98209"/>
                  </a:lnTo>
                  <a:lnTo>
                    <a:pt x="601751" y="94221"/>
                  </a:lnTo>
                  <a:lnTo>
                    <a:pt x="586790" y="96380"/>
                  </a:lnTo>
                  <a:lnTo>
                    <a:pt x="586295" y="96672"/>
                  </a:lnTo>
                  <a:lnTo>
                    <a:pt x="585762" y="94513"/>
                  </a:lnTo>
                  <a:lnTo>
                    <a:pt x="576262" y="81876"/>
                  </a:lnTo>
                  <a:lnTo>
                    <a:pt x="561797" y="72872"/>
                  </a:lnTo>
                  <a:lnTo>
                    <a:pt x="553440" y="70421"/>
                  </a:lnTo>
                  <a:lnTo>
                    <a:pt x="545160" y="69507"/>
                  </a:lnTo>
                  <a:lnTo>
                    <a:pt x="537121" y="70180"/>
                  </a:lnTo>
                  <a:lnTo>
                    <a:pt x="529539" y="72440"/>
                  </a:lnTo>
                  <a:lnTo>
                    <a:pt x="527596" y="73482"/>
                  </a:lnTo>
                  <a:lnTo>
                    <a:pt x="527519" y="73190"/>
                  </a:lnTo>
                  <a:lnTo>
                    <a:pt x="517931" y="61620"/>
                  </a:lnTo>
                  <a:lnTo>
                    <a:pt x="503783" y="53797"/>
                  </a:lnTo>
                  <a:lnTo>
                    <a:pt x="495731" y="51841"/>
                  </a:lnTo>
                  <a:lnTo>
                    <a:pt x="487807" y="51409"/>
                  </a:lnTo>
                  <a:lnTo>
                    <a:pt x="480212" y="52387"/>
                  </a:lnTo>
                  <a:lnTo>
                    <a:pt x="473176" y="54737"/>
                  </a:lnTo>
                  <a:lnTo>
                    <a:pt x="469442" y="56984"/>
                  </a:lnTo>
                  <a:lnTo>
                    <a:pt x="468376" y="54749"/>
                  </a:lnTo>
                  <a:lnTo>
                    <a:pt x="429755" y="36042"/>
                  </a:lnTo>
                  <a:lnTo>
                    <a:pt x="422617" y="37338"/>
                  </a:lnTo>
                  <a:lnTo>
                    <a:pt x="416064" y="39878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49"/>
                  </a:lnTo>
                  <a:lnTo>
                    <a:pt x="352463" y="32931"/>
                  </a:lnTo>
                  <a:lnTo>
                    <a:pt x="347814" y="26885"/>
                  </a:lnTo>
                  <a:lnTo>
                    <a:pt x="343560" y="22288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16"/>
                  </a:lnTo>
                  <a:lnTo>
                    <a:pt x="312013" y="13741"/>
                  </a:lnTo>
                  <a:lnTo>
                    <a:pt x="300228" y="18364"/>
                  </a:lnTo>
                  <a:lnTo>
                    <a:pt x="292455" y="25844"/>
                  </a:lnTo>
                  <a:lnTo>
                    <a:pt x="291744" y="23342"/>
                  </a:lnTo>
                  <a:lnTo>
                    <a:pt x="281774" y="11582"/>
                  </a:lnTo>
                  <a:lnTo>
                    <a:pt x="274218" y="7327"/>
                  </a:lnTo>
                  <a:lnTo>
                    <a:pt x="265366" y="6197"/>
                  </a:lnTo>
                  <a:lnTo>
                    <a:pt x="252615" y="6858"/>
                  </a:lnTo>
                  <a:lnTo>
                    <a:pt x="241769" y="11734"/>
                  </a:lnTo>
                  <a:lnTo>
                    <a:pt x="233946" y="20040"/>
                  </a:lnTo>
                  <a:lnTo>
                    <a:pt x="231571" y="27127"/>
                  </a:lnTo>
                  <a:lnTo>
                    <a:pt x="230835" y="20370"/>
                  </a:lnTo>
                  <a:lnTo>
                    <a:pt x="225336" y="11214"/>
                  </a:lnTo>
                  <a:lnTo>
                    <a:pt x="216395" y="4660"/>
                  </a:lnTo>
                  <a:lnTo>
                    <a:pt x="204889" y="1625"/>
                  </a:lnTo>
                  <a:lnTo>
                    <a:pt x="193027" y="2832"/>
                  </a:lnTo>
                  <a:lnTo>
                    <a:pt x="183134" y="7886"/>
                  </a:lnTo>
                  <a:lnTo>
                    <a:pt x="176199" y="15989"/>
                  </a:lnTo>
                  <a:lnTo>
                    <a:pt x="173266" y="26352"/>
                  </a:lnTo>
                  <a:lnTo>
                    <a:pt x="174955" y="37071"/>
                  </a:lnTo>
                  <a:lnTo>
                    <a:pt x="180619" y="46164"/>
                  </a:lnTo>
                  <a:lnTo>
                    <a:pt x="189407" y="52679"/>
                  </a:lnTo>
                  <a:lnTo>
                    <a:pt x="200431" y="55676"/>
                  </a:lnTo>
                  <a:lnTo>
                    <a:pt x="211810" y="54419"/>
                  </a:lnTo>
                  <a:lnTo>
                    <a:pt x="221551" y="49377"/>
                  </a:lnTo>
                  <a:lnTo>
                    <a:pt x="228625" y="41363"/>
                  </a:lnTo>
                  <a:lnTo>
                    <a:pt x="230733" y="35026"/>
                  </a:lnTo>
                  <a:lnTo>
                    <a:pt x="231559" y="42494"/>
                  </a:lnTo>
                  <a:lnTo>
                    <a:pt x="237147" y="52501"/>
                  </a:lnTo>
                  <a:lnTo>
                    <a:pt x="246189" y="59931"/>
                  </a:lnTo>
                  <a:lnTo>
                    <a:pt x="257797" y="63715"/>
                  </a:lnTo>
                  <a:lnTo>
                    <a:pt x="266230" y="64795"/>
                  </a:lnTo>
                  <a:lnTo>
                    <a:pt x="274307" y="62560"/>
                  </a:lnTo>
                  <a:lnTo>
                    <a:pt x="287007" y="53505"/>
                  </a:lnTo>
                  <a:lnTo>
                    <a:pt x="288353" y="51638"/>
                  </a:lnTo>
                  <a:lnTo>
                    <a:pt x="293255" y="61493"/>
                  </a:lnTo>
                  <a:lnTo>
                    <a:pt x="302475" y="69875"/>
                  </a:lnTo>
                  <a:lnTo>
                    <a:pt x="314604" y="74523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23"/>
                  </a:lnTo>
                  <a:lnTo>
                    <a:pt x="345503" y="65646"/>
                  </a:lnTo>
                  <a:lnTo>
                    <a:pt x="348805" y="73113"/>
                  </a:lnTo>
                  <a:lnTo>
                    <a:pt x="358140" y="82486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82"/>
                  </a:lnTo>
                  <a:lnTo>
                    <a:pt x="390982" y="86969"/>
                  </a:lnTo>
                  <a:lnTo>
                    <a:pt x="396989" y="84239"/>
                  </a:lnTo>
                  <a:lnTo>
                    <a:pt x="400977" y="81940"/>
                  </a:lnTo>
                  <a:lnTo>
                    <a:pt x="403707" y="87337"/>
                  </a:lnTo>
                  <a:lnTo>
                    <a:pt x="433349" y="105600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25"/>
                  </a:lnTo>
                  <a:lnTo>
                    <a:pt x="456057" y="100317"/>
                  </a:lnTo>
                  <a:lnTo>
                    <a:pt x="457809" y="104114"/>
                  </a:lnTo>
                  <a:lnTo>
                    <a:pt x="495604" y="125196"/>
                  </a:lnTo>
                  <a:lnTo>
                    <a:pt x="509930" y="121818"/>
                  </a:lnTo>
                  <a:lnTo>
                    <a:pt x="510171" y="121653"/>
                  </a:lnTo>
                  <a:lnTo>
                    <a:pt x="510946" y="123545"/>
                  </a:lnTo>
                  <a:lnTo>
                    <a:pt x="549567" y="147523"/>
                  </a:lnTo>
                  <a:lnTo>
                    <a:pt x="564781" y="144678"/>
                  </a:lnTo>
                  <a:lnTo>
                    <a:pt x="566585" y="143560"/>
                  </a:lnTo>
                  <a:lnTo>
                    <a:pt x="566712" y="144043"/>
                  </a:lnTo>
                  <a:lnTo>
                    <a:pt x="575017" y="156070"/>
                  </a:lnTo>
                  <a:lnTo>
                    <a:pt x="587514" y="164960"/>
                  </a:lnTo>
                  <a:lnTo>
                    <a:pt x="602373" y="168592"/>
                  </a:lnTo>
                  <a:lnTo>
                    <a:pt x="616940" y="166624"/>
                  </a:lnTo>
                  <a:lnTo>
                    <a:pt x="620979" y="164388"/>
                  </a:lnTo>
                  <a:lnTo>
                    <a:pt x="621525" y="167220"/>
                  </a:lnTo>
                  <a:lnTo>
                    <a:pt x="628865" y="178955"/>
                  </a:lnTo>
                  <a:lnTo>
                    <a:pt x="640321" y="187960"/>
                  </a:lnTo>
                  <a:lnTo>
                    <a:pt x="654240" y="192125"/>
                  </a:lnTo>
                  <a:lnTo>
                    <a:pt x="668108" y="190944"/>
                  </a:lnTo>
                  <a:lnTo>
                    <a:pt x="673963" y="188061"/>
                  </a:lnTo>
                  <a:lnTo>
                    <a:pt x="675182" y="193116"/>
                  </a:lnTo>
                  <a:lnTo>
                    <a:pt x="676579" y="197192"/>
                  </a:lnTo>
                  <a:lnTo>
                    <a:pt x="678764" y="201015"/>
                  </a:lnTo>
                  <a:lnTo>
                    <a:pt x="681647" y="204393"/>
                  </a:lnTo>
                  <a:lnTo>
                    <a:pt x="684441" y="207949"/>
                  </a:lnTo>
                  <a:lnTo>
                    <a:pt x="687920" y="211048"/>
                  </a:lnTo>
                  <a:lnTo>
                    <a:pt x="692061" y="213474"/>
                  </a:lnTo>
                  <a:lnTo>
                    <a:pt x="705002" y="218071"/>
                  </a:lnTo>
                  <a:lnTo>
                    <a:pt x="718146" y="217627"/>
                  </a:lnTo>
                  <a:lnTo>
                    <a:pt x="725487" y="214426"/>
                  </a:lnTo>
                  <a:lnTo>
                    <a:pt x="729843" y="229374"/>
                  </a:lnTo>
                  <a:lnTo>
                    <a:pt x="735114" y="236372"/>
                  </a:lnTo>
                  <a:lnTo>
                    <a:pt x="742581" y="241477"/>
                  </a:lnTo>
                  <a:lnTo>
                    <a:pt x="754557" y="246430"/>
                  </a:lnTo>
                  <a:lnTo>
                    <a:pt x="766940" y="246621"/>
                  </a:lnTo>
                  <a:lnTo>
                    <a:pt x="777100" y="242773"/>
                  </a:lnTo>
                  <a:lnTo>
                    <a:pt x="776782" y="245198"/>
                  </a:lnTo>
                  <a:lnTo>
                    <a:pt x="802779" y="277139"/>
                  </a:lnTo>
                  <a:lnTo>
                    <a:pt x="814362" y="277901"/>
                  </a:lnTo>
                  <a:lnTo>
                    <a:pt x="825195" y="274383"/>
                  </a:lnTo>
                  <a:lnTo>
                    <a:pt x="828014" y="271907"/>
                  </a:lnTo>
                  <a:lnTo>
                    <a:pt x="826681" y="279146"/>
                  </a:lnTo>
                  <a:lnTo>
                    <a:pt x="849541" y="310159"/>
                  </a:lnTo>
                  <a:lnTo>
                    <a:pt x="860323" y="311416"/>
                  </a:lnTo>
                  <a:lnTo>
                    <a:pt x="870585" y="308622"/>
                  </a:lnTo>
                  <a:lnTo>
                    <a:pt x="879043" y="301891"/>
                  </a:lnTo>
                  <a:lnTo>
                    <a:pt x="883907" y="292252"/>
                  </a:lnTo>
                  <a:lnTo>
                    <a:pt x="884351" y="281520"/>
                  </a:lnTo>
                  <a:close/>
                </a:path>
                <a:path w="1362710" h="1198879">
                  <a:moveTo>
                    <a:pt x="928344" y="320370"/>
                  </a:moveTo>
                  <a:lnTo>
                    <a:pt x="925322" y="310413"/>
                  </a:lnTo>
                  <a:lnTo>
                    <a:pt x="918502" y="301637"/>
                  </a:lnTo>
                  <a:lnTo>
                    <a:pt x="908875" y="296151"/>
                  </a:lnTo>
                  <a:lnTo>
                    <a:pt x="898537" y="294703"/>
                  </a:lnTo>
                  <a:lnTo>
                    <a:pt x="888784" y="297167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48"/>
                  </a:lnTo>
                  <a:lnTo>
                    <a:pt x="878916" y="331711"/>
                  </a:lnTo>
                  <a:lnTo>
                    <a:pt x="885647" y="339940"/>
                  </a:lnTo>
                  <a:lnTo>
                    <a:pt x="894727" y="345427"/>
                  </a:lnTo>
                  <a:lnTo>
                    <a:pt x="904697" y="347103"/>
                  </a:lnTo>
                  <a:lnTo>
                    <a:pt x="914349" y="344982"/>
                  </a:lnTo>
                  <a:lnTo>
                    <a:pt x="922502" y="339090"/>
                  </a:lnTo>
                  <a:lnTo>
                    <a:pt x="927442" y="330339"/>
                  </a:lnTo>
                  <a:lnTo>
                    <a:pt x="928344" y="320370"/>
                  </a:lnTo>
                  <a:close/>
                </a:path>
                <a:path w="1362710" h="1198879">
                  <a:moveTo>
                    <a:pt x="970394" y="361226"/>
                  </a:moveTo>
                  <a:lnTo>
                    <a:pt x="968057" y="351878"/>
                  </a:lnTo>
                  <a:lnTo>
                    <a:pt x="962164" y="343471"/>
                  </a:lnTo>
                  <a:lnTo>
                    <a:pt x="953503" y="338010"/>
                  </a:lnTo>
                  <a:lnTo>
                    <a:pt x="944029" y="336207"/>
                  </a:lnTo>
                  <a:lnTo>
                    <a:pt x="934910" y="338023"/>
                  </a:lnTo>
                  <a:lnTo>
                    <a:pt x="927315" y="343408"/>
                  </a:lnTo>
                  <a:lnTo>
                    <a:pt x="922693" y="351472"/>
                  </a:lnTo>
                  <a:lnTo>
                    <a:pt x="921702" y="360514"/>
                  </a:lnTo>
                  <a:lnTo>
                    <a:pt x="924204" y="369506"/>
                  </a:lnTo>
                  <a:lnTo>
                    <a:pt x="930084" y="377393"/>
                  </a:lnTo>
                  <a:lnTo>
                    <a:pt x="938237" y="382879"/>
                  </a:lnTo>
                  <a:lnTo>
                    <a:pt x="947369" y="384886"/>
                  </a:lnTo>
                  <a:lnTo>
                    <a:pt x="956373" y="383362"/>
                  </a:lnTo>
                  <a:lnTo>
                    <a:pt x="964158" y="378282"/>
                  </a:lnTo>
                  <a:lnTo>
                    <a:pt x="969124" y="370408"/>
                  </a:lnTo>
                  <a:lnTo>
                    <a:pt x="970394" y="361226"/>
                  </a:lnTo>
                  <a:close/>
                </a:path>
                <a:path w="1362710" h="1198879">
                  <a:moveTo>
                    <a:pt x="1002411" y="542899"/>
                  </a:moveTo>
                  <a:lnTo>
                    <a:pt x="971169" y="511784"/>
                  </a:lnTo>
                  <a:lnTo>
                    <a:pt x="964577" y="513499"/>
                  </a:lnTo>
                  <a:lnTo>
                    <a:pt x="966647" y="510768"/>
                  </a:lnTo>
                  <a:lnTo>
                    <a:pt x="968946" y="500456"/>
                  </a:lnTo>
                  <a:lnTo>
                    <a:pt x="967105" y="489597"/>
                  </a:lnTo>
                  <a:lnTo>
                    <a:pt x="961110" y="479463"/>
                  </a:lnTo>
                  <a:lnTo>
                    <a:pt x="955865" y="473138"/>
                  </a:lnTo>
                  <a:lnTo>
                    <a:pt x="948321" y="469976"/>
                  </a:lnTo>
                  <a:lnTo>
                    <a:pt x="933919" y="468795"/>
                  </a:lnTo>
                  <a:lnTo>
                    <a:pt x="931760" y="469480"/>
                  </a:lnTo>
                  <a:lnTo>
                    <a:pt x="933475" y="459587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82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17"/>
                  </a:lnTo>
                  <a:lnTo>
                    <a:pt x="852817" y="370446"/>
                  </a:lnTo>
                  <a:lnTo>
                    <a:pt x="843876" y="359537"/>
                  </a:lnTo>
                  <a:lnTo>
                    <a:pt x="831710" y="352488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68"/>
                  </a:lnTo>
                  <a:lnTo>
                    <a:pt x="811034" y="334352"/>
                  </a:lnTo>
                  <a:lnTo>
                    <a:pt x="801039" y="323316"/>
                  </a:lnTo>
                  <a:lnTo>
                    <a:pt x="787844" y="316509"/>
                  </a:lnTo>
                  <a:lnTo>
                    <a:pt x="773988" y="315353"/>
                  </a:lnTo>
                  <a:lnTo>
                    <a:pt x="773480" y="315518"/>
                  </a:lnTo>
                  <a:lnTo>
                    <a:pt x="773442" y="313474"/>
                  </a:lnTo>
                  <a:lnTo>
                    <a:pt x="742226" y="282663"/>
                  </a:lnTo>
                  <a:lnTo>
                    <a:pt x="734885" y="281597"/>
                  </a:lnTo>
                  <a:lnTo>
                    <a:pt x="727621" y="282067"/>
                  </a:lnTo>
                  <a:lnTo>
                    <a:pt x="725665" y="282600"/>
                  </a:lnTo>
                  <a:lnTo>
                    <a:pt x="725652" y="282308"/>
                  </a:lnTo>
                  <a:lnTo>
                    <a:pt x="694563" y="254558"/>
                  </a:lnTo>
                  <a:lnTo>
                    <a:pt x="687552" y="253873"/>
                  </a:lnTo>
                  <a:lnTo>
                    <a:pt x="680758" y="254508"/>
                  </a:lnTo>
                  <a:lnTo>
                    <a:pt x="676935" y="255752"/>
                  </a:lnTo>
                  <a:lnTo>
                    <a:pt x="676440" y="253530"/>
                  </a:lnTo>
                  <a:lnTo>
                    <a:pt x="645706" y="228765"/>
                  </a:lnTo>
                  <a:lnTo>
                    <a:pt x="639038" y="228460"/>
                  </a:lnTo>
                  <a:lnTo>
                    <a:pt x="632625" y="229374"/>
                  </a:lnTo>
                  <a:lnTo>
                    <a:pt x="627265" y="230695"/>
                  </a:lnTo>
                  <a:lnTo>
                    <a:pt x="622960" y="219773"/>
                  </a:lnTo>
                  <a:lnTo>
                    <a:pt x="616902" y="213055"/>
                  </a:lnTo>
                  <a:lnTo>
                    <a:pt x="608545" y="208978"/>
                  </a:lnTo>
                  <a:lnTo>
                    <a:pt x="595731" y="205371"/>
                  </a:lnTo>
                  <a:lnTo>
                    <a:pt x="583425" y="206565"/>
                  </a:lnTo>
                  <a:lnTo>
                    <a:pt x="577062" y="209994"/>
                  </a:lnTo>
                  <a:lnTo>
                    <a:pt x="571042" y="196672"/>
                  </a:lnTo>
                  <a:lnTo>
                    <a:pt x="565035" y="190652"/>
                  </a:lnTo>
                  <a:lnTo>
                    <a:pt x="556983" y="187198"/>
                  </a:lnTo>
                  <a:lnTo>
                    <a:pt x="544766" y="184416"/>
                  </a:lnTo>
                  <a:lnTo>
                    <a:pt x="533247" y="186118"/>
                  </a:lnTo>
                  <a:lnTo>
                    <a:pt x="524725" y="191236"/>
                  </a:lnTo>
                  <a:lnTo>
                    <a:pt x="524598" y="188823"/>
                  </a:lnTo>
                  <a:lnTo>
                    <a:pt x="518109" y="176212"/>
                  </a:lnTo>
                  <a:lnTo>
                    <a:pt x="512203" y="170840"/>
                  </a:lnTo>
                  <a:lnTo>
                    <a:pt x="504507" y="167995"/>
                  </a:lnTo>
                  <a:lnTo>
                    <a:pt x="492950" y="165950"/>
                  </a:lnTo>
                  <a:lnTo>
                    <a:pt x="482219" y="168084"/>
                  </a:lnTo>
                  <a:lnTo>
                    <a:pt x="473494" y="173901"/>
                  </a:lnTo>
                  <a:lnTo>
                    <a:pt x="469900" y="179755"/>
                  </a:lnTo>
                  <a:lnTo>
                    <a:pt x="470636" y="173545"/>
                  </a:lnTo>
                  <a:lnTo>
                    <a:pt x="467588" y="164211"/>
                  </a:lnTo>
                  <a:lnTo>
                    <a:pt x="460933" y="156489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501"/>
                  </a:lnTo>
                  <a:lnTo>
                    <a:pt x="422567" y="158330"/>
                  </a:lnTo>
                  <a:lnTo>
                    <a:pt x="417791" y="166992"/>
                  </a:lnTo>
                  <a:lnTo>
                    <a:pt x="417080" y="176961"/>
                  </a:lnTo>
                  <a:lnTo>
                    <a:pt x="420281" y="186283"/>
                  </a:lnTo>
                  <a:lnTo>
                    <a:pt x="426808" y="193954"/>
                  </a:lnTo>
                  <a:lnTo>
                    <a:pt x="436067" y="198920"/>
                  </a:lnTo>
                  <a:lnTo>
                    <a:pt x="446532" y="200152"/>
                  </a:lnTo>
                  <a:lnTo>
                    <a:pt x="456298" y="197637"/>
                  </a:lnTo>
                  <a:lnTo>
                    <a:pt x="464299" y="191922"/>
                  </a:lnTo>
                  <a:lnTo>
                    <a:pt x="467512" y="186677"/>
                  </a:lnTo>
                  <a:lnTo>
                    <a:pt x="466699" y="193535"/>
                  </a:lnTo>
                  <a:lnTo>
                    <a:pt x="469633" y="203669"/>
                  </a:lnTo>
                  <a:lnTo>
                    <a:pt x="476211" y="212191"/>
                  </a:lnTo>
                  <a:lnTo>
                    <a:pt x="485825" y="217995"/>
                  </a:lnTo>
                  <a:lnTo>
                    <a:pt x="493153" y="220713"/>
                  </a:lnTo>
                  <a:lnTo>
                    <a:pt x="500862" y="220370"/>
                  </a:lnTo>
                  <a:lnTo>
                    <a:pt x="514121" y="214884"/>
                  </a:lnTo>
                  <a:lnTo>
                    <a:pt x="515721" y="213487"/>
                  </a:lnTo>
                  <a:lnTo>
                    <a:pt x="518071" y="223342"/>
                  </a:lnTo>
                  <a:lnTo>
                    <a:pt x="524598" y="232765"/>
                  </a:lnTo>
                  <a:lnTo>
                    <a:pt x="534517" y="239433"/>
                  </a:lnTo>
                  <a:lnTo>
                    <a:pt x="542163" y="242697"/>
                  </a:lnTo>
                  <a:lnTo>
                    <a:pt x="550367" y="242735"/>
                  </a:lnTo>
                  <a:lnTo>
                    <a:pt x="564057" y="237871"/>
                  </a:lnTo>
                  <a:lnTo>
                    <a:pt x="565454" y="245249"/>
                  </a:lnTo>
                  <a:lnTo>
                    <a:pt x="571893" y="255587"/>
                  </a:lnTo>
                  <a:lnTo>
                    <a:pt x="582041" y="263169"/>
                  </a:lnTo>
                  <a:lnTo>
                    <a:pt x="589953" y="267030"/>
                  </a:lnTo>
                  <a:lnTo>
                    <a:pt x="598627" y="267500"/>
                  </a:lnTo>
                  <a:lnTo>
                    <a:pt x="610400" y="263956"/>
                  </a:lnTo>
                  <a:lnTo>
                    <a:pt x="611733" y="269354"/>
                  </a:lnTo>
                  <a:lnTo>
                    <a:pt x="647484" y="293522"/>
                  </a:lnTo>
                  <a:lnTo>
                    <a:pt x="653821" y="292569"/>
                  </a:lnTo>
                  <a:lnTo>
                    <a:pt x="656005" y="292011"/>
                  </a:lnTo>
                  <a:lnTo>
                    <a:pt x="656755" y="295592"/>
                  </a:lnTo>
                  <a:lnTo>
                    <a:pt x="686282" y="322313"/>
                  </a:lnTo>
                  <a:lnTo>
                    <a:pt x="699820" y="322249"/>
                  </a:lnTo>
                  <a:lnTo>
                    <a:pt x="700074" y="322148"/>
                  </a:lnTo>
                  <a:lnTo>
                    <a:pt x="700379" y="324027"/>
                  </a:lnTo>
                  <a:lnTo>
                    <a:pt x="730034" y="353504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23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311"/>
                  </a:lnTo>
                  <a:lnTo>
                    <a:pt x="786472" y="384568"/>
                  </a:lnTo>
                  <a:lnTo>
                    <a:pt x="790562" y="383400"/>
                  </a:lnTo>
                  <a:lnTo>
                    <a:pt x="790460" y="386054"/>
                  </a:lnTo>
                  <a:lnTo>
                    <a:pt x="794613" y="398094"/>
                  </a:lnTo>
                  <a:lnTo>
                    <a:pt x="803021" y="408546"/>
                  </a:lnTo>
                  <a:lnTo>
                    <a:pt x="814628" y="415137"/>
                  </a:lnTo>
                  <a:lnTo>
                    <a:pt x="827303" y="416966"/>
                  </a:lnTo>
                  <a:lnTo>
                    <a:pt x="832713" y="415696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31"/>
                  </a:lnTo>
                  <a:lnTo>
                    <a:pt x="873887" y="449884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81"/>
                  </a:lnTo>
                  <a:lnTo>
                    <a:pt x="904379" y="487324"/>
                  </a:lnTo>
                  <a:lnTo>
                    <a:pt x="914285" y="485978"/>
                  </a:lnTo>
                  <a:lnTo>
                    <a:pt x="913498" y="488086"/>
                  </a:lnTo>
                  <a:lnTo>
                    <a:pt x="940422" y="525183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30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37"/>
                  </a:lnTo>
                  <a:lnTo>
                    <a:pt x="1002411" y="542899"/>
                  </a:lnTo>
                  <a:close/>
                </a:path>
                <a:path w="1362710" h="1198879">
                  <a:moveTo>
                    <a:pt x="1010424" y="403987"/>
                  </a:moveTo>
                  <a:lnTo>
                    <a:pt x="1008697" y="395300"/>
                  </a:lnTo>
                  <a:lnTo>
                    <a:pt x="1003693" y="387337"/>
                  </a:lnTo>
                  <a:lnTo>
                    <a:pt x="995959" y="381952"/>
                  </a:lnTo>
                  <a:lnTo>
                    <a:pt x="987348" y="379869"/>
                  </a:lnTo>
                  <a:lnTo>
                    <a:pt x="978903" y="381127"/>
                  </a:lnTo>
                  <a:lnTo>
                    <a:pt x="971689" y="385724"/>
                  </a:lnTo>
                  <a:lnTo>
                    <a:pt x="967066" y="392899"/>
                  </a:lnTo>
                  <a:lnTo>
                    <a:pt x="965746" y="401167"/>
                  </a:lnTo>
                  <a:lnTo>
                    <a:pt x="967651" y="409536"/>
                  </a:lnTo>
                  <a:lnTo>
                    <a:pt x="972731" y="417029"/>
                  </a:lnTo>
                  <a:lnTo>
                    <a:pt x="979970" y="422452"/>
                  </a:lnTo>
                  <a:lnTo>
                    <a:pt x="988250" y="424700"/>
                  </a:lnTo>
                  <a:lnTo>
                    <a:pt x="996581" y="423697"/>
                  </a:lnTo>
                  <a:lnTo>
                    <a:pt x="1003960" y="419379"/>
                  </a:lnTo>
                  <a:lnTo>
                    <a:pt x="1008837" y="412356"/>
                  </a:lnTo>
                  <a:lnTo>
                    <a:pt x="1010424" y="403987"/>
                  </a:lnTo>
                  <a:close/>
                </a:path>
                <a:path w="1362710" h="1198879">
                  <a:moveTo>
                    <a:pt x="1033805" y="586841"/>
                  </a:moveTo>
                  <a:lnTo>
                    <a:pt x="1033145" y="577278"/>
                  </a:lnTo>
                  <a:lnTo>
                    <a:pt x="1028852" y="568007"/>
                  </a:lnTo>
                  <a:lnTo>
                    <a:pt x="1021359" y="561098"/>
                  </a:lnTo>
                  <a:lnTo>
                    <a:pt x="1012393" y="557657"/>
                  </a:lnTo>
                  <a:lnTo>
                    <a:pt x="1003147" y="557847"/>
                  </a:lnTo>
                  <a:lnTo>
                    <a:pt x="994778" y="561784"/>
                  </a:lnTo>
                  <a:lnTo>
                    <a:pt x="988822" y="568871"/>
                  </a:lnTo>
                  <a:lnTo>
                    <a:pt x="986269" y="577532"/>
                  </a:lnTo>
                  <a:lnTo>
                    <a:pt x="987145" y="586778"/>
                  </a:lnTo>
                  <a:lnTo>
                    <a:pt x="991476" y="595541"/>
                  </a:lnTo>
                  <a:lnTo>
                    <a:pt x="998486" y="602335"/>
                  </a:lnTo>
                  <a:lnTo>
                    <a:pt x="1007071" y="605891"/>
                  </a:lnTo>
                  <a:lnTo>
                    <a:pt x="1016165" y="605993"/>
                  </a:lnTo>
                  <a:lnTo>
                    <a:pt x="1024699" y="602411"/>
                  </a:lnTo>
                  <a:lnTo>
                    <a:pt x="1030935" y="595591"/>
                  </a:lnTo>
                  <a:lnTo>
                    <a:pt x="1033805" y="586841"/>
                  </a:lnTo>
                  <a:close/>
                </a:path>
                <a:path w="1362710" h="1198879">
                  <a:moveTo>
                    <a:pt x="1048334" y="448538"/>
                  </a:moveTo>
                  <a:lnTo>
                    <a:pt x="1047153" y="440550"/>
                  </a:lnTo>
                  <a:lnTo>
                    <a:pt x="1042949" y="433082"/>
                  </a:lnTo>
                  <a:lnTo>
                    <a:pt x="1036154" y="427863"/>
                  </a:lnTo>
                  <a:lnTo>
                    <a:pt x="1028407" y="425589"/>
                  </a:lnTo>
                  <a:lnTo>
                    <a:pt x="1020660" y="426351"/>
                  </a:lnTo>
                  <a:lnTo>
                    <a:pt x="1013866" y="430212"/>
                  </a:lnTo>
                  <a:lnTo>
                    <a:pt x="1009332" y="436537"/>
                  </a:lnTo>
                  <a:lnTo>
                    <a:pt x="1007745" y="444004"/>
                  </a:lnTo>
                  <a:lnTo>
                    <a:pt x="1009116" y="451713"/>
                  </a:lnTo>
                  <a:lnTo>
                    <a:pt x="1013434" y="458774"/>
                  </a:lnTo>
                  <a:lnTo>
                    <a:pt x="1019797" y="464032"/>
                  </a:lnTo>
                  <a:lnTo>
                    <a:pt x="1027252" y="466458"/>
                  </a:lnTo>
                  <a:lnTo>
                    <a:pt x="1034872" y="465912"/>
                  </a:lnTo>
                  <a:lnTo>
                    <a:pt x="1041768" y="462292"/>
                  </a:lnTo>
                  <a:lnTo>
                    <a:pt x="1046530" y="456095"/>
                  </a:lnTo>
                  <a:lnTo>
                    <a:pt x="1048334" y="448538"/>
                  </a:lnTo>
                  <a:close/>
                </a:path>
                <a:path w="1362710" h="1198879">
                  <a:moveTo>
                    <a:pt x="1063040" y="632167"/>
                  </a:moveTo>
                  <a:lnTo>
                    <a:pt x="1036027" y="604024"/>
                  </a:lnTo>
                  <a:lnTo>
                    <a:pt x="1028115" y="607275"/>
                  </a:lnTo>
                  <a:lnTo>
                    <a:pt x="1022286" y="613537"/>
                  </a:lnTo>
                  <a:lnTo>
                    <a:pt x="1019530" y="621436"/>
                  </a:lnTo>
                  <a:lnTo>
                    <a:pt x="1019924" y="630021"/>
                  </a:lnTo>
                  <a:lnTo>
                    <a:pt x="1023569" y="638314"/>
                  </a:lnTo>
                  <a:lnTo>
                    <a:pt x="1029741" y="644918"/>
                  </a:lnTo>
                  <a:lnTo>
                    <a:pt x="1037501" y="648601"/>
                  </a:lnTo>
                  <a:lnTo>
                    <a:pt x="1045895" y="649097"/>
                  </a:lnTo>
                  <a:lnTo>
                    <a:pt x="1053934" y="646163"/>
                  </a:lnTo>
                  <a:lnTo>
                    <a:pt x="1060005" y="640130"/>
                  </a:lnTo>
                  <a:lnTo>
                    <a:pt x="1063040" y="632167"/>
                  </a:lnTo>
                  <a:close/>
                </a:path>
                <a:path w="1362710" h="1198879">
                  <a:moveTo>
                    <a:pt x="1084072" y="494792"/>
                  </a:moveTo>
                  <a:lnTo>
                    <a:pt x="1083360" y="487540"/>
                  </a:lnTo>
                  <a:lnTo>
                    <a:pt x="1079893" y="480618"/>
                  </a:lnTo>
                  <a:lnTo>
                    <a:pt x="1073975" y="475627"/>
                  </a:lnTo>
                  <a:lnTo>
                    <a:pt x="1067092" y="473240"/>
                  </a:lnTo>
                  <a:lnTo>
                    <a:pt x="1060069" y="473583"/>
                  </a:lnTo>
                  <a:lnTo>
                    <a:pt x="1053769" y="476758"/>
                  </a:lnTo>
                  <a:lnTo>
                    <a:pt x="1049388" y="482257"/>
                  </a:lnTo>
                  <a:lnTo>
                    <a:pt x="1047635" y="488937"/>
                  </a:lnTo>
                  <a:lnTo>
                    <a:pt x="1048524" y="495947"/>
                  </a:lnTo>
                  <a:lnTo>
                    <a:pt x="1052131" y="502500"/>
                  </a:lnTo>
                  <a:lnTo>
                    <a:pt x="1057643" y="507542"/>
                  </a:lnTo>
                  <a:lnTo>
                    <a:pt x="1064272" y="510057"/>
                  </a:lnTo>
                  <a:lnTo>
                    <a:pt x="1071168" y="509905"/>
                  </a:lnTo>
                  <a:lnTo>
                    <a:pt x="1077544" y="506933"/>
                  </a:lnTo>
                  <a:lnTo>
                    <a:pt x="1082103" y="501548"/>
                  </a:lnTo>
                  <a:lnTo>
                    <a:pt x="1084072" y="494792"/>
                  </a:lnTo>
                  <a:close/>
                </a:path>
                <a:path w="1362710" h="1198879">
                  <a:moveTo>
                    <a:pt x="1090333" y="670636"/>
                  </a:moveTo>
                  <a:lnTo>
                    <a:pt x="1087488" y="662444"/>
                  </a:lnTo>
                  <a:lnTo>
                    <a:pt x="1081684" y="656031"/>
                  </a:lnTo>
                  <a:lnTo>
                    <a:pt x="1074381" y="652386"/>
                  </a:lnTo>
                  <a:lnTo>
                    <a:pt x="1066558" y="651764"/>
                  </a:lnTo>
                  <a:lnTo>
                    <a:pt x="1059129" y="654380"/>
                  </a:lnTo>
                  <a:lnTo>
                    <a:pt x="1053503" y="659866"/>
                  </a:lnTo>
                  <a:lnTo>
                    <a:pt x="1050607" y="667004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25"/>
                  </a:lnTo>
                  <a:lnTo>
                    <a:pt x="1065911" y="692759"/>
                  </a:lnTo>
                  <a:lnTo>
                    <a:pt x="1073594" y="693585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76"/>
                  </a:lnTo>
                  <a:lnTo>
                    <a:pt x="1090333" y="670636"/>
                  </a:lnTo>
                  <a:close/>
                </a:path>
                <a:path w="1362710" h="1198879">
                  <a:moveTo>
                    <a:pt x="1115441" y="719162"/>
                  </a:moveTo>
                  <a:lnTo>
                    <a:pt x="1113218" y="711593"/>
                  </a:lnTo>
                  <a:lnTo>
                    <a:pt x="1108202" y="705510"/>
                  </a:lnTo>
                  <a:lnTo>
                    <a:pt x="1101725" y="701865"/>
                  </a:lnTo>
                  <a:lnTo>
                    <a:pt x="1094625" y="700938"/>
                  </a:lnTo>
                  <a:lnTo>
                    <a:pt x="1087742" y="702995"/>
                  </a:lnTo>
                  <a:lnTo>
                    <a:pt x="1082357" y="707732"/>
                  </a:lnTo>
                  <a:lnTo>
                    <a:pt x="1079398" y="714095"/>
                  </a:lnTo>
                  <a:lnTo>
                    <a:pt x="1079030" y="721296"/>
                  </a:lnTo>
                  <a:lnTo>
                    <a:pt x="1081443" y="728510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43"/>
                  </a:lnTo>
                  <a:lnTo>
                    <a:pt x="1106119" y="737527"/>
                  </a:lnTo>
                  <a:lnTo>
                    <a:pt x="1111656" y="732967"/>
                  </a:lnTo>
                  <a:lnTo>
                    <a:pt x="1114844" y="726567"/>
                  </a:lnTo>
                  <a:lnTo>
                    <a:pt x="1115441" y="719162"/>
                  </a:lnTo>
                  <a:close/>
                </a:path>
                <a:path w="1362710" h="1198879">
                  <a:moveTo>
                    <a:pt x="1138161" y="768769"/>
                  </a:moveTo>
                  <a:lnTo>
                    <a:pt x="1136484" y="761860"/>
                  </a:lnTo>
                  <a:lnTo>
                    <a:pt x="1132230" y="756158"/>
                  </a:lnTo>
                  <a:lnTo>
                    <a:pt x="1126540" y="752589"/>
                  </a:lnTo>
                  <a:lnTo>
                    <a:pt x="1120178" y="751433"/>
                  </a:lnTo>
                  <a:lnTo>
                    <a:pt x="1113866" y="752983"/>
                  </a:lnTo>
                  <a:lnTo>
                    <a:pt x="1108798" y="757008"/>
                  </a:lnTo>
                  <a:lnTo>
                    <a:pt x="1105852" y="762622"/>
                  </a:lnTo>
                  <a:lnTo>
                    <a:pt x="1105204" y="769099"/>
                  </a:lnTo>
                  <a:lnTo>
                    <a:pt x="1107071" y="775728"/>
                  </a:lnTo>
                  <a:lnTo>
                    <a:pt x="1110970" y="781380"/>
                  </a:lnTo>
                  <a:lnTo>
                    <a:pt x="1116380" y="785012"/>
                  </a:lnTo>
                  <a:lnTo>
                    <a:pt x="1122603" y="786295"/>
                  </a:lnTo>
                  <a:lnTo>
                    <a:pt x="1128928" y="784948"/>
                  </a:lnTo>
                  <a:lnTo>
                    <a:pt x="1134135" y="781062"/>
                  </a:lnTo>
                  <a:lnTo>
                    <a:pt x="1137297" y="775423"/>
                  </a:lnTo>
                  <a:lnTo>
                    <a:pt x="1138161" y="768769"/>
                  </a:lnTo>
                  <a:close/>
                </a:path>
                <a:path w="1362710" h="1198879">
                  <a:moveTo>
                    <a:pt x="1211872" y="979398"/>
                  </a:moveTo>
                  <a:lnTo>
                    <a:pt x="1211567" y="972299"/>
                  </a:lnTo>
                  <a:lnTo>
                    <a:pt x="1208570" y="965847"/>
                  </a:lnTo>
                  <a:lnTo>
                    <a:pt x="1203693" y="961250"/>
                  </a:lnTo>
                  <a:lnTo>
                    <a:pt x="1197660" y="958888"/>
                  </a:lnTo>
                  <a:lnTo>
                    <a:pt x="1191183" y="959180"/>
                  </a:lnTo>
                  <a:lnTo>
                    <a:pt x="1185430" y="962152"/>
                  </a:lnTo>
                  <a:lnTo>
                    <a:pt x="1181455" y="967079"/>
                  </a:lnTo>
                  <a:lnTo>
                    <a:pt x="1179563" y="973315"/>
                  </a:lnTo>
                  <a:lnTo>
                    <a:pt x="1180020" y="980198"/>
                  </a:lnTo>
                  <a:lnTo>
                    <a:pt x="1182763" y="986497"/>
                  </a:lnTo>
                  <a:lnTo>
                    <a:pt x="1187386" y="991108"/>
                  </a:lnTo>
                  <a:lnTo>
                    <a:pt x="1193241" y="993571"/>
                  </a:lnTo>
                  <a:lnTo>
                    <a:pt x="1199718" y="993482"/>
                  </a:lnTo>
                  <a:lnTo>
                    <a:pt x="1205572" y="990676"/>
                  </a:lnTo>
                  <a:lnTo>
                    <a:pt x="1209751" y="985761"/>
                  </a:lnTo>
                  <a:lnTo>
                    <a:pt x="1211872" y="979398"/>
                  </a:lnTo>
                  <a:close/>
                </a:path>
                <a:path w="1362710" h="1198879">
                  <a:moveTo>
                    <a:pt x="1212926" y="692594"/>
                  </a:moveTo>
                  <a:lnTo>
                    <a:pt x="1210856" y="685139"/>
                  </a:lnTo>
                  <a:lnTo>
                    <a:pt x="1206119" y="679056"/>
                  </a:lnTo>
                  <a:lnTo>
                    <a:pt x="1199832" y="675373"/>
                  </a:lnTo>
                  <a:lnTo>
                    <a:pt x="1192847" y="674357"/>
                  </a:lnTo>
                  <a:lnTo>
                    <a:pt x="1186053" y="676236"/>
                  </a:lnTo>
                  <a:lnTo>
                    <a:pt x="1180693" y="680796"/>
                  </a:lnTo>
                  <a:lnTo>
                    <a:pt x="1177696" y="686981"/>
                  </a:lnTo>
                  <a:lnTo>
                    <a:pt x="1177201" y="694055"/>
                  </a:lnTo>
                  <a:lnTo>
                    <a:pt x="1179372" y="701230"/>
                  </a:lnTo>
                  <a:lnTo>
                    <a:pt x="1183830" y="707237"/>
                  </a:lnTo>
                  <a:lnTo>
                    <a:pt x="1189850" y="710984"/>
                  </a:lnTo>
                  <a:lnTo>
                    <a:pt x="1196657" y="712165"/>
                  </a:lnTo>
                  <a:lnTo>
                    <a:pt x="1203490" y="710476"/>
                  </a:lnTo>
                  <a:lnTo>
                    <a:pt x="1209001" y="706081"/>
                  </a:lnTo>
                  <a:lnTo>
                    <a:pt x="1212227" y="699846"/>
                  </a:lnTo>
                  <a:lnTo>
                    <a:pt x="1212926" y="692594"/>
                  </a:lnTo>
                  <a:close/>
                </a:path>
                <a:path w="1362710" h="1198879">
                  <a:moveTo>
                    <a:pt x="1225397" y="1025906"/>
                  </a:moveTo>
                  <a:lnTo>
                    <a:pt x="1222438" y="1018616"/>
                  </a:lnTo>
                  <a:lnTo>
                    <a:pt x="1217295" y="1013269"/>
                  </a:lnTo>
                  <a:lnTo>
                    <a:pt x="1210729" y="1010348"/>
                  </a:lnTo>
                  <a:lnTo>
                    <a:pt x="1203553" y="1010335"/>
                  </a:lnTo>
                  <a:lnTo>
                    <a:pt x="1197038" y="1013320"/>
                  </a:lnTo>
                  <a:lnTo>
                    <a:pt x="1192390" y="1018565"/>
                  </a:lnTo>
                  <a:lnTo>
                    <a:pt x="1189964" y="1025347"/>
                  </a:lnTo>
                  <a:lnTo>
                    <a:pt x="1190104" y="1032967"/>
                  </a:lnTo>
                  <a:lnTo>
                    <a:pt x="1192809" y="1040079"/>
                  </a:lnTo>
                  <a:lnTo>
                    <a:pt x="1197673" y="1045400"/>
                  </a:lnTo>
                  <a:lnTo>
                    <a:pt x="1204023" y="1048448"/>
                  </a:lnTo>
                  <a:lnTo>
                    <a:pt x="1211186" y="1048702"/>
                  </a:lnTo>
                  <a:lnTo>
                    <a:pt x="1217815" y="1045921"/>
                  </a:lnTo>
                  <a:lnTo>
                    <a:pt x="1222692" y="1040714"/>
                  </a:lnTo>
                  <a:lnTo>
                    <a:pt x="1225372" y="1033792"/>
                  </a:lnTo>
                  <a:lnTo>
                    <a:pt x="1225397" y="1025906"/>
                  </a:lnTo>
                  <a:close/>
                </a:path>
                <a:path w="1362710" h="1198879">
                  <a:moveTo>
                    <a:pt x="1236675" y="1080211"/>
                  </a:moveTo>
                  <a:lnTo>
                    <a:pt x="1233805" y="1072057"/>
                  </a:lnTo>
                  <a:lnTo>
                    <a:pt x="1228445" y="1065923"/>
                  </a:lnTo>
                  <a:lnTo>
                    <a:pt x="1221422" y="1062380"/>
                  </a:lnTo>
                  <a:lnTo>
                    <a:pt x="1213561" y="1061999"/>
                  </a:lnTo>
                  <a:lnTo>
                    <a:pt x="1206271" y="1064933"/>
                  </a:lnTo>
                  <a:lnTo>
                    <a:pt x="1200899" y="1070444"/>
                  </a:lnTo>
                  <a:lnTo>
                    <a:pt x="1197876" y="1077747"/>
                  </a:lnTo>
                  <a:lnTo>
                    <a:pt x="1197648" y="1086091"/>
                  </a:lnTo>
                  <a:lnTo>
                    <a:pt x="1200226" y="1094003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30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59"/>
                  </a:lnTo>
                  <a:lnTo>
                    <a:pt x="1236675" y="1080211"/>
                  </a:lnTo>
                  <a:close/>
                </a:path>
                <a:path w="1362710" h="1198879">
                  <a:moveTo>
                    <a:pt x="1240523" y="746899"/>
                  </a:moveTo>
                  <a:lnTo>
                    <a:pt x="1238631" y="738543"/>
                  </a:lnTo>
                  <a:lnTo>
                    <a:pt x="1233703" y="731545"/>
                  </a:lnTo>
                  <a:lnTo>
                    <a:pt x="1226947" y="727151"/>
                  </a:lnTo>
                  <a:lnTo>
                    <a:pt x="1219288" y="725652"/>
                  </a:lnTo>
                  <a:lnTo>
                    <a:pt x="1211681" y="727392"/>
                  </a:lnTo>
                  <a:lnTo>
                    <a:pt x="1205509" y="732142"/>
                  </a:lnTo>
                  <a:lnTo>
                    <a:pt x="1201877" y="738835"/>
                  </a:lnTo>
                  <a:lnTo>
                    <a:pt x="1200950" y="746620"/>
                  </a:lnTo>
                  <a:lnTo>
                    <a:pt x="1202969" y="754659"/>
                  </a:lnTo>
                  <a:lnTo>
                    <a:pt x="1207566" y="761517"/>
                  </a:lnTo>
                  <a:lnTo>
                    <a:pt x="1214031" y="765975"/>
                  </a:lnTo>
                  <a:lnTo>
                    <a:pt x="1221498" y="767638"/>
                  </a:lnTo>
                  <a:lnTo>
                    <a:pt x="1229144" y="766165"/>
                  </a:lnTo>
                  <a:lnTo>
                    <a:pt x="1235481" y="761606"/>
                  </a:lnTo>
                  <a:lnTo>
                    <a:pt x="1239367" y="754888"/>
                  </a:lnTo>
                  <a:lnTo>
                    <a:pt x="1240523" y="746899"/>
                  </a:lnTo>
                  <a:close/>
                </a:path>
                <a:path w="1362710" h="1198879">
                  <a:moveTo>
                    <a:pt x="1245336" y="1135075"/>
                  </a:moveTo>
                  <a:lnTo>
                    <a:pt x="1242644" y="1126045"/>
                  </a:lnTo>
                  <a:lnTo>
                    <a:pt x="1237132" y="1119098"/>
                  </a:lnTo>
                  <a:lnTo>
                    <a:pt x="1229677" y="1114882"/>
                  </a:lnTo>
                  <a:lnTo>
                    <a:pt x="1221155" y="1114069"/>
                  </a:lnTo>
                  <a:lnTo>
                    <a:pt x="1213078" y="1116901"/>
                  </a:lnTo>
                  <a:lnTo>
                    <a:pt x="1206957" y="1122603"/>
                  </a:lnTo>
                  <a:lnTo>
                    <a:pt x="1203299" y="1130376"/>
                  </a:lnTo>
                  <a:lnTo>
                    <a:pt x="1202601" y="1139418"/>
                  </a:lnTo>
                  <a:lnTo>
                    <a:pt x="1205001" y="1148143"/>
                  </a:lnTo>
                  <a:lnTo>
                    <a:pt x="1210170" y="1155014"/>
                  </a:lnTo>
                  <a:lnTo>
                    <a:pt x="1217371" y="1159370"/>
                  </a:lnTo>
                  <a:lnTo>
                    <a:pt x="1225854" y="1160513"/>
                  </a:lnTo>
                  <a:lnTo>
                    <a:pt x="1234033" y="1157998"/>
                  </a:lnTo>
                  <a:lnTo>
                    <a:pt x="1240434" y="1152372"/>
                  </a:lnTo>
                  <a:lnTo>
                    <a:pt x="1244409" y="1144460"/>
                  </a:lnTo>
                  <a:lnTo>
                    <a:pt x="1245336" y="1135075"/>
                  </a:lnTo>
                  <a:close/>
                </a:path>
                <a:path w="1362710" h="1198879">
                  <a:moveTo>
                    <a:pt x="1251356" y="1190358"/>
                  </a:moveTo>
                  <a:lnTo>
                    <a:pt x="1248918" y="1180477"/>
                  </a:lnTo>
                  <a:lnTo>
                    <a:pt x="1243330" y="1172679"/>
                  </a:lnTo>
                  <a:lnTo>
                    <a:pt x="1235494" y="1167752"/>
                  </a:lnTo>
                  <a:lnTo>
                    <a:pt x="1226337" y="1166444"/>
                  </a:lnTo>
                  <a:lnTo>
                    <a:pt x="1217472" y="1169098"/>
                  </a:lnTo>
                  <a:lnTo>
                    <a:pt x="1210576" y="1174940"/>
                  </a:lnTo>
                  <a:lnTo>
                    <a:pt x="1206220" y="1183144"/>
                  </a:lnTo>
                  <a:lnTo>
                    <a:pt x="1205001" y="1192847"/>
                  </a:lnTo>
                  <a:lnTo>
                    <a:pt x="1206360" y="1198880"/>
                  </a:lnTo>
                  <a:lnTo>
                    <a:pt x="1250111" y="1198880"/>
                  </a:lnTo>
                  <a:lnTo>
                    <a:pt x="1251356" y="1190358"/>
                  </a:lnTo>
                  <a:close/>
                </a:path>
                <a:path w="1362710" h="1198879">
                  <a:moveTo>
                    <a:pt x="1265491" y="802576"/>
                  </a:moveTo>
                  <a:lnTo>
                    <a:pt x="1263840" y="793305"/>
                  </a:lnTo>
                  <a:lnTo>
                    <a:pt x="1258811" y="785368"/>
                  </a:lnTo>
                  <a:lnTo>
                    <a:pt x="1251623" y="780186"/>
                  </a:lnTo>
                  <a:lnTo>
                    <a:pt x="1243317" y="778141"/>
                  </a:lnTo>
                  <a:lnTo>
                    <a:pt x="1234897" y="779665"/>
                  </a:lnTo>
                  <a:lnTo>
                    <a:pt x="1227899" y="784555"/>
                  </a:lnTo>
                  <a:lnTo>
                    <a:pt x="1223568" y="791692"/>
                  </a:lnTo>
                  <a:lnTo>
                    <a:pt x="1222159" y="800163"/>
                  </a:lnTo>
                  <a:lnTo>
                    <a:pt x="1223937" y="809066"/>
                  </a:lnTo>
                  <a:lnTo>
                    <a:pt x="1228610" y="816813"/>
                  </a:lnTo>
                  <a:lnTo>
                    <a:pt x="1235443" y="822032"/>
                  </a:lnTo>
                  <a:lnTo>
                    <a:pt x="1243545" y="824255"/>
                  </a:lnTo>
                  <a:lnTo>
                    <a:pt x="1252004" y="823048"/>
                  </a:lnTo>
                  <a:lnTo>
                    <a:pt x="1259179" y="818400"/>
                  </a:lnTo>
                  <a:lnTo>
                    <a:pt x="1263802" y="811250"/>
                  </a:lnTo>
                  <a:lnTo>
                    <a:pt x="1265491" y="802576"/>
                  </a:lnTo>
                  <a:close/>
                </a:path>
                <a:path w="1362710" h="1198879">
                  <a:moveTo>
                    <a:pt x="1287741" y="859459"/>
                  </a:moveTo>
                  <a:lnTo>
                    <a:pt x="1286421" y="849287"/>
                  </a:lnTo>
                  <a:lnTo>
                    <a:pt x="1281366" y="840384"/>
                  </a:lnTo>
                  <a:lnTo>
                    <a:pt x="1273835" y="834377"/>
                  </a:lnTo>
                  <a:lnTo>
                    <a:pt x="1264907" y="831735"/>
                  </a:lnTo>
                  <a:lnTo>
                    <a:pt x="1255687" y="832967"/>
                  </a:lnTo>
                  <a:lnTo>
                    <a:pt x="1247825" y="837933"/>
                  </a:lnTo>
                  <a:lnTo>
                    <a:pt x="1242745" y="845477"/>
                  </a:lnTo>
                  <a:lnTo>
                    <a:pt x="1240764" y="854595"/>
                  </a:lnTo>
                  <a:lnTo>
                    <a:pt x="1242237" y="864349"/>
                  </a:lnTo>
                  <a:lnTo>
                    <a:pt x="1246911" y="872998"/>
                  </a:lnTo>
                  <a:lnTo>
                    <a:pt x="1254061" y="879017"/>
                  </a:lnTo>
                  <a:lnTo>
                    <a:pt x="1262761" y="881862"/>
                  </a:lnTo>
                  <a:lnTo>
                    <a:pt x="1272019" y="880999"/>
                  </a:lnTo>
                  <a:lnTo>
                    <a:pt x="1280071" y="876325"/>
                  </a:lnTo>
                  <a:lnTo>
                    <a:pt x="1285468" y="868807"/>
                  </a:lnTo>
                  <a:lnTo>
                    <a:pt x="1287741" y="859459"/>
                  </a:lnTo>
                  <a:close/>
                </a:path>
                <a:path w="1362710" h="1198879">
                  <a:moveTo>
                    <a:pt x="1307223" y="917435"/>
                  </a:moveTo>
                  <a:lnTo>
                    <a:pt x="1306334" y="906373"/>
                  </a:lnTo>
                  <a:lnTo>
                    <a:pt x="1301318" y="896493"/>
                  </a:lnTo>
                  <a:lnTo>
                    <a:pt x="1293495" y="889609"/>
                  </a:lnTo>
                  <a:lnTo>
                    <a:pt x="1283995" y="886294"/>
                  </a:lnTo>
                  <a:lnTo>
                    <a:pt x="1273975" y="887158"/>
                  </a:lnTo>
                  <a:lnTo>
                    <a:pt x="1265237" y="892124"/>
                  </a:lnTo>
                  <a:lnTo>
                    <a:pt x="1259357" y="900010"/>
                  </a:lnTo>
                  <a:lnTo>
                    <a:pt x="1256753" y="909764"/>
                  </a:lnTo>
                  <a:lnTo>
                    <a:pt x="1257846" y="920343"/>
                  </a:lnTo>
                  <a:lnTo>
                    <a:pt x="1262430" y="929906"/>
                  </a:lnTo>
                  <a:lnTo>
                    <a:pt x="1269847" y="936777"/>
                  </a:lnTo>
                  <a:lnTo>
                    <a:pt x="1279093" y="940295"/>
                  </a:lnTo>
                  <a:lnTo>
                    <a:pt x="1289138" y="939863"/>
                  </a:lnTo>
                  <a:lnTo>
                    <a:pt x="1298079" y="935253"/>
                  </a:lnTo>
                  <a:lnTo>
                    <a:pt x="1304290" y="927430"/>
                  </a:lnTo>
                  <a:lnTo>
                    <a:pt x="1307223" y="917435"/>
                  </a:lnTo>
                  <a:close/>
                </a:path>
                <a:path w="1362710" h="1198879">
                  <a:moveTo>
                    <a:pt x="1362710" y="1198867"/>
                  </a:moveTo>
                  <a:lnTo>
                    <a:pt x="1360373" y="1188897"/>
                  </a:lnTo>
                  <a:lnTo>
                    <a:pt x="1352156" y="1177112"/>
                  </a:lnTo>
                  <a:lnTo>
                    <a:pt x="1346098" y="1173213"/>
                  </a:lnTo>
                  <a:lnTo>
                    <a:pt x="1350289" y="1169631"/>
                  </a:lnTo>
                  <a:lnTo>
                    <a:pt x="1356512" y="1157605"/>
                  </a:lnTo>
                  <a:lnTo>
                    <a:pt x="1358112" y="1143177"/>
                  </a:lnTo>
                  <a:lnTo>
                    <a:pt x="1354124" y="1129258"/>
                  </a:lnTo>
                  <a:lnTo>
                    <a:pt x="1345831" y="1118514"/>
                  </a:lnTo>
                  <a:lnTo>
                    <a:pt x="1337475" y="1113675"/>
                  </a:lnTo>
                  <a:lnTo>
                    <a:pt x="1343266" y="1108214"/>
                  </a:lnTo>
                  <a:lnTo>
                    <a:pt x="1348587" y="1096606"/>
                  </a:lnTo>
                  <a:lnTo>
                    <a:pt x="1349438" y="1082979"/>
                  </a:lnTo>
                  <a:lnTo>
                    <a:pt x="1345069" y="1070076"/>
                  </a:lnTo>
                  <a:lnTo>
                    <a:pt x="1336789" y="1060323"/>
                  </a:lnTo>
                  <a:lnTo>
                    <a:pt x="1326007" y="1054760"/>
                  </a:lnTo>
                  <a:lnTo>
                    <a:pt x="1333233" y="1047267"/>
                  </a:lnTo>
                  <a:lnTo>
                    <a:pt x="1337691" y="1036142"/>
                  </a:lnTo>
                  <a:lnTo>
                    <a:pt x="1337881" y="1023353"/>
                  </a:lnTo>
                  <a:lnTo>
                    <a:pt x="1333220" y="1011466"/>
                  </a:lnTo>
                  <a:lnTo>
                    <a:pt x="1325016" y="1002715"/>
                  </a:lnTo>
                  <a:lnTo>
                    <a:pt x="1314500" y="997889"/>
                  </a:lnTo>
                  <a:lnTo>
                    <a:pt x="1307007" y="997839"/>
                  </a:lnTo>
                  <a:lnTo>
                    <a:pt x="1313154" y="995045"/>
                  </a:lnTo>
                  <a:lnTo>
                    <a:pt x="1320228" y="986955"/>
                  </a:lnTo>
                  <a:lnTo>
                    <a:pt x="1323898" y="976376"/>
                  </a:lnTo>
                  <a:lnTo>
                    <a:pt x="1323505" y="964438"/>
                  </a:lnTo>
                  <a:lnTo>
                    <a:pt x="1318628" y="953554"/>
                  </a:lnTo>
                  <a:lnTo>
                    <a:pt x="1310563" y="945756"/>
                  </a:lnTo>
                  <a:lnTo>
                    <a:pt x="1300543" y="941717"/>
                  </a:lnTo>
                  <a:lnTo>
                    <a:pt x="1289748" y="942136"/>
                  </a:lnTo>
                  <a:lnTo>
                    <a:pt x="1280109" y="947039"/>
                  </a:lnTo>
                  <a:lnTo>
                    <a:pt x="1273390" y="955205"/>
                  </a:lnTo>
                  <a:lnTo>
                    <a:pt x="1270101" y="965530"/>
                  </a:lnTo>
                  <a:lnTo>
                    <a:pt x="1270723" y="976922"/>
                  </a:lnTo>
                  <a:lnTo>
                    <a:pt x="1275156" y="987425"/>
                  </a:lnTo>
                  <a:lnTo>
                    <a:pt x="1282763" y="995172"/>
                  </a:lnTo>
                  <a:lnTo>
                    <a:pt x="1292504" y="999439"/>
                  </a:lnTo>
                  <a:lnTo>
                    <a:pt x="1299235" y="999490"/>
                  </a:lnTo>
                  <a:lnTo>
                    <a:pt x="1292415" y="1002563"/>
                  </a:lnTo>
                  <a:lnTo>
                    <a:pt x="1284820" y="1010945"/>
                  </a:lnTo>
                  <a:lnTo>
                    <a:pt x="1280769" y="1021791"/>
                  </a:lnTo>
                  <a:lnTo>
                    <a:pt x="1280845" y="1033983"/>
                  </a:lnTo>
                  <a:lnTo>
                    <a:pt x="1285049" y="1045413"/>
                  </a:lnTo>
                  <a:lnTo>
                    <a:pt x="1292783" y="1054074"/>
                  </a:lnTo>
                  <a:lnTo>
                    <a:pt x="1301991" y="1058672"/>
                  </a:lnTo>
                  <a:lnTo>
                    <a:pt x="1293609" y="1067079"/>
                  </a:lnTo>
                  <a:lnTo>
                    <a:pt x="1288745" y="1078420"/>
                  </a:lnTo>
                  <a:lnTo>
                    <a:pt x="1288211" y="1091361"/>
                  </a:lnTo>
                  <a:lnTo>
                    <a:pt x="1292085" y="1103718"/>
                  </a:lnTo>
                  <a:lnTo>
                    <a:pt x="1299870" y="1113320"/>
                  </a:lnTo>
                  <a:lnTo>
                    <a:pt x="1306715" y="1117155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6263" y="1162215"/>
                  </a:lnTo>
                  <a:lnTo>
                    <a:pt x="1304023" y="1172794"/>
                  </a:lnTo>
                  <a:lnTo>
                    <a:pt x="1308582" y="1175651"/>
                  </a:lnTo>
                  <a:lnTo>
                    <a:pt x="1303210" y="1180096"/>
                  </a:lnTo>
                  <a:lnTo>
                    <a:pt x="1296555" y="1192225"/>
                  </a:lnTo>
                  <a:lnTo>
                    <a:pt x="1295641" y="1198867"/>
                  </a:lnTo>
                  <a:lnTo>
                    <a:pt x="1362710" y="11988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0" y="5519788"/>
              <a:ext cx="1515110" cy="1316355"/>
            </a:xfrm>
            <a:custGeom>
              <a:avLst/>
              <a:gdLst/>
              <a:ahLst/>
              <a:cxnLst/>
              <a:rect l="l" t="t" r="r" b="b"/>
              <a:pathLst>
                <a:path w="1515110" h="1316354">
                  <a:moveTo>
                    <a:pt x="48310" y="142824"/>
                  </a:moveTo>
                  <a:lnTo>
                    <a:pt x="46113" y="134607"/>
                  </a:lnTo>
                  <a:lnTo>
                    <a:pt x="40741" y="128143"/>
                  </a:lnTo>
                  <a:lnTo>
                    <a:pt x="33007" y="124053"/>
                  </a:lnTo>
                  <a:lnTo>
                    <a:pt x="23685" y="122999"/>
                  </a:lnTo>
                  <a:lnTo>
                    <a:pt x="14592" y="125310"/>
                  </a:lnTo>
                  <a:lnTo>
                    <a:pt x="7442" y="130403"/>
                  </a:lnTo>
                  <a:lnTo>
                    <a:pt x="2933" y="137541"/>
                  </a:lnTo>
                  <a:lnTo>
                    <a:pt x="1778" y="145999"/>
                  </a:lnTo>
                  <a:lnTo>
                    <a:pt x="4292" y="154190"/>
                  </a:lnTo>
                  <a:lnTo>
                    <a:pt x="9753" y="160655"/>
                  </a:lnTo>
                  <a:lnTo>
                    <a:pt x="17399" y="164744"/>
                  </a:lnTo>
                  <a:lnTo>
                    <a:pt x="26403" y="165823"/>
                  </a:lnTo>
                  <a:lnTo>
                    <a:pt x="35204" y="163525"/>
                  </a:lnTo>
                  <a:lnTo>
                    <a:pt x="42265" y="158432"/>
                  </a:lnTo>
                  <a:lnTo>
                    <a:pt x="46863" y="151282"/>
                  </a:lnTo>
                  <a:lnTo>
                    <a:pt x="48310" y="142824"/>
                  </a:lnTo>
                  <a:close/>
                </a:path>
                <a:path w="1515110" h="1316354">
                  <a:moveTo>
                    <a:pt x="109626" y="141655"/>
                  </a:moveTo>
                  <a:lnTo>
                    <a:pt x="107670" y="132549"/>
                  </a:lnTo>
                  <a:lnTo>
                    <a:pt x="102184" y="125234"/>
                  </a:lnTo>
                  <a:lnTo>
                    <a:pt x="93992" y="120396"/>
                  </a:lnTo>
                  <a:lnTo>
                    <a:pt x="83908" y="118745"/>
                  </a:lnTo>
                  <a:lnTo>
                    <a:pt x="73888" y="120789"/>
                  </a:lnTo>
                  <a:lnTo>
                    <a:pt x="65836" y="125945"/>
                  </a:lnTo>
                  <a:lnTo>
                    <a:pt x="60566" y="133477"/>
                  </a:lnTo>
                  <a:lnTo>
                    <a:pt x="58889" y="142582"/>
                  </a:lnTo>
                  <a:lnTo>
                    <a:pt x="61201" y="151638"/>
                  </a:lnTo>
                  <a:lnTo>
                    <a:pt x="66802" y="158940"/>
                  </a:lnTo>
                  <a:lnTo>
                    <a:pt x="74879" y="163791"/>
                  </a:lnTo>
                  <a:lnTo>
                    <a:pt x="84607" y="165430"/>
                  </a:lnTo>
                  <a:lnTo>
                    <a:pt x="94272" y="163410"/>
                  </a:lnTo>
                  <a:lnTo>
                    <a:pt x="102209" y="158242"/>
                  </a:lnTo>
                  <a:lnTo>
                    <a:pt x="107594" y="150723"/>
                  </a:lnTo>
                  <a:lnTo>
                    <a:pt x="109626" y="141655"/>
                  </a:lnTo>
                  <a:close/>
                </a:path>
                <a:path w="1515110" h="1316354">
                  <a:moveTo>
                    <a:pt x="170916" y="143586"/>
                  </a:moveTo>
                  <a:lnTo>
                    <a:pt x="169303" y="133616"/>
                  </a:lnTo>
                  <a:lnTo>
                    <a:pt x="163766" y="125399"/>
                  </a:lnTo>
                  <a:lnTo>
                    <a:pt x="155168" y="119735"/>
                  </a:lnTo>
                  <a:lnTo>
                    <a:pt x="144348" y="117424"/>
                  </a:lnTo>
                  <a:lnTo>
                    <a:pt x="133400" y="119087"/>
                  </a:lnTo>
                  <a:lnTo>
                    <a:pt x="124447" y="124244"/>
                  </a:lnTo>
                  <a:lnTo>
                    <a:pt x="118364" y="132092"/>
                  </a:lnTo>
                  <a:lnTo>
                    <a:pt x="116090" y="141846"/>
                  </a:lnTo>
                  <a:lnTo>
                    <a:pt x="118122" y="151739"/>
                  </a:lnTo>
                  <a:lnTo>
                    <a:pt x="123799" y="159918"/>
                  </a:lnTo>
                  <a:lnTo>
                    <a:pt x="132257" y="165582"/>
                  </a:lnTo>
                  <a:lnTo>
                    <a:pt x="142659" y="167855"/>
                  </a:lnTo>
                  <a:lnTo>
                    <a:pt x="153187" y="166179"/>
                  </a:lnTo>
                  <a:lnTo>
                    <a:pt x="162013" y="161036"/>
                  </a:lnTo>
                  <a:lnTo>
                    <a:pt x="168224" y="153225"/>
                  </a:lnTo>
                  <a:lnTo>
                    <a:pt x="170916" y="143586"/>
                  </a:lnTo>
                  <a:close/>
                </a:path>
                <a:path w="1515110" h="1316354">
                  <a:moveTo>
                    <a:pt x="697560" y="162445"/>
                  </a:moveTo>
                  <a:lnTo>
                    <a:pt x="672160" y="130746"/>
                  </a:lnTo>
                  <a:lnTo>
                    <a:pt x="665822" y="129844"/>
                  </a:lnTo>
                  <a:lnTo>
                    <a:pt x="659574" y="130187"/>
                  </a:lnTo>
                  <a:lnTo>
                    <a:pt x="653681" y="131559"/>
                  </a:lnTo>
                  <a:lnTo>
                    <a:pt x="646112" y="134124"/>
                  </a:lnTo>
                  <a:lnTo>
                    <a:pt x="639991" y="139357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31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58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44"/>
                  </a:lnTo>
                  <a:lnTo>
                    <a:pt x="550367" y="77863"/>
                  </a:lnTo>
                  <a:lnTo>
                    <a:pt x="543102" y="77444"/>
                  </a:lnTo>
                  <a:lnTo>
                    <a:pt x="536067" y="78460"/>
                  </a:lnTo>
                  <a:lnTo>
                    <a:pt x="529526" y="80733"/>
                  </a:lnTo>
                  <a:lnTo>
                    <a:pt x="523659" y="84099"/>
                  </a:lnTo>
                  <a:lnTo>
                    <a:pt x="522287" y="85305"/>
                  </a:lnTo>
                  <a:lnTo>
                    <a:pt x="519061" y="75933"/>
                  </a:lnTo>
                  <a:lnTo>
                    <a:pt x="509371" y="64897"/>
                  </a:lnTo>
                  <a:lnTo>
                    <a:pt x="495414" y="57607"/>
                  </a:lnTo>
                  <a:lnTo>
                    <a:pt x="490169" y="55968"/>
                  </a:lnTo>
                  <a:lnTo>
                    <a:pt x="484898" y="55372"/>
                  </a:lnTo>
                  <a:lnTo>
                    <a:pt x="479869" y="55689"/>
                  </a:lnTo>
                  <a:lnTo>
                    <a:pt x="474776" y="56235"/>
                  </a:lnTo>
                  <a:lnTo>
                    <a:pt x="469938" y="57683"/>
                  </a:lnTo>
                  <a:lnTo>
                    <a:pt x="465632" y="59905"/>
                  </a:lnTo>
                  <a:lnTo>
                    <a:pt x="460692" y="63080"/>
                  </a:lnTo>
                  <a:lnTo>
                    <a:pt x="458050" y="56451"/>
                  </a:lnTo>
                  <a:lnTo>
                    <a:pt x="447230" y="45313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76"/>
                  </a:lnTo>
                  <a:lnTo>
                    <a:pt x="398233" y="44386"/>
                  </a:lnTo>
                  <a:lnTo>
                    <a:pt x="396138" y="39776"/>
                  </a:lnTo>
                  <a:lnTo>
                    <a:pt x="384162" y="28638"/>
                  </a:lnTo>
                  <a:lnTo>
                    <a:pt x="367830" y="22110"/>
                  </a:lnTo>
                  <a:lnTo>
                    <a:pt x="350304" y="21704"/>
                  </a:lnTo>
                  <a:lnTo>
                    <a:pt x="334987" y="27660"/>
                  </a:lnTo>
                  <a:lnTo>
                    <a:pt x="334543" y="28092"/>
                  </a:lnTo>
                  <a:lnTo>
                    <a:pt x="333451" y="25933"/>
                  </a:lnTo>
                  <a:lnTo>
                    <a:pt x="320306" y="14871"/>
                  </a:lnTo>
                  <a:lnTo>
                    <a:pt x="302793" y="8890"/>
                  </a:lnTo>
                  <a:lnTo>
                    <a:pt x="293331" y="8318"/>
                  </a:lnTo>
                  <a:lnTo>
                    <a:pt x="284327" y="9385"/>
                  </a:lnTo>
                  <a:lnTo>
                    <a:pt x="275983" y="12039"/>
                  </a:lnTo>
                  <a:lnTo>
                    <a:pt x="268516" y="16306"/>
                  </a:lnTo>
                  <a:lnTo>
                    <a:pt x="266712" y="17881"/>
                  </a:lnTo>
                  <a:lnTo>
                    <a:pt x="266547" y="17589"/>
                  </a:lnTo>
                  <a:lnTo>
                    <a:pt x="253568" y="7670"/>
                  </a:lnTo>
                  <a:lnTo>
                    <a:pt x="236664" y="2844"/>
                  </a:lnTo>
                  <a:lnTo>
                    <a:pt x="227672" y="2743"/>
                  </a:lnTo>
                  <a:lnTo>
                    <a:pt x="219163" y="4216"/>
                  </a:lnTo>
                  <a:lnTo>
                    <a:pt x="211378" y="7124"/>
                  </a:lnTo>
                  <a:lnTo>
                    <a:pt x="204495" y="11328"/>
                  </a:lnTo>
                  <a:lnTo>
                    <a:pt x="201079" y="14630"/>
                  </a:lnTo>
                  <a:lnTo>
                    <a:pt x="199390" y="12509"/>
                  </a:lnTo>
                  <a:lnTo>
                    <a:pt x="193522" y="7620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42"/>
                  </a:lnTo>
                  <a:lnTo>
                    <a:pt x="153924" y="2146"/>
                  </a:lnTo>
                  <a:lnTo>
                    <a:pt x="146685" y="5270"/>
                  </a:lnTo>
                  <a:lnTo>
                    <a:pt x="140360" y="9550"/>
                  </a:lnTo>
                  <a:lnTo>
                    <a:pt x="135445" y="14617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104"/>
                  </a:lnTo>
                  <a:lnTo>
                    <a:pt x="104203" y="368"/>
                  </a:lnTo>
                  <a:lnTo>
                    <a:pt x="88734" y="3175"/>
                  </a:lnTo>
                  <a:lnTo>
                    <a:pt x="76288" y="10820"/>
                  </a:lnTo>
                  <a:lnTo>
                    <a:pt x="70523" y="18834"/>
                  </a:lnTo>
                  <a:lnTo>
                    <a:pt x="69545" y="17259"/>
                  </a:lnTo>
                  <a:lnTo>
                    <a:pt x="38188" y="3962"/>
                  </a:lnTo>
                  <a:lnTo>
                    <a:pt x="23774" y="7315"/>
                  </a:lnTo>
                  <a:lnTo>
                    <a:pt x="12407" y="15087"/>
                  </a:lnTo>
                  <a:lnTo>
                    <a:pt x="6007" y="24917"/>
                  </a:lnTo>
                  <a:lnTo>
                    <a:pt x="4635" y="22440"/>
                  </a:lnTo>
                  <a:lnTo>
                    <a:pt x="0" y="19011"/>
                  </a:lnTo>
                  <a:lnTo>
                    <a:pt x="0" y="63246"/>
                  </a:lnTo>
                  <a:lnTo>
                    <a:pt x="1384" y="61937"/>
                  </a:lnTo>
                  <a:lnTo>
                    <a:pt x="6997" y="55537"/>
                  </a:lnTo>
                  <a:lnTo>
                    <a:pt x="7962" y="53238"/>
                  </a:lnTo>
                  <a:lnTo>
                    <a:pt x="15582" y="62484"/>
                  </a:lnTo>
                  <a:lnTo>
                    <a:pt x="27393" y="69113"/>
                  </a:lnTo>
                  <a:lnTo>
                    <a:pt x="41376" y="71056"/>
                  </a:lnTo>
                  <a:lnTo>
                    <a:pt x="48514" y="70015"/>
                  </a:lnTo>
                  <a:lnTo>
                    <a:pt x="71323" y="53289"/>
                  </a:lnTo>
                  <a:lnTo>
                    <a:pt x="77254" y="61214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04" y="57467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64"/>
                  </a:lnTo>
                  <a:lnTo>
                    <a:pt x="158711" y="74129"/>
                  </a:lnTo>
                  <a:lnTo>
                    <a:pt x="166687" y="75298"/>
                  </a:lnTo>
                  <a:lnTo>
                    <a:pt x="174739" y="74942"/>
                  </a:lnTo>
                  <a:lnTo>
                    <a:pt x="182346" y="73113"/>
                  </a:lnTo>
                  <a:lnTo>
                    <a:pt x="189344" y="69989"/>
                  </a:lnTo>
                  <a:lnTo>
                    <a:pt x="195592" y="65684"/>
                  </a:lnTo>
                  <a:lnTo>
                    <a:pt x="197497" y="63792"/>
                  </a:lnTo>
                  <a:lnTo>
                    <a:pt x="200279" y="67373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302"/>
                  </a:lnTo>
                  <a:lnTo>
                    <a:pt x="228892" y="81953"/>
                  </a:lnTo>
                  <a:lnTo>
                    <a:pt x="245465" y="80467"/>
                  </a:lnTo>
                  <a:lnTo>
                    <a:pt x="259791" y="73380"/>
                  </a:lnTo>
                  <a:lnTo>
                    <a:pt x="260019" y="73139"/>
                  </a:lnTo>
                  <a:lnTo>
                    <a:pt x="261315" y="74980"/>
                  </a:lnTo>
                  <a:lnTo>
                    <a:pt x="267195" y="80810"/>
                  </a:lnTo>
                  <a:lnTo>
                    <a:pt x="274116" y="85725"/>
                  </a:lnTo>
                  <a:lnTo>
                    <a:pt x="281965" y="89420"/>
                  </a:lnTo>
                  <a:lnTo>
                    <a:pt x="290626" y="91592"/>
                  </a:lnTo>
                  <a:lnTo>
                    <a:pt x="308076" y="90919"/>
                  </a:lnTo>
                  <a:lnTo>
                    <a:pt x="323494" y="84201"/>
                  </a:lnTo>
                  <a:lnTo>
                    <a:pt x="325145" y="82562"/>
                  </a:lnTo>
                  <a:lnTo>
                    <a:pt x="325386" y="83032"/>
                  </a:lnTo>
                  <a:lnTo>
                    <a:pt x="337121" y="93751"/>
                  </a:lnTo>
                  <a:lnTo>
                    <a:pt x="352526" y="100114"/>
                  </a:lnTo>
                  <a:lnTo>
                    <a:pt x="369150" y="100317"/>
                  </a:lnTo>
                  <a:lnTo>
                    <a:pt x="384098" y="94678"/>
                  </a:lnTo>
                  <a:lnTo>
                    <a:pt x="387819" y="91313"/>
                  </a:lnTo>
                  <a:lnTo>
                    <a:pt x="389102" y="94195"/>
                  </a:lnTo>
                  <a:lnTo>
                    <a:pt x="399745" y="104825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37"/>
                  </a:lnTo>
                  <a:lnTo>
                    <a:pt x="449732" y="103441"/>
                  </a:lnTo>
                  <a:lnTo>
                    <a:pt x="452259" y="108496"/>
                  </a:lnTo>
                  <a:lnTo>
                    <a:pt x="454736" y="112458"/>
                  </a:lnTo>
                  <a:lnTo>
                    <a:pt x="457987" y="115989"/>
                  </a:lnTo>
                  <a:lnTo>
                    <a:pt x="461873" y="118859"/>
                  </a:lnTo>
                  <a:lnTo>
                    <a:pt x="465696" y="121932"/>
                  </a:lnTo>
                  <a:lnTo>
                    <a:pt x="470141" y="124383"/>
                  </a:lnTo>
                  <a:lnTo>
                    <a:pt x="475107" y="125933"/>
                  </a:lnTo>
                  <a:lnTo>
                    <a:pt x="489940" y="127635"/>
                  </a:lnTo>
                  <a:lnTo>
                    <a:pt x="503758" y="123952"/>
                  </a:lnTo>
                  <a:lnTo>
                    <a:pt x="511670" y="118097"/>
                  </a:lnTo>
                  <a:lnTo>
                    <a:pt x="512051" y="119824"/>
                  </a:lnTo>
                  <a:lnTo>
                    <a:pt x="549363" y="145542"/>
                  </a:lnTo>
                  <a:lnTo>
                    <a:pt x="562521" y="142722"/>
                  </a:lnTo>
                  <a:lnTo>
                    <a:pt x="573227" y="135572"/>
                  </a:lnTo>
                  <a:lnTo>
                    <a:pt x="574078" y="140462"/>
                  </a:lnTo>
                  <a:lnTo>
                    <a:pt x="607936" y="166281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72"/>
                  </a:lnTo>
                  <a:lnTo>
                    <a:pt x="639864" y="176936"/>
                  </a:lnTo>
                  <a:lnTo>
                    <a:pt x="645883" y="182600"/>
                  </a:lnTo>
                  <a:lnTo>
                    <a:pt x="653580" y="186563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57"/>
                  </a:lnTo>
                  <a:lnTo>
                    <a:pt x="694766" y="173850"/>
                  </a:lnTo>
                  <a:lnTo>
                    <a:pt x="697560" y="162445"/>
                  </a:lnTo>
                  <a:close/>
                </a:path>
                <a:path w="1515110" h="1316354">
                  <a:moveTo>
                    <a:pt x="752983" y="192151"/>
                  </a:moveTo>
                  <a:lnTo>
                    <a:pt x="751497" y="181368"/>
                  </a:lnTo>
                  <a:lnTo>
                    <a:pt x="745858" y="171564"/>
                  </a:lnTo>
                  <a:lnTo>
                    <a:pt x="736485" y="163944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58"/>
                  </a:lnTo>
                  <a:lnTo>
                    <a:pt x="697077" y="174980"/>
                  </a:lnTo>
                  <a:lnTo>
                    <a:pt x="694436" y="185585"/>
                  </a:lnTo>
                  <a:lnTo>
                    <a:pt x="696214" y="196113"/>
                  </a:lnTo>
                  <a:lnTo>
                    <a:pt x="701929" y="205473"/>
                  </a:lnTo>
                  <a:lnTo>
                    <a:pt x="711060" y="212547"/>
                  </a:lnTo>
                  <a:lnTo>
                    <a:pt x="722033" y="216128"/>
                  </a:lnTo>
                  <a:lnTo>
                    <a:pt x="732993" y="215455"/>
                  </a:lnTo>
                  <a:lnTo>
                    <a:pt x="742696" y="210858"/>
                  </a:lnTo>
                  <a:lnTo>
                    <a:pt x="749884" y="202628"/>
                  </a:lnTo>
                  <a:lnTo>
                    <a:pt x="752983" y="192151"/>
                  </a:lnTo>
                  <a:close/>
                </a:path>
                <a:path w="1515110" h="1316354">
                  <a:moveTo>
                    <a:pt x="806919" y="224383"/>
                  </a:moveTo>
                  <a:lnTo>
                    <a:pt x="806030" y="214363"/>
                  </a:lnTo>
                  <a:lnTo>
                    <a:pt x="801268" y="205028"/>
                  </a:lnTo>
                  <a:lnTo>
                    <a:pt x="792975" y="197573"/>
                  </a:lnTo>
                  <a:lnTo>
                    <a:pt x="782459" y="193903"/>
                  </a:lnTo>
                  <a:lnTo>
                    <a:pt x="771982" y="194310"/>
                  </a:lnTo>
                  <a:lnTo>
                    <a:pt x="762774" y="198462"/>
                  </a:lnTo>
                  <a:lnTo>
                    <a:pt x="756043" y="206019"/>
                  </a:lnTo>
                  <a:lnTo>
                    <a:pt x="753110" y="215684"/>
                  </a:lnTo>
                  <a:lnTo>
                    <a:pt x="754278" y="225513"/>
                  </a:lnTo>
                  <a:lnTo>
                    <a:pt x="759129" y="234416"/>
                  </a:lnTo>
                  <a:lnTo>
                    <a:pt x="767283" y="241338"/>
                  </a:lnTo>
                  <a:lnTo>
                    <a:pt x="777265" y="245160"/>
                  </a:lnTo>
                  <a:lnTo>
                    <a:pt x="787425" y="245033"/>
                  </a:lnTo>
                  <a:lnTo>
                    <a:pt x="796594" y="241223"/>
                  </a:lnTo>
                  <a:lnTo>
                    <a:pt x="803592" y="233946"/>
                  </a:lnTo>
                  <a:lnTo>
                    <a:pt x="806919" y="224383"/>
                  </a:lnTo>
                  <a:close/>
                </a:path>
                <a:path w="1515110" h="1316354">
                  <a:moveTo>
                    <a:pt x="859243" y="259105"/>
                  </a:moveTo>
                  <a:lnTo>
                    <a:pt x="828548" y="229958"/>
                  </a:lnTo>
                  <a:lnTo>
                    <a:pt x="819899" y="233349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97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60"/>
                  </a:lnTo>
                  <a:lnTo>
                    <a:pt x="840460" y="277215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1316354">
                  <a:moveTo>
                    <a:pt x="909929" y="287769"/>
                  </a:moveTo>
                  <a:lnTo>
                    <a:pt x="906729" y="279603"/>
                  </a:lnTo>
                  <a:lnTo>
                    <a:pt x="900442" y="272719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43"/>
                  </a:lnTo>
                  <a:lnTo>
                    <a:pt x="868934" y="276783"/>
                  </a:lnTo>
                  <a:lnTo>
                    <a:pt x="865670" y="284594"/>
                  </a:lnTo>
                  <a:lnTo>
                    <a:pt x="865835" y="292900"/>
                  </a:lnTo>
                  <a:lnTo>
                    <a:pt x="869162" y="300723"/>
                  </a:lnTo>
                  <a:lnTo>
                    <a:pt x="875461" y="307136"/>
                  </a:lnTo>
                  <a:lnTo>
                    <a:pt x="883488" y="311162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49"/>
                  </a:lnTo>
                  <a:lnTo>
                    <a:pt x="909853" y="296227"/>
                  </a:lnTo>
                  <a:lnTo>
                    <a:pt x="909929" y="287769"/>
                  </a:lnTo>
                  <a:close/>
                </a:path>
                <a:path w="1515110" h="1316354">
                  <a:moveTo>
                    <a:pt x="959078" y="328028"/>
                  </a:moveTo>
                  <a:lnTo>
                    <a:pt x="956538" y="320522"/>
                  </a:lnTo>
                  <a:lnTo>
                    <a:pt x="951179" y="314032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29"/>
                  </a:lnTo>
                  <a:lnTo>
                    <a:pt x="922566" y="316331"/>
                  </a:lnTo>
                  <a:lnTo>
                    <a:pt x="919276" y="323227"/>
                  </a:lnTo>
                  <a:lnTo>
                    <a:pt x="919048" y="330720"/>
                  </a:lnTo>
                  <a:lnTo>
                    <a:pt x="921715" y="337947"/>
                  </a:lnTo>
                  <a:lnTo>
                    <a:pt x="927125" y="344004"/>
                  </a:lnTo>
                  <a:lnTo>
                    <a:pt x="934212" y="347992"/>
                  </a:lnTo>
                  <a:lnTo>
                    <a:pt x="941832" y="349034"/>
                  </a:lnTo>
                  <a:lnTo>
                    <a:pt x="949109" y="347167"/>
                  </a:lnTo>
                  <a:lnTo>
                    <a:pt x="955128" y="342468"/>
                  </a:lnTo>
                  <a:lnTo>
                    <a:pt x="958646" y="335648"/>
                  </a:lnTo>
                  <a:lnTo>
                    <a:pt x="959078" y="328028"/>
                  </a:lnTo>
                  <a:close/>
                </a:path>
                <a:path w="1515110" h="1316354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14"/>
                  </a:lnTo>
                  <a:lnTo>
                    <a:pt x="1133386" y="493331"/>
                  </a:lnTo>
                  <a:lnTo>
                    <a:pt x="1125829" y="490969"/>
                  </a:lnTo>
                  <a:lnTo>
                    <a:pt x="1118184" y="491591"/>
                  </a:lnTo>
                  <a:lnTo>
                    <a:pt x="1111453" y="495249"/>
                  </a:lnTo>
                  <a:lnTo>
                    <a:pt x="1106881" y="501383"/>
                  </a:lnTo>
                  <a:lnTo>
                    <a:pt x="1105230" y="508685"/>
                  </a:lnTo>
                  <a:lnTo>
                    <a:pt x="1106436" y="516280"/>
                  </a:lnTo>
                  <a:lnTo>
                    <a:pt x="1110488" y="523354"/>
                  </a:lnTo>
                  <a:lnTo>
                    <a:pt x="1116672" y="528624"/>
                  </a:lnTo>
                  <a:lnTo>
                    <a:pt x="1123962" y="531126"/>
                  </a:lnTo>
                  <a:lnTo>
                    <a:pt x="1131468" y="530707"/>
                  </a:lnTo>
                  <a:lnTo>
                    <a:pt x="1138288" y="527253"/>
                  </a:lnTo>
                  <a:lnTo>
                    <a:pt x="1143050" y="521246"/>
                  </a:lnTo>
                  <a:lnTo>
                    <a:pt x="1144943" y="513854"/>
                  </a:lnTo>
                  <a:close/>
                </a:path>
                <a:path w="1515110" h="1316354">
                  <a:moveTo>
                    <a:pt x="1187157" y="565518"/>
                  </a:moveTo>
                  <a:lnTo>
                    <a:pt x="1186421" y="556780"/>
                  </a:lnTo>
                  <a:lnTo>
                    <a:pt x="1182370" y="548386"/>
                  </a:lnTo>
                  <a:lnTo>
                    <a:pt x="1175448" y="542175"/>
                  </a:lnTo>
                  <a:lnTo>
                    <a:pt x="1167206" y="539165"/>
                  </a:lnTo>
                  <a:lnTo>
                    <a:pt x="1158722" y="539457"/>
                  </a:lnTo>
                  <a:lnTo>
                    <a:pt x="1151102" y="543166"/>
                  </a:lnTo>
                  <a:lnTo>
                    <a:pt x="1145730" y="549706"/>
                  </a:lnTo>
                  <a:lnTo>
                    <a:pt x="1143508" y="557682"/>
                  </a:lnTo>
                  <a:lnTo>
                    <a:pt x="1144447" y="566153"/>
                  </a:lnTo>
                  <a:lnTo>
                    <a:pt x="1148549" y="574167"/>
                  </a:lnTo>
                  <a:lnTo>
                    <a:pt x="1155090" y="580313"/>
                  </a:lnTo>
                  <a:lnTo>
                    <a:pt x="1163015" y="583450"/>
                  </a:lnTo>
                  <a:lnTo>
                    <a:pt x="1171333" y="583399"/>
                  </a:lnTo>
                  <a:lnTo>
                    <a:pt x="1179080" y="579958"/>
                  </a:lnTo>
                  <a:lnTo>
                    <a:pt x="1184668" y="573582"/>
                  </a:lnTo>
                  <a:lnTo>
                    <a:pt x="1187157" y="565518"/>
                  </a:lnTo>
                  <a:close/>
                </a:path>
                <a:path w="1515110" h="1316354">
                  <a:moveTo>
                    <a:pt x="1226820" y="619239"/>
                  </a:moveTo>
                  <a:lnTo>
                    <a:pt x="1197025" y="589191"/>
                  </a:lnTo>
                  <a:lnTo>
                    <a:pt x="1188478" y="592848"/>
                  </a:lnTo>
                  <a:lnTo>
                    <a:pt x="1182255" y="599744"/>
                  </a:lnTo>
                  <a:lnTo>
                    <a:pt x="1179410" y="608368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42"/>
                  </a:lnTo>
                  <a:lnTo>
                    <a:pt x="1199413" y="637590"/>
                  </a:lnTo>
                  <a:lnTo>
                    <a:pt x="1208532" y="637971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39"/>
                  </a:lnTo>
                  <a:close/>
                </a:path>
                <a:path w="1515110" h="1316354">
                  <a:moveTo>
                    <a:pt x="1263942" y="664438"/>
                  </a:moveTo>
                  <a:lnTo>
                    <a:pt x="1260068" y="653986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64"/>
                  </a:lnTo>
                  <a:lnTo>
                    <a:pt x="1223518" y="644220"/>
                  </a:lnTo>
                  <a:lnTo>
                    <a:pt x="1216406" y="651395"/>
                  </a:lnTo>
                  <a:lnTo>
                    <a:pt x="1212862" y="660628"/>
                  </a:lnTo>
                  <a:lnTo>
                    <a:pt x="1213002" y="670775"/>
                  </a:lnTo>
                  <a:lnTo>
                    <a:pt x="1216952" y="680732"/>
                  </a:lnTo>
                  <a:lnTo>
                    <a:pt x="1224013" y="688759"/>
                  </a:lnTo>
                  <a:lnTo>
                    <a:pt x="1233068" y="693381"/>
                  </a:lnTo>
                  <a:lnTo>
                    <a:pt x="1242974" y="694270"/>
                  </a:lnTo>
                  <a:lnTo>
                    <a:pt x="1252562" y="691095"/>
                  </a:lnTo>
                  <a:lnTo>
                    <a:pt x="1259941" y="684187"/>
                  </a:lnTo>
                  <a:lnTo>
                    <a:pt x="1263815" y="674903"/>
                  </a:lnTo>
                  <a:lnTo>
                    <a:pt x="1263942" y="664438"/>
                  </a:lnTo>
                  <a:close/>
                </a:path>
                <a:path w="1515110" h="1316354">
                  <a:moveTo>
                    <a:pt x="1298765" y="721067"/>
                  </a:moveTo>
                  <a:lnTo>
                    <a:pt x="1295107" y="709574"/>
                  </a:lnTo>
                  <a:lnTo>
                    <a:pt x="1287386" y="700341"/>
                  </a:lnTo>
                  <a:lnTo>
                    <a:pt x="1277416" y="694956"/>
                  </a:lnTo>
                  <a:lnTo>
                    <a:pt x="1266545" y="693788"/>
                  </a:lnTo>
                  <a:lnTo>
                    <a:pt x="1256144" y="697141"/>
                  </a:lnTo>
                  <a:lnTo>
                    <a:pt x="1248105" y="704545"/>
                  </a:lnTo>
                  <a:lnTo>
                    <a:pt x="1243812" y="714324"/>
                  </a:lnTo>
                  <a:lnTo>
                    <a:pt x="1243431" y="725284"/>
                  </a:lnTo>
                  <a:lnTo>
                    <a:pt x="1247165" y="736219"/>
                  </a:lnTo>
                  <a:lnTo>
                    <a:pt x="1254379" y="745236"/>
                  </a:lnTo>
                  <a:lnTo>
                    <a:pt x="1263916" y="750697"/>
                  </a:lnTo>
                  <a:lnTo>
                    <a:pt x="1274559" y="752170"/>
                  </a:lnTo>
                  <a:lnTo>
                    <a:pt x="1285087" y="749249"/>
                  </a:lnTo>
                  <a:lnTo>
                    <a:pt x="1293431" y="742188"/>
                  </a:lnTo>
                  <a:lnTo>
                    <a:pt x="1298092" y="732370"/>
                  </a:lnTo>
                  <a:lnTo>
                    <a:pt x="1298765" y="721067"/>
                  </a:lnTo>
                  <a:close/>
                </a:path>
                <a:path w="1515110" h="1316354">
                  <a:moveTo>
                    <a:pt x="1473492" y="1271346"/>
                  </a:moveTo>
                  <a:lnTo>
                    <a:pt x="1469059" y="1255255"/>
                  </a:lnTo>
                  <a:lnTo>
                    <a:pt x="1459725" y="1242745"/>
                  </a:lnTo>
                  <a:lnTo>
                    <a:pt x="1456880" y="1241031"/>
                  </a:lnTo>
                  <a:lnTo>
                    <a:pt x="1460652" y="1237602"/>
                  </a:lnTo>
                  <a:lnTo>
                    <a:pt x="1467739" y="1222743"/>
                  </a:lnTo>
                  <a:lnTo>
                    <a:pt x="1469110" y="1205153"/>
                  </a:lnTo>
                  <a:lnTo>
                    <a:pt x="1463649" y="1188415"/>
                  </a:lnTo>
                  <a:lnTo>
                    <a:pt x="1453172" y="1175702"/>
                  </a:lnTo>
                  <a:lnTo>
                    <a:pt x="1452600" y="1175410"/>
                  </a:lnTo>
                  <a:lnTo>
                    <a:pt x="1454315" y="1173695"/>
                  </a:lnTo>
                  <a:lnTo>
                    <a:pt x="1460982" y="1157732"/>
                  </a:lnTo>
                  <a:lnTo>
                    <a:pt x="1461503" y="1139177"/>
                  </a:lnTo>
                  <a:lnTo>
                    <a:pt x="1454924" y="1121829"/>
                  </a:lnTo>
                  <a:lnTo>
                    <a:pt x="1443266" y="1109002"/>
                  </a:lnTo>
                  <a:lnTo>
                    <a:pt x="1441043" y="1107960"/>
                  </a:lnTo>
                  <a:lnTo>
                    <a:pt x="1441462" y="1107503"/>
                  </a:lnTo>
                  <a:lnTo>
                    <a:pt x="1447050" y="1092047"/>
                  </a:lnTo>
                  <a:lnTo>
                    <a:pt x="1446695" y="1074420"/>
                  </a:lnTo>
                  <a:lnTo>
                    <a:pt x="1439672" y="1058265"/>
                  </a:lnTo>
                  <a:lnTo>
                    <a:pt x="1428013" y="1046632"/>
                  </a:lnTo>
                  <a:lnTo>
                    <a:pt x="1423263" y="1044663"/>
                  </a:lnTo>
                  <a:lnTo>
                    <a:pt x="1425346" y="1042111"/>
                  </a:lnTo>
                  <a:lnTo>
                    <a:pt x="1429931" y="1027214"/>
                  </a:lnTo>
                  <a:lnTo>
                    <a:pt x="1428788" y="1010551"/>
                  </a:lnTo>
                  <a:lnTo>
                    <a:pt x="1421422" y="995591"/>
                  </a:lnTo>
                  <a:lnTo>
                    <a:pt x="1409839" y="985113"/>
                  </a:lnTo>
                  <a:lnTo>
                    <a:pt x="1402473" y="982459"/>
                  </a:lnTo>
                  <a:lnTo>
                    <a:pt x="1406042" y="977658"/>
                  </a:lnTo>
                  <a:lnTo>
                    <a:pt x="1409687" y="963383"/>
                  </a:lnTo>
                  <a:lnTo>
                    <a:pt x="1407845" y="947724"/>
                  </a:lnTo>
                  <a:lnTo>
                    <a:pt x="1400225" y="933958"/>
                  </a:lnTo>
                  <a:lnTo>
                    <a:pt x="1388821" y="924598"/>
                  </a:lnTo>
                  <a:lnTo>
                    <a:pt x="1378775" y="921512"/>
                  </a:lnTo>
                  <a:lnTo>
                    <a:pt x="1383576" y="914311"/>
                  </a:lnTo>
                  <a:lnTo>
                    <a:pt x="1386370" y="900722"/>
                  </a:lnTo>
                  <a:lnTo>
                    <a:pt x="1383944" y="886079"/>
                  </a:lnTo>
                  <a:lnTo>
                    <a:pt x="1376159" y="873480"/>
                  </a:lnTo>
                  <a:lnTo>
                    <a:pt x="1365008" y="865200"/>
                  </a:lnTo>
                  <a:lnTo>
                    <a:pt x="1352232" y="861923"/>
                  </a:lnTo>
                  <a:lnTo>
                    <a:pt x="1358061" y="852220"/>
                  </a:lnTo>
                  <a:lnTo>
                    <a:pt x="1349273" y="814298"/>
                  </a:lnTo>
                  <a:lnTo>
                    <a:pt x="1326146" y="804506"/>
                  </a:lnTo>
                  <a:lnTo>
                    <a:pt x="1318171" y="806284"/>
                  </a:lnTo>
                  <a:lnTo>
                    <a:pt x="1324013" y="801814"/>
                  </a:lnTo>
                  <a:lnTo>
                    <a:pt x="1329537" y="791527"/>
                  </a:lnTo>
                  <a:lnTo>
                    <a:pt x="1330833" y="779424"/>
                  </a:lnTo>
                  <a:lnTo>
                    <a:pt x="1327492" y="766876"/>
                  </a:lnTo>
                  <a:lnTo>
                    <a:pt x="1319669" y="756551"/>
                  </a:lnTo>
                  <a:lnTo>
                    <a:pt x="1309230" y="750252"/>
                  </a:lnTo>
                  <a:lnTo>
                    <a:pt x="1297622" y="748436"/>
                  </a:lnTo>
                  <a:lnTo>
                    <a:pt x="1286281" y="751522"/>
                  </a:lnTo>
                  <a:lnTo>
                    <a:pt x="1277277" y="759066"/>
                  </a:lnTo>
                  <a:lnTo>
                    <a:pt x="1272171" y="769353"/>
                  </a:lnTo>
                  <a:lnTo>
                    <a:pt x="1271206" y="781088"/>
                  </a:lnTo>
                  <a:lnTo>
                    <a:pt x="1274648" y="793013"/>
                  </a:lnTo>
                  <a:lnTo>
                    <a:pt x="1281912" y="803046"/>
                  </a:lnTo>
                  <a:lnTo>
                    <a:pt x="1291869" y="809383"/>
                  </a:lnTo>
                  <a:lnTo>
                    <a:pt x="1303223" y="811530"/>
                  </a:lnTo>
                  <a:lnTo>
                    <a:pt x="1310360" y="809929"/>
                  </a:lnTo>
                  <a:lnTo>
                    <a:pt x="1303883" y="814857"/>
                  </a:lnTo>
                  <a:lnTo>
                    <a:pt x="1297901" y="825588"/>
                  </a:lnTo>
                  <a:lnTo>
                    <a:pt x="1296263" y="838073"/>
                  </a:lnTo>
                  <a:lnTo>
                    <a:pt x="1299324" y="850963"/>
                  </a:lnTo>
                  <a:lnTo>
                    <a:pt x="1306563" y="862037"/>
                  </a:lnTo>
                  <a:lnTo>
                    <a:pt x="1316875" y="869315"/>
                  </a:lnTo>
                  <a:lnTo>
                    <a:pt x="1327746" y="871931"/>
                  </a:lnTo>
                  <a:lnTo>
                    <a:pt x="1320927" y="882904"/>
                  </a:lnTo>
                  <a:lnTo>
                    <a:pt x="1328280" y="922070"/>
                  </a:lnTo>
                  <a:lnTo>
                    <a:pt x="1347050" y="932726"/>
                  </a:lnTo>
                  <a:lnTo>
                    <a:pt x="1341221" y="941158"/>
                  </a:lnTo>
                  <a:lnTo>
                    <a:pt x="1338021" y="955014"/>
                  </a:lnTo>
                  <a:lnTo>
                    <a:pt x="1340078" y="969797"/>
                  </a:lnTo>
                  <a:lnTo>
                    <a:pt x="1347000" y="983005"/>
                  </a:lnTo>
                  <a:lnTo>
                    <a:pt x="1357807" y="992301"/>
                  </a:lnTo>
                  <a:lnTo>
                    <a:pt x="1363345" y="994219"/>
                  </a:lnTo>
                  <a:lnTo>
                    <a:pt x="1358722" y="1000252"/>
                  </a:lnTo>
                  <a:lnTo>
                    <a:pt x="1354645" y="1014704"/>
                  </a:lnTo>
                  <a:lnTo>
                    <a:pt x="1356067" y="1030414"/>
                  </a:lnTo>
                  <a:lnTo>
                    <a:pt x="1362710" y="1044676"/>
                  </a:lnTo>
                  <a:lnTo>
                    <a:pt x="1373644" y="1055052"/>
                  </a:lnTo>
                  <a:lnTo>
                    <a:pt x="1376603" y="1056246"/>
                  </a:lnTo>
                  <a:lnTo>
                    <a:pt x="1373416" y="1060018"/>
                  </a:lnTo>
                  <a:lnTo>
                    <a:pt x="1368386" y="1075042"/>
                  </a:lnTo>
                  <a:lnTo>
                    <a:pt x="1369098" y="1091628"/>
                  </a:lnTo>
                  <a:lnTo>
                    <a:pt x="1375346" y="1106970"/>
                  </a:lnTo>
                  <a:lnTo>
                    <a:pt x="1386319" y="1118438"/>
                  </a:lnTo>
                  <a:lnTo>
                    <a:pt x="1386814" y="1118679"/>
                  </a:lnTo>
                  <a:lnTo>
                    <a:pt x="1385252" y="1120355"/>
                  </a:lnTo>
                  <a:lnTo>
                    <a:pt x="1379181" y="1135862"/>
                  </a:lnTo>
                  <a:lnTo>
                    <a:pt x="1379105" y="1153287"/>
                  </a:lnTo>
                  <a:lnTo>
                    <a:pt x="1384884" y="1169695"/>
                  </a:lnTo>
                  <a:lnTo>
                    <a:pt x="1395831" y="1182293"/>
                  </a:lnTo>
                  <a:lnTo>
                    <a:pt x="1397901" y="1183386"/>
                  </a:lnTo>
                  <a:lnTo>
                    <a:pt x="1397533" y="1183741"/>
                  </a:lnTo>
                  <a:lnTo>
                    <a:pt x="1391069" y="1198194"/>
                  </a:lnTo>
                  <a:lnTo>
                    <a:pt x="1390205" y="1214755"/>
                  </a:lnTo>
                  <a:lnTo>
                    <a:pt x="1394917" y="1230642"/>
                  </a:lnTo>
                  <a:lnTo>
                    <a:pt x="1404721" y="1243126"/>
                  </a:lnTo>
                  <a:lnTo>
                    <a:pt x="1409026" y="1245641"/>
                  </a:lnTo>
                  <a:lnTo>
                    <a:pt x="1406652" y="1247736"/>
                  </a:lnTo>
                  <a:lnTo>
                    <a:pt x="1399857" y="1261135"/>
                  </a:lnTo>
                  <a:lnTo>
                    <a:pt x="1398320" y="1276807"/>
                  </a:lnTo>
                  <a:lnTo>
                    <a:pt x="1402029" y="1292098"/>
                  </a:lnTo>
                  <a:lnTo>
                    <a:pt x="1410728" y="1304378"/>
                  </a:lnTo>
                  <a:lnTo>
                    <a:pt x="1417142" y="1308544"/>
                  </a:lnTo>
                  <a:lnTo>
                    <a:pt x="1412582" y="1312176"/>
                  </a:lnTo>
                  <a:lnTo>
                    <a:pt x="1410233" y="1316304"/>
                  </a:lnTo>
                  <a:lnTo>
                    <a:pt x="1467192" y="1316304"/>
                  </a:lnTo>
                  <a:lnTo>
                    <a:pt x="1462925" y="1309954"/>
                  </a:lnTo>
                  <a:lnTo>
                    <a:pt x="1457947" y="1306614"/>
                  </a:lnTo>
                  <a:lnTo>
                    <a:pt x="1463967" y="1301661"/>
                  </a:lnTo>
                  <a:lnTo>
                    <a:pt x="1471358" y="1287919"/>
                  </a:lnTo>
                  <a:lnTo>
                    <a:pt x="1473492" y="1271346"/>
                  </a:lnTo>
                  <a:close/>
                </a:path>
                <a:path w="1515110" h="1316354">
                  <a:moveTo>
                    <a:pt x="1514690" y="880821"/>
                  </a:moveTo>
                  <a:lnTo>
                    <a:pt x="1511858" y="861860"/>
                  </a:lnTo>
                  <a:lnTo>
                    <a:pt x="1501965" y="845451"/>
                  </a:lnTo>
                  <a:lnTo>
                    <a:pt x="1487754" y="834555"/>
                  </a:lnTo>
                  <a:lnTo>
                    <a:pt x="1487106" y="834390"/>
                  </a:lnTo>
                  <a:lnTo>
                    <a:pt x="1488490" y="832167"/>
                  </a:lnTo>
                  <a:lnTo>
                    <a:pt x="1487665" y="793826"/>
                  </a:lnTo>
                  <a:lnTo>
                    <a:pt x="1460957" y="766330"/>
                  </a:lnTo>
                  <a:lnTo>
                    <a:pt x="1443316" y="762457"/>
                  </a:lnTo>
                  <a:lnTo>
                    <a:pt x="1425651" y="766267"/>
                  </a:lnTo>
                  <a:lnTo>
                    <a:pt x="1411160" y="777163"/>
                  </a:lnTo>
                  <a:lnTo>
                    <a:pt x="1402308" y="792543"/>
                  </a:lnTo>
                  <a:lnTo>
                    <a:pt x="1399679" y="810450"/>
                  </a:lnTo>
                  <a:lnTo>
                    <a:pt x="1403858" y="828916"/>
                  </a:lnTo>
                  <a:lnTo>
                    <a:pt x="1413992" y="844892"/>
                  </a:lnTo>
                  <a:lnTo>
                    <a:pt x="1428661" y="855560"/>
                  </a:lnTo>
                  <a:lnTo>
                    <a:pt x="1431112" y="856195"/>
                  </a:lnTo>
                  <a:lnTo>
                    <a:pt x="1430807" y="856678"/>
                  </a:lnTo>
                  <a:lnTo>
                    <a:pt x="1427492" y="873569"/>
                  </a:lnTo>
                  <a:lnTo>
                    <a:pt x="1430642" y="891324"/>
                  </a:lnTo>
                  <a:lnTo>
                    <a:pt x="1439506" y="906995"/>
                  </a:lnTo>
                  <a:lnTo>
                    <a:pt x="1452943" y="917816"/>
                  </a:lnTo>
                  <a:lnTo>
                    <a:pt x="1469136" y="922832"/>
                  </a:lnTo>
                  <a:lnTo>
                    <a:pt x="1486293" y="921080"/>
                  </a:lnTo>
                  <a:lnTo>
                    <a:pt x="1501089" y="912342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52194" y="6418706"/>
              <a:ext cx="133350" cy="417830"/>
            </a:xfrm>
            <a:custGeom>
              <a:avLst/>
              <a:gdLst/>
              <a:ahLst/>
              <a:cxnLst/>
              <a:rect l="l" t="t" r="r" b="b"/>
              <a:pathLst>
                <a:path w="133350" h="417829">
                  <a:moveTo>
                    <a:pt x="129311" y="314667"/>
                  </a:moveTo>
                  <a:lnTo>
                    <a:pt x="125056" y="301205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40" y="283921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28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80"/>
                  </a:lnTo>
                  <a:lnTo>
                    <a:pt x="111912" y="172351"/>
                  </a:lnTo>
                  <a:lnTo>
                    <a:pt x="105537" y="157505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188"/>
                  </a:lnTo>
                  <a:lnTo>
                    <a:pt x="98755" y="118960"/>
                  </a:lnTo>
                  <a:lnTo>
                    <a:pt x="97917" y="101828"/>
                  </a:lnTo>
                  <a:lnTo>
                    <a:pt x="90462" y="86398"/>
                  </a:lnTo>
                  <a:lnTo>
                    <a:pt x="78740" y="75450"/>
                  </a:lnTo>
                  <a:lnTo>
                    <a:pt x="72631" y="73126"/>
                  </a:lnTo>
                  <a:lnTo>
                    <a:pt x="77800" y="66395"/>
                  </a:lnTo>
                  <a:lnTo>
                    <a:pt x="82283" y="50050"/>
                  </a:lnTo>
                  <a:lnTo>
                    <a:pt x="80505" y="31978"/>
                  </a:lnTo>
                  <a:lnTo>
                    <a:pt x="71869" y="16014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16"/>
                  </a:lnTo>
                  <a:lnTo>
                    <a:pt x="13233" y="10287"/>
                  </a:lnTo>
                  <a:lnTo>
                    <a:pt x="3924" y="23304"/>
                  </a:lnTo>
                  <a:lnTo>
                    <a:pt x="0" y="39166"/>
                  </a:lnTo>
                  <a:lnTo>
                    <a:pt x="2197" y="56134"/>
                  </a:lnTo>
                  <a:lnTo>
                    <a:pt x="9867" y="71412"/>
                  </a:lnTo>
                  <a:lnTo>
                    <a:pt x="22085" y="82296"/>
                  </a:lnTo>
                  <a:lnTo>
                    <a:pt x="29895" y="85140"/>
                  </a:lnTo>
                  <a:lnTo>
                    <a:pt x="25958" y="90106"/>
                  </a:lnTo>
                  <a:lnTo>
                    <a:pt x="21526" y="104902"/>
                  </a:lnTo>
                  <a:lnTo>
                    <a:pt x="22872" y="121043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49" y="151041"/>
                  </a:lnTo>
                  <a:lnTo>
                    <a:pt x="44640" y="157988"/>
                  </a:lnTo>
                  <a:lnTo>
                    <a:pt x="39789" y="171729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2001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80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11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53"/>
                  </a:lnTo>
                  <a:lnTo>
                    <a:pt x="100393" y="352742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67"/>
                  </a:lnTo>
                  <a:close/>
                </a:path>
                <a:path w="133350" h="417829">
                  <a:moveTo>
                    <a:pt x="132816" y="386118"/>
                  </a:moveTo>
                  <a:lnTo>
                    <a:pt x="129514" y="373443"/>
                  </a:lnTo>
                  <a:lnTo>
                    <a:pt x="122351" y="363461"/>
                  </a:lnTo>
                  <a:lnTo>
                    <a:pt x="112369" y="357162"/>
                  </a:lnTo>
                  <a:lnTo>
                    <a:pt x="100596" y="355523"/>
                  </a:lnTo>
                  <a:lnTo>
                    <a:pt x="89230" y="358978"/>
                  </a:lnTo>
                  <a:lnTo>
                    <a:pt x="80302" y="366522"/>
                  </a:lnTo>
                  <a:lnTo>
                    <a:pt x="74688" y="377088"/>
                  </a:lnTo>
                  <a:lnTo>
                    <a:pt x="73291" y="389547"/>
                  </a:lnTo>
                  <a:lnTo>
                    <a:pt x="74129" y="398272"/>
                  </a:lnTo>
                  <a:lnTo>
                    <a:pt x="77558" y="406044"/>
                  </a:lnTo>
                  <a:lnTo>
                    <a:pt x="88607" y="417144"/>
                  </a:lnTo>
                  <a:lnTo>
                    <a:pt x="89128" y="417372"/>
                  </a:lnTo>
                  <a:lnTo>
                    <a:pt x="117398" y="417372"/>
                  </a:lnTo>
                  <a:lnTo>
                    <a:pt x="132816" y="386118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0" y="5397944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21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52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71"/>
                  </a:lnTo>
                  <a:lnTo>
                    <a:pt x="356349" y="31724"/>
                  </a:lnTo>
                  <a:lnTo>
                    <a:pt x="342176" y="26454"/>
                  </a:lnTo>
                  <a:lnTo>
                    <a:pt x="334492" y="25806"/>
                  </a:lnTo>
                  <a:lnTo>
                    <a:pt x="327126" y="26771"/>
                  </a:lnTo>
                  <a:lnTo>
                    <a:pt x="320243" y="29095"/>
                  </a:lnTo>
                  <a:lnTo>
                    <a:pt x="314096" y="32524"/>
                  </a:lnTo>
                  <a:lnTo>
                    <a:pt x="308813" y="36969"/>
                  </a:lnTo>
                  <a:lnTo>
                    <a:pt x="305396" y="41262"/>
                  </a:lnTo>
                  <a:lnTo>
                    <a:pt x="298538" y="28956"/>
                  </a:lnTo>
                  <a:lnTo>
                    <a:pt x="286766" y="19570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13"/>
                  </a:lnTo>
                  <a:lnTo>
                    <a:pt x="194068" y="5956"/>
                  </a:lnTo>
                  <a:lnTo>
                    <a:pt x="188341" y="6616"/>
                  </a:lnTo>
                  <a:lnTo>
                    <a:pt x="164579" y="20701"/>
                  </a:lnTo>
                  <a:lnTo>
                    <a:pt x="160159" y="14325"/>
                  </a:lnTo>
                  <a:lnTo>
                    <a:pt x="145986" y="5181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08"/>
                  </a:lnTo>
                  <a:lnTo>
                    <a:pt x="93853" y="16167"/>
                  </a:lnTo>
                  <a:lnTo>
                    <a:pt x="90512" y="11798"/>
                  </a:lnTo>
                  <a:lnTo>
                    <a:pt x="75120" y="2921"/>
                  </a:lnTo>
                  <a:lnTo>
                    <a:pt x="56235" y="0"/>
                  </a:lnTo>
                  <a:lnTo>
                    <a:pt x="37566" y="3860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43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93" y="74472"/>
                  </a:lnTo>
                  <a:lnTo>
                    <a:pt x="26162" y="74917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85"/>
                  </a:lnTo>
                  <a:lnTo>
                    <a:pt x="94310" y="68414"/>
                  </a:lnTo>
                  <a:lnTo>
                    <a:pt x="96367" y="71158"/>
                  </a:lnTo>
                  <a:lnTo>
                    <a:pt x="110248" y="79806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24"/>
                  </a:lnTo>
                  <a:lnTo>
                    <a:pt x="162839" y="66128"/>
                  </a:lnTo>
                  <a:lnTo>
                    <a:pt x="166763" y="70866"/>
                  </a:lnTo>
                  <a:lnTo>
                    <a:pt x="170357" y="74460"/>
                  </a:lnTo>
                  <a:lnTo>
                    <a:pt x="174663" y="77393"/>
                  </a:lnTo>
                  <a:lnTo>
                    <a:pt x="179476" y="79476"/>
                  </a:lnTo>
                  <a:lnTo>
                    <a:pt x="184277" y="81813"/>
                  </a:lnTo>
                  <a:lnTo>
                    <a:pt x="189585" y="83312"/>
                  </a:lnTo>
                  <a:lnTo>
                    <a:pt x="195237" y="83731"/>
                  </a:lnTo>
                  <a:lnTo>
                    <a:pt x="211353" y="81915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49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45"/>
                  </a:lnTo>
                  <a:lnTo>
                    <a:pt x="345770" y="93992"/>
                  </a:lnTo>
                  <a:lnTo>
                    <a:pt x="358470" y="88798"/>
                  </a:lnTo>
                  <a:lnTo>
                    <a:pt x="368160" y="79463"/>
                  </a:lnTo>
                  <a:lnTo>
                    <a:pt x="370967" y="72796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38"/>
                  </a:lnTo>
                  <a:lnTo>
                    <a:pt x="424637" y="100584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21"/>
                  </a:lnTo>
                  <a:close/>
                </a:path>
                <a:path w="1461135" h="915670">
                  <a:moveTo>
                    <a:pt x="505714" y="85915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84"/>
                  </a:lnTo>
                  <a:lnTo>
                    <a:pt x="490232" y="115493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15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57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42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31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60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46"/>
                  </a:lnTo>
                  <a:lnTo>
                    <a:pt x="605205" y="105232"/>
                  </a:lnTo>
                  <a:lnTo>
                    <a:pt x="594982" y="107492"/>
                  </a:lnTo>
                  <a:lnTo>
                    <a:pt x="586663" y="113195"/>
                  </a:lnTo>
                  <a:lnTo>
                    <a:pt x="581367" y="121818"/>
                  </a:lnTo>
                  <a:lnTo>
                    <a:pt x="580186" y="131838"/>
                  </a:lnTo>
                  <a:lnTo>
                    <a:pt x="583057" y="141300"/>
                  </a:lnTo>
                  <a:lnTo>
                    <a:pt x="589419" y="149199"/>
                  </a:lnTo>
                  <a:lnTo>
                    <a:pt x="598690" y="154533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55"/>
                  </a:lnTo>
                  <a:lnTo>
                    <a:pt x="634631" y="130860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57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85"/>
                  </a:lnTo>
                  <a:lnTo>
                    <a:pt x="654418" y="139598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44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10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41"/>
                  </a:lnTo>
                  <a:lnTo>
                    <a:pt x="715683" y="175983"/>
                  </a:lnTo>
                  <a:lnTo>
                    <a:pt x="713879" y="184086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58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45"/>
                  </a:lnTo>
                  <a:lnTo>
                    <a:pt x="990434" y="315899"/>
                  </a:lnTo>
                  <a:lnTo>
                    <a:pt x="982256" y="311886"/>
                  </a:lnTo>
                  <a:lnTo>
                    <a:pt x="973658" y="311238"/>
                  </a:lnTo>
                  <a:lnTo>
                    <a:pt x="965733" y="313778"/>
                  </a:lnTo>
                  <a:lnTo>
                    <a:pt x="959497" y="319290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288"/>
                  </a:lnTo>
                  <a:lnTo>
                    <a:pt x="973175" y="353364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21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196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71"/>
                  </a:lnTo>
                  <a:lnTo>
                    <a:pt x="1020356" y="354545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196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05"/>
                  </a:lnTo>
                  <a:lnTo>
                    <a:pt x="1102702" y="403313"/>
                  </a:lnTo>
                  <a:lnTo>
                    <a:pt x="1093254" y="397497"/>
                  </a:lnTo>
                  <a:lnTo>
                    <a:pt x="1082954" y="395706"/>
                  </a:lnTo>
                  <a:lnTo>
                    <a:pt x="1073073" y="397852"/>
                  </a:lnTo>
                  <a:lnTo>
                    <a:pt x="1064920" y="403821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28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697"/>
                  </a:lnTo>
                  <a:lnTo>
                    <a:pt x="1105547" y="441032"/>
                  </a:lnTo>
                  <a:lnTo>
                    <a:pt x="1110767" y="432371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56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33"/>
                  </a:lnTo>
                  <a:lnTo>
                    <a:pt x="1109941" y="480352"/>
                  </a:lnTo>
                  <a:lnTo>
                    <a:pt x="1116558" y="489940"/>
                  </a:lnTo>
                  <a:lnTo>
                    <a:pt x="1126007" y="496709"/>
                  </a:lnTo>
                  <a:lnTo>
                    <a:pt x="1136726" y="499389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789"/>
                  </a:moveTo>
                  <a:lnTo>
                    <a:pt x="1213078" y="512660"/>
                  </a:lnTo>
                  <a:lnTo>
                    <a:pt x="1206398" y="501383"/>
                  </a:lnTo>
                  <a:lnTo>
                    <a:pt x="1195959" y="493483"/>
                  </a:lnTo>
                  <a:lnTo>
                    <a:pt x="1184071" y="490220"/>
                  </a:lnTo>
                  <a:lnTo>
                    <a:pt x="1172273" y="491629"/>
                  </a:lnTo>
                  <a:lnTo>
                    <a:pt x="1162088" y="497725"/>
                  </a:lnTo>
                  <a:lnTo>
                    <a:pt x="1155382" y="507542"/>
                  </a:lnTo>
                  <a:lnTo>
                    <a:pt x="1153223" y="518947"/>
                  </a:lnTo>
                  <a:lnTo>
                    <a:pt x="1155496" y="530656"/>
                  </a:lnTo>
                  <a:lnTo>
                    <a:pt x="1162138" y="541324"/>
                  </a:lnTo>
                  <a:lnTo>
                    <a:pt x="1171968" y="549109"/>
                  </a:lnTo>
                  <a:lnTo>
                    <a:pt x="1183398" y="552551"/>
                  </a:lnTo>
                  <a:lnTo>
                    <a:pt x="1195031" y="551510"/>
                  </a:lnTo>
                  <a:lnTo>
                    <a:pt x="1205484" y="545846"/>
                  </a:lnTo>
                  <a:lnTo>
                    <a:pt x="1212583" y="536333"/>
                  </a:lnTo>
                  <a:lnTo>
                    <a:pt x="1215123" y="524789"/>
                  </a:lnTo>
                  <a:close/>
                </a:path>
                <a:path w="1461135" h="915670">
                  <a:moveTo>
                    <a:pt x="1460830" y="869289"/>
                  </a:moveTo>
                  <a:lnTo>
                    <a:pt x="1456143" y="850709"/>
                  </a:lnTo>
                  <a:lnTo>
                    <a:pt x="1444764" y="835317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15"/>
                  </a:lnTo>
                  <a:lnTo>
                    <a:pt x="1410106" y="773417"/>
                  </a:lnTo>
                  <a:lnTo>
                    <a:pt x="1386827" y="764133"/>
                  </a:lnTo>
                  <a:lnTo>
                    <a:pt x="1389430" y="758177"/>
                  </a:lnTo>
                  <a:lnTo>
                    <a:pt x="1372590" y="713308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57"/>
                  </a:lnTo>
                  <a:lnTo>
                    <a:pt x="1306906" y="622935"/>
                  </a:lnTo>
                  <a:lnTo>
                    <a:pt x="1300480" y="609257"/>
                  </a:lnTo>
                  <a:lnTo>
                    <a:pt x="1289367" y="599046"/>
                  </a:lnTo>
                  <a:lnTo>
                    <a:pt x="1276121" y="594004"/>
                  </a:lnTo>
                  <a:lnTo>
                    <a:pt x="1262468" y="594321"/>
                  </a:lnTo>
                  <a:lnTo>
                    <a:pt x="1254480" y="598144"/>
                  </a:lnTo>
                  <a:lnTo>
                    <a:pt x="1259560" y="592010"/>
                  </a:lnTo>
                  <a:lnTo>
                    <a:pt x="1262888" y="579755"/>
                  </a:lnTo>
                  <a:lnTo>
                    <a:pt x="1261300" y="566623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09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293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64"/>
                  </a:lnTo>
                  <a:lnTo>
                    <a:pt x="1247063" y="603935"/>
                  </a:lnTo>
                  <a:lnTo>
                    <a:pt x="1241425" y="610730"/>
                  </a:lnTo>
                  <a:lnTo>
                    <a:pt x="1237703" y="623557"/>
                  </a:lnTo>
                  <a:lnTo>
                    <a:pt x="1239024" y="637184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24"/>
                  </a:lnTo>
                  <a:lnTo>
                    <a:pt x="1293482" y="718324"/>
                  </a:lnTo>
                  <a:lnTo>
                    <a:pt x="1315961" y="725004"/>
                  </a:lnTo>
                  <a:lnTo>
                    <a:pt x="1311859" y="735368"/>
                  </a:lnTo>
                  <a:lnTo>
                    <a:pt x="1311859" y="750824"/>
                  </a:lnTo>
                  <a:lnTo>
                    <a:pt x="1317650" y="765987"/>
                  </a:lnTo>
                  <a:lnTo>
                    <a:pt x="1328216" y="778268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62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04"/>
                  </a:lnTo>
                  <a:lnTo>
                    <a:pt x="1436497" y="912101"/>
                  </a:lnTo>
                  <a:lnTo>
                    <a:pt x="1450365" y="901966"/>
                  </a:lnTo>
                  <a:lnTo>
                    <a:pt x="1458696" y="887044"/>
                  </a:lnTo>
                  <a:lnTo>
                    <a:pt x="1460830" y="8692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736330" cy="275590"/>
          </a:xfrm>
          <a:custGeom>
            <a:avLst/>
            <a:gdLst/>
            <a:ahLst/>
            <a:cxnLst/>
            <a:rect l="l" t="t" r="r" b="b"/>
            <a:pathLst>
              <a:path w="8736330" h="275590">
                <a:moveTo>
                  <a:pt x="0" y="275450"/>
                </a:moveTo>
                <a:lnTo>
                  <a:pt x="8735720" y="275450"/>
                </a:lnTo>
                <a:lnTo>
                  <a:pt x="8735720" y="0"/>
                </a:lnTo>
                <a:lnTo>
                  <a:pt x="0" y="0"/>
                </a:lnTo>
                <a:lnTo>
                  <a:pt x="0" y="27545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094476" y="0"/>
            <a:ext cx="6094730" cy="6858000"/>
            <a:chOff x="6094476" y="0"/>
            <a:chExt cx="609473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6094476" y="6582549"/>
              <a:ext cx="6094730" cy="275590"/>
            </a:xfrm>
            <a:custGeom>
              <a:avLst/>
              <a:gdLst/>
              <a:ahLst/>
              <a:cxnLst/>
              <a:rect l="l" t="t" r="r" b="b"/>
              <a:pathLst>
                <a:path w="6094730" h="275590">
                  <a:moveTo>
                    <a:pt x="6094476" y="0"/>
                  </a:moveTo>
                  <a:lnTo>
                    <a:pt x="0" y="0"/>
                  </a:lnTo>
                  <a:lnTo>
                    <a:pt x="0" y="275450"/>
                  </a:lnTo>
                  <a:lnTo>
                    <a:pt x="6094476" y="275450"/>
                  </a:lnTo>
                  <a:lnTo>
                    <a:pt x="6094476" y="0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35720" y="0"/>
              <a:ext cx="3453765" cy="6851650"/>
            </a:xfrm>
            <a:custGeom>
              <a:avLst/>
              <a:gdLst/>
              <a:ahLst/>
              <a:cxnLst/>
              <a:rect l="l" t="t" r="r" b="b"/>
              <a:pathLst>
                <a:path w="3453765" h="6851650">
                  <a:moveTo>
                    <a:pt x="3453231" y="0"/>
                  </a:moveTo>
                  <a:lnTo>
                    <a:pt x="0" y="0"/>
                  </a:lnTo>
                  <a:lnTo>
                    <a:pt x="0" y="6851103"/>
                  </a:lnTo>
                  <a:lnTo>
                    <a:pt x="3453231" y="6851103"/>
                  </a:lnTo>
                  <a:lnTo>
                    <a:pt x="3453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6532" y="6883"/>
              <a:ext cx="3047225" cy="6844220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520700" y="1231734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90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3805" y="2169833"/>
            <a:ext cx="627380" cy="55244"/>
          </a:xfrm>
          <a:custGeom>
            <a:avLst/>
            <a:gdLst/>
            <a:ahLst/>
            <a:cxnLst/>
            <a:rect l="l" t="t" r="r" b="b"/>
            <a:pathLst>
              <a:path w="627380" h="55244">
                <a:moveTo>
                  <a:pt x="627024" y="0"/>
                </a:moveTo>
                <a:lnTo>
                  <a:pt x="0" y="0"/>
                </a:lnTo>
                <a:lnTo>
                  <a:pt x="0" y="54660"/>
                </a:lnTo>
                <a:lnTo>
                  <a:pt x="627024" y="54660"/>
                </a:lnTo>
                <a:lnTo>
                  <a:pt x="62702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12596" y="3806469"/>
            <a:ext cx="627380" cy="55244"/>
          </a:xfrm>
          <a:custGeom>
            <a:avLst/>
            <a:gdLst/>
            <a:ahLst/>
            <a:cxnLst/>
            <a:rect l="l" t="t" r="r" b="b"/>
            <a:pathLst>
              <a:path w="627380" h="55245">
                <a:moveTo>
                  <a:pt x="627024" y="0"/>
                </a:moveTo>
                <a:lnTo>
                  <a:pt x="0" y="0"/>
                </a:lnTo>
                <a:lnTo>
                  <a:pt x="0" y="54660"/>
                </a:lnTo>
                <a:lnTo>
                  <a:pt x="627024" y="54660"/>
                </a:lnTo>
                <a:lnTo>
                  <a:pt x="62702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738850" y="3806469"/>
            <a:ext cx="627380" cy="55244"/>
          </a:xfrm>
          <a:custGeom>
            <a:avLst/>
            <a:gdLst/>
            <a:ahLst/>
            <a:cxnLst/>
            <a:rect l="l" t="t" r="r" b="b"/>
            <a:pathLst>
              <a:path w="627379" h="55245">
                <a:moveTo>
                  <a:pt x="627024" y="0"/>
                </a:moveTo>
                <a:lnTo>
                  <a:pt x="0" y="0"/>
                </a:lnTo>
                <a:lnTo>
                  <a:pt x="0" y="54660"/>
                </a:lnTo>
                <a:lnTo>
                  <a:pt x="627024" y="54660"/>
                </a:lnTo>
                <a:lnTo>
                  <a:pt x="62702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710059" y="2169833"/>
            <a:ext cx="627380" cy="55244"/>
          </a:xfrm>
          <a:custGeom>
            <a:avLst/>
            <a:gdLst/>
            <a:ahLst/>
            <a:cxnLst/>
            <a:rect l="l" t="t" r="r" b="b"/>
            <a:pathLst>
              <a:path w="627379" h="55244">
                <a:moveTo>
                  <a:pt x="627024" y="0"/>
                </a:moveTo>
                <a:lnTo>
                  <a:pt x="0" y="0"/>
                </a:lnTo>
                <a:lnTo>
                  <a:pt x="0" y="54660"/>
                </a:lnTo>
                <a:lnTo>
                  <a:pt x="627024" y="54660"/>
                </a:lnTo>
                <a:lnTo>
                  <a:pt x="62702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80771" y="531738"/>
            <a:ext cx="1637030" cy="69088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 spc="45"/>
              <a:t>Qualifying </a:t>
            </a:r>
            <a:r>
              <a:rPr dirty="0" spc="-10"/>
              <a:t>Developers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071110" y="1800828"/>
            <a:ext cx="1002030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-10" b="1">
                <a:solidFill>
                  <a:srgbClr val="E37F26"/>
                </a:solidFill>
                <a:latin typeface="Arial"/>
                <a:cs typeface="Arial"/>
              </a:rPr>
              <a:t>Applicant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71164" y="2217687"/>
            <a:ext cx="1596390" cy="5784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00"/>
              </a:spcBef>
            </a:pP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applicant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ought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be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a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Limited </a:t>
            </a:r>
            <a:r>
              <a:rPr dirty="0" sz="1300" spc="-20" b="1">
                <a:solidFill>
                  <a:srgbClr val="1D293A"/>
                </a:solidFill>
                <a:latin typeface="Arial"/>
                <a:cs typeface="Arial"/>
              </a:rPr>
              <a:t>Liability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Company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685842" y="3438650"/>
            <a:ext cx="1556385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60" b="1">
                <a:solidFill>
                  <a:srgbClr val="E37F26"/>
                </a:solidFill>
                <a:latin typeface="Arial"/>
                <a:cs typeface="Arial"/>
              </a:rPr>
              <a:t>Minimum</a:t>
            </a:r>
            <a:r>
              <a:rPr dirty="0" sz="1600" spc="-7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E37F26"/>
                </a:solidFill>
                <a:latin typeface="Arial"/>
                <a:cs typeface="Arial"/>
              </a:rPr>
              <a:t>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685842" y="3855487"/>
            <a:ext cx="1738630" cy="5784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00"/>
              </a:spcBef>
            </a:pP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Construct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at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1D293A"/>
                </a:solidFill>
                <a:latin typeface="Arial"/>
                <a:cs typeface="Arial"/>
              </a:rPr>
              <a:t>least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100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residential</a:t>
            </a:r>
            <a:r>
              <a:rPr dirty="0" sz="1300" spc="-7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units annually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87726" y="1800828"/>
            <a:ext cx="2374900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solidFill>
                  <a:srgbClr val="E37F26"/>
                </a:solidFill>
                <a:latin typeface="Arial"/>
                <a:cs typeface="Arial"/>
              </a:rPr>
              <a:t>"Construction"</a:t>
            </a:r>
            <a:r>
              <a:rPr dirty="0" sz="1600" spc="26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E37F26"/>
                </a:solidFill>
                <a:latin typeface="Arial"/>
                <a:cs typeface="Arial"/>
              </a:rPr>
              <a:t>Defined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687726" y="2217665"/>
            <a:ext cx="2393950" cy="75501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00"/>
              </a:spcBef>
            </a:pP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-5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50" b="1">
                <a:solidFill>
                  <a:srgbClr val="1D293A"/>
                </a:solidFill>
                <a:latin typeface="Arial"/>
                <a:cs typeface="Arial"/>
              </a:rPr>
              <a:t>MOH</a:t>
            </a:r>
            <a:r>
              <a:rPr dirty="0" sz="130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and</a:t>
            </a:r>
            <a:r>
              <a:rPr dirty="0" sz="130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1D293A"/>
                </a:solidFill>
                <a:latin typeface="Arial"/>
                <a:cs typeface="Arial"/>
              </a:rPr>
              <a:t>KRA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understand construction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mean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the 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issuance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of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certificate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of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occupation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0740" y="3438650"/>
            <a:ext cx="1666239" cy="2749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10" b="1">
                <a:solidFill>
                  <a:srgbClr val="E37F26"/>
                </a:solidFill>
                <a:latin typeface="Arial"/>
                <a:cs typeface="Arial"/>
              </a:rPr>
              <a:t>Qualifying</a:t>
            </a:r>
            <a:r>
              <a:rPr dirty="0" sz="1600" spc="29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E37F26"/>
                </a:solidFill>
                <a:latin typeface="Arial"/>
                <a:cs typeface="Arial"/>
              </a:rPr>
              <a:t>Units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80740" y="3855487"/>
            <a:ext cx="2797175" cy="1107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475"/>
              </a:lnSpc>
              <a:spcBef>
                <a:spcPts val="110"/>
              </a:spcBef>
            </a:pP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Applies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all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residential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units,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if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05"/>
              </a:spcBef>
            </a:pP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company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1D293A"/>
                </a:solidFill>
                <a:latin typeface="Arial"/>
                <a:cs typeface="Arial"/>
              </a:rPr>
              <a:t>is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engaged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in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multiple </a:t>
            </a:r>
            <a:r>
              <a:rPr dirty="0" sz="1300" spc="-20" b="1">
                <a:solidFill>
                  <a:srgbClr val="1D293A"/>
                </a:solidFill>
                <a:latin typeface="Arial"/>
                <a:cs typeface="Arial"/>
              </a:rPr>
              <a:t>activities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rate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shall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be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applied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proportionately</a:t>
            </a:r>
            <a:r>
              <a:rPr dirty="0" sz="1300" spc="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300" spc="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extent</a:t>
            </a:r>
            <a:r>
              <a:rPr dirty="0" sz="1300" spc="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of</a:t>
            </a:r>
            <a:r>
              <a:rPr dirty="0" sz="1300" spc="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the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turnover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arising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from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3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housing activity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24774" y="1821994"/>
            <a:ext cx="362585" cy="362585"/>
            <a:chOff x="524774" y="1821994"/>
            <a:chExt cx="362585" cy="362585"/>
          </a:xfrm>
        </p:grpSpPr>
        <p:sp>
          <p:nvSpPr>
            <p:cNvPr id="22" name="object 22" descr=""/>
            <p:cNvSpPr/>
            <p:nvPr/>
          </p:nvSpPr>
          <p:spPr>
            <a:xfrm>
              <a:off x="524774" y="1821994"/>
              <a:ext cx="362585" cy="362585"/>
            </a:xfrm>
            <a:custGeom>
              <a:avLst/>
              <a:gdLst/>
              <a:ahLst/>
              <a:cxnLst/>
              <a:rect l="l" t="t" r="r" b="b"/>
              <a:pathLst>
                <a:path w="362584" h="362585">
                  <a:moveTo>
                    <a:pt x="181114" y="0"/>
                  </a:moveTo>
                  <a:lnTo>
                    <a:pt x="132967" y="6469"/>
                  </a:lnTo>
                  <a:lnTo>
                    <a:pt x="89703" y="24727"/>
                  </a:lnTo>
                  <a:lnTo>
                    <a:pt x="53047" y="53047"/>
                  </a:lnTo>
                  <a:lnTo>
                    <a:pt x="24727" y="89703"/>
                  </a:lnTo>
                  <a:lnTo>
                    <a:pt x="6469" y="132967"/>
                  </a:lnTo>
                  <a:lnTo>
                    <a:pt x="0" y="181114"/>
                  </a:lnTo>
                  <a:lnTo>
                    <a:pt x="6469" y="229261"/>
                  </a:lnTo>
                  <a:lnTo>
                    <a:pt x="24727" y="272526"/>
                  </a:lnTo>
                  <a:lnTo>
                    <a:pt x="53047" y="309181"/>
                  </a:lnTo>
                  <a:lnTo>
                    <a:pt x="89703" y="337501"/>
                  </a:lnTo>
                  <a:lnTo>
                    <a:pt x="132967" y="355759"/>
                  </a:lnTo>
                  <a:lnTo>
                    <a:pt x="181114" y="362229"/>
                  </a:lnTo>
                  <a:lnTo>
                    <a:pt x="229261" y="355759"/>
                  </a:lnTo>
                  <a:lnTo>
                    <a:pt x="272526" y="337501"/>
                  </a:lnTo>
                  <a:lnTo>
                    <a:pt x="309181" y="309181"/>
                  </a:lnTo>
                  <a:lnTo>
                    <a:pt x="337501" y="272526"/>
                  </a:lnTo>
                  <a:lnTo>
                    <a:pt x="355759" y="229261"/>
                  </a:lnTo>
                  <a:lnTo>
                    <a:pt x="362229" y="181114"/>
                  </a:lnTo>
                  <a:lnTo>
                    <a:pt x="355759" y="132967"/>
                  </a:lnTo>
                  <a:lnTo>
                    <a:pt x="337501" y="89703"/>
                  </a:lnTo>
                  <a:lnTo>
                    <a:pt x="309181" y="53047"/>
                  </a:lnTo>
                  <a:lnTo>
                    <a:pt x="272526" y="24727"/>
                  </a:lnTo>
                  <a:lnTo>
                    <a:pt x="229261" y="6469"/>
                  </a:lnTo>
                  <a:lnTo>
                    <a:pt x="181114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25" y="1917868"/>
              <a:ext cx="125670" cy="165214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524774" y="3442774"/>
            <a:ext cx="362585" cy="362585"/>
            <a:chOff x="524774" y="3442774"/>
            <a:chExt cx="362585" cy="362585"/>
          </a:xfrm>
        </p:grpSpPr>
        <p:sp>
          <p:nvSpPr>
            <p:cNvPr id="25" name="object 25" descr=""/>
            <p:cNvSpPr/>
            <p:nvPr/>
          </p:nvSpPr>
          <p:spPr>
            <a:xfrm>
              <a:off x="524774" y="3442774"/>
              <a:ext cx="362585" cy="362585"/>
            </a:xfrm>
            <a:custGeom>
              <a:avLst/>
              <a:gdLst/>
              <a:ahLst/>
              <a:cxnLst/>
              <a:rect l="l" t="t" r="r" b="b"/>
              <a:pathLst>
                <a:path w="362584" h="362585">
                  <a:moveTo>
                    <a:pt x="181114" y="0"/>
                  </a:moveTo>
                  <a:lnTo>
                    <a:pt x="132967" y="6469"/>
                  </a:lnTo>
                  <a:lnTo>
                    <a:pt x="89703" y="24727"/>
                  </a:lnTo>
                  <a:lnTo>
                    <a:pt x="53047" y="53047"/>
                  </a:lnTo>
                  <a:lnTo>
                    <a:pt x="24727" y="89703"/>
                  </a:lnTo>
                  <a:lnTo>
                    <a:pt x="6469" y="132967"/>
                  </a:lnTo>
                  <a:lnTo>
                    <a:pt x="0" y="181114"/>
                  </a:lnTo>
                  <a:lnTo>
                    <a:pt x="6469" y="229261"/>
                  </a:lnTo>
                  <a:lnTo>
                    <a:pt x="24727" y="272526"/>
                  </a:lnTo>
                  <a:lnTo>
                    <a:pt x="53047" y="309181"/>
                  </a:lnTo>
                  <a:lnTo>
                    <a:pt x="89703" y="337501"/>
                  </a:lnTo>
                  <a:lnTo>
                    <a:pt x="132967" y="355759"/>
                  </a:lnTo>
                  <a:lnTo>
                    <a:pt x="181114" y="362229"/>
                  </a:lnTo>
                  <a:lnTo>
                    <a:pt x="229261" y="355759"/>
                  </a:lnTo>
                  <a:lnTo>
                    <a:pt x="272526" y="337501"/>
                  </a:lnTo>
                  <a:lnTo>
                    <a:pt x="309181" y="309181"/>
                  </a:lnTo>
                  <a:lnTo>
                    <a:pt x="337501" y="272526"/>
                  </a:lnTo>
                  <a:lnTo>
                    <a:pt x="355759" y="229261"/>
                  </a:lnTo>
                  <a:lnTo>
                    <a:pt x="362229" y="181114"/>
                  </a:lnTo>
                  <a:lnTo>
                    <a:pt x="355759" y="132967"/>
                  </a:lnTo>
                  <a:lnTo>
                    <a:pt x="337501" y="89703"/>
                  </a:lnTo>
                  <a:lnTo>
                    <a:pt x="309181" y="53047"/>
                  </a:lnTo>
                  <a:lnTo>
                    <a:pt x="272526" y="24727"/>
                  </a:lnTo>
                  <a:lnTo>
                    <a:pt x="229261" y="6469"/>
                  </a:lnTo>
                  <a:lnTo>
                    <a:pt x="181114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025" y="3541284"/>
              <a:ext cx="125670" cy="165214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5245469" y="1821994"/>
            <a:ext cx="362585" cy="362585"/>
            <a:chOff x="5245469" y="1821994"/>
            <a:chExt cx="362585" cy="362585"/>
          </a:xfrm>
        </p:grpSpPr>
        <p:sp>
          <p:nvSpPr>
            <p:cNvPr id="28" name="object 28" descr=""/>
            <p:cNvSpPr/>
            <p:nvPr/>
          </p:nvSpPr>
          <p:spPr>
            <a:xfrm>
              <a:off x="5245469" y="1821994"/>
              <a:ext cx="362585" cy="362585"/>
            </a:xfrm>
            <a:custGeom>
              <a:avLst/>
              <a:gdLst/>
              <a:ahLst/>
              <a:cxnLst/>
              <a:rect l="l" t="t" r="r" b="b"/>
              <a:pathLst>
                <a:path w="362585" h="362585">
                  <a:moveTo>
                    <a:pt x="181114" y="0"/>
                  </a:moveTo>
                  <a:lnTo>
                    <a:pt x="132967" y="6469"/>
                  </a:lnTo>
                  <a:lnTo>
                    <a:pt x="89703" y="24727"/>
                  </a:lnTo>
                  <a:lnTo>
                    <a:pt x="53047" y="53047"/>
                  </a:lnTo>
                  <a:lnTo>
                    <a:pt x="24727" y="89703"/>
                  </a:lnTo>
                  <a:lnTo>
                    <a:pt x="6469" y="132967"/>
                  </a:lnTo>
                  <a:lnTo>
                    <a:pt x="0" y="181114"/>
                  </a:lnTo>
                  <a:lnTo>
                    <a:pt x="6469" y="229261"/>
                  </a:lnTo>
                  <a:lnTo>
                    <a:pt x="24727" y="272526"/>
                  </a:lnTo>
                  <a:lnTo>
                    <a:pt x="53047" y="309181"/>
                  </a:lnTo>
                  <a:lnTo>
                    <a:pt x="89703" y="337501"/>
                  </a:lnTo>
                  <a:lnTo>
                    <a:pt x="132967" y="355759"/>
                  </a:lnTo>
                  <a:lnTo>
                    <a:pt x="181114" y="362229"/>
                  </a:lnTo>
                  <a:lnTo>
                    <a:pt x="229261" y="355759"/>
                  </a:lnTo>
                  <a:lnTo>
                    <a:pt x="272526" y="337501"/>
                  </a:lnTo>
                  <a:lnTo>
                    <a:pt x="309181" y="309181"/>
                  </a:lnTo>
                  <a:lnTo>
                    <a:pt x="337501" y="272526"/>
                  </a:lnTo>
                  <a:lnTo>
                    <a:pt x="355759" y="229261"/>
                  </a:lnTo>
                  <a:lnTo>
                    <a:pt x="362229" y="181114"/>
                  </a:lnTo>
                  <a:lnTo>
                    <a:pt x="355759" y="132967"/>
                  </a:lnTo>
                  <a:lnTo>
                    <a:pt x="337501" y="89703"/>
                  </a:lnTo>
                  <a:lnTo>
                    <a:pt x="309181" y="53047"/>
                  </a:lnTo>
                  <a:lnTo>
                    <a:pt x="272526" y="24727"/>
                  </a:lnTo>
                  <a:lnTo>
                    <a:pt x="229261" y="6469"/>
                  </a:lnTo>
                  <a:lnTo>
                    <a:pt x="181114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3755" y="1917868"/>
              <a:ext cx="125670" cy="165214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5245469" y="3442774"/>
            <a:ext cx="362585" cy="362585"/>
            <a:chOff x="5245469" y="3442774"/>
            <a:chExt cx="362585" cy="362585"/>
          </a:xfrm>
        </p:grpSpPr>
        <p:sp>
          <p:nvSpPr>
            <p:cNvPr id="31" name="object 31" descr=""/>
            <p:cNvSpPr/>
            <p:nvPr/>
          </p:nvSpPr>
          <p:spPr>
            <a:xfrm>
              <a:off x="5245469" y="3442774"/>
              <a:ext cx="362585" cy="362585"/>
            </a:xfrm>
            <a:custGeom>
              <a:avLst/>
              <a:gdLst/>
              <a:ahLst/>
              <a:cxnLst/>
              <a:rect l="l" t="t" r="r" b="b"/>
              <a:pathLst>
                <a:path w="362585" h="362585">
                  <a:moveTo>
                    <a:pt x="181114" y="0"/>
                  </a:moveTo>
                  <a:lnTo>
                    <a:pt x="132967" y="6469"/>
                  </a:lnTo>
                  <a:lnTo>
                    <a:pt x="89703" y="24727"/>
                  </a:lnTo>
                  <a:lnTo>
                    <a:pt x="53047" y="53047"/>
                  </a:lnTo>
                  <a:lnTo>
                    <a:pt x="24727" y="89703"/>
                  </a:lnTo>
                  <a:lnTo>
                    <a:pt x="6469" y="132967"/>
                  </a:lnTo>
                  <a:lnTo>
                    <a:pt x="0" y="181114"/>
                  </a:lnTo>
                  <a:lnTo>
                    <a:pt x="6469" y="229261"/>
                  </a:lnTo>
                  <a:lnTo>
                    <a:pt x="24727" y="272526"/>
                  </a:lnTo>
                  <a:lnTo>
                    <a:pt x="53047" y="309181"/>
                  </a:lnTo>
                  <a:lnTo>
                    <a:pt x="89703" y="337501"/>
                  </a:lnTo>
                  <a:lnTo>
                    <a:pt x="132967" y="355759"/>
                  </a:lnTo>
                  <a:lnTo>
                    <a:pt x="181114" y="362229"/>
                  </a:lnTo>
                  <a:lnTo>
                    <a:pt x="229261" y="355759"/>
                  </a:lnTo>
                  <a:lnTo>
                    <a:pt x="272526" y="337501"/>
                  </a:lnTo>
                  <a:lnTo>
                    <a:pt x="309181" y="309181"/>
                  </a:lnTo>
                  <a:lnTo>
                    <a:pt x="337501" y="272526"/>
                  </a:lnTo>
                  <a:lnTo>
                    <a:pt x="355759" y="229261"/>
                  </a:lnTo>
                  <a:lnTo>
                    <a:pt x="362229" y="181114"/>
                  </a:lnTo>
                  <a:lnTo>
                    <a:pt x="355759" y="132967"/>
                  </a:lnTo>
                  <a:lnTo>
                    <a:pt x="337501" y="89703"/>
                  </a:lnTo>
                  <a:lnTo>
                    <a:pt x="309181" y="53047"/>
                  </a:lnTo>
                  <a:lnTo>
                    <a:pt x="272526" y="24727"/>
                  </a:lnTo>
                  <a:lnTo>
                    <a:pt x="229261" y="6469"/>
                  </a:lnTo>
                  <a:lnTo>
                    <a:pt x="181114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3755" y="3539053"/>
              <a:ext cx="125670" cy="165214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-867" y="5459984"/>
            <a:ext cx="1583690" cy="1400810"/>
            <a:chOff x="-867" y="5459984"/>
            <a:chExt cx="1583690" cy="1400810"/>
          </a:xfrm>
        </p:grpSpPr>
        <p:sp>
          <p:nvSpPr>
            <p:cNvPr id="34" name="object 34" descr=""/>
            <p:cNvSpPr/>
            <p:nvPr/>
          </p:nvSpPr>
          <p:spPr>
            <a:xfrm>
              <a:off x="37401" y="6833171"/>
              <a:ext cx="139065" cy="27305"/>
            </a:xfrm>
            <a:custGeom>
              <a:avLst/>
              <a:gdLst/>
              <a:ahLst/>
              <a:cxnLst/>
              <a:rect l="l" t="t" r="r" b="b"/>
              <a:pathLst>
                <a:path w="139065" h="27304">
                  <a:moveTo>
                    <a:pt x="35585" y="5994"/>
                  </a:moveTo>
                  <a:lnTo>
                    <a:pt x="34874" y="3429"/>
                  </a:lnTo>
                  <a:lnTo>
                    <a:pt x="33439" y="2743"/>
                  </a:lnTo>
                  <a:lnTo>
                    <a:pt x="32016" y="3175"/>
                  </a:lnTo>
                  <a:lnTo>
                    <a:pt x="30594" y="3619"/>
                  </a:lnTo>
                  <a:lnTo>
                    <a:pt x="29870" y="4838"/>
                  </a:lnTo>
                  <a:lnTo>
                    <a:pt x="28333" y="4191"/>
                  </a:lnTo>
                  <a:lnTo>
                    <a:pt x="25336" y="5270"/>
                  </a:lnTo>
                  <a:lnTo>
                    <a:pt x="24739" y="6413"/>
                  </a:lnTo>
                  <a:lnTo>
                    <a:pt x="23304" y="5867"/>
                  </a:lnTo>
                  <a:lnTo>
                    <a:pt x="20167" y="7188"/>
                  </a:lnTo>
                  <a:lnTo>
                    <a:pt x="19558" y="8496"/>
                  </a:lnTo>
                  <a:lnTo>
                    <a:pt x="18402" y="8140"/>
                  </a:lnTo>
                  <a:lnTo>
                    <a:pt x="17538" y="8191"/>
                  </a:lnTo>
                  <a:lnTo>
                    <a:pt x="15087" y="9359"/>
                  </a:lnTo>
                  <a:lnTo>
                    <a:pt x="14592" y="10591"/>
                  </a:lnTo>
                  <a:lnTo>
                    <a:pt x="14363" y="10515"/>
                  </a:lnTo>
                  <a:lnTo>
                    <a:pt x="13563" y="10312"/>
                  </a:lnTo>
                  <a:lnTo>
                    <a:pt x="12636" y="10414"/>
                  </a:lnTo>
                  <a:lnTo>
                    <a:pt x="10109" y="11772"/>
                  </a:lnTo>
                  <a:lnTo>
                    <a:pt x="9702" y="12941"/>
                  </a:lnTo>
                  <a:lnTo>
                    <a:pt x="8813" y="12725"/>
                  </a:lnTo>
                  <a:lnTo>
                    <a:pt x="7861" y="12890"/>
                  </a:lnTo>
                  <a:lnTo>
                    <a:pt x="5257" y="14452"/>
                  </a:lnTo>
                  <a:lnTo>
                    <a:pt x="4940" y="15506"/>
                  </a:lnTo>
                  <a:lnTo>
                    <a:pt x="4178" y="15354"/>
                  </a:lnTo>
                  <a:lnTo>
                    <a:pt x="3187" y="15595"/>
                  </a:lnTo>
                  <a:lnTo>
                    <a:pt x="2298" y="16179"/>
                  </a:lnTo>
                  <a:lnTo>
                    <a:pt x="533" y="17373"/>
                  </a:lnTo>
                  <a:lnTo>
                    <a:pt x="0" y="19583"/>
                  </a:lnTo>
                  <a:lnTo>
                    <a:pt x="1130" y="21132"/>
                  </a:lnTo>
                  <a:lnTo>
                    <a:pt x="2235" y="22644"/>
                  </a:lnTo>
                  <a:lnTo>
                    <a:pt x="4457" y="22987"/>
                  </a:lnTo>
                  <a:lnTo>
                    <a:pt x="6934" y="21336"/>
                  </a:lnTo>
                  <a:lnTo>
                    <a:pt x="7454" y="20485"/>
                  </a:lnTo>
                  <a:lnTo>
                    <a:pt x="7645" y="19761"/>
                  </a:lnTo>
                  <a:lnTo>
                    <a:pt x="8724" y="19977"/>
                  </a:lnTo>
                  <a:lnTo>
                    <a:pt x="10337" y="18999"/>
                  </a:lnTo>
                  <a:lnTo>
                    <a:pt x="11163" y="18516"/>
                  </a:lnTo>
                  <a:lnTo>
                    <a:pt x="11696" y="17741"/>
                  </a:lnTo>
                  <a:lnTo>
                    <a:pt x="11976" y="16865"/>
                  </a:lnTo>
                  <a:lnTo>
                    <a:pt x="13144" y="17170"/>
                  </a:lnTo>
                  <a:lnTo>
                    <a:pt x="15506" y="15887"/>
                  </a:lnTo>
                  <a:lnTo>
                    <a:pt x="16065" y="15189"/>
                  </a:lnTo>
                  <a:lnTo>
                    <a:pt x="16421" y="14198"/>
                  </a:lnTo>
                  <a:lnTo>
                    <a:pt x="17691" y="14592"/>
                  </a:lnTo>
                  <a:lnTo>
                    <a:pt x="19989" y="13487"/>
                  </a:lnTo>
                  <a:lnTo>
                    <a:pt x="20561" y="12865"/>
                  </a:lnTo>
                  <a:lnTo>
                    <a:pt x="20840" y="12141"/>
                  </a:lnTo>
                  <a:lnTo>
                    <a:pt x="21005" y="11734"/>
                  </a:lnTo>
                  <a:lnTo>
                    <a:pt x="22377" y="12242"/>
                  </a:lnTo>
                  <a:lnTo>
                    <a:pt x="25336" y="10985"/>
                  </a:lnTo>
                  <a:lnTo>
                    <a:pt x="25971" y="9613"/>
                  </a:lnTo>
                  <a:lnTo>
                    <a:pt x="27165" y="10109"/>
                  </a:lnTo>
                  <a:lnTo>
                    <a:pt x="30010" y="9080"/>
                  </a:lnTo>
                  <a:lnTo>
                    <a:pt x="30772" y="7594"/>
                  </a:lnTo>
                  <a:lnTo>
                    <a:pt x="32080" y="8216"/>
                  </a:lnTo>
                  <a:lnTo>
                    <a:pt x="33426" y="7797"/>
                  </a:lnTo>
                  <a:lnTo>
                    <a:pt x="34785" y="7391"/>
                  </a:lnTo>
                  <a:lnTo>
                    <a:pt x="35585" y="5994"/>
                  </a:lnTo>
                  <a:close/>
                </a:path>
                <a:path w="139065" h="27304">
                  <a:moveTo>
                    <a:pt x="49606" y="24828"/>
                  </a:moveTo>
                  <a:lnTo>
                    <a:pt x="49174" y="24460"/>
                  </a:lnTo>
                  <a:lnTo>
                    <a:pt x="48742" y="24193"/>
                  </a:lnTo>
                  <a:lnTo>
                    <a:pt x="48183" y="24041"/>
                  </a:lnTo>
                  <a:lnTo>
                    <a:pt x="47625" y="24180"/>
                  </a:lnTo>
                  <a:lnTo>
                    <a:pt x="46482" y="24422"/>
                  </a:lnTo>
                  <a:lnTo>
                    <a:pt x="46202" y="24828"/>
                  </a:lnTo>
                  <a:lnTo>
                    <a:pt x="49606" y="24828"/>
                  </a:lnTo>
                  <a:close/>
                </a:path>
                <a:path w="139065" h="27304">
                  <a:moveTo>
                    <a:pt x="60045" y="10553"/>
                  </a:moveTo>
                  <a:lnTo>
                    <a:pt x="59982" y="9334"/>
                  </a:lnTo>
                  <a:lnTo>
                    <a:pt x="59931" y="8102"/>
                  </a:lnTo>
                  <a:lnTo>
                    <a:pt x="58788" y="7188"/>
                  </a:lnTo>
                  <a:lnTo>
                    <a:pt x="56057" y="7391"/>
                  </a:lnTo>
                  <a:lnTo>
                    <a:pt x="55168" y="8318"/>
                  </a:lnTo>
                  <a:lnTo>
                    <a:pt x="53924" y="7429"/>
                  </a:lnTo>
                  <a:lnTo>
                    <a:pt x="52463" y="7594"/>
                  </a:lnTo>
                  <a:lnTo>
                    <a:pt x="51003" y="7772"/>
                  </a:lnTo>
                  <a:lnTo>
                    <a:pt x="50215" y="8674"/>
                  </a:lnTo>
                  <a:lnTo>
                    <a:pt x="49060" y="7899"/>
                  </a:lnTo>
                  <a:lnTo>
                    <a:pt x="45974" y="8432"/>
                  </a:lnTo>
                  <a:lnTo>
                    <a:pt x="45148" y="9486"/>
                  </a:lnTo>
                  <a:lnTo>
                    <a:pt x="44183" y="8915"/>
                  </a:lnTo>
                  <a:lnTo>
                    <a:pt x="43395" y="8775"/>
                  </a:lnTo>
                  <a:lnTo>
                    <a:pt x="42583" y="8966"/>
                  </a:lnTo>
                  <a:lnTo>
                    <a:pt x="40957" y="9321"/>
                  </a:lnTo>
                  <a:lnTo>
                    <a:pt x="40246" y="10312"/>
                  </a:lnTo>
                  <a:lnTo>
                    <a:pt x="40068" y="10210"/>
                  </a:lnTo>
                  <a:lnTo>
                    <a:pt x="39395" y="9867"/>
                  </a:lnTo>
                  <a:lnTo>
                    <a:pt x="38544" y="9766"/>
                  </a:lnTo>
                  <a:lnTo>
                    <a:pt x="36004" y="10464"/>
                  </a:lnTo>
                  <a:lnTo>
                    <a:pt x="35407" y="11404"/>
                  </a:lnTo>
                  <a:lnTo>
                    <a:pt x="34645" y="11036"/>
                  </a:lnTo>
                  <a:lnTo>
                    <a:pt x="33756" y="10985"/>
                  </a:lnTo>
                  <a:lnTo>
                    <a:pt x="31102" y="11849"/>
                  </a:lnTo>
                  <a:lnTo>
                    <a:pt x="30607" y="12738"/>
                  </a:lnTo>
                  <a:lnTo>
                    <a:pt x="29946" y="12446"/>
                  </a:lnTo>
                  <a:lnTo>
                    <a:pt x="29006" y="12446"/>
                  </a:lnTo>
                  <a:lnTo>
                    <a:pt x="28092" y="12788"/>
                  </a:lnTo>
                  <a:lnTo>
                    <a:pt x="26263" y="13500"/>
                  </a:lnTo>
                  <a:lnTo>
                    <a:pt x="25730" y="14579"/>
                  </a:lnTo>
                  <a:lnTo>
                    <a:pt x="25247" y="14389"/>
                  </a:lnTo>
                  <a:lnTo>
                    <a:pt x="24358" y="14452"/>
                  </a:lnTo>
                  <a:lnTo>
                    <a:pt x="21805" y="15570"/>
                  </a:lnTo>
                  <a:lnTo>
                    <a:pt x="21386" y="16522"/>
                  </a:lnTo>
                  <a:lnTo>
                    <a:pt x="20599" y="16243"/>
                  </a:lnTo>
                  <a:lnTo>
                    <a:pt x="19037" y="17068"/>
                  </a:lnTo>
                  <a:lnTo>
                    <a:pt x="17462" y="17856"/>
                  </a:lnTo>
                  <a:lnTo>
                    <a:pt x="17043" y="18935"/>
                  </a:lnTo>
                  <a:lnTo>
                    <a:pt x="16129" y="18669"/>
                  </a:lnTo>
                  <a:lnTo>
                    <a:pt x="14706" y="19519"/>
                  </a:lnTo>
                  <a:lnTo>
                    <a:pt x="13258" y="20345"/>
                  </a:lnTo>
                  <a:lnTo>
                    <a:pt x="12763" y="21818"/>
                  </a:lnTo>
                  <a:lnTo>
                    <a:pt x="12217" y="21704"/>
                  </a:lnTo>
                  <a:lnTo>
                    <a:pt x="11861" y="21678"/>
                  </a:lnTo>
                  <a:lnTo>
                    <a:pt x="11163" y="21818"/>
                  </a:lnTo>
                  <a:lnTo>
                    <a:pt x="10807" y="21958"/>
                  </a:lnTo>
                  <a:lnTo>
                    <a:pt x="9156" y="23012"/>
                  </a:lnTo>
                  <a:lnTo>
                    <a:pt x="8712" y="24625"/>
                  </a:lnTo>
                  <a:lnTo>
                    <a:pt x="8013" y="24511"/>
                  </a:lnTo>
                  <a:lnTo>
                    <a:pt x="7670" y="24511"/>
                  </a:lnTo>
                  <a:lnTo>
                    <a:pt x="7010" y="24663"/>
                  </a:lnTo>
                  <a:lnTo>
                    <a:pt x="6692" y="24828"/>
                  </a:lnTo>
                  <a:lnTo>
                    <a:pt x="8839" y="24828"/>
                  </a:lnTo>
                  <a:lnTo>
                    <a:pt x="10274" y="26962"/>
                  </a:lnTo>
                  <a:lnTo>
                    <a:pt x="14439" y="24638"/>
                  </a:lnTo>
                  <a:lnTo>
                    <a:pt x="15951" y="24980"/>
                  </a:lnTo>
                  <a:lnTo>
                    <a:pt x="17310" y="24218"/>
                  </a:lnTo>
                  <a:lnTo>
                    <a:pt x="18656" y="23418"/>
                  </a:lnTo>
                  <a:lnTo>
                    <a:pt x="18961" y="22593"/>
                  </a:lnTo>
                  <a:lnTo>
                    <a:pt x="20091" y="22910"/>
                  </a:lnTo>
                  <a:lnTo>
                    <a:pt x="21564" y="22161"/>
                  </a:lnTo>
                  <a:lnTo>
                    <a:pt x="23025" y="21399"/>
                  </a:lnTo>
                  <a:lnTo>
                    <a:pt x="23329" y="20688"/>
                  </a:lnTo>
                  <a:lnTo>
                    <a:pt x="24320" y="21018"/>
                  </a:lnTo>
                  <a:lnTo>
                    <a:pt x="25895" y="20307"/>
                  </a:lnTo>
                  <a:lnTo>
                    <a:pt x="26708" y="19964"/>
                  </a:lnTo>
                  <a:lnTo>
                    <a:pt x="27279" y="19304"/>
                  </a:lnTo>
                  <a:lnTo>
                    <a:pt x="27470" y="18884"/>
                  </a:lnTo>
                  <a:lnTo>
                    <a:pt x="28625" y="19342"/>
                  </a:lnTo>
                  <a:lnTo>
                    <a:pt x="31191" y="18364"/>
                  </a:lnTo>
                  <a:lnTo>
                    <a:pt x="31826" y="17716"/>
                  </a:lnTo>
                  <a:lnTo>
                    <a:pt x="32143" y="17106"/>
                  </a:lnTo>
                  <a:lnTo>
                    <a:pt x="33070" y="17513"/>
                  </a:lnTo>
                  <a:lnTo>
                    <a:pt x="35547" y="16713"/>
                  </a:lnTo>
                  <a:lnTo>
                    <a:pt x="36195" y="16129"/>
                  </a:lnTo>
                  <a:lnTo>
                    <a:pt x="36614" y="15417"/>
                  </a:lnTo>
                  <a:lnTo>
                    <a:pt x="37592" y="15913"/>
                  </a:lnTo>
                  <a:lnTo>
                    <a:pt x="39992" y="15265"/>
                  </a:lnTo>
                  <a:lnTo>
                    <a:pt x="40627" y="14757"/>
                  </a:lnTo>
                  <a:lnTo>
                    <a:pt x="41033" y="14109"/>
                  </a:lnTo>
                  <a:lnTo>
                    <a:pt x="41148" y="13931"/>
                  </a:lnTo>
                  <a:lnTo>
                    <a:pt x="42214" y="14541"/>
                  </a:lnTo>
                  <a:lnTo>
                    <a:pt x="44500" y="14046"/>
                  </a:lnTo>
                  <a:lnTo>
                    <a:pt x="45135" y="13589"/>
                  </a:lnTo>
                  <a:lnTo>
                    <a:pt x="45783" y="12674"/>
                  </a:lnTo>
                  <a:lnTo>
                    <a:pt x="46901" y="13411"/>
                  </a:lnTo>
                  <a:lnTo>
                    <a:pt x="48361" y="13169"/>
                  </a:lnTo>
                  <a:lnTo>
                    <a:pt x="49809" y="12915"/>
                  </a:lnTo>
                  <a:lnTo>
                    <a:pt x="50673" y="11798"/>
                  </a:lnTo>
                  <a:lnTo>
                    <a:pt x="51650" y="12484"/>
                  </a:lnTo>
                  <a:lnTo>
                    <a:pt x="53022" y="12319"/>
                  </a:lnTo>
                  <a:lnTo>
                    <a:pt x="54406" y="12166"/>
                  </a:lnTo>
                  <a:lnTo>
                    <a:pt x="55397" y="10985"/>
                  </a:lnTo>
                  <a:lnTo>
                    <a:pt x="56438" y="11811"/>
                  </a:lnTo>
                  <a:lnTo>
                    <a:pt x="59029" y="11633"/>
                  </a:lnTo>
                  <a:lnTo>
                    <a:pt x="60045" y="10553"/>
                  </a:lnTo>
                  <a:close/>
                </a:path>
                <a:path w="139065" h="27304">
                  <a:moveTo>
                    <a:pt x="64668" y="8089"/>
                  </a:moveTo>
                  <a:lnTo>
                    <a:pt x="63639" y="7188"/>
                  </a:lnTo>
                  <a:lnTo>
                    <a:pt x="61099" y="7239"/>
                  </a:lnTo>
                  <a:lnTo>
                    <a:pt x="60121" y="8191"/>
                  </a:lnTo>
                  <a:lnTo>
                    <a:pt x="60172" y="9334"/>
                  </a:lnTo>
                  <a:lnTo>
                    <a:pt x="60223" y="10477"/>
                  </a:lnTo>
                  <a:lnTo>
                    <a:pt x="61252" y="11379"/>
                  </a:lnTo>
                  <a:lnTo>
                    <a:pt x="63677" y="11328"/>
                  </a:lnTo>
                  <a:lnTo>
                    <a:pt x="64668" y="10375"/>
                  </a:lnTo>
                  <a:lnTo>
                    <a:pt x="64668" y="8089"/>
                  </a:lnTo>
                  <a:close/>
                </a:path>
                <a:path w="139065" h="27304">
                  <a:moveTo>
                    <a:pt x="69418" y="8280"/>
                  </a:moveTo>
                  <a:lnTo>
                    <a:pt x="68503" y="7404"/>
                  </a:lnTo>
                  <a:lnTo>
                    <a:pt x="67335" y="7366"/>
                  </a:lnTo>
                  <a:lnTo>
                    <a:pt x="66154" y="7340"/>
                  </a:lnTo>
                  <a:lnTo>
                    <a:pt x="65201" y="8178"/>
                  </a:lnTo>
                  <a:lnTo>
                    <a:pt x="65201" y="9232"/>
                  </a:lnTo>
                  <a:lnTo>
                    <a:pt x="65201" y="10287"/>
                  </a:lnTo>
                  <a:lnTo>
                    <a:pt x="66116" y="11176"/>
                  </a:lnTo>
                  <a:lnTo>
                    <a:pt x="68351" y="11226"/>
                  </a:lnTo>
                  <a:lnTo>
                    <a:pt x="69303" y="10388"/>
                  </a:lnTo>
                  <a:lnTo>
                    <a:pt x="69354" y="9334"/>
                  </a:lnTo>
                  <a:lnTo>
                    <a:pt x="69418" y="8280"/>
                  </a:lnTo>
                  <a:close/>
                </a:path>
                <a:path w="139065" h="27304">
                  <a:moveTo>
                    <a:pt x="74129" y="8699"/>
                  </a:moveTo>
                  <a:lnTo>
                    <a:pt x="73342" y="7848"/>
                  </a:lnTo>
                  <a:lnTo>
                    <a:pt x="71196" y="7696"/>
                  </a:lnTo>
                  <a:lnTo>
                    <a:pt x="70281" y="8420"/>
                  </a:lnTo>
                  <a:lnTo>
                    <a:pt x="70231" y="9385"/>
                  </a:lnTo>
                  <a:lnTo>
                    <a:pt x="70180" y="10350"/>
                  </a:lnTo>
                  <a:lnTo>
                    <a:pt x="70980" y="11201"/>
                  </a:lnTo>
                  <a:lnTo>
                    <a:pt x="73037" y="11353"/>
                  </a:lnTo>
                  <a:lnTo>
                    <a:pt x="73952" y="10629"/>
                  </a:lnTo>
                  <a:lnTo>
                    <a:pt x="74129" y="8699"/>
                  </a:lnTo>
                  <a:close/>
                </a:path>
                <a:path w="139065" h="27304">
                  <a:moveTo>
                    <a:pt x="78816" y="9334"/>
                  </a:moveTo>
                  <a:lnTo>
                    <a:pt x="78130" y="8521"/>
                  </a:lnTo>
                  <a:lnTo>
                    <a:pt x="76187" y="8293"/>
                  </a:lnTo>
                  <a:lnTo>
                    <a:pt x="75323" y="8915"/>
                  </a:lnTo>
                  <a:lnTo>
                    <a:pt x="75234" y="9791"/>
                  </a:lnTo>
                  <a:lnTo>
                    <a:pt x="75145" y="10668"/>
                  </a:lnTo>
                  <a:lnTo>
                    <a:pt x="75831" y="11480"/>
                  </a:lnTo>
                  <a:lnTo>
                    <a:pt x="77711" y="11709"/>
                  </a:lnTo>
                  <a:lnTo>
                    <a:pt x="78574" y="11087"/>
                  </a:lnTo>
                  <a:lnTo>
                    <a:pt x="78701" y="10210"/>
                  </a:lnTo>
                  <a:lnTo>
                    <a:pt x="78816" y="9334"/>
                  </a:lnTo>
                  <a:close/>
                </a:path>
                <a:path w="139065" h="27304">
                  <a:moveTo>
                    <a:pt x="81419" y="17475"/>
                  </a:moveTo>
                  <a:lnTo>
                    <a:pt x="80581" y="16433"/>
                  </a:lnTo>
                  <a:lnTo>
                    <a:pt x="79336" y="16230"/>
                  </a:lnTo>
                  <a:lnTo>
                    <a:pt x="78092" y="16040"/>
                  </a:lnTo>
                  <a:lnTo>
                    <a:pt x="77089" y="16700"/>
                  </a:lnTo>
                  <a:lnTo>
                    <a:pt x="76161" y="15633"/>
                  </a:lnTo>
                  <a:lnTo>
                    <a:pt x="74828" y="15481"/>
                  </a:lnTo>
                  <a:lnTo>
                    <a:pt x="73482" y="15341"/>
                  </a:lnTo>
                  <a:lnTo>
                    <a:pt x="72605" y="15989"/>
                  </a:lnTo>
                  <a:lnTo>
                    <a:pt x="71704" y="15049"/>
                  </a:lnTo>
                  <a:lnTo>
                    <a:pt x="68834" y="14897"/>
                  </a:lnTo>
                  <a:lnTo>
                    <a:pt x="67894" y="15659"/>
                  </a:lnTo>
                  <a:lnTo>
                    <a:pt x="67144" y="14947"/>
                  </a:lnTo>
                  <a:lnTo>
                    <a:pt x="66459" y="14668"/>
                  </a:lnTo>
                  <a:lnTo>
                    <a:pt x="64160" y="14643"/>
                  </a:lnTo>
                  <a:lnTo>
                    <a:pt x="63322" y="15392"/>
                  </a:lnTo>
                  <a:lnTo>
                    <a:pt x="62661" y="14808"/>
                  </a:lnTo>
                  <a:lnTo>
                    <a:pt x="61912" y="14541"/>
                  </a:lnTo>
                  <a:lnTo>
                    <a:pt x="59486" y="14643"/>
                  </a:lnTo>
                  <a:lnTo>
                    <a:pt x="58737" y="15379"/>
                  </a:lnTo>
                  <a:lnTo>
                    <a:pt x="58140" y="14884"/>
                  </a:lnTo>
                  <a:lnTo>
                    <a:pt x="57353" y="14655"/>
                  </a:lnTo>
                  <a:lnTo>
                    <a:pt x="54800" y="14884"/>
                  </a:lnTo>
                  <a:lnTo>
                    <a:pt x="54178" y="15570"/>
                  </a:lnTo>
                  <a:lnTo>
                    <a:pt x="53644" y="15163"/>
                  </a:lnTo>
                  <a:lnTo>
                    <a:pt x="52806" y="14973"/>
                  </a:lnTo>
                  <a:lnTo>
                    <a:pt x="50126" y="15341"/>
                  </a:lnTo>
                  <a:lnTo>
                    <a:pt x="49415" y="16205"/>
                  </a:lnTo>
                  <a:lnTo>
                    <a:pt x="49034" y="15951"/>
                  </a:lnTo>
                  <a:lnTo>
                    <a:pt x="48234" y="15811"/>
                  </a:lnTo>
                  <a:lnTo>
                    <a:pt x="47396" y="15963"/>
                  </a:lnTo>
                  <a:lnTo>
                    <a:pt x="45707" y="16294"/>
                  </a:lnTo>
                  <a:lnTo>
                    <a:pt x="45135" y="17056"/>
                  </a:lnTo>
                  <a:lnTo>
                    <a:pt x="44488" y="16649"/>
                  </a:lnTo>
                  <a:lnTo>
                    <a:pt x="42913" y="17056"/>
                  </a:lnTo>
                  <a:lnTo>
                    <a:pt x="41338" y="17437"/>
                  </a:lnTo>
                  <a:lnTo>
                    <a:pt x="40741" y="18326"/>
                  </a:lnTo>
                  <a:lnTo>
                    <a:pt x="39966" y="17881"/>
                  </a:lnTo>
                  <a:lnTo>
                    <a:pt x="38506" y="18351"/>
                  </a:lnTo>
                  <a:lnTo>
                    <a:pt x="37045" y="18783"/>
                  </a:lnTo>
                  <a:lnTo>
                    <a:pt x="36296" y="20015"/>
                  </a:lnTo>
                  <a:lnTo>
                    <a:pt x="35839" y="19799"/>
                  </a:lnTo>
                  <a:lnTo>
                    <a:pt x="35521" y="19710"/>
                  </a:lnTo>
                  <a:lnTo>
                    <a:pt x="34861" y="19685"/>
                  </a:lnTo>
                  <a:lnTo>
                    <a:pt x="34518" y="19735"/>
                  </a:lnTo>
                  <a:lnTo>
                    <a:pt x="32816" y="20345"/>
                  </a:lnTo>
                  <a:lnTo>
                    <a:pt x="32092" y="21691"/>
                  </a:lnTo>
                  <a:lnTo>
                    <a:pt x="31762" y="21539"/>
                  </a:lnTo>
                  <a:lnTo>
                    <a:pt x="31483" y="21437"/>
                  </a:lnTo>
                  <a:lnTo>
                    <a:pt x="31178" y="21374"/>
                  </a:lnTo>
                  <a:lnTo>
                    <a:pt x="30861" y="21361"/>
                  </a:lnTo>
                  <a:lnTo>
                    <a:pt x="30556" y="21361"/>
                  </a:lnTo>
                  <a:lnTo>
                    <a:pt x="30238" y="21437"/>
                  </a:lnTo>
                  <a:lnTo>
                    <a:pt x="29933" y="21551"/>
                  </a:lnTo>
                  <a:lnTo>
                    <a:pt x="28676" y="22072"/>
                  </a:lnTo>
                  <a:lnTo>
                    <a:pt x="28054" y="23393"/>
                  </a:lnTo>
                  <a:lnTo>
                    <a:pt x="28194" y="23723"/>
                  </a:lnTo>
                  <a:lnTo>
                    <a:pt x="28016" y="23558"/>
                  </a:lnTo>
                  <a:lnTo>
                    <a:pt x="26974" y="23202"/>
                  </a:lnTo>
                  <a:lnTo>
                    <a:pt x="26339" y="23190"/>
                  </a:lnTo>
                  <a:lnTo>
                    <a:pt x="25781" y="23469"/>
                  </a:lnTo>
                  <a:lnTo>
                    <a:pt x="24638" y="24003"/>
                  </a:lnTo>
                  <a:lnTo>
                    <a:pt x="24295" y="24828"/>
                  </a:lnTo>
                  <a:lnTo>
                    <a:pt x="28676" y="24828"/>
                  </a:lnTo>
                  <a:lnTo>
                    <a:pt x="29006" y="25603"/>
                  </a:lnTo>
                  <a:lnTo>
                    <a:pt x="30353" y="26098"/>
                  </a:lnTo>
                  <a:lnTo>
                    <a:pt x="31826" y="25501"/>
                  </a:lnTo>
                  <a:lnTo>
                    <a:pt x="32092" y="25311"/>
                  </a:lnTo>
                  <a:lnTo>
                    <a:pt x="32308" y="25107"/>
                  </a:lnTo>
                  <a:lnTo>
                    <a:pt x="32537" y="24917"/>
                  </a:lnTo>
                  <a:lnTo>
                    <a:pt x="32715" y="24701"/>
                  </a:lnTo>
                  <a:lnTo>
                    <a:pt x="32994" y="24130"/>
                  </a:lnTo>
                  <a:lnTo>
                    <a:pt x="34404" y="24726"/>
                  </a:lnTo>
                  <a:lnTo>
                    <a:pt x="37122" y="23063"/>
                  </a:lnTo>
                  <a:lnTo>
                    <a:pt x="37223" y="22898"/>
                  </a:lnTo>
                  <a:lnTo>
                    <a:pt x="38493" y="23507"/>
                  </a:lnTo>
                  <a:lnTo>
                    <a:pt x="39878" y="23101"/>
                  </a:lnTo>
                  <a:lnTo>
                    <a:pt x="41249" y="22656"/>
                  </a:lnTo>
                  <a:lnTo>
                    <a:pt x="41694" y="21983"/>
                  </a:lnTo>
                  <a:lnTo>
                    <a:pt x="42646" y="22504"/>
                  </a:lnTo>
                  <a:lnTo>
                    <a:pt x="44119" y="22148"/>
                  </a:lnTo>
                  <a:lnTo>
                    <a:pt x="45593" y="21755"/>
                  </a:lnTo>
                  <a:lnTo>
                    <a:pt x="46012" y="21183"/>
                  </a:lnTo>
                  <a:lnTo>
                    <a:pt x="46837" y="21691"/>
                  </a:lnTo>
                  <a:lnTo>
                    <a:pt x="48399" y="21386"/>
                  </a:lnTo>
                  <a:lnTo>
                    <a:pt x="49187" y="21247"/>
                  </a:lnTo>
                  <a:lnTo>
                    <a:pt x="49847" y="20777"/>
                  </a:lnTo>
                  <a:lnTo>
                    <a:pt x="50114" y="20434"/>
                  </a:lnTo>
                  <a:lnTo>
                    <a:pt x="51041" y="21069"/>
                  </a:lnTo>
                  <a:lnTo>
                    <a:pt x="53530" y="20726"/>
                  </a:lnTo>
                  <a:lnTo>
                    <a:pt x="54241" y="20281"/>
                  </a:lnTo>
                  <a:lnTo>
                    <a:pt x="54648" y="19812"/>
                  </a:lnTo>
                  <a:lnTo>
                    <a:pt x="55384" y="20370"/>
                  </a:lnTo>
                  <a:lnTo>
                    <a:pt x="56984" y="20218"/>
                  </a:lnTo>
                  <a:lnTo>
                    <a:pt x="57772" y="20154"/>
                  </a:lnTo>
                  <a:lnTo>
                    <a:pt x="58483" y="19773"/>
                  </a:lnTo>
                  <a:lnTo>
                    <a:pt x="59004" y="19215"/>
                  </a:lnTo>
                  <a:lnTo>
                    <a:pt x="59791" y="19862"/>
                  </a:lnTo>
                  <a:lnTo>
                    <a:pt x="62064" y="19773"/>
                  </a:lnTo>
                  <a:lnTo>
                    <a:pt x="62750" y="19456"/>
                  </a:lnTo>
                  <a:lnTo>
                    <a:pt x="63246" y="18961"/>
                  </a:lnTo>
                  <a:lnTo>
                    <a:pt x="63385" y="18834"/>
                  </a:lnTo>
                  <a:lnTo>
                    <a:pt x="64211" y="19596"/>
                  </a:lnTo>
                  <a:lnTo>
                    <a:pt x="65646" y="19596"/>
                  </a:lnTo>
                  <a:lnTo>
                    <a:pt x="66357" y="19608"/>
                  </a:lnTo>
                  <a:lnTo>
                    <a:pt x="67017" y="19342"/>
                  </a:lnTo>
                  <a:lnTo>
                    <a:pt x="67779" y="18656"/>
                  </a:lnTo>
                  <a:lnTo>
                    <a:pt x="68643" y="19545"/>
                  </a:lnTo>
                  <a:lnTo>
                    <a:pt x="71348" y="19697"/>
                  </a:lnTo>
                  <a:lnTo>
                    <a:pt x="72351" y="18872"/>
                  </a:lnTo>
                  <a:lnTo>
                    <a:pt x="73088" y="19697"/>
                  </a:lnTo>
                  <a:lnTo>
                    <a:pt x="75628" y="19977"/>
                  </a:lnTo>
                  <a:lnTo>
                    <a:pt x="76746" y="19126"/>
                  </a:lnTo>
                  <a:lnTo>
                    <a:pt x="77520" y="20078"/>
                  </a:lnTo>
                  <a:lnTo>
                    <a:pt x="79883" y="20459"/>
                  </a:lnTo>
                  <a:lnTo>
                    <a:pt x="81013" y="19697"/>
                  </a:lnTo>
                  <a:lnTo>
                    <a:pt x="81419" y="17475"/>
                  </a:lnTo>
                  <a:close/>
                </a:path>
                <a:path w="139065" h="27304">
                  <a:moveTo>
                    <a:pt x="81788" y="1054"/>
                  </a:moveTo>
                  <a:lnTo>
                    <a:pt x="81114" y="254"/>
                  </a:lnTo>
                  <a:lnTo>
                    <a:pt x="79209" y="0"/>
                  </a:lnTo>
                  <a:lnTo>
                    <a:pt x="78359" y="596"/>
                  </a:lnTo>
                  <a:lnTo>
                    <a:pt x="78155" y="2324"/>
                  </a:lnTo>
                  <a:lnTo>
                    <a:pt x="78816" y="3136"/>
                  </a:lnTo>
                  <a:lnTo>
                    <a:pt x="79730" y="3251"/>
                  </a:lnTo>
                  <a:lnTo>
                    <a:pt x="80657" y="3378"/>
                  </a:lnTo>
                  <a:lnTo>
                    <a:pt x="81508" y="2781"/>
                  </a:lnTo>
                  <a:lnTo>
                    <a:pt x="81648" y="1917"/>
                  </a:lnTo>
                  <a:lnTo>
                    <a:pt x="81788" y="1054"/>
                  </a:lnTo>
                  <a:close/>
                </a:path>
                <a:path w="139065" h="27304">
                  <a:moveTo>
                    <a:pt x="83464" y="10185"/>
                  </a:moveTo>
                  <a:lnTo>
                    <a:pt x="82880" y="9423"/>
                  </a:lnTo>
                  <a:lnTo>
                    <a:pt x="81140" y="9118"/>
                  </a:lnTo>
                  <a:lnTo>
                    <a:pt x="80340" y="9652"/>
                  </a:lnTo>
                  <a:lnTo>
                    <a:pt x="80213" y="10439"/>
                  </a:lnTo>
                  <a:lnTo>
                    <a:pt x="80086" y="11226"/>
                  </a:lnTo>
                  <a:lnTo>
                    <a:pt x="80670" y="11988"/>
                  </a:lnTo>
                  <a:lnTo>
                    <a:pt x="81521" y="12128"/>
                  </a:lnTo>
                  <a:lnTo>
                    <a:pt x="82359" y="12280"/>
                  </a:lnTo>
                  <a:lnTo>
                    <a:pt x="83172" y="11747"/>
                  </a:lnTo>
                  <a:lnTo>
                    <a:pt x="83312" y="10960"/>
                  </a:lnTo>
                  <a:lnTo>
                    <a:pt x="83464" y="10185"/>
                  </a:lnTo>
                  <a:close/>
                </a:path>
                <a:path w="139065" h="27304">
                  <a:moveTo>
                    <a:pt x="85686" y="18440"/>
                  </a:moveTo>
                  <a:lnTo>
                    <a:pt x="84950" y="17424"/>
                  </a:lnTo>
                  <a:lnTo>
                    <a:pt x="83807" y="17183"/>
                  </a:lnTo>
                  <a:lnTo>
                    <a:pt x="82664" y="16954"/>
                  </a:lnTo>
                  <a:lnTo>
                    <a:pt x="81584" y="17589"/>
                  </a:lnTo>
                  <a:lnTo>
                    <a:pt x="81394" y="18630"/>
                  </a:lnTo>
                  <a:lnTo>
                    <a:pt x="81203" y="19659"/>
                  </a:lnTo>
                  <a:lnTo>
                    <a:pt x="81940" y="20688"/>
                  </a:lnTo>
                  <a:lnTo>
                    <a:pt x="83032" y="20916"/>
                  </a:lnTo>
                  <a:lnTo>
                    <a:pt x="84124" y="21132"/>
                  </a:lnTo>
                  <a:lnTo>
                    <a:pt x="85204" y="20485"/>
                  </a:lnTo>
                  <a:lnTo>
                    <a:pt x="85686" y="18440"/>
                  </a:lnTo>
                  <a:close/>
                </a:path>
                <a:path w="139065" h="27304">
                  <a:moveTo>
                    <a:pt x="85915" y="24828"/>
                  </a:moveTo>
                  <a:lnTo>
                    <a:pt x="85242" y="24549"/>
                  </a:lnTo>
                  <a:lnTo>
                    <a:pt x="83870" y="24231"/>
                  </a:lnTo>
                  <a:lnTo>
                    <a:pt x="82918" y="24663"/>
                  </a:lnTo>
                  <a:lnTo>
                    <a:pt x="82473" y="24066"/>
                  </a:lnTo>
                  <a:lnTo>
                    <a:pt x="81864" y="23672"/>
                  </a:lnTo>
                  <a:lnTo>
                    <a:pt x="79667" y="23253"/>
                  </a:lnTo>
                  <a:lnTo>
                    <a:pt x="78854" y="23761"/>
                  </a:lnTo>
                  <a:lnTo>
                    <a:pt x="78422" y="23190"/>
                  </a:lnTo>
                  <a:lnTo>
                    <a:pt x="77762" y="22821"/>
                  </a:lnTo>
                  <a:lnTo>
                    <a:pt x="75412" y="22491"/>
                  </a:lnTo>
                  <a:lnTo>
                    <a:pt x="74714" y="22974"/>
                  </a:lnTo>
                  <a:lnTo>
                    <a:pt x="74320" y="22504"/>
                  </a:lnTo>
                  <a:lnTo>
                    <a:pt x="73596" y="22161"/>
                  </a:lnTo>
                  <a:lnTo>
                    <a:pt x="71120" y="21945"/>
                  </a:lnTo>
                  <a:lnTo>
                    <a:pt x="70319" y="22567"/>
                  </a:lnTo>
                  <a:lnTo>
                    <a:pt x="70027" y="22250"/>
                  </a:lnTo>
                  <a:lnTo>
                    <a:pt x="69342" y="21971"/>
                  </a:lnTo>
                  <a:lnTo>
                    <a:pt x="66979" y="21869"/>
                  </a:lnTo>
                  <a:lnTo>
                    <a:pt x="66306" y="22440"/>
                  </a:lnTo>
                  <a:lnTo>
                    <a:pt x="65811" y="21932"/>
                  </a:lnTo>
                  <a:lnTo>
                    <a:pt x="64312" y="21983"/>
                  </a:lnTo>
                  <a:lnTo>
                    <a:pt x="62826" y="21996"/>
                  </a:lnTo>
                  <a:lnTo>
                    <a:pt x="62103" y="22682"/>
                  </a:lnTo>
                  <a:lnTo>
                    <a:pt x="61493" y="22123"/>
                  </a:lnTo>
                  <a:lnTo>
                    <a:pt x="60096" y="22237"/>
                  </a:lnTo>
                  <a:lnTo>
                    <a:pt x="58686" y="22326"/>
                  </a:lnTo>
                  <a:lnTo>
                    <a:pt x="57785" y="23266"/>
                  </a:lnTo>
                  <a:lnTo>
                    <a:pt x="57645" y="23152"/>
                  </a:lnTo>
                  <a:lnTo>
                    <a:pt x="57404" y="22974"/>
                  </a:lnTo>
                  <a:lnTo>
                    <a:pt x="57137" y="22821"/>
                  </a:lnTo>
                  <a:lnTo>
                    <a:pt x="56553" y="22669"/>
                  </a:lnTo>
                  <a:lnTo>
                    <a:pt x="56235" y="22644"/>
                  </a:lnTo>
                  <a:lnTo>
                    <a:pt x="54597" y="22834"/>
                  </a:lnTo>
                  <a:lnTo>
                    <a:pt x="53657" y="23901"/>
                  </a:lnTo>
                  <a:lnTo>
                    <a:pt x="53390" y="23710"/>
                  </a:lnTo>
                  <a:lnTo>
                    <a:pt x="53174" y="23545"/>
                  </a:lnTo>
                  <a:lnTo>
                    <a:pt x="52908" y="23431"/>
                  </a:lnTo>
                  <a:lnTo>
                    <a:pt x="52628" y="23355"/>
                  </a:lnTo>
                  <a:lnTo>
                    <a:pt x="52349" y="23291"/>
                  </a:lnTo>
                  <a:lnTo>
                    <a:pt x="52057" y="23291"/>
                  </a:lnTo>
                  <a:lnTo>
                    <a:pt x="50520" y="23545"/>
                  </a:lnTo>
                  <a:lnTo>
                    <a:pt x="49695" y="24599"/>
                  </a:lnTo>
                  <a:lnTo>
                    <a:pt x="49733" y="24828"/>
                  </a:lnTo>
                  <a:lnTo>
                    <a:pt x="53771" y="24828"/>
                  </a:lnTo>
                  <a:lnTo>
                    <a:pt x="53962" y="26250"/>
                  </a:lnTo>
                  <a:lnTo>
                    <a:pt x="55105" y="27089"/>
                  </a:lnTo>
                  <a:lnTo>
                    <a:pt x="56654" y="26911"/>
                  </a:lnTo>
                  <a:lnTo>
                    <a:pt x="56946" y="26809"/>
                  </a:lnTo>
                  <a:lnTo>
                    <a:pt x="57467" y="26543"/>
                  </a:lnTo>
                  <a:lnTo>
                    <a:pt x="57696" y="26377"/>
                  </a:lnTo>
                  <a:lnTo>
                    <a:pt x="57886" y="26162"/>
                  </a:lnTo>
                  <a:lnTo>
                    <a:pt x="58000" y="26035"/>
                  </a:lnTo>
                  <a:lnTo>
                    <a:pt x="59016" y="26847"/>
                  </a:lnTo>
                  <a:lnTo>
                    <a:pt x="60337" y="26758"/>
                  </a:lnTo>
                  <a:lnTo>
                    <a:pt x="61658" y="26657"/>
                  </a:lnTo>
                  <a:lnTo>
                    <a:pt x="62204" y="26136"/>
                  </a:lnTo>
                  <a:lnTo>
                    <a:pt x="62941" y="26797"/>
                  </a:lnTo>
                  <a:lnTo>
                    <a:pt x="64338" y="26771"/>
                  </a:lnTo>
                  <a:lnTo>
                    <a:pt x="65735" y="26733"/>
                  </a:lnTo>
                  <a:lnTo>
                    <a:pt x="66230" y="26314"/>
                  </a:lnTo>
                  <a:lnTo>
                    <a:pt x="66865" y="26936"/>
                  </a:lnTo>
                  <a:lnTo>
                    <a:pt x="68338" y="26987"/>
                  </a:lnTo>
                  <a:lnTo>
                    <a:pt x="69075" y="27025"/>
                  </a:lnTo>
                  <a:lnTo>
                    <a:pt x="69761" y="26733"/>
                  </a:lnTo>
                  <a:lnTo>
                    <a:pt x="70789" y="25920"/>
                  </a:lnTo>
                  <a:lnTo>
                    <a:pt x="71145" y="25311"/>
                  </a:lnTo>
                  <a:lnTo>
                    <a:pt x="71170" y="24828"/>
                  </a:lnTo>
                  <a:lnTo>
                    <a:pt x="73888" y="24828"/>
                  </a:lnTo>
                  <a:lnTo>
                    <a:pt x="83045" y="24828"/>
                  </a:lnTo>
                  <a:lnTo>
                    <a:pt x="85915" y="24828"/>
                  </a:lnTo>
                  <a:close/>
                </a:path>
                <a:path w="139065" h="27304">
                  <a:moveTo>
                    <a:pt x="87236" y="1943"/>
                  </a:moveTo>
                  <a:lnTo>
                    <a:pt x="86537" y="1016"/>
                  </a:lnTo>
                  <a:lnTo>
                    <a:pt x="84442" y="635"/>
                  </a:lnTo>
                  <a:lnTo>
                    <a:pt x="83464" y="1257"/>
                  </a:lnTo>
                  <a:lnTo>
                    <a:pt x="83299" y="2209"/>
                  </a:lnTo>
                  <a:lnTo>
                    <a:pt x="83146" y="3149"/>
                  </a:lnTo>
                  <a:lnTo>
                    <a:pt x="83832" y="4076"/>
                  </a:lnTo>
                  <a:lnTo>
                    <a:pt x="84848" y="4254"/>
                  </a:lnTo>
                  <a:lnTo>
                    <a:pt x="85852" y="4445"/>
                  </a:lnTo>
                  <a:lnTo>
                    <a:pt x="86829" y="3822"/>
                  </a:lnTo>
                  <a:lnTo>
                    <a:pt x="87033" y="2882"/>
                  </a:lnTo>
                  <a:lnTo>
                    <a:pt x="87236" y="1943"/>
                  </a:lnTo>
                  <a:close/>
                </a:path>
                <a:path w="139065" h="27304">
                  <a:moveTo>
                    <a:pt x="89890" y="19596"/>
                  </a:moveTo>
                  <a:lnTo>
                    <a:pt x="89255" y="18618"/>
                  </a:lnTo>
                  <a:lnTo>
                    <a:pt x="87160" y="18084"/>
                  </a:lnTo>
                  <a:lnTo>
                    <a:pt x="86131" y="18630"/>
                  </a:lnTo>
                  <a:lnTo>
                    <a:pt x="85915" y="19583"/>
                  </a:lnTo>
                  <a:lnTo>
                    <a:pt x="85699" y="20535"/>
                  </a:lnTo>
                  <a:lnTo>
                    <a:pt x="86334" y="21513"/>
                  </a:lnTo>
                  <a:lnTo>
                    <a:pt x="88328" y="22021"/>
                  </a:lnTo>
                  <a:lnTo>
                    <a:pt x="89357" y="21475"/>
                  </a:lnTo>
                  <a:lnTo>
                    <a:pt x="89890" y="19596"/>
                  </a:lnTo>
                  <a:close/>
                </a:path>
                <a:path w="139065" h="27304">
                  <a:moveTo>
                    <a:pt x="92621" y="3086"/>
                  </a:moveTo>
                  <a:lnTo>
                    <a:pt x="91909" y="2032"/>
                  </a:lnTo>
                  <a:lnTo>
                    <a:pt x="90779" y="1778"/>
                  </a:lnTo>
                  <a:lnTo>
                    <a:pt x="89636" y="1511"/>
                  </a:lnTo>
                  <a:lnTo>
                    <a:pt x="88531" y="2120"/>
                  </a:lnTo>
                  <a:lnTo>
                    <a:pt x="88303" y="3162"/>
                  </a:lnTo>
                  <a:lnTo>
                    <a:pt x="88087" y="4191"/>
                  </a:lnTo>
                  <a:lnTo>
                    <a:pt x="88798" y="5232"/>
                  </a:lnTo>
                  <a:lnTo>
                    <a:pt x="90982" y="5740"/>
                  </a:lnTo>
                  <a:lnTo>
                    <a:pt x="92087" y="5118"/>
                  </a:lnTo>
                  <a:lnTo>
                    <a:pt x="92354" y="4102"/>
                  </a:lnTo>
                  <a:lnTo>
                    <a:pt x="92621" y="3086"/>
                  </a:lnTo>
                  <a:close/>
                </a:path>
                <a:path w="139065" h="27304">
                  <a:moveTo>
                    <a:pt x="94030" y="20955"/>
                  </a:moveTo>
                  <a:lnTo>
                    <a:pt x="93484" y="20027"/>
                  </a:lnTo>
                  <a:lnTo>
                    <a:pt x="91605" y="19443"/>
                  </a:lnTo>
                  <a:lnTo>
                    <a:pt x="90627" y="19900"/>
                  </a:lnTo>
                  <a:lnTo>
                    <a:pt x="90385" y="20764"/>
                  </a:lnTo>
                  <a:lnTo>
                    <a:pt x="90144" y="21628"/>
                  </a:lnTo>
                  <a:lnTo>
                    <a:pt x="90678" y="22542"/>
                  </a:lnTo>
                  <a:lnTo>
                    <a:pt x="91592" y="22834"/>
                  </a:lnTo>
                  <a:lnTo>
                    <a:pt x="92494" y="23114"/>
                  </a:lnTo>
                  <a:lnTo>
                    <a:pt x="93459" y="22656"/>
                  </a:lnTo>
                  <a:lnTo>
                    <a:pt x="93751" y="21805"/>
                  </a:lnTo>
                  <a:lnTo>
                    <a:pt x="94030" y="20955"/>
                  </a:lnTo>
                  <a:close/>
                </a:path>
                <a:path w="139065" h="27304">
                  <a:moveTo>
                    <a:pt x="97967" y="4495"/>
                  </a:moveTo>
                  <a:lnTo>
                    <a:pt x="97243" y="3327"/>
                  </a:lnTo>
                  <a:lnTo>
                    <a:pt x="96012" y="2984"/>
                  </a:lnTo>
                  <a:lnTo>
                    <a:pt x="94792" y="2628"/>
                  </a:lnTo>
                  <a:lnTo>
                    <a:pt x="93560" y="3251"/>
                  </a:lnTo>
                  <a:lnTo>
                    <a:pt x="92976" y="5473"/>
                  </a:lnTo>
                  <a:lnTo>
                    <a:pt x="93687" y="6642"/>
                  </a:lnTo>
                  <a:lnTo>
                    <a:pt x="96037" y="7315"/>
                  </a:lnTo>
                  <a:lnTo>
                    <a:pt x="97269" y="6680"/>
                  </a:lnTo>
                  <a:lnTo>
                    <a:pt x="97612" y="5600"/>
                  </a:lnTo>
                  <a:lnTo>
                    <a:pt x="97967" y="4495"/>
                  </a:lnTo>
                  <a:close/>
                </a:path>
                <a:path w="139065" h="27304">
                  <a:moveTo>
                    <a:pt x="98107" y="22491"/>
                  </a:moveTo>
                  <a:lnTo>
                    <a:pt x="97650" y="21628"/>
                  </a:lnTo>
                  <a:lnTo>
                    <a:pt x="95961" y="21018"/>
                  </a:lnTo>
                  <a:lnTo>
                    <a:pt x="95059" y="21386"/>
                  </a:lnTo>
                  <a:lnTo>
                    <a:pt x="94792" y="22161"/>
                  </a:lnTo>
                  <a:lnTo>
                    <a:pt x="94526" y="22936"/>
                  </a:lnTo>
                  <a:lnTo>
                    <a:pt x="94983" y="23799"/>
                  </a:lnTo>
                  <a:lnTo>
                    <a:pt x="96608" y="24384"/>
                  </a:lnTo>
                  <a:lnTo>
                    <a:pt x="97510" y="24015"/>
                  </a:lnTo>
                  <a:lnTo>
                    <a:pt x="97802" y="23253"/>
                  </a:lnTo>
                  <a:lnTo>
                    <a:pt x="98107" y="22491"/>
                  </a:lnTo>
                  <a:close/>
                </a:path>
                <a:path w="139065" h="27304">
                  <a:moveTo>
                    <a:pt x="102095" y="24218"/>
                  </a:moveTo>
                  <a:lnTo>
                    <a:pt x="101727" y="23418"/>
                  </a:lnTo>
                  <a:lnTo>
                    <a:pt x="100228" y="22783"/>
                  </a:lnTo>
                  <a:lnTo>
                    <a:pt x="99390" y="23088"/>
                  </a:lnTo>
                  <a:lnTo>
                    <a:pt x="99123" y="23774"/>
                  </a:lnTo>
                  <a:lnTo>
                    <a:pt x="98844" y="24460"/>
                  </a:lnTo>
                  <a:lnTo>
                    <a:pt x="99225" y="25247"/>
                  </a:lnTo>
                  <a:lnTo>
                    <a:pt x="100672" y="25857"/>
                  </a:lnTo>
                  <a:lnTo>
                    <a:pt x="101498" y="25552"/>
                  </a:lnTo>
                  <a:lnTo>
                    <a:pt x="101803" y="24879"/>
                  </a:lnTo>
                  <a:lnTo>
                    <a:pt x="102095" y="24218"/>
                  </a:lnTo>
                  <a:close/>
                </a:path>
                <a:path w="139065" h="27304">
                  <a:moveTo>
                    <a:pt x="102476" y="15697"/>
                  </a:moveTo>
                  <a:lnTo>
                    <a:pt x="102044" y="14833"/>
                  </a:lnTo>
                  <a:lnTo>
                    <a:pt x="101206" y="14528"/>
                  </a:lnTo>
                  <a:lnTo>
                    <a:pt x="100380" y="14211"/>
                  </a:lnTo>
                  <a:lnTo>
                    <a:pt x="99491" y="14566"/>
                  </a:lnTo>
                  <a:lnTo>
                    <a:pt x="98958" y="16078"/>
                  </a:lnTo>
                  <a:lnTo>
                    <a:pt x="99377" y="16929"/>
                  </a:lnTo>
                  <a:lnTo>
                    <a:pt x="100977" y="17538"/>
                  </a:lnTo>
                  <a:lnTo>
                    <a:pt x="101866" y="17170"/>
                  </a:lnTo>
                  <a:lnTo>
                    <a:pt x="102171" y="16433"/>
                  </a:lnTo>
                  <a:lnTo>
                    <a:pt x="102476" y="15697"/>
                  </a:lnTo>
                  <a:close/>
                </a:path>
                <a:path w="139065" h="27304">
                  <a:moveTo>
                    <a:pt x="103225" y="6184"/>
                  </a:moveTo>
                  <a:lnTo>
                    <a:pt x="102501" y="4889"/>
                  </a:lnTo>
                  <a:lnTo>
                    <a:pt x="99885" y="4000"/>
                  </a:lnTo>
                  <a:lnTo>
                    <a:pt x="98526" y="4610"/>
                  </a:lnTo>
                  <a:lnTo>
                    <a:pt x="97790" y="6972"/>
                  </a:lnTo>
                  <a:lnTo>
                    <a:pt x="98488" y="8280"/>
                  </a:lnTo>
                  <a:lnTo>
                    <a:pt x="100990" y="9118"/>
                  </a:lnTo>
                  <a:lnTo>
                    <a:pt x="102362" y="8509"/>
                  </a:lnTo>
                  <a:lnTo>
                    <a:pt x="102781" y="7366"/>
                  </a:lnTo>
                  <a:lnTo>
                    <a:pt x="103225" y="6184"/>
                  </a:lnTo>
                  <a:close/>
                </a:path>
                <a:path w="139065" h="27304">
                  <a:moveTo>
                    <a:pt x="107162" y="17602"/>
                  </a:moveTo>
                  <a:lnTo>
                    <a:pt x="106730" y="16637"/>
                  </a:lnTo>
                  <a:lnTo>
                    <a:pt x="104940" y="15849"/>
                  </a:lnTo>
                  <a:lnTo>
                    <a:pt x="103924" y="16205"/>
                  </a:lnTo>
                  <a:lnTo>
                    <a:pt x="103251" y="17843"/>
                  </a:lnTo>
                  <a:lnTo>
                    <a:pt x="103682" y="18808"/>
                  </a:lnTo>
                  <a:lnTo>
                    <a:pt x="104559" y="19177"/>
                  </a:lnTo>
                  <a:lnTo>
                    <a:pt x="105422" y="19558"/>
                  </a:lnTo>
                  <a:lnTo>
                    <a:pt x="106426" y="19202"/>
                  </a:lnTo>
                  <a:lnTo>
                    <a:pt x="106794" y="18402"/>
                  </a:lnTo>
                  <a:lnTo>
                    <a:pt x="107162" y="17602"/>
                  </a:lnTo>
                  <a:close/>
                </a:path>
                <a:path w="139065" h="27304">
                  <a:moveTo>
                    <a:pt x="111772" y="19748"/>
                  </a:moveTo>
                  <a:lnTo>
                    <a:pt x="111353" y="18669"/>
                  </a:lnTo>
                  <a:lnTo>
                    <a:pt x="110375" y="18199"/>
                  </a:lnTo>
                  <a:lnTo>
                    <a:pt x="109410" y="17716"/>
                  </a:lnTo>
                  <a:lnTo>
                    <a:pt x="108292" y="18046"/>
                  </a:lnTo>
                  <a:lnTo>
                    <a:pt x="107886" y="18935"/>
                  </a:lnTo>
                  <a:lnTo>
                    <a:pt x="107467" y="19812"/>
                  </a:lnTo>
                  <a:lnTo>
                    <a:pt x="107886" y="20891"/>
                  </a:lnTo>
                  <a:lnTo>
                    <a:pt x="109740" y="21805"/>
                  </a:lnTo>
                  <a:lnTo>
                    <a:pt x="110871" y="21475"/>
                  </a:lnTo>
                  <a:lnTo>
                    <a:pt x="111315" y="20612"/>
                  </a:lnTo>
                  <a:lnTo>
                    <a:pt x="111772" y="19748"/>
                  </a:lnTo>
                  <a:close/>
                </a:path>
                <a:path w="139065" h="27304">
                  <a:moveTo>
                    <a:pt x="116255" y="22123"/>
                  </a:moveTo>
                  <a:lnTo>
                    <a:pt x="115849" y="20929"/>
                  </a:lnTo>
                  <a:lnTo>
                    <a:pt x="113792" y="19786"/>
                  </a:lnTo>
                  <a:lnTo>
                    <a:pt x="112560" y="20091"/>
                  </a:lnTo>
                  <a:lnTo>
                    <a:pt x="112064" y="21018"/>
                  </a:lnTo>
                  <a:lnTo>
                    <a:pt x="111582" y="21958"/>
                  </a:lnTo>
                  <a:lnTo>
                    <a:pt x="111975" y="23152"/>
                  </a:lnTo>
                  <a:lnTo>
                    <a:pt x="113944" y="24244"/>
                  </a:lnTo>
                  <a:lnTo>
                    <a:pt x="115176" y="23939"/>
                  </a:lnTo>
                  <a:lnTo>
                    <a:pt x="115709" y="23037"/>
                  </a:lnTo>
                  <a:lnTo>
                    <a:pt x="116255" y="22123"/>
                  </a:lnTo>
                  <a:close/>
                </a:path>
                <a:path w="139065" h="27304">
                  <a:moveTo>
                    <a:pt x="120624" y="24726"/>
                  </a:moveTo>
                  <a:lnTo>
                    <a:pt x="120256" y="23418"/>
                  </a:lnTo>
                  <a:lnTo>
                    <a:pt x="118097" y="22072"/>
                  </a:lnTo>
                  <a:lnTo>
                    <a:pt x="116751" y="22339"/>
                  </a:lnTo>
                  <a:lnTo>
                    <a:pt x="116166" y="23317"/>
                  </a:lnTo>
                  <a:lnTo>
                    <a:pt x="115595" y="24307"/>
                  </a:lnTo>
                  <a:lnTo>
                    <a:pt x="115963" y="25603"/>
                  </a:lnTo>
                  <a:lnTo>
                    <a:pt x="116992" y="26238"/>
                  </a:lnTo>
                  <a:lnTo>
                    <a:pt x="118021" y="26885"/>
                  </a:lnTo>
                  <a:lnTo>
                    <a:pt x="119367" y="26619"/>
                  </a:lnTo>
                  <a:lnTo>
                    <a:pt x="119989" y="25679"/>
                  </a:lnTo>
                  <a:lnTo>
                    <a:pt x="120624" y="24726"/>
                  </a:lnTo>
                  <a:close/>
                </a:path>
                <a:path w="139065" h="27304">
                  <a:moveTo>
                    <a:pt x="122682" y="24828"/>
                  </a:moveTo>
                  <a:lnTo>
                    <a:pt x="122275" y="24561"/>
                  </a:lnTo>
                  <a:lnTo>
                    <a:pt x="120815" y="24828"/>
                  </a:lnTo>
                  <a:lnTo>
                    <a:pt x="122682" y="24828"/>
                  </a:lnTo>
                  <a:close/>
                </a:path>
                <a:path w="139065" h="27304">
                  <a:moveTo>
                    <a:pt x="138607" y="24828"/>
                  </a:moveTo>
                  <a:lnTo>
                    <a:pt x="137452" y="23761"/>
                  </a:lnTo>
                  <a:lnTo>
                    <a:pt x="136677" y="23812"/>
                  </a:lnTo>
                  <a:lnTo>
                    <a:pt x="136525" y="22860"/>
                  </a:lnTo>
                  <a:lnTo>
                    <a:pt x="134023" y="20866"/>
                  </a:lnTo>
                  <a:lnTo>
                    <a:pt x="133057" y="20548"/>
                  </a:lnTo>
                  <a:lnTo>
                    <a:pt x="132270" y="20637"/>
                  </a:lnTo>
                  <a:lnTo>
                    <a:pt x="132067" y="19570"/>
                  </a:lnTo>
                  <a:lnTo>
                    <a:pt x="129603" y="17805"/>
                  </a:lnTo>
                  <a:lnTo>
                    <a:pt x="128651" y="17564"/>
                  </a:lnTo>
                  <a:lnTo>
                    <a:pt x="127787" y="17665"/>
                  </a:lnTo>
                  <a:lnTo>
                    <a:pt x="127419" y="17729"/>
                  </a:lnTo>
                  <a:lnTo>
                    <a:pt x="127165" y="16751"/>
                  </a:lnTo>
                  <a:lnTo>
                    <a:pt x="126631" y="15989"/>
                  </a:lnTo>
                  <a:lnTo>
                    <a:pt x="125031" y="14960"/>
                  </a:lnTo>
                  <a:lnTo>
                    <a:pt x="124117" y="14782"/>
                  </a:lnTo>
                  <a:lnTo>
                    <a:pt x="122770" y="15024"/>
                  </a:lnTo>
                  <a:lnTo>
                    <a:pt x="122669" y="14681"/>
                  </a:lnTo>
                  <a:lnTo>
                    <a:pt x="122440" y="13931"/>
                  </a:lnTo>
                  <a:lnTo>
                    <a:pt x="121894" y="13233"/>
                  </a:lnTo>
                  <a:lnTo>
                    <a:pt x="119545" y="11887"/>
                  </a:lnTo>
                  <a:lnTo>
                    <a:pt x="117906" y="12242"/>
                  </a:lnTo>
                  <a:lnTo>
                    <a:pt x="117589" y="11341"/>
                  </a:lnTo>
                  <a:lnTo>
                    <a:pt x="117043" y="10718"/>
                  </a:lnTo>
                  <a:lnTo>
                    <a:pt x="114769" y="9563"/>
                  </a:lnTo>
                  <a:lnTo>
                    <a:pt x="113042" y="10045"/>
                  </a:lnTo>
                  <a:lnTo>
                    <a:pt x="112610" y="9017"/>
                  </a:lnTo>
                  <a:lnTo>
                    <a:pt x="112077" y="8458"/>
                  </a:lnTo>
                  <a:lnTo>
                    <a:pt x="109893" y="7467"/>
                  </a:lnTo>
                  <a:lnTo>
                    <a:pt x="108318" y="7988"/>
                  </a:lnTo>
                  <a:lnTo>
                    <a:pt x="107708" y="6705"/>
                  </a:lnTo>
                  <a:lnTo>
                    <a:pt x="104940" y="5613"/>
                  </a:lnTo>
                  <a:lnTo>
                    <a:pt x="103441" y="6197"/>
                  </a:lnTo>
                  <a:lnTo>
                    <a:pt x="102527" y="8699"/>
                  </a:lnTo>
                  <a:lnTo>
                    <a:pt x="103212" y="10134"/>
                  </a:lnTo>
                  <a:lnTo>
                    <a:pt x="105841" y="11163"/>
                  </a:lnTo>
                  <a:lnTo>
                    <a:pt x="107162" y="10668"/>
                  </a:lnTo>
                  <a:lnTo>
                    <a:pt x="107835" y="12217"/>
                  </a:lnTo>
                  <a:lnTo>
                    <a:pt x="109893" y="13144"/>
                  </a:lnTo>
                  <a:lnTo>
                    <a:pt x="110642" y="13157"/>
                  </a:lnTo>
                  <a:lnTo>
                    <a:pt x="111709" y="12814"/>
                  </a:lnTo>
                  <a:lnTo>
                    <a:pt x="112344" y="14503"/>
                  </a:lnTo>
                  <a:lnTo>
                    <a:pt x="114477" y="15595"/>
                  </a:lnTo>
                  <a:lnTo>
                    <a:pt x="115277" y="15659"/>
                  </a:lnTo>
                  <a:lnTo>
                    <a:pt x="116217" y="15405"/>
                  </a:lnTo>
                  <a:lnTo>
                    <a:pt x="116725" y="16992"/>
                  </a:lnTo>
                  <a:lnTo>
                    <a:pt x="118935" y="18275"/>
                  </a:lnTo>
                  <a:lnTo>
                    <a:pt x="119761" y="18376"/>
                  </a:lnTo>
                  <a:lnTo>
                    <a:pt x="120523" y="18199"/>
                  </a:lnTo>
                  <a:lnTo>
                    <a:pt x="120878" y="18122"/>
                  </a:lnTo>
                  <a:lnTo>
                    <a:pt x="121221" y="19443"/>
                  </a:lnTo>
                  <a:lnTo>
                    <a:pt x="121729" y="20180"/>
                  </a:lnTo>
                  <a:lnTo>
                    <a:pt x="123240" y="21158"/>
                  </a:lnTo>
                  <a:lnTo>
                    <a:pt x="124117" y="21297"/>
                  </a:lnTo>
                  <a:lnTo>
                    <a:pt x="124929" y="21170"/>
                  </a:lnTo>
                  <a:lnTo>
                    <a:pt x="125107" y="21145"/>
                  </a:lnTo>
                  <a:lnTo>
                    <a:pt x="125196" y="21475"/>
                  </a:lnTo>
                  <a:lnTo>
                    <a:pt x="125374" y="22326"/>
                  </a:lnTo>
                  <a:lnTo>
                    <a:pt x="125857" y="23126"/>
                  </a:lnTo>
                  <a:lnTo>
                    <a:pt x="128155" y="24790"/>
                  </a:lnTo>
                  <a:lnTo>
                    <a:pt x="129235" y="24663"/>
                  </a:lnTo>
                  <a:lnTo>
                    <a:pt x="129273" y="24828"/>
                  </a:lnTo>
                  <a:lnTo>
                    <a:pt x="134467" y="24828"/>
                  </a:lnTo>
                  <a:lnTo>
                    <a:pt x="136842" y="24828"/>
                  </a:lnTo>
                  <a:lnTo>
                    <a:pt x="138607" y="2482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04" y="6810908"/>
              <a:ext cx="215265" cy="49530"/>
            </a:xfrm>
            <a:custGeom>
              <a:avLst/>
              <a:gdLst/>
              <a:ahLst/>
              <a:cxnLst/>
              <a:rect l="l" t="t" r="r" b="b"/>
              <a:pathLst>
                <a:path w="215265" h="49529">
                  <a:moveTo>
                    <a:pt x="15760" y="37236"/>
                  </a:moveTo>
                  <a:lnTo>
                    <a:pt x="13677" y="34874"/>
                  </a:lnTo>
                  <a:lnTo>
                    <a:pt x="11785" y="34886"/>
                  </a:lnTo>
                  <a:lnTo>
                    <a:pt x="9220" y="37299"/>
                  </a:lnTo>
                  <a:lnTo>
                    <a:pt x="9093" y="38963"/>
                  </a:lnTo>
                  <a:lnTo>
                    <a:pt x="7124" y="39065"/>
                  </a:lnTo>
                  <a:lnTo>
                    <a:pt x="4495" y="41770"/>
                  </a:lnTo>
                  <a:lnTo>
                    <a:pt x="4445" y="43281"/>
                  </a:lnTo>
                  <a:lnTo>
                    <a:pt x="2641" y="43459"/>
                  </a:lnTo>
                  <a:lnTo>
                    <a:pt x="0" y="46482"/>
                  </a:lnTo>
                  <a:lnTo>
                    <a:pt x="12" y="47091"/>
                  </a:lnTo>
                  <a:lnTo>
                    <a:pt x="7429" y="47091"/>
                  </a:lnTo>
                  <a:lnTo>
                    <a:pt x="7404" y="46050"/>
                  </a:lnTo>
                  <a:lnTo>
                    <a:pt x="8953" y="45961"/>
                  </a:lnTo>
                  <a:lnTo>
                    <a:pt x="11430" y="43395"/>
                  </a:lnTo>
                  <a:lnTo>
                    <a:pt x="11455" y="41414"/>
                  </a:lnTo>
                  <a:lnTo>
                    <a:pt x="13182" y="41402"/>
                  </a:lnTo>
                  <a:lnTo>
                    <a:pt x="15621" y="39116"/>
                  </a:lnTo>
                  <a:lnTo>
                    <a:pt x="15760" y="37236"/>
                  </a:lnTo>
                  <a:close/>
                </a:path>
                <a:path w="215265" h="49529">
                  <a:moveTo>
                    <a:pt x="20231" y="33312"/>
                  </a:moveTo>
                  <a:lnTo>
                    <a:pt x="18389" y="31026"/>
                  </a:lnTo>
                  <a:lnTo>
                    <a:pt x="16637" y="30949"/>
                  </a:lnTo>
                  <a:lnTo>
                    <a:pt x="14147" y="33058"/>
                  </a:lnTo>
                  <a:lnTo>
                    <a:pt x="13931" y="34810"/>
                  </a:lnTo>
                  <a:lnTo>
                    <a:pt x="14909" y="35902"/>
                  </a:lnTo>
                  <a:lnTo>
                    <a:pt x="15887" y="36995"/>
                  </a:lnTo>
                  <a:lnTo>
                    <a:pt x="17640" y="37071"/>
                  </a:lnTo>
                  <a:lnTo>
                    <a:pt x="18821" y="36055"/>
                  </a:lnTo>
                  <a:lnTo>
                    <a:pt x="20015" y="35052"/>
                  </a:lnTo>
                  <a:lnTo>
                    <a:pt x="20231" y="33312"/>
                  </a:lnTo>
                  <a:close/>
                </a:path>
                <a:path w="215265" h="49529">
                  <a:moveTo>
                    <a:pt x="24879" y="29591"/>
                  </a:moveTo>
                  <a:lnTo>
                    <a:pt x="23279" y="27393"/>
                  </a:lnTo>
                  <a:lnTo>
                    <a:pt x="21666" y="27254"/>
                  </a:lnTo>
                  <a:lnTo>
                    <a:pt x="19278" y="29095"/>
                  </a:lnTo>
                  <a:lnTo>
                    <a:pt x="18999" y="30695"/>
                  </a:lnTo>
                  <a:lnTo>
                    <a:pt x="19850" y="31750"/>
                  </a:lnTo>
                  <a:lnTo>
                    <a:pt x="20701" y="32804"/>
                  </a:lnTo>
                  <a:lnTo>
                    <a:pt x="22313" y="32956"/>
                  </a:lnTo>
                  <a:lnTo>
                    <a:pt x="24599" y="31191"/>
                  </a:lnTo>
                  <a:lnTo>
                    <a:pt x="24879" y="29591"/>
                  </a:lnTo>
                  <a:close/>
                </a:path>
                <a:path w="215265" h="49529">
                  <a:moveTo>
                    <a:pt x="29705" y="26073"/>
                  </a:moveTo>
                  <a:lnTo>
                    <a:pt x="28321" y="23990"/>
                  </a:lnTo>
                  <a:lnTo>
                    <a:pt x="26847" y="23787"/>
                  </a:lnTo>
                  <a:lnTo>
                    <a:pt x="24574" y="25374"/>
                  </a:lnTo>
                  <a:lnTo>
                    <a:pt x="24244" y="26835"/>
                  </a:lnTo>
                  <a:lnTo>
                    <a:pt x="24980" y="27838"/>
                  </a:lnTo>
                  <a:lnTo>
                    <a:pt x="25717" y="28841"/>
                  </a:lnTo>
                  <a:lnTo>
                    <a:pt x="27190" y="29044"/>
                  </a:lnTo>
                  <a:lnTo>
                    <a:pt x="29375" y="27533"/>
                  </a:lnTo>
                  <a:lnTo>
                    <a:pt x="29705" y="26073"/>
                  </a:lnTo>
                  <a:close/>
                </a:path>
                <a:path w="215265" h="49529">
                  <a:moveTo>
                    <a:pt x="34696" y="22796"/>
                  </a:moveTo>
                  <a:lnTo>
                    <a:pt x="33528" y="20840"/>
                  </a:lnTo>
                  <a:lnTo>
                    <a:pt x="32181" y="20586"/>
                  </a:lnTo>
                  <a:lnTo>
                    <a:pt x="30048" y="21932"/>
                  </a:lnTo>
                  <a:lnTo>
                    <a:pt x="29692" y="23241"/>
                  </a:lnTo>
                  <a:lnTo>
                    <a:pt x="30314" y="24193"/>
                  </a:lnTo>
                  <a:lnTo>
                    <a:pt x="30937" y="25146"/>
                  </a:lnTo>
                  <a:lnTo>
                    <a:pt x="32270" y="25400"/>
                  </a:lnTo>
                  <a:lnTo>
                    <a:pt x="33312" y="24752"/>
                  </a:lnTo>
                  <a:lnTo>
                    <a:pt x="34328" y="24104"/>
                  </a:lnTo>
                  <a:lnTo>
                    <a:pt x="34696" y="22796"/>
                  </a:lnTo>
                  <a:close/>
                </a:path>
                <a:path w="215265" h="49529">
                  <a:moveTo>
                    <a:pt x="38912" y="43891"/>
                  </a:moveTo>
                  <a:lnTo>
                    <a:pt x="38773" y="43002"/>
                  </a:lnTo>
                  <a:lnTo>
                    <a:pt x="38265" y="42265"/>
                  </a:lnTo>
                  <a:lnTo>
                    <a:pt x="37757" y="41529"/>
                  </a:lnTo>
                  <a:lnTo>
                    <a:pt x="36957" y="41071"/>
                  </a:lnTo>
                  <a:lnTo>
                    <a:pt x="36080" y="40970"/>
                  </a:lnTo>
                  <a:lnTo>
                    <a:pt x="35191" y="40843"/>
                  </a:lnTo>
                  <a:lnTo>
                    <a:pt x="34264" y="41109"/>
                  </a:lnTo>
                  <a:lnTo>
                    <a:pt x="31838" y="42926"/>
                  </a:lnTo>
                  <a:lnTo>
                    <a:pt x="31623" y="44018"/>
                  </a:lnTo>
                  <a:lnTo>
                    <a:pt x="30721" y="43929"/>
                  </a:lnTo>
                  <a:lnTo>
                    <a:pt x="29260" y="45173"/>
                  </a:lnTo>
                  <a:lnTo>
                    <a:pt x="27787" y="46405"/>
                  </a:lnTo>
                  <a:lnTo>
                    <a:pt x="27698" y="47091"/>
                  </a:lnTo>
                  <a:lnTo>
                    <a:pt x="33070" y="47091"/>
                  </a:lnTo>
                  <a:lnTo>
                    <a:pt x="33680" y="47840"/>
                  </a:lnTo>
                  <a:lnTo>
                    <a:pt x="35826" y="48069"/>
                  </a:lnTo>
                  <a:lnTo>
                    <a:pt x="37325" y="46951"/>
                  </a:lnTo>
                  <a:lnTo>
                    <a:pt x="38087" y="46393"/>
                  </a:lnTo>
                  <a:lnTo>
                    <a:pt x="38544" y="45554"/>
                  </a:lnTo>
                  <a:lnTo>
                    <a:pt x="38735" y="44729"/>
                  </a:lnTo>
                  <a:lnTo>
                    <a:pt x="38912" y="43891"/>
                  </a:lnTo>
                  <a:close/>
                </a:path>
                <a:path w="215265" h="49529">
                  <a:moveTo>
                    <a:pt x="39814" y="19735"/>
                  </a:moveTo>
                  <a:lnTo>
                    <a:pt x="38836" y="17919"/>
                  </a:lnTo>
                  <a:lnTo>
                    <a:pt x="37642" y="17640"/>
                  </a:lnTo>
                  <a:lnTo>
                    <a:pt x="35661" y="18757"/>
                  </a:lnTo>
                  <a:lnTo>
                    <a:pt x="35280" y="19926"/>
                  </a:lnTo>
                  <a:lnTo>
                    <a:pt x="35801" y="20815"/>
                  </a:lnTo>
                  <a:lnTo>
                    <a:pt x="36322" y="21704"/>
                  </a:lnTo>
                  <a:lnTo>
                    <a:pt x="37515" y="21983"/>
                  </a:lnTo>
                  <a:lnTo>
                    <a:pt x="39433" y="20904"/>
                  </a:lnTo>
                  <a:lnTo>
                    <a:pt x="39814" y="19735"/>
                  </a:lnTo>
                  <a:close/>
                </a:path>
                <a:path w="215265" h="49529">
                  <a:moveTo>
                    <a:pt x="44081" y="29425"/>
                  </a:moveTo>
                  <a:lnTo>
                    <a:pt x="42697" y="26873"/>
                  </a:lnTo>
                  <a:lnTo>
                    <a:pt x="41008" y="26492"/>
                  </a:lnTo>
                  <a:lnTo>
                    <a:pt x="38214" y="28117"/>
                  </a:lnTo>
                  <a:lnTo>
                    <a:pt x="37757" y="29565"/>
                  </a:lnTo>
                  <a:lnTo>
                    <a:pt x="35966" y="29273"/>
                  </a:lnTo>
                  <a:lnTo>
                    <a:pt x="34505" y="30200"/>
                  </a:lnTo>
                  <a:lnTo>
                    <a:pt x="33045" y="31153"/>
                  </a:lnTo>
                  <a:lnTo>
                    <a:pt x="32689" y="32499"/>
                  </a:lnTo>
                  <a:lnTo>
                    <a:pt x="31026" y="32283"/>
                  </a:lnTo>
                  <a:lnTo>
                    <a:pt x="28028" y="34455"/>
                  </a:lnTo>
                  <a:lnTo>
                    <a:pt x="27698" y="35979"/>
                  </a:lnTo>
                  <a:lnTo>
                    <a:pt x="26403" y="35877"/>
                  </a:lnTo>
                  <a:lnTo>
                    <a:pt x="25488" y="36156"/>
                  </a:lnTo>
                  <a:lnTo>
                    <a:pt x="23190" y="37985"/>
                  </a:lnTo>
                  <a:lnTo>
                    <a:pt x="22948" y="39420"/>
                  </a:lnTo>
                  <a:lnTo>
                    <a:pt x="22694" y="39395"/>
                  </a:lnTo>
                  <a:lnTo>
                    <a:pt x="21805" y="39382"/>
                  </a:lnTo>
                  <a:lnTo>
                    <a:pt x="20853" y="39712"/>
                  </a:lnTo>
                  <a:lnTo>
                    <a:pt x="18503" y="41770"/>
                  </a:lnTo>
                  <a:lnTo>
                    <a:pt x="18364" y="43078"/>
                  </a:lnTo>
                  <a:lnTo>
                    <a:pt x="17373" y="43078"/>
                  </a:lnTo>
                  <a:lnTo>
                    <a:pt x="16395" y="43497"/>
                  </a:lnTo>
                  <a:lnTo>
                    <a:pt x="14020" y="45783"/>
                  </a:lnTo>
                  <a:lnTo>
                    <a:pt x="13944" y="46977"/>
                  </a:lnTo>
                  <a:lnTo>
                    <a:pt x="13106" y="47091"/>
                  </a:lnTo>
                  <a:lnTo>
                    <a:pt x="13944" y="47091"/>
                  </a:lnTo>
                  <a:lnTo>
                    <a:pt x="15697" y="47091"/>
                  </a:lnTo>
                  <a:lnTo>
                    <a:pt x="21691" y="47091"/>
                  </a:lnTo>
                  <a:lnTo>
                    <a:pt x="21717" y="46710"/>
                  </a:lnTo>
                  <a:lnTo>
                    <a:pt x="23037" y="46736"/>
                  </a:lnTo>
                  <a:lnTo>
                    <a:pt x="25234" y="44805"/>
                  </a:lnTo>
                  <a:lnTo>
                    <a:pt x="25654" y="43942"/>
                  </a:lnTo>
                  <a:lnTo>
                    <a:pt x="25742" y="43040"/>
                  </a:lnTo>
                  <a:lnTo>
                    <a:pt x="25768" y="42786"/>
                  </a:lnTo>
                  <a:lnTo>
                    <a:pt x="27216" y="42887"/>
                  </a:lnTo>
                  <a:lnTo>
                    <a:pt x="29387" y="41160"/>
                  </a:lnTo>
                  <a:lnTo>
                    <a:pt x="29832" y="40360"/>
                  </a:lnTo>
                  <a:lnTo>
                    <a:pt x="30035" y="39065"/>
                  </a:lnTo>
                  <a:lnTo>
                    <a:pt x="31610" y="39255"/>
                  </a:lnTo>
                  <a:lnTo>
                    <a:pt x="34429" y="37211"/>
                  </a:lnTo>
                  <a:lnTo>
                    <a:pt x="34772" y="35572"/>
                  </a:lnTo>
                  <a:lnTo>
                    <a:pt x="36169" y="35814"/>
                  </a:lnTo>
                  <a:lnTo>
                    <a:pt x="38925" y="34036"/>
                  </a:lnTo>
                  <a:lnTo>
                    <a:pt x="39370" y="32283"/>
                  </a:lnTo>
                  <a:lnTo>
                    <a:pt x="40906" y="32626"/>
                  </a:lnTo>
                  <a:lnTo>
                    <a:pt x="43573" y="31089"/>
                  </a:lnTo>
                  <a:lnTo>
                    <a:pt x="44081" y="29425"/>
                  </a:lnTo>
                  <a:close/>
                </a:path>
                <a:path w="215265" h="49529">
                  <a:moveTo>
                    <a:pt x="48907" y="26809"/>
                  </a:moveTo>
                  <a:lnTo>
                    <a:pt x="47726" y="24384"/>
                  </a:lnTo>
                  <a:lnTo>
                    <a:pt x="46177" y="23964"/>
                  </a:lnTo>
                  <a:lnTo>
                    <a:pt x="43497" y="25336"/>
                  </a:lnTo>
                  <a:lnTo>
                    <a:pt x="42951" y="26860"/>
                  </a:lnTo>
                  <a:lnTo>
                    <a:pt x="43599" y="28041"/>
                  </a:lnTo>
                  <a:lnTo>
                    <a:pt x="44246" y="29222"/>
                  </a:lnTo>
                  <a:lnTo>
                    <a:pt x="45808" y="29654"/>
                  </a:lnTo>
                  <a:lnTo>
                    <a:pt x="48348" y="28333"/>
                  </a:lnTo>
                  <a:lnTo>
                    <a:pt x="48907" y="26809"/>
                  </a:lnTo>
                  <a:close/>
                </a:path>
                <a:path w="215265" h="49529">
                  <a:moveTo>
                    <a:pt x="53835" y="24434"/>
                  </a:moveTo>
                  <a:lnTo>
                    <a:pt x="53352" y="23291"/>
                  </a:lnTo>
                  <a:lnTo>
                    <a:pt x="52857" y="22148"/>
                  </a:lnTo>
                  <a:lnTo>
                    <a:pt x="51435" y="21678"/>
                  </a:lnTo>
                  <a:lnTo>
                    <a:pt x="50177" y="22263"/>
                  </a:lnTo>
                  <a:lnTo>
                    <a:pt x="48920" y="22834"/>
                  </a:lnTo>
                  <a:lnTo>
                    <a:pt x="48336" y="24206"/>
                  </a:lnTo>
                  <a:lnTo>
                    <a:pt x="48882" y="25336"/>
                  </a:lnTo>
                  <a:lnTo>
                    <a:pt x="49428" y="26466"/>
                  </a:lnTo>
                  <a:lnTo>
                    <a:pt x="50850" y="26924"/>
                  </a:lnTo>
                  <a:lnTo>
                    <a:pt x="52057" y="26365"/>
                  </a:lnTo>
                  <a:lnTo>
                    <a:pt x="53263" y="25819"/>
                  </a:lnTo>
                  <a:lnTo>
                    <a:pt x="53835" y="24434"/>
                  </a:lnTo>
                  <a:close/>
                </a:path>
                <a:path w="215265" h="49529">
                  <a:moveTo>
                    <a:pt x="58889" y="22288"/>
                  </a:moveTo>
                  <a:lnTo>
                    <a:pt x="58483" y="21221"/>
                  </a:lnTo>
                  <a:lnTo>
                    <a:pt x="58089" y="20142"/>
                  </a:lnTo>
                  <a:lnTo>
                    <a:pt x="56794" y="19659"/>
                  </a:lnTo>
                  <a:lnTo>
                    <a:pt x="54432" y="20599"/>
                  </a:lnTo>
                  <a:lnTo>
                    <a:pt x="53848" y="21844"/>
                  </a:lnTo>
                  <a:lnTo>
                    <a:pt x="54292" y="22898"/>
                  </a:lnTo>
                  <a:lnTo>
                    <a:pt x="54749" y="23952"/>
                  </a:lnTo>
                  <a:lnTo>
                    <a:pt x="56019" y="24434"/>
                  </a:lnTo>
                  <a:lnTo>
                    <a:pt x="57162" y="23990"/>
                  </a:lnTo>
                  <a:lnTo>
                    <a:pt x="58293" y="23533"/>
                  </a:lnTo>
                  <a:lnTo>
                    <a:pt x="58889" y="22288"/>
                  </a:lnTo>
                  <a:close/>
                </a:path>
                <a:path w="215265" h="49529">
                  <a:moveTo>
                    <a:pt x="62865" y="10020"/>
                  </a:moveTo>
                  <a:lnTo>
                    <a:pt x="62560" y="9042"/>
                  </a:lnTo>
                  <a:lnTo>
                    <a:pt x="62255" y="8064"/>
                  </a:lnTo>
                  <a:lnTo>
                    <a:pt x="61137" y="7556"/>
                  </a:lnTo>
                  <a:lnTo>
                    <a:pt x="58978" y="8267"/>
                  </a:lnTo>
                  <a:lnTo>
                    <a:pt x="58381" y="9347"/>
                  </a:lnTo>
                  <a:lnTo>
                    <a:pt x="58724" y="10312"/>
                  </a:lnTo>
                  <a:lnTo>
                    <a:pt x="59055" y="11290"/>
                  </a:lnTo>
                  <a:lnTo>
                    <a:pt x="60185" y="11798"/>
                  </a:lnTo>
                  <a:lnTo>
                    <a:pt x="62255" y="11099"/>
                  </a:lnTo>
                  <a:lnTo>
                    <a:pt x="62865" y="10020"/>
                  </a:lnTo>
                  <a:close/>
                </a:path>
                <a:path w="215265" h="49529">
                  <a:moveTo>
                    <a:pt x="64033" y="20370"/>
                  </a:moveTo>
                  <a:lnTo>
                    <a:pt x="63703" y="19380"/>
                  </a:lnTo>
                  <a:lnTo>
                    <a:pt x="63385" y="18389"/>
                  </a:lnTo>
                  <a:lnTo>
                    <a:pt x="62242" y="17881"/>
                  </a:lnTo>
                  <a:lnTo>
                    <a:pt x="60045" y="18643"/>
                  </a:lnTo>
                  <a:lnTo>
                    <a:pt x="59448" y="19748"/>
                  </a:lnTo>
                  <a:lnTo>
                    <a:pt x="59817" y="20726"/>
                  </a:lnTo>
                  <a:lnTo>
                    <a:pt x="60185" y="21704"/>
                  </a:lnTo>
                  <a:lnTo>
                    <a:pt x="61328" y="22212"/>
                  </a:lnTo>
                  <a:lnTo>
                    <a:pt x="63436" y="21475"/>
                  </a:lnTo>
                  <a:lnTo>
                    <a:pt x="64033" y="20370"/>
                  </a:lnTo>
                  <a:close/>
                </a:path>
                <a:path w="215265" h="49529">
                  <a:moveTo>
                    <a:pt x="69049" y="8382"/>
                  </a:moveTo>
                  <a:lnTo>
                    <a:pt x="68770" y="7277"/>
                  </a:lnTo>
                  <a:lnTo>
                    <a:pt x="68491" y="6172"/>
                  </a:lnTo>
                  <a:lnTo>
                    <a:pt x="67284" y="5549"/>
                  </a:lnTo>
                  <a:lnTo>
                    <a:pt x="64858" y="6235"/>
                  </a:lnTo>
                  <a:lnTo>
                    <a:pt x="64135" y="7391"/>
                  </a:lnTo>
                  <a:lnTo>
                    <a:pt x="64465" y="8483"/>
                  </a:lnTo>
                  <a:lnTo>
                    <a:pt x="64782" y="9575"/>
                  </a:lnTo>
                  <a:lnTo>
                    <a:pt x="65989" y="10198"/>
                  </a:lnTo>
                  <a:lnTo>
                    <a:pt x="68326" y="9537"/>
                  </a:lnTo>
                  <a:lnTo>
                    <a:pt x="69049" y="8382"/>
                  </a:lnTo>
                  <a:close/>
                </a:path>
                <a:path w="215265" h="49529">
                  <a:moveTo>
                    <a:pt x="69278" y="18707"/>
                  </a:moveTo>
                  <a:lnTo>
                    <a:pt x="69024" y="17792"/>
                  </a:lnTo>
                  <a:lnTo>
                    <a:pt x="68783" y="16878"/>
                  </a:lnTo>
                  <a:lnTo>
                    <a:pt x="67767" y="16383"/>
                  </a:lnTo>
                  <a:lnTo>
                    <a:pt x="65760" y="16967"/>
                  </a:lnTo>
                  <a:lnTo>
                    <a:pt x="65176" y="17945"/>
                  </a:lnTo>
                  <a:lnTo>
                    <a:pt x="65455" y="18846"/>
                  </a:lnTo>
                  <a:lnTo>
                    <a:pt x="65735" y="19748"/>
                  </a:lnTo>
                  <a:lnTo>
                    <a:pt x="66751" y="20243"/>
                  </a:lnTo>
                  <a:lnTo>
                    <a:pt x="68694" y="19685"/>
                  </a:lnTo>
                  <a:lnTo>
                    <a:pt x="69278" y="18707"/>
                  </a:lnTo>
                  <a:close/>
                </a:path>
                <a:path w="215265" h="49529">
                  <a:moveTo>
                    <a:pt x="71081" y="28257"/>
                  </a:moveTo>
                  <a:lnTo>
                    <a:pt x="70370" y="25692"/>
                  </a:lnTo>
                  <a:lnTo>
                    <a:pt x="68935" y="25006"/>
                  </a:lnTo>
                  <a:lnTo>
                    <a:pt x="67513" y="25438"/>
                  </a:lnTo>
                  <a:lnTo>
                    <a:pt x="66090" y="25882"/>
                  </a:lnTo>
                  <a:lnTo>
                    <a:pt x="65278" y="27254"/>
                  </a:lnTo>
                  <a:lnTo>
                    <a:pt x="65709" y="28524"/>
                  </a:lnTo>
                  <a:lnTo>
                    <a:pt x="66141" y="29794"/>
                  </a:lnTo>
                  <a:lnTo>
                    <a:pt x="67576" y="30480"/>
                  </a:lnTo>
                  <a:lnTo>
                    <a:pt x="68922" y="30060"/>
                  </a:lnTo>
                  <a:lnTo>
                    <a:pt x="70281" y="29654"/>
                  </a:lnTo>
                  <a:lnTo>
                    <a:pt x="71081" y="28257"/>
                  </a:lnTo>
                  <a:close/>
                </a:path>
                <a:path w="215265" h="49529">
                  <a:moveTo>
                    <a:pt x="75298" y="7048"/>
                  </a:moveTo>
                  <a:lnTo>
                    <a:pt x="75057" y="5829"/>
                  </a:lnTo>
                  <a:lnTo>
                    <a:pt x="74815" y="4610"/>
                  </a:lnTo>
                  <a:lnTo>
                    <a:pt x="73520" y="3860"/>
                  </a:lnTo>
                  <a:lnTo>
                    <a:pt x="72174" y="4178"/>
                  </a:lnTo>
                  <a:lnTo>
                    <a:pt x="70827" y="4483"/>
                  </a:lnTo>
                  <a:lnTo>
                    <a:pt x="69977" y="5715"/>
                  </a:lnTo>
                  <a:lnTo>
                    <a:pt x="70269" y="6921"/>
                  </a:lnTo>
                  <a:lnTo>
                    <a:pt x="70573" y="8128"/>
                  </a:lnTo>
                  <a:lnTo>
                    <a:pt x="71869" y="8877"/>
                  </a:lnTo>
                  <a:lnTo>
                    <a:pt x="74447" y="8280"/>
                  </a:lnTo>
                  <a:lnTo>
                    <a:pt x="75298" y="7048"/>
                  </a:lnTo>
                  <a:close/>
                </a:path>
                <a:path w="215265" h="49529">
                  <a:moveTo>
                    <a:pt x="75933" y="26936"/>
                  </a:moveTo>
                  <a:lnTo>
                    <a:pt x="75387" y="24511"/>
                  </a:lnTo>
                  <a:lnTo>
                    <a:pt x="74079" y="23812"/>
                  </a:lnTo>
                  <a:lnTo>
                    <a:pt x="71399" y="24498"/>
                  </a:lnTo>
                  <a:lnTo>
                    <a:pt x="70586" y="25742"/>
                  </a:lnTo>
                  <a:lnTo>
                    <a:pt x="70929" y="26936"/>
                  </a:lnTo>
                  <a:lnTo>
                    <a:pt x="71272" y="28130"/>
                  </a:lnTo>
                  <a:lnTo>
                    <a:pt x="72580" y="28841"/>
                  </a:lnTo>
                  <a:lnTo>
                    <a:pt x="75133" y="28181"/>
                  </a:lnTo>
                  <a:lnTo>
                    <a:pt x="75933" y="26936"/>
                  </a:lnTo>
                  <a:close/>
                </a:path>
                <a:path w="215265" h="49529">
                  <a:moveTo>
                    <a:pt x="80873" y="25831"/>
                  </a:moveTo>
                  <a:lnTo>
                    <a:pt x="80467" y="23558"/>
                  </a:lnTo>
                  <a:lnTo>
                    <a:pt x="79286" y="22860"/>
                  </a:lnTo>
                  <a:lnTo>
                    <a:pt x="76784" y="23368"/>
                  </a:lnTo>
                  <a:lnTo>
                    <a:pt x="75984" y="24485"/>
                  </a:lnTo>
                  <a:lnTo>
                    <a:pt x="76238" y="25603"/>
                  </a:lnTo>
                  <a:lnTo>
                    <a:pt x="76492" y="26720"/>
                  </a:lnTo>
                  <a:lnTo>
                    <a:pt x="77673" y="27432"/>
                  </a:lnTo>
                  <a:lnTo>
                    <a:pt x="78867" y="27190"/>
                  </a:lnTo>
                  <a:lnTo>
                    <a:pt x="80060" y="26936"/>
                  </a:lnTo>
                  <a:lnTo>
                    <a:pt x="80873" y="25831"/>
                  </a:lnTo>
                  <a:close/>
                </a:path>
                <a:path w="215265" h="49529">
                  <a:moveTo>
                    <a:pt x="81610" y="6032"/>
                  </a:moveTo>
                  <a:lnTo>
                    <a:pt x="81407" y="4699"/>
                  </a:lnTo>
                  <a:lnTo>
                    <a:pt x="81203" y="3340"/>
                  </a:lnTo>
                  <a:lnTo>
                    <a:pt x="79844" y="2476"/>
                  </a:lnTo>
                  <a:lnTo>
                    <a:pt x="76873" y="3009"/>
                  </a:lnTo>
                  <a:lnTo>
                    <a:pt x="75882" y="4292"/>
                  </a:lnTo>
                  <a:lnTo>
                    <a:pt x="76415" y="6959"/>
                  </a:lnTo>
                  <a:lnTo>
                    <a:pt x="77774" y="7835"/>
                  </a:lnTo>
                  <a:lnTo>
                    <a:pt x="80619" y="7327"/>
                  </a:lnTo>
                  <a:lnTo>
                    <a:pt x="81610" y="6032"/>
                  </a:lnTo>
                  <a:close/>
                </a:path>
                <a:path w="215265" h="49529">
                  <a:moveTo>
                    <a:pt x="85839" y="24942"/>
                  </a:moveTo>
                  <a:lnTo>
                    <a:pt x="85559" y="22847"/>
                  </a:lnTo>
                  <a:lnTo>
                    <a:pt x="84518" y="22148"/>
                  </a:lnTo>
                  <a:lnTo>
                    <a:pt x="82194" y="22504"/>
                  </a:lnTo>
                  <a:lnTo>
                    <a:pt x="81407" y="23495"/>
                  </a:lnTo>
                  <a:lnTo>
                    <a:pt x="81597" y="24536"/>
                  </a:lnTo>
                  <a:lnTo>
                    <a:pt x="81788" y="25577"/>
                  </a:lnTo>
                  <a:lnTo>
                    <a:pt x="82829" y="26276"/>
                  </a:lnTo>
                  <a:lnTo>
                    <a:pt x="83947" y="26111"/>
                  </a:lnTo>
                  <a:lnTo>
                    <a:pt x="85051" y="25933"/>
                  </a:lnTo>
                  <a:lnTo>
                    <a:pt x="85839" y="24942"/>
                  </a:lnTo>
                  <a:close/>
                </a:path>
                <a:path w="215265" h="49529">
                  <a:moveTo>
                    <a:pt x="87947" y="5321"/>
                  </a:moveTo>
                  <a:lnTo>
                    <a:pt x="87807" y="3886"/>
                  </a:lnTo>
                  <a:lnTo>
                    <a:pt x="87668" y="2400"/>
                  </a:lnTo>
                  <a:lnTo>
                    <a:pt x="86233" y="1397"/>
                  </a:lnTo>
                  <a:lnTo>
                    <a:pt x="82994" y="1816"/>
                  </a:lnTo>
                  <a:lnTo>
                    <a:pt x="81864" y="3162"/>
                  </a:lnTo>
                  <a:lnTo>
                    <a:pt x="82296" y="6057"/>
                  </a:lnTo>
                  <a:lnTo>
                    <a:pt x="83731" y="7073"/>
                  </a:lnTo>
                  <a:lnTo>
                    <a:pt x="85267" y="6870"/>
                  </a:lnTo>
                  <a:lnTo>
                    <a:pt x="86817" y="6680"/>
                  </a:lnTo>
                  <a:lnTo>
                    <a:pt x="87947" y="5321"/>
                  </a:lnTo>
                  <a:close/>
                </a:path>
                <a:path w="215265" h="49529">
                  <a:moveTo>
                    <a:pt x="90843" y="24295"/>
                  </a:moveTo>
                  <a:lnTo>
                    <a:pt x="90766" y="23329"/>
                  </a:lnTo>
                  <a:lnTo>
                    <a:pt x="90678" y="22377"/>
                  </a:lnTo>
                  <a:lnTo>
                    <a:pt x="89763" y="21691"/>
                  </a:lnTo>
                  <a:lnTo>
                    <a:pt x="87630" y="21920"/>
                  </a:lnTo>
                  <a:lnTo>
                    <a:pt x="86868" y="22783"/>
                  </a:lnTo>
                  <a:lnTo>
                    <a:pt x="86995" y="23736"/>
                  </a:lnTo>
                  <a:lnTo>
                    <a:pt x="87122" y="24688"/>
                  </a:lnTo>
                  <a:lnTo>
                    <a:pt x="88036" y="25374"/>
                  </a:lnTo>
                  <a:lnTo>
                    <a:pt x="89065" y="25273"/>
                  </a:lnTo>
                  <a:lnTo>
                    <a:pt x="90081" y="25158"/>
                  </a:lnTo>
                  <a:lnTo>
                    <a:pt x="90843" y="24295"/>
                  </a:lnTo>
                  <a:close/>
                </a:path>
                <a:path w="215265" h="49529">
                  <a:moveTo>
                    <a:pt x="91922" y="14770"/>
                  </a:moveTo>
                  <a:lnTo>
                    <a:pt x="91859" y="13830"/>
                  </a:lnTo>
                  <a:lnTo>
                    <a:pt x="91795" y="12890"/>
                  </a:lnTo>
                  <a:lnTo>
                    <a:pt x="90893" y="12204"/>
                  </a:lnTo>
                  <a:lnTo>
                    <a:pt x="89852" y="12306"/>
                  </a:lnTo>
                  <a:lnTo>
                    <a:pt x="88811" y="12395"/>
                  </a:lnTo>
                  <a:lnTo>
                    <a:pt x="88049" y="13246"/>
                  </a:lnTo>
                  <a:lnTo>
                    <a:pt x="88252" y="15125"/>
                  </a:lnTo>
                  <a:lnTo>
                    <a:pt x="89154" y="15811"/>
                  </a:lnTo>
                  <a:lnTo>
                    <a:pt x="90157" y="15709"/>
                  </a:lnTo>
                  <a:lnTo>
                    <a:pt x="91173" y="15621"/>
                  </a:lnTo>
                  <a:lnTo>
                    <a:pt x="91922" y="14770"/>
                  </a:lnTo>
                  <a:close/>
                </a:path>
                <a:path w="215265" h="49529">
                  <a:moveTo>
                    <a:pt x="95885" y="23876"/>
                  </a:moveTo>
                  <a:lnTo>
                    <a:pt x="95808" y="22136"/>
                  </a:lnTo>
                  <a:lnTo>
                    <a:pt x="95008" y="21475"/>
                  </a:lnTo>
                  <a:lnTo>
                    <a:pt x="94043" y="21526"/>
                  </a:lnTo>
                  <a:lnTo>
                    <a:pt x="93091" y="21590"/>
                  </a:lnTo>
                  <a:lnTo>
                    <a:pt x="92367" y="22339"/>
                  </a:lnTo>
                  <a:lnTo>
                    <a:pt x="92430" y="23202"/>
                  </a:lnTo>
                  <a:lnTo>
                    <a:pt x="92494" y="24066"/>
                  </a:lnTo>
                  <a:lnTo>
                    <a:pt x="93306" y="24726"/>
                  </a:lnTo>
                  <a:lnTo>
                    <a:pt x="94234" y="24676"/>
                  </a:lnTo>
                  <a:lnTo>
                    <a:pt x="95161" y="24612"/>
                  </a:lnTo>
                  <a:lnTo>
                    <a:pt x="95885" y="23876"/>
                  </a:lnTo>
                  <a:close/>
                </a:path>
                <a:path w="215265" h="49529">
                  <a:moveTo>
                    <a:pt x="97815" y="14566"/>
                  </a:moveTo>
                  <a:lnTo>
                    <a:pt x="97790" y="13525"/>
                  </a:lnTo>
                  <a:lnTo>
                    <a:pt x="97764" y="12484"/>
                  </a:lnTo>
                  <a:lnTo>
                    <a:pt x="96812" y="11671"/>
                  </a:lnTo>
                  <a:lnTo>
                    <a:pt x="95656" y="11722"/>
                  </a:lnTo>
                  <a:lnTo>
                    <a:pt x="94500" y="11785"/>
                  </a:lnTo>
                  <a:lnTo>
                    <a:pt x="93611" y="12674"/>
                  </a:lnTo>
                  <a:lnTo>
                    <a:pt x="93738" y="14757"/>
                  </a:lnTo>
                  <a:lnTo>
                    <a:pt x="94703" y="15570"/>
                  </a:lnTo>
                  <a:lnTo>
                    <a:pt x="96926" y="15468"/>
                  </a:lnTo>
                  <a:lnTo>
                    <a:pt x="97815" y="14566"/>
                  </a:lnTo>
                  <a:close/>
                </a:path>
                <a:path w="215265" h="49529">
                  <a:moveTo>
                    <a:pt x="103771" y="12382"/>
                  </a:moveTo>
                  <a:lnTo>
                    <a:pt x="102755" y="11442"/>
                  </a:lnTo>
                  <a:lnTo>
                    <a:pt x="100215" y="11442"/>
                  </a:lnTo>
                  <a:lnTo>
                    <a:pt x="99199" y="12369"/>
                  </a:lnTo>
                  <a:lnTo>
                    <a:pt x="99212" y="13512"/>
                  </a:lnTo>
                  <a:lnTo>
                    <a:pt x="99237" y="14668"/>
                  </a:lnTo>
                  <a:lnTo>
                    <a:pt x="100241" y="15595"/>
                  </a:lnTo>
                  <a:lnTo>
                    <a:pt x="101460" y="15595"/>
                  </a:lnTo>
                  <a:lnTo>
                    <a:pt x="102679" y="15608"/>
                  </a:lnTo>
                  <a:lnTo>
                    <a:pt x="103695" y="14668"/>
                  </a:lnTo>
                  <a:lnTo>
                    <a:pt x="103733" y="13525"/>
                  </a:lnTo>
                  <a:lnTo>
                    <a:pt x="103771" y="12382"/>
                  </a:lnTo>
                  <a:close/>
                </a:path>
                <a:path w="215265" h="49529">
                  <a:moveTo>
                    <a:pt x="109766" y="12573"/>
                  </a:moveTo>
                  <a:lnTo>
                    <a:pt x="108724" y="11518"/>
                  </a:lnTo>
                  <a:lnTo>
                    <a:pt x="107340" y="11442"/>
                  </a:lnTo>
                  <a:lnTo>
                    <a:pt x="105943" y="11379"/>
                  </a:lnTo>
                  <a:lnTo>
                    <a:pt x="104800" y="12331"/>
                  </a:lnTo>
                  <a:lnTo>
                    <a:pt x="104724" y="14820"/>
                  </a:lnTo>
                  <a:lnTo>
                    <a:pt x="105765" y="15887"/>
                  </a:lnTo>
                  <a:lnTo>
                    <a:pt x="107086" y="15951"/>
                  </a:lnTo>
                  <a:lnTo>
                    <a:pt x="108407" y="16027"/>
                  </a:lnTo>
                  <a:lnTo>
                    <a:pt x="109562" y="15062"/>
                  </a:lnTo>
                  <a:lnTo>
                    <a:pt x="109664" y="13830"/>
                  </a:lnTo>
                  <a:lnTo>
                    <a:pt x="109766" y="12573"/>
                  </a:lnTo>
                  <a:close/>
                </a:path>
                <a:path w="215265" h="49529">
                  <a:moveTo>
                    <a:pt x="115747" y="13068"/>
                  </a:moveTo>
                  <a:lnTo>
                    <a:pt x="114681" y="11874"/>
                  </a:lnTo>
                  <a:lnTo>
                    <a:pt x="111683" y="11569"/>
                  </a:lnTo>
                  <a:lnTo>
                    <a:pt x="110388" y="12547"/>
                  </a:lnTo>
                  <a:lnTo>
                    <a:pt x="110185" y="15240"/>
                  </a:lnTo>
                  <a:lnTo>
                    <a:pt x="111252" y="16446"/>
                  </a:lnTo>
                  <a:lnTo>
                    <a:pt x="112674" y="16573"/>
                  </a:lnTo>
                  <a:lnTo>
                    <a:pt x="114096" y="16725"/>
                  </a:lnTo>
                  <a:lnTo>
                    <a:pt x="115392" y="15748"/>
                  </a:lnTo>
                  <a:lnTo>
                    <a:pt x="115570" y="14427"/>
                  </a:lnTo>
                  <a:lnTo>
                    <a:pt x="115747" y="13068"/>
                  </a:lnTo>
                  <a:close/>
                </a:path>
                <a:path w="215265" h="49529">
                  <a:moveTo>
                    <a:pt x="166776" y="19545"/>
                  </a:moveTo>
                  <a:lnTo>
                    <a:pt x="166192" y="17729"/>
                  </a:lnTo>
                  <a:lnTo>
                    <a:pt x="164668" y="16852"/>
                  </a:lnTo>
                  <a:lnTo>
                    <a:pt x="163918" y="16395"/>
                  </a:lnTo>
                  <a:lnTo>
                    <a:pt x="163029" y="16357"/>
                  </a:lnTo>
                  <a:lnTo>
                    <a:pt x="161544" y="16725"/>
                  </a:lnTo>
                  <a:lnTo>
                    <a:pt x="161239" y="16954"/>
                  </a:lnTo>
                  <a:lnTo>
                    <a:pt x="161480" y="16497"/>
                  </a:lnTo>
                  <a:lnTo>
                    <a:pt x="160769" y="14592"/>
                  </a:lnTo>
                  <a:lnTo>
                    <a:pt x="159092" y="13728"/>
                  </a:lnTo>
                  <a:lnTo>
                    <a:pt x="158254" y="13284"/>
                  </a:lnTo>
                  <a:lnTo>
                    <a:pt x="157327" y="13271"/>
                  </a:lnTo>
                  <a:lnTo>
                    <a:pt x="156044" y="13677"/>
                  </a:lnTo>
                  <a:lnTo>
                    <a:pt x="155194" y="11709"/>
                  </a:lnTo>
                  <a:lnTo>
                    <a:pt x="153365" y="10883"/>
                  </a:lnTo>
                  <a:lnTo>
                    <a:pt x="152463" y="10452"/>
                  </a:lnTo>
                  <a:lnTo>
                    <a:pt x="151472" y="10464"/>
                  </a:lnTo>
                  <a:lnTo>
                    <a:pt x="150368" y="10883"/>
                  </a:lnTo>
                  <a:lnTo>
                    <a:pt x="149491" y="9105"/>
                  </a:lnTo>
                  <a:lnTo>
                    <a:pt x="147015" y="8128"/>
                  </a:lnTo>
                  <a:lnTo>
                    <a:pt x="146507" y="8039"/>
                  </a:lnTo>
                  <a:lnTo>
                    <a:pt x="145516" y="8051"/>
                  </a:lnTo>
                  <a:lnTo>
                    <a:pt x="145046" y="8153"/>
                  </a:lnTo>
                  <a:lnTo>
                    <a:pt x="144551" y="8369"/>
                  </a:lnTo>
                  <a:lnTo>
                    <a:pt x="143662" y="6756"/>
                  </a:lnTo>
                  <a:lnTo>
                    <a:pt x="141516" y="6032"/>
                  </a:lnTo>
                  <a:lnTo>
                    <a:pt x="139382" y="5283"/>
                  </a:lnTo>
                  <a:lnTo>
                    <a:pt x="138404" y="5791"/>
                  </a:lnTo>
                  <a:lnTo>
                    <a:pt x="137718" y="4673"/>
                  </a:lnTo>
                  <a:lnTo>
                    <a:pt x="135420" y="4025"/>
                  </a:lnTo>
                  <a:lnTo>
                    <a:pt x="133134" y="3352"/>
                  </a:lnTo>
                  <a:lnTo>
                    <a:pt x="132334" y="3810"/>
                  </a:lnTo>
                  <a:lnTo>
                    <a:pt x="131673" y="2857"/>
                  </a:lnTo>
                  <a:lnTo>
                    <a:pt x="127990" y="2044"/>
                  </a:lnTo>
                  <a:lnTo>
                    <a:pt x="126796" y="2209"/>
                  </a:lnTo>
                  <a:lnTo>
                    <a:pt x="126009" y="2705"/>
                  </a:lnTo>
                  <a:lnTo>
                    <a:pt x="125234" y="1689"/>
                  </a:lnTo>
                  <a:lnTo>
                    <a:pt x="121704" y="1079"/>
                  </a:lnTo>
                  <a:lnTo>
                    <a:pt x="120573" y="1320"/>
                  </a:lnTo>
                  <a:lnTo>
                    <a:pt x="119354" y="2146"/>
                  </a:lnTo>
                  <a:lnTo>
                    <a:pt x="118567" y="1219"/>
                  </a:lnTo>
                  <a:lnTo>
                    <a:pt x="117614" y="685"/>
                  </a:lnTo>
                  <a:lnTo>
                    <a:pt x="115366" y="419"/>
                  </a:lnTo>
                  <a:lnTo>
                    <a:pt x="114312" y="711"/>
                  </a:lnTo>
                  <a:lnTo>
                    <a:pt x="112991" y="1651"/>
                  </a:lnTo>
                  <a:lnTo>
                    <a:pt x="112712" y="1346"/>
                  </a:lnTo>
                  <a:lnTo>
                    <a:pt x="112090" y="673"/>
                  </a:lnTo>
                  <a:lnTo>
                    <a:pt x="111150" y="215"/>
                  </a:lnTo>
                  <a:lnTo>
                    <a:pt x="110096" y="152"/>
                  </a:lnTo>
                  <a:lnTo>
                    <a:pt x="107962" y="0"/>
                  </a:lnTo>
                  <a:lnTo>
                    <a:pt x="106400" y="1244"/>
                  </a:lnTo>
                  <a:lnTo>
                    <a:pt x="105587" y="444"/>
                  </a:lnTo>
                  <a:lnTo>
                    <a:pt x="104686" y="76"/>
                  </a:lnTo>
                  <a:lnTo>
                    <a:pt x="101676" y="12"/>
                  </a:lnTo>
                  <a:lnTo>
                    <a:pt x="100088" y="1409"/>
                  </a:lnTo>
                  <a:lnTo>
                    <a:pt x="99098" y="546"/>
                  </a:lnTo>
                  <a:lnTo>
                    <a:pt x="98234" y="228"/>
                  </a:lnTo>
                  <a:lnTo>
                    <a:pt x="95415" y="304"/>
                  </a:lnTo>
                  <a:lnTo>
                    <a:pt x="94005" y="1689"/>
                  </a:lnTo>
                  <a:lnTo>
                    <a:pt x="92697" y="635"/>
                  </a:lnTo>
                  <a:lnTo>
                    <a:pt x="89179" y="914"/>
                  </a:lnTo>
                  <a:lnTo>
                    <a:pt x="87896" y="2298"/>
                  </a:lnTo>
                  <a:lnTo>
                    <a:pt x="88226" y="5435"/>
                  </a:lnTo>
                  <a:lnTo>
                    <a:pt x="89700" y="6604"/>
                  </a:lnTo>
                  <a:lnTo>
                    <a:pt x="93027" y="6337"/>
                  </a:lnTo>
                  <a:lnTo>
                    <a:pt x="94170" y="5118"/>
                  </a:lnTo>
                  <a:lnTo>
                    <a:pt x="95681" y="6413"/>
                  </a:lnTo>
                  <a:lnTo>
                    <a:pt x="98361" y="6337"/>
                  </a:lnTo>
                  <a:lnTo>
                    <a:pt x="99161" y="5969"/>
                  </a:lnTo>
                  <a:lnTo>
                    <a:pt x="100101" y="5041"/>
                  </a:lnTo>
                  <a:lnTo>
                    <a:pt x="101650" y="6515"/>
                  </a:lnTo>
                  <a:lnTo>
                    <a:pt x="104495" y="6565"/>
                  </a:lnTo>
                  <a:lnTo>
                    <a:pt x="105371" y="6223"/>
                  </a:lnTo>
                  <a:lnTo>
                    <a:pt x="106235" y="5461"/>
                  </a:lnTo>
                  <a:lnTo>
                    <a:pt x="107607" y="6896"/>
                  </a:lnTo>
                  <a:lnTo>
                    <a:pt x="110617" y="7099"/>
                  </a:lnTo>
                  <a:lnTo>
                    <a:pt x="111544" y="6781"/>
                  </a:lnTo>
                  <a:lnTo>
                    <a:pt x="112280" y="6210"/>
                  </a:lnTo>
                  <a:lnTo>
                    <a:pt x="112598" y="5943"/>
                  </a:lnTo>
                  <a:lnTo>
                    <a:pt x="113652" y="7150"/>
                  </a:lnTo>
                  <a:lnTo>
                    <a:pt x="114566" y="7670"/>
                  </a:lnTo>
                  <a:lnTo>
                    <a:pt x="116674" y="7924"/>
                  </a:lnTo>
                  <a:lnTo>
                    <a:pt x="117690" y="7632"/>
                  </a:lnTo>
                  <a:lnTo>
                    <a:pt x="118478" y="7073"/>
                  </a:lnTo>
                  <a:lnTo>
                    <a:pt x="118656" y="6946"/>
                  </a:lnTo>
                  <a:lnTo>
                    <a:pt x="118922" y="7264"/>
                  </a:lnTo>
                  <a:lnTo>
                    <a:pt x="119557" y="8077"/>
                  </a:lnTo>
                  <a:lnTo>
                    <a:pt x="120484" y="8686"/>
                  </a:lnTo>
                  <a:lnTo>
                    <a:pt x="123786" y="9245"/>
                  </a:lnTo>
                  <a:lnTo>
                    <a:pt x="124866" y="8559"/>
                  </a:lnTo>
                  <a:lnTo>
                    <a:pt x="125387" y="9258"/>
                  </a:lnTo>
                  <a:lnTo>
                    <a:pt x="126339" y="9969"/>
                  </a:lnTo>
                  <a:lnTo>
                    <a:pt x="127482" y="10210"/>
                  </a:lnTo>
                  <a:lnTo>
                    <a:pt x="129768" y="10731"/>
                  </a:lnTo>
                  <a:lnTo>
                    <a:pt x="130797" y="10134"/>
                  </a:lnTo>
                  <a:lnTo>
                    <a:pt x="131279" y="10820"/>
                  </a:lnTo>
                  <a:lnTo>
                    <a:pt x="133413" y="11455"/>
                  </a:lnTo>
                  <a:lnTo>
                    <a:pt x="135572" y="12065"/>
                  </a:lnTo>
                  <a:lnTo>
                    <a:pt x="136753" y="11455"/>
                  </a:lnTo>
                  <a:lnTo>
                    <a:pt x="137274" y="12268"/>
                  </a:lnTo>
                  <a:lnTo>
                    <a:pt x="139280" y="12992"/>
                  </a:lnTo>
                  <a:lnTo>
                    <a:pt x="141287" y="13652"/>
                  </a:lnTo>
                  <a:lnTo>
                    <a:pt x="142951" y="12903"/>
                  </a:lnTo>
                  <a:lnTo>
                    <a:pt x="143205" y="13347"/>
                  </a:lnTo>
                  <a:lnTo>
                    <a:pt x="143497" y="13716"/>
                  </a:lnTo>
                  <a:lnTo>
                    <a:pt x="143852" y="14020"/>
                  </a:lnTo>
                  <a:lnTo>
                    <a:pt x="144195" y="14338"/>
                  </a:lnTo>
                  <a:lnTo>
                    <a:pt x="144614" y="14605"/>
                  </a:lnTo>
                  <a:lnTo>
                    <a:pt x="146951" y="15519"/>
                  </a:lnTo>
                  <a:lnTo>
                    <a:pt x="148780" y="14795"/>
                  </a:lnTo>
                  <a:lnTo>
                    <a:pt x="149263" y="15811"/>
                  </a:lnTo>
                  <a:lnTo>
                    <a:pt x="149936" y="16446"/>
                  </a:lnTo>
                  <a:lnTo>
                    <a:pt x="150787" y="16865"/>
                  </a:lnTo>
                  <a:lnTo>
                    <a:pt x="152514" y="17640"/>
                  </a:lnTo>
                  <a:lnTo>
                    <a:pt x="154508" y="16967"/>
                  </a:lnTo>
                  <a:lnTo>
                    <a:pt x="155016" y="18173"/>
                  </a:lnTo>
                  <a:lnTo>
                    <a:pt x="155613" y="18796"/>
                  </a:lnTo>
                  <a:lnTo>
                    <a:pt x="156400" y="19215"/>
                  </a:lnTo>
                  <a:lnTo>
                    <a:pt x="157988" y="20027"/>
                  </a:lnTo>
                  <a:lnTo>
                    <a:pt x="159918" y="19481"/>
                  </a:lnTo>
                  <a:lnTo>
                    <a:pt x="160159" y="19024"/>
                  </a:lnTo>
                  <a:lnTo>
                    <a:pt x="160159" y="19392"/>
                  </a:lnTo>
                  <a:lnTo>
                    <a:pt x="160655" y="20828"/>
                  </a:lnTo>
                  <a:lnTo>
                    <a:pt x="161188" y="21412"/>
                  </a:lnTo>
                  <a:lnTo>
                    <a:pt x="161912" y="21844"/>
                  </a:lnTo>
                  <a:lnTo>
                    <a:pt x="163360" y="22682"/>
                  </a:lnTo>
                  <a:lnTo>
                    <a:pt x="165176" y="22263"/>
                  </a:lnTo>
                  <a:lnTo>
                    <a:pt x="166776" y="19545"/>
                  </a:lnTo>
                  <a:close/>
                </a:path>
                <a:path w="215265" h="49529">
                  <a:moveTo>
                    <a:pt x="171907" y="22821"/>
                  </a:moveTo>
                  <a:lnTo>
                    <a:pt x="171450" y="21107"/>
                  </a:lnTo>
                  <a:lnTo>
                    <a:pt x="170065" y="20218"/>
                  </a:lnTo>
                  <a:lnTo>
                    <a:pt x="168681" y="19367"/>
                  </a:lnTo>
                  <a:lnTo>
                    <a:pt x="166916" y="19761"/>
                  </a:lnTo>
                  <a:lnTo>
                    <a:pt x="166192" y="21018"/>
                  </a:lnTo>
                  <a:lnTo>
                    <a:pt x="165455" y="22288"/>
                  </a:lnTo>
                  <a:lnTo>
                    <a:pt x="165963" y="23926"/>
                  </a:lnTo>
                  <a:lnTo>
                    <a:pt x="167284" y="24739"/>
                  </a:lnTo>
                  <a:lnTo>
                    <a:pt x="168592" y="25590"/>
                  </a:lnTo>
                  <a:lnTo>
                    <a:pt x="170307" y="25273"/>
                  </a:lnTo>
                  <a:lnTo>
                    <a:pt x="171907" y="22821"/>
                  </a:lnTo>
                  <a:close/>
                </a:path>
                <a:path w="215265" h="49529">
                  <a:moveTo>
                    <a:pt x="176872" y="26339"/>
                  </a:moveTo>
                  <a:lnTo>
                    <a:pt x="176530" y="24739"/>
                  </a:lnTo>
                  <a:lnTo>
                    <a:pt x="175298" y="23850"/>
                  </a:lnTo>
                  <a:lnTo>
                    <a:pt x="174053" y="23012"/>
                  </a:lnTo>
                  <a:lnTo>
                    <a:pt x="172415" y="23291"/>
                  </a:lnTo>
                  <a:lnTo>
                    <a:pt x="171678" y="24422"/>
                  </a:lnTo>
                  <a:lnTo>
                    <a:pt x="170942" y="25565"/>
                  </a:lnTo>
                  <a:lnTo>
                    <a:pt x="171323" y="27101"/>
                  </a:lnTo>
                  <a:lnTo>
                    <a:pt x="172529" y="27914"/>
                  </a:lnTo>
                  <a:lnTo>
                    <a:pt x="173697" y="28752"/>
                  </a:lnTo>
                  <a:lnTo>
                    <a:pt x="175285" y="28536"/>
                  </a:lnTo>
                  <a:lnTo>
                    <a:pt x="176085" y="27444"/>
                  </a:lnTo>
                  <a:lnTo>
                    <a:pt x="176872" y="26339"/>
                  </a:lnTo>
                  <a:close/>
                </a:path>
                <a:path w="215265" h="49529">
                  <a:moveTo>
                    <a:pt x="181673" y="30073"/>
                  </a:moveTo>
                  <a:lnTo>
                    <a:pt x="181419" y="28575"/>
                  </a:lnTo>
                  <a:lnTo>
                    <a:pt x="180340" y="27724"/>
                  </a:lnTo>
                  <a:lnTo>
                    <a:pt x="179222" y="26898"/>
                  </a:lnTo>
                  <a:lnTo>
                    <a:pt x="177711" y="27076"/>
                  </a:lnTo>
                  <a:lnTo>
                    <a:pt x="176987" y="28079"/>
                  </a:lnTo>
                  <a:lnTo>
                    <a:pt x="176250" y="29095"/>
                  </a:lnTo>
                  <a:lnTo>
                    <a:pt x="176542" y="30530"/>
                  </a:lnTo>
                  <a:lnTo>
                    <a:pt x="177609" y="31318"/>
                  </a:lnTo>
                  <a:lnTo>
                    <a:pt x="178650" y="32143"/>
                  </a:lnTo>
                  <a:lnTo>
                    <a:pt x="180124" y="32016"/>
                  </a:lnTo>
                  <a:lnTo>
                    <a:pt x="181673" y="30073"/>
                  </a:lnTo>
                  <a:close/>
                </a:path>
                <a:path w="215265" h="49529">
                  <a:moveTo>
                    <a:pt x="183121" y="44805"/>
                  </a:moveTo>
                  <a:lnTo>
                    <a:pt x="182968" y="43053"/>
                  </a:lnTo>
                  <a:lnTo>
                    <a:pt x="181775" y="41948"/>
                  </a:lnTo>
                  <a:lnTo>
                    <a:pt x="181203" y="41389"/>
                  </a:lnTo>
                  <a:lnTo>
                    <a:pt x="180416" y="41173"/>
                  </a:lnTo>
                  <a:lnTo>
                    <a:pt x="179006" y="41198"/>
                  </a:lnTo>
                  <a:lnTo>
                    <a:pt x="178676" y="41351"/>
                  </a:lnTo>
                  <a:lnTo>
                    <a:pt x="179006" y="40970"/>
                  </a:lnTo>
                  <a:lnTo>
                    <a:pt x="178752" y="39116"/>
                  </a:lnTo>
                  <a:lnTo>
                    <a:pt x="177431" y="37998"/>
                  </a:lnTo>
                  <a:lnTo>
                    <a:pt x="176784" y="37426"/>
                  </a:lnTo>
                  <a:lnTo>
                    <a:pt x="175945" y="37223"/>
                  </a:lnTo>
                  <a:lnTo>
                    <a:pt x="175183" y="37274"/>
                  </a:lnTo>
                  <a:lnTo>
                    <a:pt x="174713" y="37325"/>
                  </a:lnTo>
                  <a:lnTo>
                    <a:pt x="174358" y="35394"/>
                  </a:lnTo>
                  <a:lnTo>
                    <a:pt x="172897" y="34277"/>
                  </a:lnTo>
                  <a:lnTo>
                    <a:pt x="172173" y="33705"/>
                  </a:lnTo>
                  <a:lnTo>
                    <a:pt x="171284" y="33515"/>
                  </a:lnTo>
                  <a:lnTo>
                    <a:pt x="170205" y="33655"/>
                  </a:lnTo>
                  <a:lnTo>
                    <a:pt x="169786" y="31864"/>
                  </a:lnTo>
                  <a:lnTo>
                    <a:pt x="167754" y="30480"/>
                  </a:lnTo>
                  <a:lnTo>
                    <a:pt x="167322" y="30289"/>
                  </a:lnTo>
                  <a:lnTo>
                    <a:pt x="166890" y="30187"/>
                  </a:lnTo>
                  <a:lnTo>
                    <a:pt x="166446" y="30111"/>
                  </a:lnTo>
                  <a:lnTo>
                    <a:pt x="165989" y="30099"/>
                  </a:lnTo>
                  <a:lnTo>
                    <a:pt x="165506" y="30187"/>
                  </a:lnTo>
                  <a:lnTo>
                    <a:pt x="165036" y="28549"/>
                  </a:lnTo>
                  <a:lnTo>
                    <a:pt x="163258" y="27457"/>
                  </a:lnTo>
                  <a:lnTo>
                    <a:pt x="161505" y="26339"/>
                  </a:lnTo>
                  <a:lnTo>
                    <a:pt x="160528" y="26593"/>
                  </a:lnTo>
                  <a:lnTo>
                    <a:pt x="160147" y="25450"/>
                  </a:lnTo>
                  <a:lnTo>
                    <a:pt x="158216" y="24409"/>
                  </a:lnTo>
                  <a:lnTo>
                    <a:pt x="156298" y="23317"/>
                  </a:lnTo>
                  <a:lnTo>
                    <a:pt x="155486" y="23558"/>
                  </a:lnTo>
                  <a:lnTo>
                    <a:pt x="155105" y="22593"/>
                  </a:lnTo>
                  <a:lnTo>
                    <a:pt x="153022" y="21590"/>
                  </a:lnTo>
                  <a:lnTo>
                    <a:pt x="151968" y="21107"/>
                  </a:lnTo>
                  <a:lnTo>
                    <a:pt x="150863" y="21005"/>
                  </a:lnTo>
                  <a:lnTo>
                    <a:pt x="150063" y="21285"/>
                  </a:lnTo>
                  <a:lnTo>
                    <a:pt x="149567" y="20193"/>
                  </a:lnTo>
                  <a:lnTo>
                    <a:pt x="146532" y="18923"/>
                  </a:lnTo>
                  <a:lnTo>
                    <a:pt x="145465" y="18910"/>
                  </a:lnTo>
                  <a:lnTo>
                    <a:pt x="144576" y="19227"/>
                  </a:lnTo>
                  <a:lnTo>
                    <a:pt x="144208" y="19380"/>
                  </a:lnTo>
                  <a:lnTo>
                    <a:pt x="143700" y="18402"/>
                  </a:lnTo>
                  <a:lnTo>
                    <a:pt x="142951" y="17729"/>
                  </a:lnTo>
                  <a:lnTo>
                    <a:pt x="141008" y="17030"/>
                  </a:lnTo>
                  <a:lnTo>
                    <a:pt x="139992" y="17068"/>
                  </a:lnTo>
                  <a:lnTo>
                    <a:pt x="138620" y="17640"/>
                  </a:lnTo>
                  <a:lnTo>
                    <a:pt x="137998" y="16573"/>
                  </a:lnTo>
                  <a:lnTo>
                    <a:pt x="137261" y="15976"/>
                  </a:lnTo>
                  <a:lnTo>
                    <a:pt x="134442" y="15113"/>
                  </a:lnTo>
                  <a:lnTo>
                    <a:pt x="132778" y="15913"/>
                  </a:lnTo>
                  <a:lnTo>
                    <a:pt x="132651" y="15697"/>
                  </a:lnTo>
                  <a:lnTo>
                    <a:pt x="132219" y="15024"/>
                  </a:lnTo>
                  <a:lnTo>
                    <a:pt x="131495" y="14503"/>
                  </a:lnTo>
                  <a:lnTo>
                    <a:pt x="128803" y="13817"/>
                  </a:lnTo>
                  <a:lnTo>
                    <a:pt x="127088" y="14744"/>
                  </a:lnTo>
                  <a:lnTo>
                    <a:pt x="126834" y="14376"/>
                  </a:lnTo>
                  <a:lnTo>
                    <a:pt x="126390" y="13779"/>
                  </a:lnTo>
                  <a:lnTo>
                    <a:pt x="125679" y="13322"/>
                  </a:lnTo>
                  <a:lnTo>
                    <a:pt x="123139" y="12801"/>
                  </a:lnTo>
                  <a:lnTo>
                    <a:pt x="121589" y="13754"/>
                  </a:lnTo>
                  <a:lnTo>
                    <a:pt x="120611" y="12522"/>
                  </a:lnTo>
                  <a:lnTo>
                    <a:pt x="119011" y="12293"/>
                  </a:lnTo>
                  <a:lnTo>
                    <a:pt x="117411" y="12052"/>
                  </a:lnTo>
                  <a:lnTo>
                    <a:pt x="115963" y="13030"/>
                  </a:lnTo>
                  <a:lnTo>
                    <a:pt x="115798" y="14465"/>
                  </a:lnTo>
                  <a:lnTo>
                    <a:pt x="115620" y="15900"/>
                  </a:lnTo>
                  <a:lnTo>
                    <a:pt x="116700" y="17259"/>
                  </a:lnTo>
                  <a:lnTo>
                    <a:pt x="119735" y="17703"/>
                  </a:lnTo>
                  <a:lnTo>
                    <a:pt x="121018" y="16852"/>
                  </a:lnTo>
                  <a:lnTo>
                    <a:pt x="122110" y="18326"/>
                  </a:lnTo>
                  <a:lnTo>
                    <a:pt x="124523" y="18808"/>
                  </a:lnTo>
                  <a:lnTo>
                    <a:pt x="125323" y="18643"/>
                  </a:lnTo>
                  <a:lnTo>
                    <a:pt x="125971" y="18262"/>
                  </a:lnTo>
                  <a:lnTo>
                    <a:pt x="126365" y="18008"/>
                  </a:lnTo>
                  <a:lnTo>
                    <a:pt x="127431" y="19646"/>
                  </a:lnTo>
                  <a:lnTo>
                    <a:pt x="129120" y="20078"/>
                  </a:lnTo>
                  <a:lnTo>
                    <a:pt x="129971" y="20281"/>
                  </a:lnTo>
                  <a:lnTo>
                    <a:pt x="130822" y="20154"/>
                  </a:lnTo>
                  <a:lnTo>
                    <a:pt x="131533" y="19773"/>
                  </a:lnTo>
                  <a:lnTo>
                    <a:pt x="131775" y="19646"/>
                  </a:lnTo>
                  <a:lnTo>
                    <a:pt x="132689" y="21221"/>
                  </a:lnTo>
                  <a:lnTo>
                    <a:pt x="135343" y="22021"/>
                  </a:lnTo>
                  <a:lnTo>
                    <a:pt x="136258" y="21932"/>
                  </a:lnTo>
                  <a:lnTo>
                    <a:pt x="137375" y="21399"/>
                  </a:lnTo>
                  <a:lnTo>
                    <a:pt x="137655" y="21907"/>
                  </a:lnTo>
                  <a:lnTo>
                    <a:pt x="138061" y="22707"/>
                  </a:lnTo>
                  <a:lnTo>
                    <a:pt x="138772" y="23368"/>
                  </a:lnTo>
                  <a:lnTo>
                    <a:pt x="140614" y="24028"/>
                  </a:lnTo>
                  <a:lnTo>
                    <a:pt x="141579" y="23977"/>
                  </a:lnTo>
                  <a:lnTo>
                    <a:pt x="142405" y="23634"/>
                  </a:lnTo>
                  <a:lnTo>
                    <a:pt x="142582" y="23558"/>
                  </a:lnTo>
                  <a:lnTo>
                    <a:pt x="143167" y="24752"/>
                  </a:lnTo>
                  <a:lnTo>
                    <a:pt x="143865" y="25488"/>
                  </a:lnTo>
                  <a:lnTo>
                    <a:pt x="146710" y="26670"/>
                  </a:lnTo>
                  <a:lnTo>
                    <a:pt x="147815" y="26276"/>
                  </a:lnTo>
                  <a:lnTo>
                    <a:pt x="148158" y="27038"/>
                  </a:lnTo>
                  <a:lnTo>
                    <a:pt x="148844" y="27863"/>
                  </a:lnTo>
                  <a:lnTo>
                    <a:pt x="149834" y="28321"/>
                  </a:lnTo>
                  <a:lnTo>
                    <a:pt x="151765" y="29260"/>
                  </a:lnTo>
                  <a:lnTo>
                    <a:pt x="152806" y="28943"/>
                  </a:lnTo>
                  <a:lnTo>
                    <a:pt x="153085" y="29641"/>
                  </a:lnTo>
                  <a:lnTo>
                    <a:pt x="154876" y="30657"/>
                  </a:lnTo>
                  <a:lnTo>
                    <a:pt x="156679" y="31635"/>
                  </a:lnTo>
                  <a:lnTo>
                    <a:pt x="157873" y="31343"/>
                  </a:lnTo>
                  <a:lnTo>
                    <a:pt x="158178" y="32181"/>
                  </a:lnTo>
                  <a:lnTo>
                    <a:pt x="159816" y="33223"/>
                  </a:lnTo>
                  <a:lnTo>
                    <a:pt x="161480" y="34239"/>
                  </a:lnTo>
                  <a:lnTo>
                    <a:pt x="163131" y="33909"/>
                  </a:lnTo>
                  <a:lnTo>
                    <a:pt x="163271" y="34378"/>
                  </a:lnTo>
                  <a:lnTo>
                    <a:pt x="163449" y="34759"/>
                  </a:lnTo>
                  <a:lnTo>
                    <a:pt x="163715" y="35102"/>
                  </a:lnTo>
                  <a:lnTo>
                    <a:pt x="163957" y="35458"/>
                  </a:lnTo>
                  <a:lnTo>
                    <a:pt x="164274" y="35788"/>
                  </a:lnTo>
                  <a:lnTo>
                    <a:pt x="166179" y="37096"/>
                  </a:lnTo>
                  <a:lnTo>
                    <a:pt x="167970" y="36830"/>
                  </a:lnTo>
                  <a:lnTo>
                    <a:pt x="168198" y="37846"/>
                  </a:lnTo>
                  <a:lnTo>
                    <a:pt x="168668" y="38557"/>
                  </a:lnTo>
                  <a:lnTo>
                    <a:pt x="169354" y="39103"/>
                  </a:lnTo>
                  <a:lnTo>
                    <a:pt x="170738" y="40157"/>
                  </a:lnTo>
                  <a:lnTo>
                    <a:pt x="172656" y="39966"/>
                  </a:lnTo>
                  <a:lnTo>
                    <a:pt x="172859" y="41148"/>
                  </a:lnTo>
                  <a:lnTo>
                    <a:pt x="173278" y="41821"/>
                  </a:lnTo>
                  <a:lnTo>
                    <a:pt x="173888" y="42367"/>
                  </a:lnTo>
                  <a:lnTo>
                    <a:pt x="175145" y="43421"/>
                  </a:lnTo>
                  <a:lnTo>
                    <a:pt x="176987" y="43319"/>
                  </a:lnTo>
                  <a:lnTo>
                    <a:pt x="177304" y="42951"/>
                  </a:lnTo>
                  <a:lnTo>
                    <a:pt x="177215" y="43307"/>
                  </a:lnTo>
                  <a:lnTo>
                    <a:pt x="177292" y="43992"/>
                  </a:lnTo>
                  <a:lnTo>
                    <a:pt x="177355" y="44691"/>
                  </a:lnTo>
                  <a:lnTo>
                    <a:pt x="177723" y="45326"/>
                  </a:lnTo>
                  <a:lnTo>
                    <a:pt x="179400" y="46913"/>
                  </a:lnTo>
                  <a:lnTo>
                    <a:pt x="181114" y="46913"/>
                  </a:lnTo>
                  <a:lnTo>
                    <a:pt x="183121" y="44805"/>
                  </a:lnTo>
                  <a:close/>
                </a:path>
                <a:path w="215265" h="49529">
                  <a:moveTo>
                    <a:pt x="186283" y="34036"/>
                  </a:moveTo>
                  <a:lnTo>
                    <a:pt x="186118" y="32664"/>
                  </a:lnTo>
                  <a:lnTo>
                    <a:pt x="185178" y="31838"/>
                  </a:lnTo>
                  <a:lnTo>
                    <a:pt x="184200" y="31038"/>
                  </a:lnTo>
                  <a:lnTo>
                    <a:pt x="182816" y="31127"/>
                  </a:lnTo>
                  <a:lnTo>
                    <a:pt x="182105" y="32016"/>
                  </a:lnTo>
                  <a:lnTo>
                    <a:pt x="181394" y="32905"/>
                  </a:lnTo>
                  <a:lnTo>
                    <a:pt x="181584" y="34226"/>
                  </a:lnTo>
                  <a:lnTo>
                    <a:pt x="182537" y="34988"/>
                  </a:lnTo>
                  <a:lnTo>
                    <a:pt x="183438" y="35801"/>
                  </a:lnTo>
                  <a:lnTo>
                    <a:pt x="184785" y="35750"/>
                  </a:lnTo>
                  <a:lnTo>
                    <a:pt x="186283" y="34036"/>
                  </a:lnTo>
                  <a:close/>
                </a:path>
                <a:path w="215265" h="49529">
                  <a:moveTo>
                    <a:pt x="186982" y="47091"/>
                  </a:moveTo>
                  <a:lnTo>
                    <a:pt x="185928" y="46101"/>
                  </a:lnTo>
                  <a:lnTo>
                    <a:pt x="184861" y="45046"/>
                  </a:lnTo>
                  <a:lnTo>
                    <a:pt x="183197" y="45034"/>
                  </a:lnTo>
                  <a:lnTo>
                    <a:pt x="182283" y="46012"/>
                  </a:lnTo>
                  <a:lnTo>
                    <a:pt x="181356" y="47091"/>
                  </a:lnTo>
                  <a:lnTo>
                    <a:pt x="186982" y="47091"/>
                  </a:lnTo>
                  <a:close/>
                </a:path>
                <a:path w="215265" h="49529">
                  <a:moveTo>
                    <a:pt x="190703" y="38201"/>
                  </a:moveTo>
                  <a:lnTo>
                    <a:pt x="190614" y="36957"/>
                  </a:lnTo>
                  <a:lnTo>
                    <a:pt x="189801" y="36169"/>
                  </a:lnTo>
                  <a:lnTo>
                    <a:pt x="188950" y="35407"/>
                  </a:lnTo>
                  <a:lnTo>
                    <a:pt x="187706" y="35433"/>
                  </a:lnTo>
                  <a:lnTo>
                    <a:pt x="187020" y="36195"/>
                  </a:lnTo>
                  <a:lnTo>
                    <a:pt x="186334" y="36957"/>
                  </a:lnTo>
                  <a:lnTo>
                    <a:pt x="186448" y="38176"/>
                  </a:lnTo>
                  <a:lnTo>
                    <a:pt x="187274" y="38900"/>
                  </a:lnTo>
                  <a:lnTo>
                    <a:pt x="188061" y="39662"/>
                  </a:lnTo>
                  <a:lnTo>
                    <a:pt x="189280" y="39687"/>
                  </a:lnTo>
                  <a:lnTo>
                    <a:pt x="189992" y="38938"/>
                  </a:lnTo>
                  <a:lnTo>
                    <a:pt x="190703" y="38201"/>
                  </a:lnTo>
                  <a:close/>
                </a:path>
                <a:path w="215265" h="49529">
                  <a:moveTo>
                    <a:pt x="215074" y="45643"/>
                  </a:moveTo>
                  <a:lnTo>
                    <a:pt x="214020" y="44221"/>
                  </a:lnTo>
                  <a:lnTo>
                    <a:pt x="212928" y="42824"/>
                  </a:lnTo>
                  <a:lnTo>
                    <a:pt x="210985" y="42570"/>
                  </a:lnTo>
                  <a:lnTo>
                    <a:pt x="208521" y="44602"/>
                  </a:lnTo>
                  <a:lnTo>
                    <a:pt x="208432" y="46456"/>
                  </a:lnTo>
                  <a:lnTo>
                    <a:pt x="209473" y="47777"/>
                  </a:lnTo>
                  <a:lnTo>
                    <a:pt x="210489" y="49123"/>
                  </a:lnTo>
                  <a:lnTo>
                    <a:pt x="212344" y="49453"/>
                  </a:lnTo>
                  <a:lnTo>
                    <a:pt x="213626" y="48501"/>
                  </a:lnTo>
                  <a:lnTo>
                    <a:pt x="214909" y="47548"/>
                  </a:lnTo>
                  <a:lnTo>
                    <a:pt x="215074" y="4564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-520" y="6787007"/>
              <a:ext cx="251460" cy="73660"/>
            </a:xfrm>
            <a:custGeom>
              <a:avLst/>
              <a:gdLst/>
              <a:ahLst/>
              <a:cxnLst/>
              <a:rect l="l" t="t" r="r" b="b"/>
              <a:pathLst>
                <a:path w="251460" h="73659">
                  <a:moveTo>
                    <a:pt x="2159" y="62738"/>
                  </a:moveTo>
                  <a:lnTo>
                    <a:pt x="2146" y="61112"/>
                  </a:lnTo>
                  <a:lnTo>
                    <a:pt x="1155" y="60185"/>
                  </a:lnTo>
                  <a:lnTo>
                    <a:pt x="520" y="59575"/>
                  </a:lnTo>
                  <a:lnTo>
                    <a:pt x="520" y="64541"/>
                  </a:lnTo>
                  <a:lnTo>
                    <a:pt x="2159" y="62738"/>
                  </a:lnTo>
                  <a:close/>
                </a:path>
                <a:path w="251460" h="73659">
                  <a:moveTo>
                    <a:pt x="5715" y="41084"/>
                  </a:moveTo>
                  <a:lnTo>
                    <a:pt x="4851" y="40055"/>
                  </a:lnTo>
                  <a:lnTo>
                    <a:pt x="3987" y="39027"/>
                  </a:lnTo>
                  <a:lnTo>
                    <a:pt x="2374" y="39001"/>
                  </a:lnTo>
                  <a:lnTo>
                    <a:pt x="165" y="40982"/>
                  </a:lnTo>
                  <a:lnTo>
                    <a:pt x="0" y="42583"/>
                  </a:lnTo>
                  <a:lnTo>
                    <a:pt x="1816" y="44564"/>
                  </a:lnTo>
                  <a:lnTo>
                    <a:pt x="3416" y="44589"/>
                  </a:lnTo>
                  <a:lnTo>
                    <a:pt x="5549" y="42684"/>
                  </a:lnTo>
                  <a:lnTo>
                    <a:pt x="5715" y="41084"/>
                  </a:lnTo>
                  <a:close/>
                </a:path>
                <a:path w="251460" h="73659">
                  <a:moveTo>
                    <a:pt x="6616" y="56426"/>
                  </a:moveTo>
                  <a:lnTo>
                    <a:pt x="5753" y="55537"/>
                  </a:lnTo>
                  <a:lnTo>
                    <a:pt x="4902" y="54635"/>
                  </a:lnTo>
                  <a:lnTo>
                    <a:pt x="3429" y="54698"/>
                  </a:lnTo>
                  <a:lnTo>
                    <a:pt x="2463" y="55676"/>
                  </a:lnTo>
                  <a:lnTo>
                    <a:pt x="1485" y="56642"/>
                  </a:lnTo>
                  <a:lnTo>
                    <a:pt x="1435" y="58127"/>
                  </a:lnTo>
                  <a:lnTo>
                    <a:pt x="2324" y="58978"/>
                  </a:lnTo>
                  <a:lnTo>
                    <a:pt x="3213" y="59829"/>
                  </a:lnTo>
                  <a:lnTo>
                    <a:pt x="4699" y="59766"/>
                  </a:lnTo>
                  <a:lnTo>
                    <a:pt x="6553" y="57899"/>
                  </a:lnTo>
                  <a:lnTo>
                    <a:pt x="6616" y="56426"/>
                  </a:lnTo>
                  <a:close/>
                </a:path>
                <a:path w="251460" h="73659">
                  <a:moveTo>
                    <a:pt x="11303" y="51930"/>
                  </a:moveTo>
                  <a:lnTo>
                    <a:pt x="9829" y="50241"/>
                  </a:lnTo>
                  <a:lnTo>
                    <a:pt x="8496" y="50241"/>
                  </a:lnTo>
                  <a:lnTo>
                    <a:pt x="6667" y="51904"/>
                  </a:lnTo>
                  <a:lnTo>
                    <a:pt x="6553" y="53238"/>
                  </a:lnTo>
                  <a:lnTo>
                    <a:pt x="7315" y="54051"/>
                  </a:lnTo>
                  <a:lnTo>
                    <a:pt x="8077" y="54864"/>
                  </a:lnTo>
                  <a:lnTo>
                    <a:pt x="9423" y="54876"/>
                  </a:lnTo>
                  <a:lnTo>
                    <a:pt x="10299" y="54063"/>
                  </a:lnTo>
                  <a:lnTo>
                    <a:pt x="11188" y="53263"/>
                  </a:lnTo>
                  <a:lnTo>
                    <a:pt x="11303" y="51930"/>
                  </a:lnTo>
                  <a:close/>
                </a:path>
                <a:path w="251460" h="73659">
                  <a:moveTo>
                    <a:pt x="11671" y="36423"/>
                  </a:moveTo>
                  <a:lnTo>
                    <a:pt x="10782" y="35255"/>
                  </a:lnTo>
                  <a:lnTo>
                    <a:pt x="9893" y="34086"/>
                  </a:lnTo>
                  <a:lnTo>
                    <a:pt x="8128" y="33959"/>
                  </a:lnTo>
                  <a:lnTo>
                    <a:pt x="5588" y="36017"/>
                  </a:lnTo>
                  <a:lnTo>
                    <a:pt x="5321" y="37769"/>
                  </a:lnTo>
                  <a:lnTo>
                    <a:pt x="7213" y="40030"/>
                  </a:lnTo>
                  <a:lnTo>
                    <a:pt x="8966" y="40144"/>
                  </a:lnTo>
                  <a:lnTo>
                    <a:pt x="11404" y="38176"/>
                  </a:lnTo>
                  <a:lnTo>
                    <a:pt x="11671" y="36423"/>
                  </a:lnTo>
                  <a:close/>
                </a:path>
                <a:path w="251460" h="73659">
                  <a:moveTo>
                    <a:pt x="17843" y="32080"/>
                  </a:moveTo>
                  <a:lnTo>
                    <a:pt x="16941" y="30772"/>
                  </a:lnTo>
                  <a:lnTo>
                    <a:pt x="16027" y="29438"/>
                  </a:lnTo>
                  <a:lnTo>
                    <a:pt x="14122" y="29222"/>
                  </a:lnTo>
                  <a:lnTo>
                    <a:pt x="11252" y="31318"/>
                  </a:lnTo>
                  <a:lnTo>
                    <a:pt x="10871" y="33210"/>
                  </a:lnTo>
                  <a:lnTo>
                    <a:pt x="11836" y="34493"/>
                  </a:lnTo>
                  <a:lnTo>
                    <a:pt x="12814" y="35763"/>
                  </a:lnTo>
                  <a:lnTo>
                    <a:pt x="14719" y="35979"/>
                  </a:lnTo>
                  <a:lnTo>
                    <a:pt x="17462" y="33972"/>
                  </a:lnTo>
                  <a:lnTo>
                    <a:pt x="17843" y="32080"/>
                  </a:lnTo>
                  <a:close/>
                </a:path>
                <a:path w="251460" h="73659">
                  <a:moveTo>
                    <a:pt x="24206" y="28041"/>
                  </a:moveTo>
                  <a:lnTo>
                    <a:pt x="23317" y="26593"/>
                  </a:lnTo>
                  <a:lnTo>
                    <a:pt x="22402" y="25095"/>
                  </a:lnTo>
                  <a:lnTo>
                    <a:pt x="20358" y="24765"/>
                  </a:lnTo>
                  <a:lnTo>
                    <a:pt x="17132" y="26885"/>
                  </a:lnTo>
                  <a:lnTo>
                    <a:pt x="16624" y="28905"/>
                  </a:lnTo>
                  <a:lnTo>
                    <a:pt x="18592" y="31750"/>
                  </a:lnTo>
                  <a:lnTo>
                    <a:pt x="20637" y="32092"/>
                  </a:lnTo>
                  <a:lnTo>
                    <a:pt x="23710" y="30073"/>
                  </a:lnTo>
                  <a:lnTo>
                    <a:pt x="24206" y="28041"/>
                  </a:lnTo>
                  <a:close/>
                </a:path>
                <a:path w="251460" h="73659">
                  <a:moveTo>
                    <a:pt x="33337" y="36017"/>
                  </a:moveTo>
                  <a:lnTo>
                    <a:pt x="32778" y="35052"/>
                  </a:lnTo>
                  <a:lnTo>
                    <a:pt x="32219" y="34086"/>
                  </a:lnTo>
                  <a:lnTo>
                    <a:pt x="30911" y="33820"/>
                  </a:lnTo>
                  <a:lnTo>
                    <a:pt x="28803" y="35115"/>
                  </a:lnTo>
                  <a:lnTo>
                    <a:pt x="28435" y="36398"/>
                  </a:lnTo>
                  <a:lnTo>
                    <a:pt x="29019" y="37338"/>
                  </a:lnTo>
                  <a:lnTo>
                    <a:pt x="29629" y="38290"/>
                  </a:lnTo>
                  <a:lnTo>
                    <a:pt x="30924" y="38557"/>
                  </a:lnTo>
                  <a:lnTo>
                    <a:pt x="31953" y="37934"/>
                  </a:lnTo>
                  <a:lnTo>
                    <a:pt x="32969" y="37299"/>
                  </a:lnTo>
                  <a:lnTo>
                    <a:pt x="33337" y="36017"/>
                  </a:lnTo>
                  <a:close/>
                </a:path>
                <a:path w="251460" h="73659">
                  <a:moveTo>
                    <a:pt x="39471" y="32766"/>
                  </a:moveTo>
                  <a:lnTo>
                    <a:pt x="38912" y="31661"/>
                  </a:lnTo>
                  <a:lnTo>
                    <a:pt x="38354" y="30556"/>
                  </a:lnTo>
                  <a:lnTo>
                    <a:pt x="36918" y="30200"/>
                  </a:lnTo>
                  <a:lnTo>
                    <a:pt x="34505" y="31521"/>
                  </a:lnTo>
                  <a:lnTo>
                    <a:pt x="34036" y="32918"/>
                  </a:lnTo>
                  <a:lnTo>
                    <a:pt x="35255" y="35064"/>
                  </a:lnTo>
                  <a:lnTo>
                    <a:pt x="36690" y="35433"/>
                  </a:lnTo>
                  <a:lnTo>
                    <a:pt x="39001" y="34163"/>
                  </a:lnTo>
                  <a:lnTo>
                    <a:pt x="39471" y="32766"/>
                  </a:lnTo>
                  <a:close/>
                </a:path>
                <a:path w="251460" h="73659">
                  <a:moveTo>
                    <a:pt x="45783" y="29819"/>
                  </a:moveTo>
                  <a:lnTo>
                    <a:pt x="45224" y="28587"/>
                  </a:lnTo>
                  <a:lnTo>
                    <a:pt x="44665" y="27355"/>
                  </a:lnTo>
                  <a:lnTo>
                    <a:pt x="43116" y="26885"/>
                  </a:lnTo>
                  <a:lnTo>
                    <a:pt x="41757" y="27533"/>
                  </a:lnTo>
                  <a:lnTo>
                    <a:pt x="40411" y="28194"/>
                  </a:lnTo>
                  <a:lnTo>
                    <a:pt x="39814" y="29705"/>
                  </a:lnTo>
                  <a:lnTo>
                    <a:pt x="41033" y="32131"/>
                  </a:lnTo>
                  <a:lnTo>
                    <a:pt x="42583" y="32600"/>
                  </a:lnTo>
                  <a:lnTo>
                    <a:pt x="45186" y="31330"/>
                  </a:lnTo>
                  <a:lnTo>
                    <a:pt x="45783" y="29819"/>
                  </a:lnTo>
                  <a:close/>
                </a:path>
                <a:path w="251460" h="73659">
                  <a:moveTo>
                    <a:pt x="52209" y="27190"/>
                  </a:moveTo>
                  <a:lnTo>
                    <a:pt x="51676" y="25831"/>
                  </a:lnTo>
                  <a:lnTo>
                    <a:pt x="51130" y="24447"/>
                  </a:lnTo>
                  <a:lnTo>
                    <a:pt x="49479" y="23863"/>
                  </a:lnTo>
                  <a:lnTo>
                    <a:pt x="46456" y="25146"/>
                  </a:lnTo>
                  <a:lnTo>
                    <a:pt x="45732" y="26758"/>
                  </a:lnTo>
                  <a:lnTo>
                    <a:pt x="46939" y="29451"/>
                  </a:lnTo>
                  <a:lnTo>
                    <a:pt x="48602" y="30035"/>
                  </a:lnTo>
                  <a:lnTo>
                    <a:pt x="51485" y="28816"/>
                  </a:lnTo>
                  <a:lnTo>
                    <a:pt x="52209" y="27190"/>
                  </a:lnTo>
                  <a:close/>
                </a:path>
                <a:path w="251460" h="73659">
                  <a:moveTo>
                    <a:pt x="58762" y="24892"/>
                  </a:moveTo>
                  <a:lnTo>
                    <a:pt x="58267" y="23406"/>
                  </a:lnTo>
                  <a:lnTo>
                    <a:pt x="57759" y="21869"/>
                  </a:lnTo>
                  <a:lnTo>
                    <a:pt x="55994" y="21158"/>
                  </a:lnTo>
                  <a:lnTo>
                    <a:pt x="52666" y="22390"/>
                  </a:lnTo>
                  <a:lnTo>
                    <a:pt x="51790" y="24091"/>
                  </a:lnTo>
                  <a:lnTo>
                    <a:pt x="52959" y="27051"/>
                  </a:lnTo>
                  <a:lnTo>
                    <a:pt x="54724" y="27774"/>
                  </a:lnTo>
                  <a:lnTo>
                    <a:pt x="57899" y="26606"/>
                  </a:lnTo>
                  <a:lnTo>
                    <a:pt x="58762" y="24892"/>
                  </a:lnTo>
                  <a:close/>
                </a:path>
                <a:path w="251460" h="73659">
                  <a:moveTo>
                    <a:pt x="115277" y="2311"/>
                  </a:moveTo>
                  <a:lnTo>
                    <a:pt x="113715" y="698"/>
                  </a:lnTo>
                  <a:lnTo>
                    <a:pt x="111645" y="546"/>
                  </a:lnTo>
                  <a:lnTo>
                    <a:pt x="110604" y="457"/>
                  </a:lnTo>
                  <a:lnTo>
                    <a:pt x="109651" y="863"/>
                  </a:lnTo>
                  <a:lnTo>
                    <a:pt x="108267" y="2044"/>
                  </a:lnTo>
                  <a:lnTo>
                    <a:pt x="108064" y="2425"/>
                  </a:lnTo>
                  <a:lnTo>
                    <a:pt x="108089" y="1828"/>
                  </a:lnTo>
                  <a:lnTo>
                    <a:pt x="106337" y="177"/>
                  </a:lnTo>
                  <a:lnTo>
                    <a:pt x="104114" y="127"/>
                  </a:lnTo>
                  <a:lnTo>
                    <a:pt x="103009" y="88"/>
                  </a:lnTo>
                  <a:lnTo>
                    <a:pt x="102006" y="558"/>
                  </a:lnTo>
                  <a:lnTo>
                    <a:pt x="100850" y="1638"/>
                  </a:lnTo>
                  <a:lnTo>
                    <a:pt x="98933" y="0"/>
                  </a:lnTo>
                  <a:lnTo>
                    <a:pt x="95377" y="88"/>
                  </a:lnTo>
                  <a:lnTo>
                    <a:pt x="94322" y="609"/>
                  </a:lnTo>
                  <a:lnTo>
                    <a:pt x="93611" y="1371"/>
                  </a:lnTo>
                  <a:lnTo>
                    <a:pt x="93370" y="1625"/>
                  </a:lnTo>
                  <a:lnTo>
                    <a:pt x="91516" y="177"/>
                  </a:lnTo>
                  <a:lnTo>
                    <a:pt x="88379" y="431"/>
                  </a:lnTo>
                  <a:lnTo>
                    <a:pt x="87795" y="596"/>
                  </a:lnTo>
                  <a:lnTo>
                    <a:pt x="86753" y="1117"/>
                  </a:lnTo>
                  <a:lnTo>
                    <a:pt x="86309" y="1485"/>
                  </a:lnTo>
                  <a:lnTo>
                    <a:pt x="85902" y="1955"/>
                  </a:lnTo>
                  <a:lnTo>
                    <a:pt x="84112" y="698"/>
                  </a:lnTo>
                  <a:lnTo>
                    <a:pt x="81457" y="1054"/>
                  </a:lnTo>
                  <a:lnTo>
                    <a:pt x="78803" y="1358"/>
                  </a:lnTo>
                  <a:lnTo>
                    <a:pt x="78028" y="2400"/>
                  </a:lnTo>
                  <a:lnTo>
                    <a:pt x="76720" y="1574"/>
                  </a:lnTo>
                  <a:lnTo>
                    <a:pt x="73939" y="2082"/>
                  </a:lnTo>
                  <a:lnTo>
                    <a:pt x="71158" y="2552"/>
                  </a:lnTo>
                  <a:lnTo>
                    <a:pt x="70548" y="3441"/>
                  </a:lnTo>
                  <a:lnTo>
                    <a:pt x="69380" y="2794"/>
                  </a:lnTo>
                  <a:lnTo>
                    <a:pt x="66471" y="3479"/>
                  </a:lnTo>
                  <a:lnTo>
                    <a:pt x="65036" y="3835"/>
                  </a:lnTo>
                  <a:lnTo>
                    <a:pt x="63855" y="4622"/>
                  </a:lnTo>
                  <a:lnTo>
                    <a:pt x="63271" y="5549"/>
                  </a:lnTo>
                  <a:lnTo>
                    <a:pt x="61912" y="4864"/>
                  </a:lnTo>
                  <a:lnTo>
                    <a:pt x="57848" y="6057"/>
                  </a:lnTo>
                  <a:lnTo>
                    <a:pt x="56781" y="6896"/>
                  </a:lnTo>
                  <a:lnTo>
                    <a:pt x="56159" y="7937"/>
                  </a:lnTo>
                  <a:lnTo>
                    <a:pt x="55905" y="8382"/>
                  </a:lnTo>
                  <a:lnTo>
                    <a:pt x="54610" y="7823"/>
                  </a:lnTo>
                  <a:lnTo>
                    <a:pt x="53314" y="7759"/>
                  </a:lnTo>
                  <a:lnTo>
                    <a:pt x="50800" y="8623"/>
                  </a:lnTo>
                  <a:lnTo>
                    <a:pt x="49822" y="9474"/>
                  </a:lnTo>
                  <a:lnTo>
                    <a:pt x="48920" y="11150"/>
                  </a:lnTo>
                  <a:lnTo>
                    <a:pt x="47434" y="10604"/>
                  </a:lnTo>
                  <a:lnTo>
                    <a:pt x="46215" y="10604"/>
                  </a:lnTo>
                  <a:lnTo>
                    <a:pt x="42710" y="12014"/>
                  </a:lnTo>
                  <a:lnTo>
                    <a:pt x="41694" y="14147"/>
                  </a:lnTo>
                  <a:lnTo>
                    <a:pt x="40424" y="13728"/>
                  </a:lnTo>
                  <a:lnTo>
                    <a:pt x="39268" y="13792"/>
                  </a:lnTo>
                  <a:lnTo>
                    <a:pt x="36042" y="15278"/>
                  </a:lnTo>
                  <a:lnTo>
                    <a:pt x="35077" y="17602"/>
                  </a:lnTo>
                  <a:lnTo>
                    <a:pt x="33578" y="17195"/>
                  </a:lnTo>
                  <a:lnTo>
                    <a:pt x="32512" y="17310"/>
                  </a:lnTo>
                  <a:lnTo>
                    <a:pt x="31521" y="17818"/>
                  </a:lnTo>
                  <a:lnTo>
                    <a:pt x="29552" y="18859"/>
                  </a:lnTo>
                  <a:lnTo>
                    <a:pt x="28752" y="21043"/>
                  </a:lnTo>
                  <a:lnTo>
                    <a:pt x="26822" y="20612"/>
                  </a:lnTo>
                  <a:lnTo>
                    <a:pt x="23241" y="22733"/>
                  </a:lnTo>
                  <a:lnTo>
                    <a:pt x="22593" y="24866"/>
                  </a:lnTo>
                  <a:lnTo>
                    <a:pt x="23571" y="26454"/>
                  </a:lnTo>
                  <a:lnTo>
                    <a:pt x="24561" y="28028"/>
                  </a:lnTo>
                  <a:lnTo>
                    <a:pt x="26746" y="28498"/>
                  </a:lnTo>
                  <a:lnTo>
                    <a:pt x="30137" y="26492"/>
                  </a:lnTo>
                  <a:lnTo>
                    <a:pt x="30708" y="24599"/>
                  </a:lnTo>
                  <a:lnTo>
                    <a:pt x="32994" y="25196"/>
                  </a:lnTo>
                  <a:lnTo>
                    <a:pt x="35788" y="23736"/>
                  </a:lnTo>
                  <a:lnTo>
                    <a:pt x="36449" y="22923"/>
                  </a:lnTo>
                  <a:lnTo>
                    <a:pt x="36982" y="21437"/>
                  </a:lnTo>
                  <a:lnTo>
                    <a:pt x="39382" y="22212"/>
                  </a:lnTo>
                  <a:lnTo>
                    <a:pt x="42430" y="20789"/>
                  </a:lnTo>
                  <a:lnTo>
                    <a:pt x="43180" y="19964"/>
                  </a:lnTo>
                  <a:lnTo>
                    <a:pt x="43700" y="18707"/>
                  </a:lnTo>
                  <a:lnTo>
                    <a:pt x="45897" y="19532"/>
                  </a:lnTo>
                  <a:lnTo>
                    <a:pt x="49199" y="18186"/>
                  </a:lnTo>
                  <a:lnTo>
                    <a:pt x="50038" y="17360"/>
                  </a:lnTo>
                  <a:lnTo>
                    <a:pt x="50711" y="15913"/>
                  </a:lnTo>
                  <a:lnTo>
                    <a:pt x="52463" y="16675"/>
                  </a:lnTo>
                  <a:lnTo>
                    <a:pt x="53695" y="16751"/>
                  </a:lnTo>
                  <a:lnTo>
                    <a:pt x="56070" y="15925"/>
                  </a:lnTo>
                  <a:lnTo>
                    <a:pt x="56997" y="15100"/>
                  </a:lnTo>
                  <a:lnTo>
                    <a:pt x="57645" y="13868"/>
                  </a:lnTo>
                  <a:lnTo>
                    <a:pt x="59194" y="14605"/>
                  </a:lnTo>
                  <a:lnTo>
                    <a:pt x="60502" y="14757"/>
                  </a:lnTo>
                  <a:lnTo>
                    <a:pt x="64300" y="13639"/>
                  </a:lnTo>
                  <a:lnTo>
                    <a:pt x="65074" y="12357"/>
                  </a:lnTo>
                  <a:lnTo>
                    <a:pt x="66014" y="12839"/>
                  </a:lnTo>
                  <a:lnTo>
                    <a:pt x="67386" y="13106"/>
                  </a:lnTo>
                  <a:lnTo>
                    <a:pt x="68732" y="12763"/>
                  </a:lnTo>
                  <a:lnTo>
                    <a:pt x="71424" y="12128"/>
                  </a:lnTo>
                  <a:lnTo>
                    <a:pt x="72199" y="10960"/>
                  </a:lnTo>
                  <a:lnTo>
                    <a:pt x="73063" y="11442"/>
                  </a:lnTo>
                  <a:lnTo>
                    <a:pt x="75666" y="11010"/>
                  </a:lnTo>
                  <a:lnTo>
                    <a:pt x="78257" y="10541"/>
                  </a:lnTo>
                  <a:lnTo>
                    <a:pt x="79209" y="9258"/>
                  </a:lnTo>
                  <a:lnTo>
                    <a:pt x="80200" y="9867"/>
                  </a:lnTo>
                  <a:lnTo>
                    <a:pt x="82689" y="9588"/>
                  </a:lnTo>
                  <a:lnTo>
                    <a:pt x="85166" y="9258"/>
                  </a:lnTo>
                  <a:lnTo>
                    <a:pt x="86537" y="7594"/>
                  </a:lnTo>
                  <a:lnTo>
                    <a:pt x="87045" y="7950"/>
                  </a:lnTo>
                  <a:lnTo>
                    <a:pt x="87541" y="8178"/>
                  </a:lnTo>
                  <a:lnTo>
                    <a:pt x="88074" y="8318"/>
                  </a:lnTo>
                  <a:lnTo>
                    <a:pt x="88607" y="8483"/>
                  </a:lnTo>
                  <a:lnTo>
                    <a:pt x="89179" y="8547"/>
                  </a:lnTo>
                  <a:lnTo>
                    <a:pt x="92138" y="8318"/>
                  </a:lnTo>
                  <a:lnTo>
                    <a:pt x="93713" y="6591"/>
                  </a:lnTo>
                  <a:lnTo>
                    <a:pt x="94754" y="7416"/>
                  </a:lnTo>
                  <a:lnTo>
                    <a:pt x="95796" y="7759"/>
                  </a:lnTo>
                  <a:lnTo>
                    <a:pt x="96913" y="7747"/>
                  </a:lnTo>
                  <a:lnTo>
                    <a:pt x="99148" y="7683"/>
                  </a:lnTo>
                  <a:lnTo>
                    <a:pt x="100926" y="5918"/>
                  </a:lnTo>
                  <a:lnTo>
                    <a:pt x="102095" y="6959"/>
                  </a:lnTo>
                  <a:lnTo>
                    <a:pt x="103047" y="7302"/>
                  </a:lnTo>
                  <a:lnTo>
                    <a:pt x="104101" y="7353"/>
                  </a:lnTo>
                  <a:lnTo>
                    <a:pt x="106210" y="7391"/>
                  </a:lnTo>
                  <a:lnTo>
                    <a:pt x="107975" y="5803"/>
                  </a:lnTo>
                  <a:lnTo>
                    <a:pt x="107988" y="5194"/>
                  </a:lnTo>
                  <a:lnTo>
                    <a:pt x="108178" y="5588"/>
                  </a:lnTo>
                  <a:lnTo>
                    <a:pt x="108813" y="6210"/>
                  </a:lnTo>
                  <a:lnTo>
                    <a:pt x="109435" y="6845"/>
                  </a:lnTo>
                  <a:lnTo>
                    <a:pt x="110324" y="7200"/>
                  </a:lnTo>
                  <a:lnTo>
                    <a:pt x="111302" y="7289"/>
                  </a:lnTo>
                  <a:lnTo>
                    <a:pt x="113271" y="7429"/>
                  </a:lnTo>
                  <a:lnTo>
                    <a:pt x="114985" y="6032"/>
                  </a:lnTo>
                  <a:lnTo>
                    <a:pt x="115277" y="2311"/>
                  </a:lnTo>
                  <a:close/>
                </a:path>
                <a:path w="251460" h="73659">
                  <a:moveTo>
                    <a:pt x="122428" y="3136"/>
                  </a:moveTo>
                  <a:lnTo>
                    <a:pt x="121056" y="1562"/>
                  </a:lnTo>
                  <a:lnTo>
                    <a:pt x="119138" y="1333"/>
                  </a:lnTo>
                  <a:lnTo>
                    <a:pt x="117221" y="1143"/>
                  </a:lnTo>
                  <a:lnTo>
                    <a:pt x="115557" y="2476"/>
                  </a:lnTo>
                  <a:lnTo>
                    <a:pt x="115430" y="4191"/>
                  </a:lnTo>
                  <a:lnTo>
                    <a:pt x="115303" y="5930"/>
                  </a:lnTo>
                  <a:lnTo>
                    <a:pt x="116700" y="7404"/>
                  </a:lnTo>
                  <a:lnTo>
                    <a:pt x="118516" y="7581"/>
                  </a:lnTo>
                  <a:lnTo>
                    <a:pt x="120345" y="7797"/>
                  </a:lnTo>
                  <a:lnTo>
                    <a:pt x="121996" y="6578"/>
                  </a:lnTo>
                  <a:lnTo>
                    <a:pt x="122428" y="3136"/>
                  </a:lnTo>
                  <a:close/>
                </a:path>
                <a:path w="251460" h="73659">
                  <a:moveTo>
                    <a:pt x="129527" y="4292"/>
                  </a:moveTo>
                  <a:lnTo>
                    <a:pt x="128320" y="2781"/>
                  </a:lnTo>
                  <a:lnTo>
                    <a:pt x="126568" y="2476"/>
                  </a:lnTo>
                  <a:lnTo>
                    <a:pt x="124802" y="2222"/>
                  </a:lnTo>
                  <a:lnTo>
                    <a:pt x="123202" y="3365"/>
                  </a:lnTo>
                  <a:lnTo>
                    <a:pt x="123012" y="4953"/>
                  </a:lnTo>
                  <a:lnTo>
                    <a:pt x="122809" y="6553"/>
                  </a:lnTo>
                  <a:lnTo>
                    <a:pt x="124028" y="7975"/>
                  </a:lnTo>
                  <a:lnTo>
                    <a:pt x="125717" y="8216"/>
                  </a:lnTo>
                  <a:lnTo>
                    <a:pt x="127393" y="8509"/>
                  </a:lnTo>
                  <a:lnTo>
                    <a:pt x="128981" y="7454"/>
                  </a:lnTo>
                  <a:lnTo>
                    <a:pt x="129260" y="5880"/>
                  </a:lnTo>
                  <a:lnTo>
                    <a:pt x="129527" y="4292"/>
                  </a:lnTo>
                  <a:close/>
                </a:path>
                <a:path w="251460" h="73659">
                  <a:moveTo>
                    <a:pt x="136550" y="5778"/>
                  </a:moveTo>
                  <a:lnTo>
                    <a:pt x="135509" y="4330"/>
                  </a:lnTo>
                  <a:lnTo>
                    <a:pt x="133921" y="3975"/>
                  </a:lnTo>
                  <a:lnTo>
                    <a:pt x="132308" y="3683"/>
                  </a:lnTo>
                  <a:lnTo>
                    <a:pt x="130797" y="4648"/>
                  </a:lnTo>
                  <a:lnTo>
                    <a:pt x="130543" y="6096"/>
                  </a:lnTo>
                  <a:lnTo>
                    <a:pt x="130289" y="7556"/>
                  </a:lnTo>
                  <a:lnTo>
                    <a:pt x="131343" y="8928"/>
                  </a:lnTo>
                  <a:lnTo>
                    <a:pt x="132880" y="9207"/>
                  </a:lnTo>
                  <a:lnTo>
                    <a:pt x="134416" y="9550"/>
                  </a:lnTo>
                  <a:lnTo>
                    <a:pt x="135915" y="8661"/>
                  </a:lnTo>
                  <a:lnTo>
                    <a:pt x="136550" y="5778"/>
                  </a:lnTo>
                  <a:close/>
                </a:path>
                <a:path w="251460" h="73659">
                  <a:moveTo>
                    <a:pt x="143510" y="7607"/>
                  </a:moveTo>
                  <a:lnTo>
                    <a:pt x="142633" y="6235"/>
                  </a:lnTo>
                  <a:lnTo>
                    <a:pt x="141185" y="5842"/>
                  </a:lnTo>
                  <a:lnTo>
                    <a:pt x="139738" y="5499"/>
                  </a:lnTo>
                  <a:lnTo>
                    <a:pt x="138315" y="6311"/>
                  </a:lnTo>
                  <a:lnTo>
                    <a:pt x="138023" y="7620"/>
                  </a:lnTo>
                  <a:lnTo>
                    <a:pt x="137718" y="8928"/>
                  </a:lnTo>
                  <a:lnTo>
                    <a:pt x="138620" y="10236"/>
                  </a:lnTo>
                  <a:lnTo>
                    <a:pt x="140017" y="10566"/>
                  </a:lnTo>
                  <a:lnTo>
                    <a:pt x="141401" y="10934"/>
                  </a:lnTo>
                  <a:lnTo>
                    <a:pt x="142798" y="10198"/>
                  </a:lnTo>
                  <a:lnTo>
                    <a:pt x="143510" y="7607"/>
                  </a:lnTo>
                  <a:close/>
                </a:path>
                <a:path w="251460" h="73659">
                  <a:moveTo>
                    <a:pt x="145707" y="20675"/>
                  </a:moveTo>
                  <a:lnTo>
                    <a:pt x="144653" y="18897"/>
                  </a:lnTo>
                  <a:lnTo>
                    <a:pt x="142811" y="18338"/>
                  </a:lnTo>
                  <a:lnTo>
                    <a:pt x="141909" y="18046"/>
                  </a:lnTo>
                  <a:lnTo>
                    <a:pt x="140970" y="18211"/>
                  </a:lnTo>
                  <a:lnTo>
                    <a:pt x="139484" y="18986"/>
                  </a:lnTo>
                  <a:lnTo>
                    <a:pt x="139217" y="19304"/>
                  </a:lnTo>
                  <a:lnTo>
                    <a:pt x="139369" y="18745"/>
                  </a:lnTo>
                  <a:lnTo>
                    <a:pt x="138137" y="16903"/>
                  </a:lnTo>
                  <a:lnTo>
                    <a:pt x="136156" y="16395"/>
                  </a:lnTo>
                  <a:lnTo>
                    <a:pt x="135166" y="16129"/>
                  </a:lnTo>
                  <a:lnTo>
                    <a:pt x="134175" y="16344"/>
                  </a:lnTo>
                  <a:lnTo>
                    <a:pt x="133400" y="16789"/>
                  </a:lnTo>
                  <a:lnTo>
                    <a:pt x="132918" y="17081"/>
                  </a:lnTo>
                  <a:lnTo>
                    <a:pt x="131546" y="15214"/>
                  </a:lnTo>
                  <a:lnTo>
                    <a:pt x="129400" y="14795"/>
                  </a:lnTo>
                  <a:lnTo>
                    <a:pt x="128333" y="14566"/>
                  </a:lnTo>
                  <a:lnTo>
                    <a:pt x="127292" y="14820"/>
                  </a:lnTo>
                  <a:lnTo>
                    <a:pt x="126225" y="15519"/>
                  </a:lnTo>
                  <a:lnTo>
                    <a:pt x="124866" y="13843"/>
                  </a:lnTo>
                  <a:lnTo>
                    <a:pt x="121996" y="13423"/>
                  </a:lnTo>
                  <a:lnTo>
                    <a:pt x="121437" y="13449"/>
                  </a:lnTo>
                  <a:lnTo>
                    <a:pt x="120396" y="13716"/>
                  </a:lnTo>
                  <a:lnTo>
                    <a:pt x="119913" y="13931"/>
                  </a:lnTo>
                  <a:lnTo>
                    <a:pt x="119456" y="14274"/>
                  </a:lnTo>
                  <a:lnTo>
                    <a:pt x="118110" y="12776"/>
                  </a:lnTo>
                  <a:lnTo>
                    <a:pt x="115658" y="12547"/>
                  </a:lnTo>
                  <a:lnTo>
                    <a:pt x="113207" y="12268"/>
                  </a:lnTo>
                  <a:lnTo>
                    <a:pt x="112293" y="13042"/>
                  </a:lnTo>
                  <a:lnTo>
                    <a:pt x="111302" y="12039"/>
                  </a:lnTo>
                  <a:lnTo>
                    <a:pt x="108712" y="11925"/>
                  </a:lnTo>
                  <a:lnTo>
                    <a:pt x="106121" y="11760"/>
                  </a:lnTo>
                  <a:lnTo>
                    <a:pt x="105384" y="12433"/>
                  </a:lnTo>
                  <a:lnTo>
                    <a:pt x="104470" y="11595"/>
                  </a:lnTo>
                  <a:lnTo>
                    <a:pt x="100368" y="11633"/>
                  </a:lnTo>
                  <a:lnTo>
                    <a:pt x="99148" y="12103"/>
                  </a:lnTo>
                  <a:lnTo>
                    <a:pt x="98425" y="12827"/>
                  </a:lnTo>
                  <a:lnTo>
                    <a:pt x="97345" y="11925"/>
                  </a:lnTo>
                  <a:lnTo>
                    <a:pt x="93459" y="12153"/>
                  </a:lnTo>
                  <a:lnTo>
                    <a:pt x="92316" y="12687"/>
                  </a:lnTo>
                  <a:lnTo>
                    <a:pt x="91541" y="13487"/>
                  </a:lnTo>
                  <a:lnTo>
                    <a:pt x="91224" y="13843"/>
                  </a:lnTo>
                  <a:lnTo>
                    <a:pt x="91046" y="13703"/>
                  </a:lnTo>
                  <a:lnTo>
                    <a:pt x="90195" y="13068"/>
                  </a:lnTo>
                  <a:lnTo>
                    <a:pt x="89039" y="12738"/>
                  </a:lnTo>
                  <a:lnTo>
                    <a:pt x="86614" y="13004"/>
                  </a:lnTo>
                  <a:lnTo>
                    <a:pt x="85559" y="13563"/>
                  </a:lnTo>
                  <a:lnTo>
                    <a:pt x="84404" y="14884"/>
                  </a:lnTo>
                  <a:lnTo>
                    <a:pt x="83185" y="14071"/>
                  </a:lnTo>
                  <a:lnTo>
                    <a:pt x="82092" y="13817"/>
                  </a:lnTo>
                  <a:lnTo>
                    <a:pt x="78651" y="14363"/>
                  </a:lnTo>
                  <a:lnTo>
                    <a:pt x="77304" y="16052"/>
                  </a:lnTo>
                  <a:lnTo>
                    <a:pt x="76250" y="15417"/>
                  </a:lnTo>
                  <a:lnTo>
                    <a:pt x="75209" y="15227"/>
                  </a:lnTo>
                  <a:lnTo>
                    <a:pt x="71996" y="15900"/>
                  </a:lnTo>
                  <a:lnTo>
                    <a:pt x="70650" y="17780"/>
                  </a:lnTo>
                  <a:lnTo>
                    <a:pt x="69392" y="17106"/>
                  </a:lnTo>
                  <a:lnTo>
                    <a:pt x="68414" y="16979"/>
                  </a:lnTo>
                  <a:lnTo>
                    <a:pt x="65443" y="17767"/>
                  </a:lnTo>
                  <a:lnTo>
                    <a:pt x="64274" y="19558"/>
                  </a:lnTo>
                  <a:lnTo>
                    <a:pt x="62636" y="18770"/>
                  </a:lnTo>
                  <a:lnTo>
                    <a:pt x="60820" y="19354"/>
                  </a:lnTo>
                  <a:lnTo>
                    <a:pt x="58991" y="19926"/>
                  </a:lnTo>
                  <a:lnTo>
                    <a:pt x="57962" y="21717"/>
                  </a:lnTo>
                  <a:lnTo>
                    <a:pt x="59080" y="24955"/>
                  </a:lnTo>
                  <a:lnTo>
                    <a:pt x="60934" y="25831"/>
                  </a:lnTo>
                  <a:lnTo>
                    <a:pt x="64389" y="24726"/>
                  </a:lnTo>
                  <a:lnTo>
                    <a:pt x="65303" y="23152"/>
                  </a:lnTo>
                  <a:lnTo>
                    <a:pt x="67208" y="24168"/>
                  </a:lnTo>
                  <a:lnTo>
                    <a:pt x="70027" y="23418"/>
                  </a:lnTo>
                  <a:lnTo>
                    <a:pt x="70789" y="22834"/>
                  </a:lnTo>
                  <a:lnTo>
                    <a:pt x="71564" y="21628"/>
                  </a:lnTo>
                  <a:lnTo>
                    <a:pt x="73558" y="22809"/>
                  </a:lnTo>
                  <a:lnTo>
                    <a:pt x="76581" y="22161"/>
                  </a:lnTo>
                  <a:lnTo>
                    <a:pt x="77419" y="21590"/>
                  </a:lnTo>
                  <a:lnTo>
                    <a:pt x="78155" y="20561"/>
                  </a:lnTo>
                  <a:lnTo>
                    <a:pt x="79959" y="21755"/>
                  </a:lnTo>
                  <a:lnTo>
                    <a:pt x="83197" y="21247"/>
                  </a:lnTo>
                  <a:lnTo>
                    <a:pt x="84112" y="20675"/>
                  </a:lnTo>
                  <a:lnTo>
                    <a:pt x="85013" y="19519"/>
                  </a:lnTo>
                  <a:lnTo>
                    <a:pt x="86436" y="20561"/>
                  </a:lnTo>
                  <a:lnTo>
                    <a:pt x="87528" y="20891"/>
                  </a:lnTo>
                  <a:lnTo>
                    <a:pt x="89827" y="20637"/>
                  </a:lnTo>
                  <a:lnTo>
                    <a:pt x="90830" y="20091"/>
                  </a:lnTo>
                  <a:lnTo>
                    <a:pt x="91681" y="19113"/>
                  </a:lnTo>
                  <a:lnTo>
                    <a:pt x="92036" y="19380"/>
                  </a:lnTo>
                  <a:lnTo>
                    <a:pt x="92900" y="20091"/>
                  </a:lnTo>
                  <a:lnTo>
                    <a:pt x="94030" y="20497"/>
                  </a:lnTo>
                  <a:lnTo>
                    <a:pt x="97663" y="20281"/>
                  </a:lnTo>
                  <a:lnTo>
                    <a:pt x="98628" y="19291"/>
                  </a:lnTo>
                  <a:lnTo>
                    <a:pt x="99377" y="19913"/>
                  </a:lnTo>
                  <a:lnTo>
                    <a:pt x="100558" y="20434"/>
                  </a:lnTo>
                  <a:lnTo>
                    <a:pt x="104368" y="20408"/>
                  </a:lnTo>
                  <a:lnTo>
                    <a:pt x="105308" y="19519"/>
                  </a:lnTo>
                  <a:lnTo>
                    <a:pt x="105981" y="20129"/>
                  </a:lnTo>
                  <a:lnTo>
                    <a:pt x="108407" y="20281"/>
                  </a:lnTo>
                  <a:lnTo>
                    <a:pt x="110832" y="20396"/>
                  </a:lnTo>
                  <a:lnTo>
                    <a:pt x="111937" y="19456"/>
                  </a:lnTo>
                  <a:lnTo>
                    <a:pt x="112699" y="20193"/>
                  </a:lnTo>
                  <a:lnTo>
                    <a:pt x="114985" y="20459"/>
                  </a:lnTo>
                  <a:lnTo>
                    <a:pt x="117284" y="20675"/>
                  </a:lnTo>
                  <a:lnTo>
                    <a:pt x="118859" y="19469"/>
                  </a:lnTo>
                  <a:lnTo>
                    <a:pt x="119240" y="19888"/>
                  </a:lnTo>
                  <a:lnTo>
                    <a:pt x="119634" y="20193"/>
                  </a:lnTo>
                  <a:lnTo>
                    <a:pt x="120091" y="20434"/>
                  </a:lnTo>
                  <a:lnTo>
                    <a:pt x="120535" y="20688"/>
                  </a:lnTo>
                  <a:lnTo>
                    <a:pt x="121031" y="20866"/>
                  </a:lnTo>
                  <a:lnTo>
                    <a:pt x="123736" y="21272"/>
                  </a:lnTo>
                  <a:lnTo>
                    <a:pt x="125501" y="20053"/>
                  </a:lnTo>
                  <a:lnTo>
                    <a:pt x="126276" y="21005"/>
                  </a:lnTo>
                  <a:lnTo>
                    <a:pt x="127127" y="21526"/>
                  </a:lnTo>
                  <a:lnTo>
                    <a:pt x="130162" y="22148"/>
                  </a:lnTo>
                  <a:lnTo>
                    <a:pt x="132105" y="20955"/>
                  </a:lnTo>
                  <a:lnTo>
                    <a:pt x="132930" y="22110"/>
                  </a:lnTo>
                  <a:lnTo>
                    <a:pt x="133718" y="22606"/>
                  </a:lnTo>
                  <a:lnTo>
                    <a:pt x="134658" y="22860"/>
                  </a:lnTo>
                  <a:lnTo>
                    <a:pt x="136537" y="23342"/>
                  </a:lnTo>
                  <a:lnTo>
                    <a:pt x="138430" y="22288"/>
                  </a:lnTo>
                  <a:lnTo>
                    <a:pt x="138569" y="21729"/>
                  </a:lnTo>
                  <a:lnTo>
                    <a:pt x="138671" y="22148"/>
                  </a:lnTo>
                  <a:lnTo>
                    <a:pt x="139534" y="23533"/>
                  </a:lnTo>
                  <a:lnTo>
                    <a:pt x="140258" y="24028"/>
                  </a:lnTo>
                  <a:lnTo>
                    <a:pt x="141122" y="24307"/>
                  </a:lnTo>
                  <a:lnTo>
                    <a:pt x="142862" y="24841"/>
                  </a:lnTo>
                  <a:lnTo>
                    <a:pt x="144678" y="23952"/>
                  </a:lnTo>
                  <a:lnTo>
                    <a:pt x="145707" y="20675"/>
                  </a:lnTo>
                  <a:close/>
                </a:path>
                <a:path w="251460" h="73659">
                  <a:moveTo>
                    <a:pt x="150342" y="9753"/>
                  </a:moveTo>
                  <a:lnTo>
                    <a:pt x="149618" y="8470"/>
                  </a:lnTo>
                  <a:lnTo>
                    <a:pt x="148336" y="8051"/>
                  </a:lnTo>
                  <a:lnTo>
                    <a:pt x="147040" y="7696"/>
                  </a:lnTo>
                  <a:lnTo>
                    <a:pt x="145732" y="8356"/>
                  </a:lnTo>
                  <a:lnTo>
                    <a:pt x="145402" y="9525"/>
                  </a:lnTo>
                  <a:lnTo>
                    <a:pt x="145072" y="10693"/>
                  </a:lnTo>
                  <a:lnTo>
                    <a:pt x="145821" y="11912"/>
                  </a:lnTo>
                  <a:lnTo>
                    <a:pt x="147066" y="12268"/>
                  </a:lnTo>
                  <a:lnTo>
                    <a:pt x="148310" y="12661"/>
                  </a:lnTo>
                  <a:lnTo>
                    <a:pt x="149606" y="12065"/>
                  </a:lnTo>
                  <a:lnTo>
                    <a:pt x="150342" y="9753"/>
                  </a:lnTo>
                  <a:close/>
                </a:path>
                <a:path w="251460" h="73659">
                  <a:moveTo>
                    <a:pt x="151942" y="22898"/>
                  </a:moveTo>
                  <a:lnTo>
                    <a:pt x="151041" y="21196"/>
                  </a:lnTo>
                  <a:lnTo>
                    <a:pt x="149364" y="20586"/>
                  </a:lnTo>
                  <a:lnTo>
                    <a:pt x="147688" y="20027"/>
                  </a:lnTo>
                  <a:lnTo>
                    <a:pt x="145923" y="20878"/>
                  </a:lnTo>
                  <a:lnTo>
                    <a:pt x="145453" y="22390"/>
                  </a:lnTo>
                  <a:lnTo>
                    <a:pt x="144983" y="23926"/>
                  </a:lnTo>
                  <a:lnTo>
                    <a:pt x="145923" y="25527"/>
                  </a:lnTo>
                  <a:lnTo>
                    <a:pt x="147523" y="26060"/>
                  </a:lnTo>
                  <a:lnTo>
                    <a:pt x="149110" y="26644"/>
                  </a:lnTo>
                  <a:lnTo>
                    <a:pt x="150850" y="25895"/>
                  </a:lnTo>
                  <a:lnTo>
                    <a:pt x="151942" y="22898"/>
                  </a:lnTo>
                  <a:close/>
                </a:path>
                <a:path w="251460" h="73659">
                  <a:moveTo>
                    <a:pt x="158076" y="25412"/>
                  </a:moveTo>
                  <a:lnTo>
                    <a:pt x="157314" y="23799"/>
                  </a:lnTo>
                  <a:lnTo>
                    <a:pt x="155790" y="23164"/>
                  </a:lnTo>
                  <a:lnTo>
                    <a:pt x="154266" y="22580"/>
                  </a:lnTo>
                  <a:lnTo>
                    <a:pt x="152590" y="23266"/>
                  </a:lnTo>
                  <a:lnTo>
                    <a:pt x="152095" y="24650"/>
                  </a:lnTo>
                  <a:lnTo>
                    <a:pt x="151587" y="26047"/>
                  </a:lnTo>
                  <a:lnTo>
                    <a:pt x="152387" y="27584"/>
                  </a:lnTo>
                  <a:lnTo>
                    <a:pt x="153847" y="28143"/>
                  </a:lnTo>
                  <a:lnTo>
                    <a:pt x="155295" y="28740"/>
                  </a:lnTo>
                  <a:lnTo>
                    <a:pt x="156921" y="28130"/>
                  </a:lnTo>
                  <a:lnTo>
                    <a:pt x="158076" y="25412"/>
                  </a:lnTo>
                  <a:close/>
                </a:path>
                <a:path w="251460" h="73659">
                  <a:moveTo>
                    <a:pt x="164071" y="28194"/>
                  </a:moveTo>
                  <a:lnTo>
                    <a:pt x="163449" y="26682"/>
                  </a:lnTo>
                  <a:lnTo>
                    <a:pt x="162090" y="26022"/>
                  </a:lnTo>
                  <a:lnTo>
                    <a:pt x="160705" y="25425"/>
                  </a:lnTo>
                  <a:lnTo>
                    <a:pt x="159143" y="25984"/>
                  </a:lnTo>
                  <a:lnTo>
                    <a:pt x="158623" y="27228"/>
                  </a:lnTo>
                  <a:lnTo>
                    <a:pt x="158089" y="28486"/>
                  </a:lnTo>
                  <a:lnTo>
                    <a:pt x="158750" y="29933"/>
                  </a:lnTo>
                  <a:lnTo>
                    <a:pt x="160070" y="30505"/>
                  </a:lnTo>
                  <a:lnTo>
                    <a:pt x="161378" y="31127"/>
                  </a:lnTo>
                  <a:lnTo>
                    <a:pt x="162902" y="30645"/>
                  </a:lnTo>
                  <a:lnTo>
                    <a:pt x="164071" y="28194"/>
                  </a:lnTo>
                  <a:close/>
                </a:path>
                <a:path w="251460" h="73659">
                  <a:moveTo>
                    <a:pt x="169913" y="31267"/>
                  </a:moveTo>
                  <a:lnTo>
                    <a:pt x="169418" y="29857"/>
                  </a:lnTo>
                  <a:lnTo>
                    <a:pt x="168211" y="29210"/>
                  </a:lnTo>
                  <a:lnTo>
                    <a:pt x="166979" y="28613"/>
                  </a:lnTo>
                  <a:lnTo>
                    <a:pt x="165531" y="29032"/>
                  </a:lnTo>
                  <a:lnTo>
                    <a:pt x="164998" y="30149"/>
                  </a:lnTo>
                  <a:lnTo>
                    <a:pt x="164465" y="31267"/>
                  </a:lnTo>
                  <a:lnTo>
                    <a:pt x="164985" y="32626"/>
                  </a:lnTo>
                  <a:lnTo>
                    <a:pt x="166179" y="33197"/>
                  </a:lnTo>
                  <a:lnTo>
                    <a:pt x="167335" y="33820"/>
                  </a:lnTo>
                  <a:lnTo>
                    <a:pt x="168757" y="33451"/>
                  </a:lnTo>
                  <a:lnTo>
                    <a:pt x="169329" y="32359"/>
                  </a:lnTo>
                  <a:lnTo>
                    <a:pt x="169913" y="31267"/>
                  </a:lnTo>
                  <a:close/>
                </a:path>
                <a:path w="251460" h="73659">
                  <a:moveTo>
                    <a:pt x="175628" y="34594"/>
                  </a:moveTo>
                  <a:lnTo>
                    <a:pt x="175221" y="33299"/>
                  </a:lnTo>
                  <a:lnTo>
                    <a:pt x="174167" y="32664"/>
                  </a:lnTo>
                  <a:lnTo>
                    <a:pt x="173088" y="32080"/>
                  </a:lnTo>
                  <a:lnTo>
                    <a:pt x="171767" y="32397"/>
                  </a:lnTo>
                  <a:lnTo>
                    <a:pt x="171234" y="33375"/>
                  </a:lnTo>
                  <a:lnTo>
                    <a:pt x="170700" y="34353"/>
                  </a:lnTo>
                  <a:lnTo>
                    <a:pt x="171119" y="35598"/>
                  </a:lnTo>
                  <a:lnTo>
                    <a:pt x="172161" y="36182"/>
                  </a:lnTo>
                  <a:lnTo>
                    <a:pt x="173189" y="36791"/>
                  </a:lnTo>
                  <a:lnTo>
                    <a:pt x="174472" y="36512"/>
                  </a:lnTo>
                  <a:lnTo>
                    <a:pt x="175056" y="35560"/>
                  </a:lnTo>
                  <a:lnTo>
                    <a:pt x="175628" y="34594"/>
                  </a:lnTo>
                  <a:close/>
                </a:path>
                <a:path w="251460" h="73659">
                  <a:moveTo>
                    <a:pt x="177914" y="21577"/>
                  </a:moveTo>
                  <a:lnTo>
                    <a:pt x="177444" y="20193"/>
                  </a:lnTo>
                  <a:lnTo>
                    <a:pt x="176276" y="19545"/>
                  </a:lnTo>
                  <a:lnTo>
                    <a:pt x="175094" y="18910"/>
                  </a:lnTo>
                  <a:lnTo>
                    <a:pt x="173659" y="19329"/>
                  </a:lnTo>
                  <a:lnTo>
                    <a:pt x="172554" y="21488"/>
                  </a:lnTo>
                  <a:lnTo>
                    <a:pt x="173062" y="22809"/>
                  </a:lnTo>
                  <a:lnTo>
                    <a:pt x="174218" y="23418"/>
                  </a:lnTo>
                  <a:lnTo>
                    <a:pt x="175348" y="24053"/>
                  </a:lnTo>
                  <a:lnTo>
                    <a:pt x="176745" y="23710"/>
                  </a:lnTo>
                  <a:lnTo>
                    <a:pt x="177330" y="22644"/>
                  </a:lnTo>
                  <a:lnTo>
                    <a:pt x="177914" y="21577"/>
                  </a:lnTo>
                  <a:close/>
                </a:path>
                <a:path w="251460" h="73659">
                  <a:moveTo>
                    <a:pt x="184619" y="25349"/>
                  </a:moveTo>
                  <a:lnTo>
                    <a:pt x="184175" y="23787"/>
                  </a:lnTo>
                  <a:lnTo>
                    <a:pt x="182905" y="22999"/>
                  </a:lnTo>
                  <a:lnTo>
                    <a:pt x="181622" y="22237"/>
                  </a:lnTo>
                  <a:lnTo>
                    <a:pt x="180022" y="22618"/>
                  </a:lnTo>
                  <a:lnTo>
                    <a:pt x="178701" y="24968"/>
                  </a:lnTo>
                  <a:lnTo>
                    <a:pt x="179197" y="26454"/>
                  </a:lnTo>
                  <a:lnTo>
                    <a:pt x="181635" y="27940"/>
                  </a:lnTo>
                  <a:lnTo>
                    <a:pt x="183197" y="27635"/>
                  </a:lnTo>
                  <a:lnTo>
                    <a:pt x="183908" y="26492"/>
                  </a:lnTo>
                  <a:lnTo>
                    <a:pt x="184619" y="25349"/>
                  </a:lnTo>
                  <a:close/>
                </a:path>
                <a:path w="251460" h="73659">
                  <a:moveTo>
                    <a:pt x="191135" y="29438"/>
                  </a:moveTo>
                  <a:lnTo>
                    <a:pt x="190728" y="27711"/>
                  </a:lnTo>
                  <a:lnTo>
                    <a:pt x="189382" y="26784"/>
                  </a:lnTo>
                  <a:lnTo>
                    <a:pt x="188023" y="25882"/>
                  </a:lnTo>
                  <a:lnTo>
                    <a:pt x="186245" y="26212"/>
                  </a:lnTo>
                  <a:lnTo>
                    <a:pt x="184670" y="28714"/>
                  </a:lnTo>
                  <a:lnTo>
                    <a:pt x="185127" y="30365"/>
                  </a:lnTo>
                  <a:lnTo>
                    <a:pt x="186436" y="31229"/>
                  </a:lnTo>
                  <a:lnTo>
                    <a:pt x="187731" y="32131"/>
                  </a:lnTo>
                  <a:lnTo>
                    <a:pt x="189458" y="31877"/>
                  </a:lnTo>
                  <a:lnTo>
                    <a:pt x="190296" y="30657"/>
                  </a:lnTo>
                  <a:lnTo>
                    <a:pt x="191135" y="29438"/>
                  </a:lnTo>
                  <a:close/>
                </a:path>
                <a:path w="251460" h="73659">
                  <a:moveTo>
                    <a:pt x="197446" y="33858"/>
                  </a:moveTo>
                  <a:lnTo>
                    <a:pt x="197091" y="31953"/>
                  </a:lnTo>
                  <a:lnTo>
                    <a:pt x="195681" y="30873"/>
                  </a:lnTo>
                  <a:lnTo>
                    <a:pt x="194233" y="29819"/>
                  </a:lnTo>
                  <a:lnTo>
                    <a:pt x="192290" y="30099"/>
                  </a:lnTo>
                  <a:lnTo>
                    <a:pt x="191376" y="31394"/>
                  </a:lnTo>
                  <a:lnTo>
                    <a:pt x="190461" y="32727"/>
                  </a:lnTo>
                  <a:lnTo>
                    <a:pt x="190881" y="34556"/>
                  </a:lnTo>
                  <a:lnTo>
                    <a:pt x="192252" y="35560"/>
                  </a:lnTo>
                  <a:lnTo>
                    <a:pt x="193598" y="36588"/>
                  </a:lnTo>
                  <a:lnTo>
                    <a:pt x="195491" y="36398"/>
                  </a:lnTo>
                  <a:lnTo>
                    <a:pt x="196469" y="35128"/>
                  </a:lnTo>
                  <a:lnTo>
                    <a:pt x="197446" y="33858"/>
                  </a:lnTo>
                  <a:close/>
                </a:path>
                <a:path w="251460" h="73659">
                  <a:moveTo>
                    <a:pt x="197878" y="50927"/>
                  </a:moveTo>
                  <a:lnTo>
                    <a:pt x="197739" y="49580"/>
                  </a:lnTo>
                  <a:lnTo>
                    <a:pt x="196824" y="48755"/>
                  </a:lnTo>
                  <a:lnTo>
                    <a:pt x="195897" y="47942"/>
                  </a:lnTo>
                  <a:lnTo>
                    <a:pt x="194525" y="48018"/>
                  </a:lnTo>
                  <a:lnTo>
                    <a:pt x="193090" y="49733"/>
                  </a:lnTo>
                  <a:lnTo>
                    <a:pt x="193281" y="51015"/>
                  </a:lnTo>
                  <a:lnTo>
                    <a:pt x="195059" y="52603"/>
                  </a:lnTo>
                  <a:lnTo>
                    <a:pt x="196380" y="52578"/>
                  </a:lnTo>
                  <a:lnTo>
                    <a:pt x="197129" y="51752"/>
                  </a:lnTo>
                  <a:lnTo>
                    <a:pt x="197878" y="50927"/>
                  </a:lnTo>
                  <a:close/>
                </a:path>
                <a:path w="251460" h="73659">
                  <a:moveTo>
                    <a:pt x="203111" y="55676"/>
                  </a:moveTo>
                  <a:lnTo>
                    <a:pt x="203022" y="54178"/>
                  </a:lnTo>
                  <a:lnTo>
                    <a:pt x="202057" y="53213"/>
                  </a:lnTo>
                  <a:lnTo>
                    <a:pt x="201066" y="52273"/>
                  </a:lnTo>
                  <a:lnTo>
                    <a:pt x="199555" y="52285"/>
                  </a:lnTo>
                  <a:lnTo>
                    <a:pt x="197878" y="54102"/>
                  </a:lnTo>
                  <a:lnTo>
                    <a:pt x="198018" y="55537"/>
                  </a:lnTo>
                  <a:lnTo>
                    <a:pt x="198970" y="56451"/>
                  </a:lnTo>
                  <a:lnTo>
                    <a:pt x="199898" y="57391"/>
                  </a:lnTo>
                  <a:lnTo>
                    <a:pt x="201358" y="57429"/>
                  </a:lnTo>
                  <a:lnTo>
                    <a:pt x="202234" y="56553"/>
                  </a:lnTo>
                  <a:lnTo>
                    <a:pt x="203111" y="55676"/>
                  </a:lnTo>
                  <a:close/>
                </a:path>
                <a:path w="251460" h="73659">
                  <a:moveTo>
                    <a:pt x="203542" y="38582"/>
                  </a:moveTo>
                  <a:lnTo>
                    <a:pt x="203250" y="36512"/>
                  </a:lnTo>
                  <a:lnTo>
                    <a:pt x="201777" y="35267"/>
                  </a:lnTo>
                  <a:lnTo>
                    <a:pt x="200279" y="34048"/>
                  </a:lnTo>
                  <a:lnTo>
                    <a:pt x="198158" y="34251"/>
                  </a:lnTo>
                  <a:lnTo>
                    <a:pt x="197104" y="35610"/>
                  </a:lnTo>
                  <a:lnTo>
                    <a:pt x="196049" y="36995"/>
                  </a:lnTo>
                  <a:lnTo>
                    <a:pt x="196405" y="38989"/>
                  </a:lnTo>
                  <a:lnTo>
                    <a:pt x="197827" y="40144"/>
                  </a:lnTo>
                  <a:lnTo>
                    <a:pt x="199237" y="41325"/>
                  </a:lnTo>
                  <a:lnTo>
                    <a:pt x="201282" y="41224"/>
                  </a:lnTo>
                  <a:lnTo>
                    <a:pt x="202412" y="39903"/>
                  </a:lnTo>
                  <a:lnTo>
                    <a:pt x="203542" y="38582"/>
                  </a:lnTo>
                  <a:close/>
                </a:path>
                <a:path w="251460" h="73659">
                  <a:moveTo>
                    <a:pt x="208102" y="60693"/>
                  </a:moveTo>
                  <a:lnTo>
                    <a:pt x="208089" y="59055"/>
                  </a:lnTo>
                  <a:lnTo>
                    <a:pt x="207073" y="57937"/>
                  </a:lnTo>
                  <a:lnTo>
                    <a:pt x="206044" y="56857"/>
                  </a:lnTo>
                  <a:lnTo>
                    <a:pt x="204381" y="56794"/>
                  </a:lnTo>
                  <a:lnTo>
                    <a:pt x="203428" y="57746"/>
                  </a:lnTo>
                  <a:lnTo>
                    <a:pt x="202450" y="58699"/>
                  </a:lnTo>
                  <a:lnTo>
                    <a:pt x="202526" y="60286"/>
                  </a:lnTo>
                  <a:lnTo>
                    <a:pt x="203517" y="61328"/>
                  </a:lnTo>
                  <a:lnTo>
                    <a:pt x="204495" y="62395"/>
                  </a:lnTo>
                  <a:lnTo>
                    <a:pt x="206095" y="62522"/>
                  </a:lnTo>
                  <a:lnTo>
                    <a:pt x="207098" y="61607"/>
                  </a:lnTo>
                  <a:lnTo>
                    <a:pt x="208102" y="60693"/>
                  </a:lnTo>
                  <a:close/>
                </a:path>
                <a:path w="251460" h="73659">
                  <a:moveTo>
                    <a:pt x="212928" y="64185"/>
                  </a:moveTo>
                  <a:lnTo>
                    <a:pt x="211874" y="62928"/>
                  </a:lnTo>
                  <a:lnTo>
                    <a:pt x="210807" y="61683"/>
                  </a:lnTo>
                  <a:lnTo>
                    <a:pt x="209003" y="61518"/>
                  </a:lnTo>
                  <a:lnTo>
                    <a:pt x="207924" y="62509"/>
                  </a:lnTo>
                  <a:lnTo>
                    <a:pt x="206819" y="63500"/>
                  </a:lnTo>
                  <a:lnTo>
                    <a:pt x="206819" y="65227"/>
                  </a:lnTo>
                  <a:lnTo>
                    <a:pt x="208838" y="67614"/>
                  </a:lnTo>
                  <a:lnTo>
                    <a:pt x="210566" y="67843"/>
                  </a:lnTo>
                  <a:lnTo>
                    <a:pt x="211709" y="66903"/>
                  </a:lnTo>
                  <a:lnTo>
                    <a:pt x="212852" y="65963"/>
                  </a:lnTo>
                  <a:lnTo>
                    <a:pt x="212928" y="64185"/>
                  </a:lnTo>
                  <a:close/>
                </a:path>
                <a:path w="251460" h="73659">
                  <a:moveTo>
                    <a:pt x="217500" y="69545"/>
                  </a:moveTo>
                  <a:lnTo>
                    <a:pt x="216446" y="68122"/>
                  </a:lnTo>
                  <a:lnTo>
                    <a:pt x="215353" y="66725"/>
                  </a:lnTo>
                  <a:lnTo>
                    <a:pt x="213410" y="66471"/>
                  </a:lnTo>
                  <a:lnTo>
                    <a:pt x="210947" y="68503"/>
                  </a:lnTo>
                  <a:lnTo>
                    <a:pt x="210858" y="70358"/>
                  </a:lnTo>
                  <a:lnTo>
                    <a:pt x="211899" y="71678"/>
                  </a:lnTo>
                  <a:lnTo>
                    <a:pt x="212915" y="73025"/>
                  </a:lnTo>
                  <a:lnTo>
                    <a:pt x="214769" y="73355"/>
                  </a:lnTo>
                  <a:lnTo>
                    <a:pt x="216052" y="72402"/>
                  </a:lnTo>
                  <a:lnTo>
                    <a:pt x="217335" y="71450"/>
                  </a:lnTo>
                  <a:lnTo>
                    <a:pt x="217500" y="69545"/>
                  </a:lnTo>
                  <a:close/>
                </a:path>
                <a:path w="251460" h="73659">
                  <a:moveTo>
                    <a:pt x="235496" y="70993"/>
                  </a:moveTo>
                  <a:lnTo>
                    <a:pt x="234886" y="70853"/>
                  </a:lnTo>
                  <a:lnTo>
                    <a:pt x="235051" y="69837"/>
                  </a:lnTo>
                  <a:lnTo>
                    <a:pt x="233489" y="67475"/>
                  </a:lnTo>
                  <a:lnTo>
                    <a:pt x="231876" y="65163"/>
                  </a:lnTo>
                  <a:lnTo>
                    <a:pt x="230301" y="64846"/>
                  </a:lnTo>
                  <a:lnTo>
                    <a:pt x="230441" y="63627"/>
                  </a:lnTo>
                  <a:lnTo>
                    <a:pt x="228866" y="61468"/>
                  </a:lnTo>
                  <a:lnTo>
                    <a:pt x="227228" y="59347"/>
                  </a:lnTo>
                  <a:lnTo>
                    <a:pt x="225450" y="59093"/>
                  </a:lnTo>
                  <a:lnTo>
                    <a:pt x="225539" y="57670"/>
                  </a:lnTo>
                  <a:lnTo>
                    <a:pt x="223951" y="55702"/>
                  </a:lnTo>
                  <a:lnTo>
                    <a:pt x="222313" y="53771"/>
                  </a:lnTo>
                  <a:lnTo>
                    <a:pt x="220319" y="53581"/>
                  </a:lnTo>
                  <a:lnTo>
                    <a:pt x="220345" y="51955"/>
                  </a:lnTo>
                  <a:lnTo>
                    <a:pt x="218757" y="50190"/>
                  </a:lnTo>
                  <a:lnTo>
                    <a:pt x="217144" y="48450"/>
                  </a:lnTo>
                  <a:lnTo>
                    <a:pt x="214960" y="48336"/>
                  </a:lnTo>
                  <a:lnTo>
                    <a:pt x="214884" y="46532"/>
                  </a:lnTo>
                  <a:lnTo>
                    <a:pt x="213334" y="44945"/>
                  </a:lnTo>
                  <a:lnTo>
                    <a:pt x="211734" y="43383"/>
                  </a:lnTo>
                  <a:lnTo>
                    <a:pt x="209372" y="43383"/>
                  </a:lnTo>
                  <a:lnTo>
                    <a:pt x="209194" y="41363"/>
                  </a:lnTo>
                  <a:lnTo>
                    <a:pt x="207670" y="39954"/>
                  </a:lnTo>
                  <a:lnTo>
                    <a:pt x="206121" y="38569"/>
                  </a:lnTo>
                  <a:lnTo>
                    <a:pt x="203835" y="38671"/>
                  </a:lnTo>
                  <a:lnTo>
                    <a:pt x="201434" y="41529"/>
                  </a:lnTo>
                  <a:lnTo>
                    <a:pt x="201714" y="43688"/>
                  </a:lnTo>
                  <a:lnTo>
                    <a:pt x="203187" y="44996"/>
                  </a:lnTo>
                  <a:lnTo>
                    <a:pt x="204622" y="46342"/>
                  </a:lnTo>
                  <a:lnTo>
                    <a:pt x="206590" y="46342"/>
                  </a:lnTo>
                  <a:lnTo>
                    <a:pt x="206781" y="48615"/>
                  </a:lnTo>
                  <a:lnTo>
                    <a:pt x="208280" y="50088"/>
                  </a:lnTo>
                  <a:lnTo>
                    <a:pt x="209753" y="51600"/>
                  </a:lnTo>
                  <a:lnTo>
                    <a:pt x="211518" y="51689"/>
                  </a:lnTo>
                  <a:lnTo>
                    <a:pt x="211594" y="53771"/>
                  </a:lnTo>
                  <a:lnTo>
                    <a:pt x="213131" y="55410"/>
                  </a:lnTo>
                  <a:lnTo>
                    <a:pt x="214617" y="57086"/>
                  </a:lnTo>
                  <a:lnTo>
                    <a:pt x="216204" y="57226"/>
                  </a:lnTo>
                  <a:lnTo>
                    <a:pt x="216179" y="59131"/>
                  </a:lnTo>
                  <a:lnTo>
                    <a:pt x="217703" y="60947"/>
                  </a:lnTo>
                  <a:lnTo>
                    <a:pt x="219189" y="62788"/>
                  </a:lnTo>
                  <a:lnTo>
                    <a:pt x="220586" y="62992"/>
                  </a:lnTo>
                  <a:lnTo>
                    <a:pt x="220472" y="64706"/>
                  </a:lnTo>
                  <a:lnTo>
                    <a:pt x="221996" y="66687"/>
                  </a:lnTo>
                  <a:lnTo>
                    <a:pt x="223469" y="68719"/>
                  </a:lnTo>
                  <a:lnTo>
                    <a:pt x="224663" y="68948"/>
                  </a:lnTo>
                  <a:lnTo>
                    <a:pt x="224485" y="70459"/>
                  </a:lnTo>
                  <a:lnTo>
                    <a:pt x="224866" y="70993"/>
                  </a:lnTo>
                  <a:lnTo>
                    <a:pt x="232219" y="70993"/>
                  </a:lnTo>
                  <a:lnTo>
                    <a:pt x="234873" y="70993"/>
                  </a:lnTo>
                  <a:lnTo>
                    <a:pt x="235496" y="70993"/>
                  </a:lnTo>
                  <a:close/>
                </a:path>
                <a:path w="251460" h="73659">
                  <a:moveTo>
                    <a:pt x="251015" y="70993"/>
                  </a:moveTo>
                  <a:lnTo>
                    <a:pt x="249974" y="69189"/>
                  </a:lnTo>
                  <a:lnTo>
                    <a:pt x="248678" y="67144"/>
                  </a:lnTo>
                  <a:lnTo>
                    <a:pt x="246799" y="66611"/>
                  </a:lnTo>
                  <a:lnTo>
                    <a:pt x="247192" y="64300"/>
                  </a:lnTo>
                  <a:lnTo>
                    <a:pt x="245821" y="62115"/>
                  </a:lnTo>
                  <a:lnTo>
                    <a:pt x="244348" y="59994"/>
                  </a:lnTo>
                  <a:lnTo>
                    <a:pt x="242633" y="59613"/>
                  </a:lnTo>
                  <a:lnTo>
                    <a:pt x="242900" y="57480"/>
                  </a:lnTo>
                  <a:lnTo>
                    <a:pt x="241312" y="55232"/>
                  </a:lnTo>
                  <a:lnTo>
                    <a:pt x="239649" y="53047"/>
                  </a:lnTo>
                  <a:lnTo>
                    <a:pt x="238099" y="52793"/>
                  </a:lnTo>
                  <a:lnTo>
                    <a:pt x="238252" y="50863"/>
                  </a:lnTo>
                  <a:lnTo>
                    <a:pt x="236474" y="48564"/>
                  </a:lnTo>
                  <a:lnTo>
                    <a:pt x="234607" y="46342"/>
                  </a:lnTo>
                  <a:lnTo>
                    <a:pt x="233248" y="46177"/>
                  </a:lnTo>
                  <a:lnTo>
                    <a:pt x="233299" y="44475"/>
                  </a:lnTo>
                  <a:lnTo>
                    <a:pt x="231292" y="42138"/>
                  </a:lnTo>
                  <a:lnTo>
                    <a:pt x="229222" y="39878"/>
                  </a:lnTo>
                  <a:lnTo>
                    <a:pt x="228079" y="39801"/>
                  </a:lnTo>
                  <a:lnTo>
                    <a:pt x="228053" y="38303"/>
                  </a:lnTo>
                  <a:lnTo>
                    <a:pt x="225818" y="35953"/>
                  </a:lnTo>
                  <a:lnTo>
                    <a:pt x="223520" y="33667"/>
                  </a:lnTo>
                  <a:lnTo>
                    <a:pt x="220002" y="33591"/>
                  </a:lnTo>
                  <a:lnTo>
                    <a:pt x="218059" y="35687"/>
                  </a:lnTo>
                  <a:lnTo>
                    <a:pt x="216090" y="37795"/>
                  </a:lnTo>
                  <a:lnTo>
                    <a:pt x="216293" y="41160"/>
                  </a:lnTo>
                  <a:lnTo>
                    <a:pt x="218440" y="43268"/>
                  </a:lnTo>
                  <a:lnTo>
                    <a:pt x="220497" y="45453"/>
                  </a:lnTo>
                  <a:lnTo>
                    <a:pt x="221983" y="45542"/>
                  </a:lnTo>
                  <a:lnTo>
                    <a:pt x="222008" y="46634"/>
                  </a:lnTo>
                  <a:lnTo>
                    <a:pt x="223939" y="48742"/>
                  </a:lnTo>
                  <a:lnTo>
                    <a:pt x="225806" y="50914"/>
                  </a:lnTo>
                  <a:lnTo>
                    <a:pt x="227495" y="51104"/>
                  </a:lnTo>
                  <a:lnTo>
                    <a:pt x="227457" y="52400"/>
                  </a:lnTo>
                  <a:lnTo>
                    <a:pt x="229196" y="54483"/>
                  </a:lnTo>
                  <a:lnTo>
                    <a:pt x="230860" y="56629"/>
                  </a:lnTo>
                  <a:lnTo>
                    <a:pt x="232740" y="56934"/>
                  </a:lnTo>
                  <a:lnTo>
                    <a:pt x="232613" y="58445"/>
                  </a:lnTo>
                  <a:lnTo>
                    <a:pt x="234175" y="60490"/>
                  </a:lnTo>
                  <a:lnTo>
                    <a:pt x="235648" y="62598"/>
                  </a:lnTo>
                  <a:lnTo>
                    <a:pt x="237705" y="63042"/>
                  </a:lnTo>
                  <a:lnTo>
                    <a:pt x="237464" y="64744"/>
                  </a:lnTo>
                  <a:lnTo>
                    <a:pt x="238861" y="66738"/>
                  </a:lnTo>
                  <a:lnTo>
                    <a:pt x="240157" y="68795"/>
                  </a:lnTo>
                  <a:lnTo>
                    <a:pt x="242379" y="69380"/>
                  </a:lnTo>
                  <a:lnTo>
                    <a:pt x="242062" y="70993"/>
                  </a:lnTo>
                  <a:lnTo>
                    <a:pt x="251015" y="7099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0" y="6750824"/>
              <a:ext cx="283845" cy="109220"/>
            </a:xfrm>
            <a:custGeom>
              <a:avLst/>
              <a:gdLst/>
              <a:ahLst/>
              <a:cxnLst/>
              <a:rect l="l" t="t" r="r" b="b"/>
              <a:pathLst>
                <a:path w="283845" h="109220">
                  <a:moveTo>
                    <a:pt x="37807" y="26847"/>
                  </a:moveTo>
                  <a:lnTo>
                    <a:pt x="36195" y="22745"/>
                  </a:lnTo>
                  <a:lnTo>
                    <a:pt x="33693" y="21831"/>
                  </a:lnTo>
                  <a:lnTo>
                    <a:pt x="31407" y="22758"/>
                  </a:lnTo>
                  <a:lnTo>
                    <a:pt x="30264" y="23202"/>
                  </a:lnTo>
                  <a:lnTo>
                    <a:pt x="29464" y="24130"/>
                  </a:lnTo>
                  <a:lnTo>
                    <a:pt x="28600" y="26098"/>
                  </a:lnTo>
                  <a:lnTo>
                    <a:pt x="28587" y="26593"/>
                  </a:lnTo>
                  <a:lnTo>
                    <a:pt x="28308" y="25958"/>
                  </a:lnTo>
                  <a:lnTo>
                    <a:pt x="25590" y="25107"/>
                  </a:lnTo>
                  <a:lnTo>
                    <a:pt x="23202" y="26212"/>
                  </a:lnTo>
                  <a:lnTo>
                    <a:pt x="22009" y="26746"/>
                  </a:lnTo>
                  <a:lnTo>
                    <a:pt x="21183" y="27762"/>
                  </a:lnTo>
                  <a:lnTo>
                    <a:pt x="20523" y="29514"/>
                  </a:lnTo>
                  <a:lnTo>
                    <a:pt x="17640" y="28765"/>
                  </a:lnTo>
                  <a:lnTo>
                    <a:pt x="15163" y="30073"/>
                  </a:lnTo>
                  <a:lnTo>
                    <a:pt x="13906" y="30695"/>
                  </a:lnTo>
                  <a:lnTo>
                    <a:pt x="13081" y="31800"/>
                  </a:lnTo>
                  <a:lnTo>
                    <a:pt x="12585" y="33350"/>
                  </a:lnTo>
                  <a:lnTo>
                    <a:pt x="9855" y="32791"/>
                  </a:lnTo>
                  <a:lnTo>
                    <a:pt x="6654" y="34683"/>
                  </a:lnTo>
                  <a:lnTo>
                    <a:pt x="4800" y="37592"/>
                  </a:lnTo>
                  <a:lnTo>
                    <a:pt x="2260" y="37185"/>
                  </a:lnTo>
                  <a:lnTo>
                    <a:pt x="0" y="38696"/>
                  </a:lnTo>
                  <a:lnTo>
                    <a:pt x="0" y="44742"/>
                  </a:lnTo>
                  <a:lnTo>
                    <a:pt x="0" y="48653"/>
                  </a:lnTo>
                  <a:lnTo>
                    <a:pt x="0" y="51511"/>
                  </a:lnTo>
                  <a:lnTo>
                    <a:pt x="1143" y="50660"/>
                  </a:lnTo>
                  <a:lnTo>
                    <a:pt x="1485" y="48818"/>
                  </a:lnTo>
                  <a:lnTo>
                    <a:pt x="2844" y="48945"/>
                  </a:lnTo>
                  <a:lnTo>
                    <a:pt x="5346" y="47358"/>
                  </a:lnTo>
                  <a:lnTo>
                    <a:pt x="7810" y="45732"/>
                  </a:lnTo>
                  <a:lnTo>
                    <a:pt x="8407" y="43243"/>
                  </a:lnTo>
                  <a:lnTo>
                    <a:pt x="9118" y="43357"/>
                  </a:lnTo>
                  <a:lnTo>
                    <a:pt x="9766" y="43345"/>
                  </a:lnTo>
                  <a:lnTo>
                    <a:pt x="10414" y="43218"/>
                  </a:lnTo>
                  <a:lnTo>
                    <a:pt x="11061" y="43116"/>
                  </a:lnTo>
                  <a:lnTo>
                    <a:pt x="11709" y="42887"/>
                  </a:lnTo>
                  <a:lnTo>
                    <a:pt x="14732" y="41097"/>
                  </a:lnTo>
                  <a:lnTo>
                    <a:pt x="15494" y="38455"/>
                  </a:lnTo>
                  <a:lnTo>
                    <a:pt x="17056" y="38811"/>
                  </a:lnTo>
                  <a:lnTo>
                    <a:pt x="18338" y="38633"/>
                  </a:lnTo>
                  <a:lnTo>
                    <a:pt x="19519" y="38036"/>
                  </a:lnTo>
                  <a:lnTo>
                    <a:pt x="21856" y="36804"/>
                  </a:lnTo>
                  <a:lnTo>
                    <a:pt x="22821" y="34023"/>
                  </a:lnTo>
                  <a:lnTo>
                    <a:pt x="24599" y="34518"/>
                  </a:lnTo>
                  <a:lnTo>
                    <a:pt x="25781" y="34378"/>
                  </a:lnTo>
                  <a:lnTo>
                    <a:pt x="26936" y="33883"/>
                  </a:lnTo>
                  <a:lnTo>
                    <a:pt x="29184" y="32842"/>
                  </a:lnTo>
                  <a:lnTo>
                    <a:pt x="30238" y="30251"/>
                  </a:lnTo>
                  <a:lnTo>
                    <a:pt x="29933" y="29578"/>
                  </a:lnTo>
                  <a:lnTo>
                    <a:pt x="30340" y="29908"/>
                  </a:lnTo>
                  <a:lnTo>
                    <a:pt x="32334" y="30594"/>
                  </a:lnTo>
                  <a:lnTo>
                    <a:pt x="33451" y="30505"/>
                  </a:lnTo>
                  <a:lnTo>
                    <a:pt x="34544" y="30086"/>
                  </a:lnTo>
                  <a:lnTo>
                    <a:pt x="36703" y="29210"/>
                  </a:lnTo>
                  <a:lnTo>
                    <a:pt x="37807" y="26847"/>
                  </a:lnTo>
                  <a:close/>
                </a:path>
                <a:path w="283845" h="109220">
                  <a:moveTo>
                    <a:pt x="45542" y="23799"/>
                  </a:moveTo>
                  <a:lnTo>
                    <a:pt x="44221" y="19913"/>
                  </a:lnTo>
                  <a:lnTo>
                    <a:pt x="41935" y="18961"/>
                  </a:lnTo>
                  <a:lnTo>
                    <a:pt x="39776" y="19710"/>
                  </a:lnTo>
                  <a:lnTo>
                    <a:pt x="37642" y="20510"/>
                  </a:lnTo>
                  <a:lnTo>
                    <a:pt x="36563" y="22771"/>
                  </a:lnTo>
                  <a:lnTo>
                    <a:pt x="37325" y="24663"/>
                  </a:lnTo>
                  <a:lnTo>
                    <a:pt x="38087" y="26581"/>
                  </a:lnTo>
                  <a:lnTo>
                    <a:pt x="40322" y="27419"/>
                  </a:lnTo>
                  <a:lnTo>
                    <a:pt x="42367" y="26657"/>
                  </a:lnTo>
                  <a:lnTo>
                    <a:pt x="44411" y="25946"/>
                  </a:lnTo>
                  <a:lnTo>
                    <a:pt x="45542" y="23799"/>
                  </a:lnTo>
                  <a:close/>
                </a:path>
                <a:path w="283845" h="109220">
                  <a:moveTo>
                    <a:pt x="53403" y="21120"/>
                  </a:moveTo>
                  <a:lnTo>
                    <a:pt x="52349" y="17487"/>
                  </a:lnTo>
                  <a:lnTo>
                    <a:pt x="50279" y="16484"/>
                  </a:lnTo>
                  <a:lnTo>
                    <a:pt x="48260" y="17081"/>
                  </a:lnTo>
                  <a:lnTo>
                    <a:pt x="46253" y="17729"/>
                  </a:lnTo>
                  <a:lnTo>
                    <a:pt x="45161" y="19773"/>
                  </a:lnTo>
                  <a:lnTo>
                    <a:pt x="45770" y="21551"/>
                  </a:lnTo>
                  <a:lnTo>
                    <a:pt x="46393" y="23355"/>
                  </a:lnTo>
                  <a:lnTo>
                    <a:pt x="48425" y="24244"/>
                  </a:lnTo>
                  <a:lnTo>
                    <a:pt x="50342" y="23622"/>
                  </a:lnTo>
                  <a:lnTo>
                    <a:pt x="52260" y="23050"/>
                  </a:lnTo>
                  <a:lnTo>
                    <a:pt x="53403" y="21120"/>
                  </a:lnTo>
                  <a:close/>
                </a:path>
                <a:path w="283845" h="109220">
                  <a:moveTo>
                    <a:pt x="61404" y="18821"/>
                  </a:moveTo>
                  <a:lnTo>
                    <a:pt x="60591" y="15430"/>
                  </a:lnTo>
                  <a:lnTo>
                    <a:pt x="58737" y="14427"/>
                  </a:lnTo>
                  <a:lnTo>
                    <a:pt x="56857" y="14871"/>
                  </a:lnTo>
                  <a:lnTo>
                    <a:pt x="54991" y="15392"/>
                  </a:lnTo>
                  <a:lnTo>
                    <a:pt x="53886" y="17208"/>
                  </a:lnTo>
                  <a:lnTo>
                    <a:pt x="54368" y="18872"/>
                  </a:lnTo>
                  <a:lnTo>
                    <a:pt x="54851" y="20548"/>
                  </a:lnTo>
                  <a:lnTo>
                    <a:pt x="56680" y="21463"/>
                  </a:lnTo>
                  <a:lnTo>
                    <a:pt x="58470" y="20967"/>
                  </a:lnTo>
                  <a:lnTo>
                    <a:pt x="60274" y="20535"/>
                  </a:lnTo>
                  <a:lnTo>
                    <a:pt x="61404" y="18821"/>
                  </a:lnTo>
                  <a:close/>
                </a:path>
                <a:path w="283845" h="109220">
                  <a:moveTo>
                    <a:pt x="69507" y="16865"/>
                  </a:moveTo>
                  <a:lnTo>
                    <a:pt x="69202" y="15316"/>
                  </a:lnTo>
                  <a:lnTo>
                    <a:pt x="68910" y="13754"/>
                  </a:lnTo>
                  <a:lnTo>
                    <a:pt x="67259" y="12750"/>
                  </a:lnTo>
                  <a:lnTo>
                    <a:pt x="65532" y="13081"/>
                  </a:lnTo>
                  <a:lnTo>
                    <a:pt x="63817" y="13474"/>
                  </a:lnTo>
                  <a:lnTo>
                    <a:pt x="62725" y="15074"/>
                  </a:lnTo>
                  <a:lnTo>
                    <a:pt x="63093" y="16611"/>
                  </a:lnTo>
                  <a:lnTo>
                    <a:pt x="63461" y="18161"/>
                  </a:lnTo>
                  <a:lnTo>
                    <a:pt x="65087" y="19088"/>
                  </a:lnTo>
                  <a:lnTo>
                    <a:pt x="66738" y="18707"/>
                  </a:lnTo>
                  <a:lnTo>
                    <a:pt x="68402" y="18389"/>
                  </a:lnTo>
                  <a:lnTo>
                    <a:pt x="69507" y="16865"/>
                  </a:lnTo>
                  <a:close/>
                </a:path>
                <a:path w="283845" h="109220">
                  <a:moveTo>
                    <a:pt x="77698" y="15316"/>
                  </a:moveTo>
                  <a:lnTo>
                    <a:pt x="77292" y="12484"/>
                  </a:lnTo>
                  <a:lnTo>
                    <a:pt x="75844" y="11506"/>
                  </a:lnTo>
                  <a:lnTo>
                    <a:pt x="74282" y="11722"/>
                  </a:lnTo>
                  <a:lnTo>
                    <a:pt x="72720" y="12014"/>
                  </a:lnTo>
                  <a:lnTo>
                    <a:pt x="71666" y="13398"/>
                  </a:lnTo>
                  <a:lnTo>
                    <a:pt x="71920" y="14808"/>
                  </a:lnTo>
                  <a:lnTo>
                    <a:pt x="72174" y="16217"/>
                  </a:lnTo>
                  <a:lnTo>
                    <a:pt x="73609" y="17132"/>
                  </a:lnTo>
                  <a:lnTo>
                    <a:pt x="75107" y="16852"/>
                  </a:lnTo>
                  <a:lnTo>
                    <a:pt x="76631" y="16649"/>
                  </a:lnTo>
                  <a:lnTo>
                    <a:pt x="77698" y="15316"/>
                  </a:lnTo>
                  <a:close/>
                </a:path>
                <a:path w="283845" h="109220">
                  <a:moveTo>
                    <a:pt x="78625" y="30492"/>
                  </a:moveTo>
                  <a:lnTo>
                    <a:pt x="78028" y="26492"/>
                  </a:lnTo>
                  <a:lnTo>
                    <a:pt x="75971" y="25158"/>
                  </a:lnTo>
                  <a:lnTo>
                    <a:pt x="72631" y="25666"/>
                  </a:lnTo>
                  <a:lnTo>
                    <a:pt x="71716" y="26327"/>
                  </a:lnTo>
                  <a:lnTo>
                    <a:pt x="71120" y="27114"/>
                  </a:lnTo>
                  <a:lnTo>
                    <a:pt x="70535" y="27914"/>
                  </a:lnTo>
                  <a:lnTo>
                    <a:pt x="70408" y="28371"/>
                  </a:lnTo>
                  <a:lnTo>
                    <a:pt x="70294" y="27724"/>
                  </a:lnTo>
                  <a:lnTo>
                    <a:pt x="68033" y="26403"/>
                  </a:lnTo>
                  <a:lnTo>
                    <a:pt x="65659" y="26911"/>
                  </a:lnTo>
                  <a:lnTo>
                    <a:pt x="64477" y="27127"/>
                  </a:lnTo>
                  <a:lnTo>
                    <a:pt x="63538" y="27876"/>
                  </a:lnTo>
                  <a:lnTo>
                    <a:pt x="62572" y="29311"/>
                  </a:lnTo>
                  <a:lnTo>
                    <a:pt x="60147" y="28041"/>
                  </a:lnTo>
                  <a:lnTo>
                    <a:pt x="56400" y="29006"/>
                  </a:lnTo>
                  <a:lnTo>
                    <a:pt x="55422" y="29819"/>
                  </a:lnTo>
                  <a:lnTo>
                    <a:pt x="54660" y="31115"/>
                  </a:lnTo>
                  <a:lnTo>
                    <a:pt x="52336" y="30035"/>
                  </a:lnTo>
                  <a:lnTo>
                    <a:pt x="46812" y="33299"/>
                  </a:lnTo>
                  <a:lnTo>
                    <a:pt x="44627" y="32410"/>
                  </a:lnTo>
                  <a:lnTo>
                    <a:pt x="41897" y="33426"/>
                  </a:lnTo>
                  <a:lnTo>
                    <a:pt x="39166" y="34404"/>
                  </a:lnTo>
                  <a:lnTo>
                    <a:pt x="38595" y="35687"/>
                  </a:lnTo>
                  <a:lnTo>
                    <a:pt x="37007" y="35128"/>
                  </a:lnTo>
                  <a:lnTo>
                    <a:pt x="34201" y="36347"/>
                  </a:lnTo>
                  <a:lnTo>
                    <a:pt x="31356" y="37528"/>
                  </a:lnTo>
                  <a:lnTo>
                    <a:pt x="30924" y="38620"/>
                  </a:lnTo>
                  <a:lnTo>
                    <a:pt x="29527" y="38214"/>
                  </a:lnTo>
                  <a:lnTo>
                    <a:pt x="25196" y="40373"/>
                  </a:lnTo>
                  <a:lnTo>
                    <a:pt x="24142" y="41503"/>
                  </a:lnTo>
                  <a:lnTo>
                    <a:pt x="23749" y="42633"/>
                  </a:lnTo>
                  <a:lnTo>
                    <a:pt x="22136" y="42240"/>
                  </a:lnTo>
                  <a:lnTo>
                    <a:pt x="18122" y="44500"/>
                  </a:lnTo>
                  <a:lnTo>
                    <a:pt x="17195" y="45656"/>
                  </a:lnTo>
                  <a:lnTo>
                    <a:pt x="16789" y="46913"/>
                  </a:lnTo>
                  <a:lnTo>
                    <a:pt x="16624" y="47447"/>
                  </a:lnTo>
                  <a:lnTo>
                    <a:pt x="16357" y="47396"/>
                  </a:lnTo>
                  <a:lnTo>
                    <a:pt x="9918" y="52095"/>
                  </a:lnTo>
                  <a:lnTo>
                    <a:pt x="9372" y="52019"/>
                  </a:lnTo>
                  <a:lnTo>
                    <a:pt x="8204" y="51854"/>
                  </a:lnTo>
                  <a:lnTo>
                    <a:pt x="6908" y="52158"/>
                  </a:lnTo>
                  <a:lnTo>
                    <a:pt x="3530" y="54521"/>
                  </a:lnTo>
                  <a:lnTo>
                    <a:pt x="2971" y="57023"/>
                  </a:lnTo>
                  <a:lnTo>
                    <a:pt x="1536" y="56896"/>
                  </a:lnTo>
                  <a:lnTo>
                    <a:pt x="342" y="57238"/>
                  </a:lnTo>
                  <a:lnTo>
                    <a:pt x="0" y="57505"/>
                  </a:lnTo>
                  <a:lnTo>
                    <a:pt x="0" y="65900"/>
                  </a:lnTo>
                  <a:lnTo>
                    <a:pt x="2514" y="66128"/>
                  </a:lnTo>
                  <a:lnTo>
                    <a:pt x="5397" y="63881"/>
                  </a:lnTo>
                  <a:lnTo>
                    <a:pt x="5981" y="62826"/>
                  </a:lnTo>
                  <a:lnTo>
                    <a:pt x="6223" y="61353"/>
                  </a:lnTo>
                  <a:lnTo>
                    <a:pt x="8750" y="61683"/>
                  </a:lnTo>
                  <a:lnTo>
                    <a:pt x="11925" y="59461"/>
                  </a:lnTo>
                  <a:lnTo>
                    <a:pt x="12598" y="58381"/>
                  </a:lnTo>
                  <a:lnTo>
                    <a:pt x="12966" y="56692"/>
                  </a:lnTo>
                  <a:lnTo>
                    <a:pt x="15011" y="57061"/>
                  </a:lnTo>
                  <a:lnTo>
                    <a:pt x="16344" y="56845"/>
                  </a:lnTo>
                  <a:lnTo>
                    <a:pt x="18656" y="55397"/>
                  </a:lnTo>
                  <a:lnTo>
                    <a:pt x="19431" y="54292"/>
                  </a:lnTo>
                  <a:lnTo>
                    <a:pt x="19824" y="52819"/>
                  </a:lnTo>
                  <a:lnTo>
                    <a:pt x="20358" y="52920"/>
                  </a:lnTo>
                  <a:lnTo>
                    <a:pt x="21640" y="53225"/>
                  </a:lnTo>
                  <a:lnTo>
                    <a:pt x="23063" y="53073"/>
                  </a:lnTo>
                  <a:lnTo>
                    <a:pt x="26809" y="50952"/>
                  </a:lnTo>
                  <a:lnTo>
                    <a:pt x="27317" y="49390"/>
                  </a:lnTo>
                  <a:lnTo>
                    <a:pt x="28435" y="49669"/>
                  </a:lnTo>
                  <a:lnTo>
                    <a:pt x="29946" y="49618"/>
                  </a:lnTo>
                  <a:lnTo>
                    <a:pt x="33985" y="47612"/>
                  </a:lnTo>
                  <a:lnTo>
                    <a:pt x="34518" y="46189"/>
                  </a:lnTo>
                  <a:lnTo>
                    <a:pt x="35547" y="46482"/>
                  </a:lnTo>
                  <a:lnTo>
                    <a:pt x="38201" y="45389"/>
                  </a:lnTo>
                  <a:lnTo>
                    <a:pt x="40830" y="44246"/>
                  </a:lnTo>
                  <a:lnTo>
                    <a:pt x="41516" y="42672"/>
                  </a:lnTo>
                  <a:lnTo>
                    <a:pt x="42722" y="43078"/>
                  </a:lnTo>
                  <a:lnTo>
                    <a:pt x="45288" y="42164"/>
                  </a:lnTo>
                  <a:lnTo>
                    <a:pt x="47840" y="41211"/>
                  </a:lnTo>
                  <a:lnTo>
                    <a:pt x="48882" y="39116"/>
                  </a:lnTo>
                  <a:lnTo>
                    <a:pt x="49491" y="39357"/>
                  </a:lnTo>
                  <a:lnTo>
                    <a:pt x="50076" y="39484"/>
                  </a:lnTo>
                  <a:lnTo>
                    <a:pt x="51282" y="39547"/>
                  </a:lnTo>
                  <a:lnTo>
                    <a:pt x="51917" y="39471"/>
                  </a:lnTo>
                  <a:lnTo>
                    <a:pt x="54991" y="38493"/>
                  </a:lnTo>
                  <a:lnTo>
                    <a:pt x="56222" y="36296"/>
                  </a:lnTo>
                  <a:lnTo>
                    <a:pt x="57543" y="36918"/>
                  </a:lnTo>
                  <a:lnTo>
                    <a:pt x="58724" y="37020"/>
                  </a:lnTo>
                  <a:lnTo>
                    <a:pt x="59905" y="36741"/>
                  </a:lnTo>
                  <a:lnTo>
                    <a:pt x="62268" y="36118"/>
                  </a:lnTo>
                  <a:lnTo>
                    <a:pt x="63690" y="33820"/>
                  </a:lnTo>
                  <a:lnTo>
                    <a:pt x="65189" y="34645"/>
                  </a:lnTo>
                  <a:lnTo>
                    <a:pt x="66294" y="34759"/>
                  </a:lnTo>
                  <a:lnTo>
                    <a:pt x="67424" y="34556"/>
                  </a:lnTo>
                  <a:lnTo>
                    <a:pt x="69659" y="34074"/>
                  </a:lnTo>
                  <a:lnTo>
                    <a:pt x="71132" y="31978"/>
                  </a:lnTo>
                  <a:lnTo>
                    <a:pt x="70993" y="31292"/>
                  </a:lnTo>
                  <a:lnTo>
                    <a:pt x="71310" y="31699"/>
                  </a:lnTo>
                  <a:lnTo>
                    <a:pt x="72123" y="32194"/>
                  </a:lnTo>
                  <a:lnTo>
                    <a:pt x="72948" y="32727"/>
                  </a:lnTo>
                  <a:lnTo>
                    <a:pt x="73977" y="32867"/>
                  </a:lnTo>
                  <a:lnTo>
                    <a:pt x="75044" y="32727"/>
                  </a:lnTo>
                  <a:lnTo>
                    <a:pt x="77152" y="32385"/>
                  </a:lnTo>
                  <a:lnTo>
                    <a:pt x="78625" y="30492"/>
                  </a:lnTo>
                  <a:close/>
                </a:path>
                <a:path w="283845" h="109220">
                  <a:moveTo>
                    <a:pt x="86182" y="29362"/>
                  </a:moveTo>
                  <a:lnTo>
                    <a:pt x="85801" y="25615"/>
                  </a:lnTo>
                  <a:lnTo>
                    <a:pt x="83947" y="24269"/>
                  </a:lnTo>
                  <a:lnTo>
                    <a:pt x="81864" y="24498"/>
                  </a:lnTo>
                  <a:lnTo>
                    <a:pt x="79794" y="24777"/>
                  </a:lnTo>
                  <a:lnTo>
                    <a:pt x="78346" y="26581"/>
                  </a:lnTo>
                  <a:lnTo>
                    <a:pt x="78638" y="28435"/>
                  </a:lnTo>
                  <a:lnTo>
                    <a:pt x="78930" y="30314"/>
                  </a:lnTo>
                  <a:lnTo>
                    <a:pt x="80759" y="31521"/>
                  </a:lnTo>
                  <a:lnTo>
                    <a:pt x="82740" y="31267"/>
                  </a:lnTo>
                  <a:lnTo>
                    <a:pt x="84734" y="31051"/>
                  </a:lnTo>
                  <a:lnTo>
                    <a:pt x="86182" y="29362"/>
                  </a:lnTo>
                  <a:close/>
                </a:path>
                <a:path w="283845" h="109220">
                  <a:moveTo>
                    <a:pt x="93802" y="28587"/>
                  </a:moveTo>
                  <a:lnTo>
                    <a:pt x="93611" y="25107"/>
                  </a:lnTo>
                  <a:lnTo>
                    <a:pt x="91960" y="23787"/>
                  </a:lnTo>
                  <a:lnTo>
                    <a:pt x="90030" y="23901"/>
                  </a:lnTo>
                  <a:lnTo>
                    <a:pt x="88099" y="24066"/>
                  </a:lnTo>
                  <a:lnTo>
                    <a:pt x="86690" y="25666"/>
                  </a:lnTo>
                  <a:lnTo>
                    <a:pt x="86868" y="27393"/>
                  </a:lnTo>
                  <a:lnTo>
                    <a:pt x="87045" y="29133"/>
                  </a:lnTo>
                  <a:lnTo>
                    <a:pt x="88684" y="30353"/>
                  </a:lnTo>
                  <a:lnTo>
                    <a:pt x="90538" y="30187"/>
                  </a:lnTo>
                  <a:lnTo>
                    <a:pt x="92379" y="30086"/>
                  </a:lnTo>
                  <a:lnTo>
                    <a:pt x="93802" y="28587"/>
                  </a:lnTo>
                  <a:close/>
                </a:path>
                <a:path w="283845" h="109220">
                  <a:moveTo>
                    <a:pt x="101434" y="28168"/>
                  </a:moveTo>
                  <a:lnTo>
                    <a:pt x="101409" y="24968"/>
                  </a:lnTo>
                  <a:lnTo>
                    <a:pt x="99949" y="23685"/>
                  </a:lnTo>
                  <a:lnTo>
                    <a:pt x="98171" y="23698"/>
                  </a:lnTo>
                  <a:lnTo>
                    <a:pt x="96405" y="23774"/>
                  </a:lnTo>
                  <a:lnTo>
                    <a:pt x="95034" y="25184"/>
                  </a:lnTo>
                  <a:lnTo>
                    <a:pt x="95123" y="26771"/>
                  </a:lnTo>
                  <a:lnTo>
                    <a:pt x="95211" y="28371"/>
                  </a:lnTo>
                  <a:lnTo>
                    <a:pt x="96659" y="29578"/>
                  </a:lnTo>
                  <a:lnTo>
                    <a:pt x="98361" y="29502"/>
                  </a:lnTo>
                  <a:lnTo>
                    <a:pt x="100063" y="29489"/>
                  </a:lnTo>
                  <a:lnTo>
                    <a:pt x="101434" y="28168"/>
                  </a:lnTo>
                  <a:close/>
                </a:path>
                <a:path w="283845" h="109220">
                  <a:moveTo>
                    <a:pt x="109220" y="25196"/>
                  </a:moveTo>
                  <a:lnTo>
                    <a:pt x="107950" y="23964"/>
                  </a:lnTo>
                  <a:lnTo>
                    <a:pt x="106337" y="23888"/>
                  </a:lnTo>
                  <a:lnTo>
                    <a:pt x="104711" y="23888"/>
                  </a:lnTo>
                  <a:lnTo>
                    <a:pt x="103416" y="25095"/>
                  </a:lnTo>
                  <a:lnTo>
                    <a:pt x="103416" y="26555"/>
                  </a:lnTo>
                  <a:lnTo>
                    <a:pt x="103416" y="28016"/>
                  </a:lnTo>
                  <a:lnTo>
                    <a:pt x="104686" y="29184"/>
                  </a:lnTo>
                  <a:lnTo>
                    <a:pt x="106248" y="29184"/>
                  </a:lnTo>
                  <a:lnTo>
                    <a:pt x="107797" y="29248"/>
                  </a:lnTo>
                  <a:lnTo>
                    <a:pt x="109105" y="28117"/>
                  </a:lnTo>
                  <a:lnTo>
                    <a:pt x="109156" y="26657"/>
                  </a:lnTo>
                  <a:lnTo>
                    <a:pt x="109220" y="25196"/>
                  </a:lnTo>
                  <a:close/>
                </a:path>
                <a:path w="283845" h="109220">
                  <a:moveTo>
                    <a:pt x="112699" y="10769"/>
                  </a:moveTo>
                  <a:lnTo>
                    <a:pt x="111480" y="9537"/>
                  </a:lnTo>
                  <a:lnTo>
                    <a:pt x="109893" y="9448"/>
                  </a:lnTo>
                  <a:lnTo>
                    <a:pt x="108305" y="9398"/>
                  </a:lnTo>
                  <a:lnTo>
                    <a:pt x="107010" y="10579"/>
                  </a:lnTo>
                  <a:lnTo>
                    <a:pt x="106959" y="13449"/>
                  </a:lnTo>
                  <a:lnTo>
                    <a:pt x="108178" y="14592"/>
                  </a:lnTo>
                  <a:lnTo>
                    <a:pt x="109715" y="14643"/>
                  </a:lnTo>
                  <a:lnTo>
                    <a:pt x="111252" y="14732"/>
                  </a:lnTo>
                  <a:lnTo>
                    <a:pt x="112547" y="13639"/>
                  </a:lnTo>
                  <a:lnTo>
                    <a:pt x="112623" y="12204"/>
                  </a:lnTo>
                  <a:lnTo>
                    <a:pt x="112699" y="10769"/>
                  </a:lnTo>
                  <a:close/>
                </a:path>
                <a:path w="283845" h="109220">
                  <a:moveTo>
                    <a:pt x="116992" y="25781"/>
                  </a:moveTo>
                  <a:lnTo>
                    <a:pt x="115900" y="24612"/>
                  </a:lnTo>
                  <a:lnTo>
                    <a:pt x="114452" y="24485"/>
                  </a:lnTo>
                  <a:lnTo>
                    <a:pt x="112991" y="24422"/>
                  </a:lnTo>
                  <a:lnTo>
                    <a:pt x="111760" y="25438"/>
                  </a:lnTo>
                  <a:lnTo>
                    <a:pt x="111696" y="26758"/>
                  </a:lnTo>
                  <a:lnTo>
                    <a:pt x="111633" y="28079"/>
                  </a:lnTo>
                  <a:lnTo>
                    <a:pt x="112725" y="29184"/>
                  </a:lnTo>
                  <a:lnTo>
                    <a:pt x="114134" y="29248"/>
                  </a:lnTo>
                  <a:lnTo>
                    <a:pt x="115544" y="29375"/>
                  </a:lnTo>
                  <a:lnTo>
                    <a:pt x="116763" y="28409"/>
                  </a:lnTo>
                  <a:lnTo>
                    <a:pt x="116992" y="25781"/>
                  </a:lnTo>
                  <a:close/>
                </a:path>
                <a:path w="283845" h="109220">
                  <a:moveTo>
                    <a:pt x="121767" y="11303"/>
                  </a:moveTo>
                  <a:lnTo>
                    <a:pt x="120472" y="9867"/>
                  </a:lnTo>
                  <a:lnTo>
                    <a:pt x="118732" y="9690"/>
                  </a:lnTo>
                  <a:lnTo>
                    <a:pt x="116979" y="9550"/>
                  </a:lnTo>
                  <a:lnTo>
                    <a:pt x="115468" y="10782"/>
                  </a:lnTo>
                  <a:lnTo>
                    <a:pt x="115277" y="13957"/>
                  </a:lnTo>
                  <a:lnTo>
                    <a:pt x="116573" y="15278"/>
                  </a:lnTo>
                  <a:lnTo>
                    <a:pt x="118262" y="15417"/>
                  </a:lnTo>
                  <a:lnTo>
                    <a:pt x="119938" y="15595"/>
                  </a:lnTo>
                  <a:lnTo>
                    <a:pt x="121437" y="14452"/>
                  </a:lnTo>
                  <a:lnTo>
                    <a:pt x="121602" y="12877"/>
                  </a:lnTo>
                  <a:lnTo>
                    <a:pt x="121767" y="11303"/>
                  </a:lnTo>
                  <a:close/>
                </a:path>
                <a:path w="283845" h="109220">
                  <a:moveTo>
                    <a:pt x="130810" y="12268"/>
                  </a:moveTo>
                  <a:lnTo>
                    <a:pt x="129476" y="10642"/>
                  </a:lnTo>
                  <a:lnTo>
                    <a:pt x="127571" y="10350"/>
                  </a:lnTo>
                  <a:lnTo>
                    <a:pt x="125653" y="10109"/>
                  </a:lnTo>
                  <a:lnTo>
                    <a:pt x="123939" y="11379"/>
                  </a:lnTo>
                  <a:lnTo>
                    <a:pt x="123558" y="14846"/>
                  </a:lnTo>
                  <a:lnTo>
                    <a:pt x="124917" y="16370"/>
                  </a:lnTo>
                  <a:lnTo>
                    <a:pt x="126746" y="16611"/>
                  </a:lnTo>
                  <a:lnTo>
                    <a:pt x="128574" y="16891"/>
                  </a:lnTo>
                  <a:lnTo>
                    <a:pt x="130276" y="15722"/>
                  </a:lnTo>
                  <a:lnTo>
                    <a:pt x="130543" y="13995"/>
                  </a:lnTo>
                  <a:lnTo>
                    <a:pt x="130810" y="12268"/>
                  </a:lnTo>
                  <a:close/>
                </a:path>
                <a:path w="283845" h="109220">
                  <a:moveTo>
                    <a:pt x="139801" y="13690"/>
                  </a:moveTo>
                  <a:lnTo>
                    <a:pt x="138430" y="11849"/>
                  </a:lnTo>
                  <a:lnTo>
                    <a:pt x="136372" y="11430"/>
                  </a:lnTo>
                  <a:lnTo>
                    <a:pt x="134302" y="11061"/>
                  </a:lnTo>
                  <a:lnTo>
                    <a:pt x="132372" y="12369"/>
                  </a:lnTo>
                  <a:lnTo>
                    <a:pt x="131787" y="16103"/>
                  </a:lnTo>
                  <a:lnTo>
                    <a:pt x="133172" y="17830"/>
                  </a:lnTo>
                  <a:lnTo>
                    <a:pt x="135153" y="18186"/>
                  </a:lnTo>
                  <a:lnTo>
                    <a:pt x="137134" y="18580"/>
                  </a:lnTo>
                  <a:lnTo>
                    <a:pt x="139039" y="17399"/>
                  </a:lnTo>
                  <a:lnTo>
                    <a:pt x="139420" y="15544"/>
                  </a:lnTo>
                  <a:lnTo>
                    <a:pt x="139801" y="13690"/>
                  </a:lnTo>
                  <a:close/>
                </a:path>
                <a:path w="283845" h="109220">
                  <a:moveTo>
                    <a:pt x="148704" y="15557"/>
                  </a:moveTo>
                  <a:lnTo>
                    <a:pt x="147332" y="13500"/>
                  </a:lnTo>
                  <a:lnTo>
                    <a:pt x="145122" y="12941"/>
                  </a:lnTo>
                  <a:lnTo>
                    <a:pt x="142900" y="12433"/>
                  </a:lnTo>
                  <a:lnTo>
                    <a:pt x="140741" y="13741"/>
                  </a:lnTo>
                  <a:lnTo>
                    <a:pt x="139941" y="17754"/>
                  </a:lnTo>
                  <a:lnTo>
                    <a:pt x="141338" y="19685"/>
                  </a:lnTo>
                  <a:lnTo>
                    <a:pt x="143459" y="20167"/>
                  </a:lnTo>
                  <a:lnTo>
                    <a:pt x="145567" y="20701"/>
                  </a:lnTo>
                  <a:lnTo>
                    <a:pt x="147688" y="19519"/>
                  </a:lnTo>
                  <a:lnTo>
                    <a:pt x="148196" y="17538"/>
                  </a:lnTo>
                  <a:lnTo>
                    <a:pt x="148704" y="15557"/>
                  </a:lnTo>
                  <a:close/>
                </a:path>
                <a:path w="283845" h="109220">
                  <a:moveTo>
                    <a:pt x="149085" y="31584"/>
                  </a:moveTo>
                  <a:lnTo>
                    <a:pt x="148247" y="30226"/>
                  </a:lnTo>
                  <a:lnTo>
                    <a:pt x="146837" y="29819"/>
                  </a:lnTo>
                  <a:lnTo>
                    <a:pt x="145427" y="29438"/>
                  </a:lnTo>
                  <a:lnTo>
                    <a:pt x="144018" y="30238"/>
                  </a:lnTo>
                  <a:lnTo>
                    <a:pt x="143383" y="32804"/>
                  </a:lnTo>
                  <a:lnTo>
                    <a:pt x="144246" y="34074"/>
                  </a:lnTo>
                  <a:lnTo>
                    <a:pt x="145605" y="34442"/>
                  </a:lnTo>
                  <a:lnTo>
                    <a:pt x="146964" y="34836"/>
                  </a:lnTo>
                  <a:lnTo>
                    <a:pt x="148348" y="34124"/>
                  </a:lnTo>
                  <a:lnTo>
                    <a:pt x="148717" y="32854"/>
                  </a:lnTo>
                  <a:lnTo>
                    <a:pt x="149085" y="31584"/>
                  </a:lnTo>
                  <a:close/>
                </a:path>
                <a:path w="283845" h="109220">
                  <a:moveTo>
                    <a:pt x="157099" y="33934"/>
                  </a:moveTo>
                  <a:lnTo>
                    <a:pt x="156235" y="32385"/>
                  </a:lnTo>
                  <a:lnTo>
                    <a:pt x="154711" y="31864"/>
                  </a:lnTo>
                  <a:lnTo>
                    <a:pt x="153174" y="31381"/>
                  </a:lnTo>
                  <a:lnTo>
                    <a:pt x="151561" y="32181"/>
                  </a:lnTo>
                  <a:lnTo>
                    <a:pt x="150736" y="34975"/>
                  </a:lnTo>
                  <a:lnTo>
                    <a:pt x="151625" y="36436"/>
                  </a:lnTo>
                  <a:lnTo>
                    <a:pt x="153111" y="36906"/>
                  </a:lnTo>
                  <a:lnTo>
                    <a:pt x="154571" y="37414"/>
                  </a:lnTo>
                  <a:lnTo>
                    <a:pt x="156159" y="36703"/>
                  </a:lnTo>
                  <a:lnTo>
                    <a:pt x="156629" y="35318"/>
                  </a:lnTo>
                  <a:lnTo>
                    <a:pt x="157099" y="33934"/>
                  </a:lnTo>
                  <a:close/>
                </a:path>
                <a:path w="283845" h="109220">
                  <a:moveTo>
                    <a:pt x="165011" y="36677"/>
                  </a:moveTo>
                  <a:lnTo>
                    <a:pt x="164147" y="34937"/>
                  </a:lnTo>
                  <a:lnTo>
                    <a:pt x="162496" y="34290"/>
                  </a:lnTo>
                  <a:lnTo>
                    <a:pt x="160832" y="33655"/>
                  </a:lnTo>
                  <a:lnTo>
                    <a:pt x="159029" y="34455"/>
                  </a:lnTo>
                  <a:lnTo>
                    <a:pt x="157988" y="37477"/>
                  </a:lnTo>
                  <a:lnTo>
                    <a:pt x="158877" y="39128"/>
                  </a:lnTo>
                  <a:lnTo>
                    <a:pt x="160477" y="39712"/>
                  </a:lnTo>
                  <a:lnTo>
                    <a:pt x="162052" y="40347"/>
                  </a:lnTo>
                  <a:lnTo>
                    <a:pt x="163817" y="39649"/>
                  </a:lnTo>
                  <a:lnTo>
                    <a:pt x="164414" y="38163"/>
                  </a:lnTo>
                  <a:lnTo>
                    <a:pt x="165011" y="36677"/>
                  </a:lnTo>
                  <a:close/>
                </a:path>
                <a:path w="283845" h="109220">
                  <a:moveTo>
                    <a:pt x="172770" y="39801"/>
                  </a:moveTo>
                  <a:lnTo>
                    <a:pt x="171932" y="37871"/>
                  </a:lnTo>
                  <a:lnTo>
                    <a:pt x="170167" y="37071"/>
                  </a:lnTo>
                  <a:lnTo>
                    <a:pt x="168389" y="36309"/>
                  </a:lnTo>
                  <a:lnTo>
                    <a:pt x="166382" y="37084"/>
                  </a:lnTo>
                  <a:lnTo>
                    <a:pt x="165087" y="40309"/>
                  </a:lnTo>
                  <a:lnTo>
                    <a:pt x="165976" y="42138"/>
                  </a:lnTo>
                  <a:lnTo>
                    <a:pt x="167678" y="42875"/>
                  </a:lnTo>
                  <a:lnTo>
                    <a:pt x="169367" y="43637"/>
                  </a:lnTo>
                  <a:lnTo>
                    <a:pt x="171323" y="42976"/>
                  </a:lnTo>
                  <a:lnTo>
                    <a:pt x="172046" y="41389"/>
                  </a:lnTo>
                  <a:lnTo>
                    <a:pt x="172770" y="39801"/>
                  </a:lnTo>
                  <a:close/>
                </a:path>
                <a:path w="283845" h="109220">
                  <a:moveTo>
                    <a:pt x="180378" y="43319"/>
                  </a:moveTo>
                  <a:lnTo>
                    <a:pt x="179578" y="41186"/>
                  </a:lnTo>
                  <a:lnTo>
                    <a:pt x="177711" y="40246"/>
                  </a:lnTo>
                  <a:lnTo>
                    <a:pt x="175818" y="39319"/>
                  </a:lnTo>
                  <a:lnTo>
                    <a:pt x="173621" y="40043"/>
                  </a:lnTo>
                  <a:lnTo>
                    <a:pt x="172059" y="43484"/>
                  </a:lnTo>
                  <a:lnTo>
                    <a:pt x="172923" y="45504"/>
                  </a:lnTo>
                  <a:lnTo>
                    <a:pt x="174726" y="46367"/>
                  </a:lnTo>
                  <a:lnTo>
                    <a:pt x="176504" y="47282"/>
                  </a:lnTo>
                  <a:lnTo>
                    <a:pt x="178650" y="46672"/>
                  </a:lnTo>
                  <a:lnTo>
                    <a:pt x="179514" y="44996"/>
                  </a:lnTo>
                  <a:lnTo>
                    <a:pt x="180378" y="43319"/>
                  </a:lnTo>
                  <a:close/>
                </a:path>
                <a:path w="283845" h="109220">
                  <a:moveTo>
                    <a:pt x="221627" y="72009"/>
                  </a:moveTo>
                  <a:lnTo>
                    <a:pt x="221386" y="68719"/>
                  </a:lnTo>
                  <a:lnTo>
                    <a:pt x="219163" y="66598"/>
                  </a:lnTo>
                  <a:lnTo>
                    <a:pt x="216877" y="64541"/>
                  </a:lnTo>
                  <a:lnTo>
                    <a:pt x="215138" y="64592"/>
                  </a:lnTo>
                  <a:lnTo>
                    <a:pt x="214985" y="63271"/>
                  </a:lnTo>
                  <a:lnTo>
                    <a:pt x="212788" y="61366"/>
                  </a:lnTo>
                  <a:lnTo>
                    <a:pt x="210540" y="59524"/>
                  </a:lnTo>
                  <a:lnTo>
                    <a:pt x="208597" y="59677"/>
                  </a:lnTo>
                  <a:lnTo>
                    <a:pt x="208343" y="58153"/>
                  </a:lnTo>
                  <a:lnTo>
                    <a:pt x="206171" y="56464"/>
                  </a:lnTo>
                  <a:lnTo>
                    <a:pt x="203974" y="54825"/>
                  </a:lnTo>
                  <a:lnTo>
                    <a:pt x="201828" y="55092"/>
                  </a:lnTo>
                  <a:lnTo>
                    <a:pt x="201447" y="53378"/>
                  </a:lnTo>
                  <a:lnTo>
                    <a:pt x="199339" y="51879"/>
                  </a:lnTo>
                  <a:lnTo>
                    <a:pt x="197205" y="50431"/>
                  </a:lnTo>
                  <a:lnTo>
                    <a:pt x="194856" y="50850"/>
                  </a:lnTo>
                  <a:lnTo>
                    <a:pt x="194348" y="48945"/>
                  </a:lnTo>
                  <a:lnTo>
                    <a:pt x="192303" y="47650"/>
                  </a:lnTo>
                  <a:lnTo>
                    <a:pt x="190246" y="46393"/>
                  </a:lnTo>
                  <a:lnTo>
                    <a:pt x="187706" y="46964"/>
                  </a:lnTo>
                  <a:lnTo>
                    <a:pt x="187045" y="44894"/>
                  </a:lnTo>
                  <a:lnTo>
                    <a:pt x="185077" y="43776"/>
                  </a:lnTo>
                  <a:lnTo>
                    <a:pt x="183095" y="42684"/>
                  </a:lnTo>
                  <a:lnTo>
                    <a:pt x="180708" y="43357"/>
                  </a:lnTo>
                  <a:lnTo>
                    <a:pt x="178854" y="46964"/>
                  </a:lnTo>
                  <a:lnTo>
                    <a:pt x="179679" y="49174"/>
                  </a:lnTo>
                  <a:lnTo>
                    <a:pt x="181559" y="50203"/>
                  </a:lnTo>
                  <a:lnTo>
                    <a:pt x="183426" y="51269"/>
                  </a:lnTo>
                  <a:lnTo>
                    <a:pt x="185508" y="50787"/>
                  </a:lnTo>
                  <a:lnTo>
                    <a:pt x="186258" y="53149"/>
                  </a:lnTo>
                  <a:lnTo>
                    <a:pt x="188214" y="54343"/>
                  </a:lnTo>
                  <a:lnTo>
                    <a:pt x="190144" y="55575"/>
                  </a:lnTo>
                  <a:lnTo>
                    <a:pt x="192049" y="55232"/>
                  </a:lnTo>
                  <a:lnTo>
                    <a:pt x="192633" y="57429"/>
                  </a:lnTo>
                  <a:lnTo>
                    <a:pt x="194640" y="58788"/>
                  </a:lnTo>
                  <a:lnTo>
                    <a:pt x="196634" y="60198"/>
                  </a:lnTo>
                  <a:lnTo>
                    <a:pt x="198335" y="59969"/>
                  </a:lnTo>
                  <a:lnTo>
                    <a:pt x="198780" y="62001"/>
                  </a:lnTo>
                  <a:lnTo>
                    <a:pt x="200850" y="63550"/>
                  </a:lnTo>
                  <a:lnTo>
                    <a:pt x="202869" y="65138"/>
                  </a:lnTo>
                  <a:lnTo>
                    <a:pt x="204381" y="65011"/>
                  </a:lnTo>
                  <a:lnTo>
                    <a:pt x="204698" y="66852"/>
                  </a:lnTo>
                  <a:lnTo>
                    <a:pt x="206794" y="68580"/>
                  </a:lnTo>
                  <a:lnTo>
                    <a:pt x="208851" y="70370"/>
                  </a:lnTo>
                  <a:lnTo>
                    <a:pt x="210172" y="70319"/>
                  </a:lnTo>
                  <a:lnTo>
                    <a:pt x="210362" y="71970"/>
                  </a:lnTo>
                  <a:lnTo>
                    <a:pt x="212483" y="73888"/>
                  </a:lnTo>
                  <a:lnTo>
                    <a:pt x="214553" y="75869"/>
                  </a:lnTo>
                  <a:lnTo>
                    <a:pt x="217792" y="75895"/>
                  </a:lnTo>
                  <a:lnTo>
                    <a:pt x="219710" y="73952"/>
                  </a:lnTo>
                  <a:lnTo>
                    <a:pt x="221627" y="72009"/>
                  </a:lnTo>
                  <a:close/>
                </a:path>
                <a:path w="283845" h="109220">
                  <a:moveTo>
                    <a:pt x="224307" y="34239"/>
                  </a:moveTo>
                  <a:lnTo>
                    <a:pt x="223812" y="31330"/>
                  </a:lnTo>
                  <a:lnTo>
                    <a:pt x="221653" y="29768"/>
                  </a:lnTo>
                  <a:lnTo>
                    <a:pt x="219456" y="28257"/>
                  </a:lnTo>
                  <a:lnTo>
                    <a:pt x="216903" y="28575"/>
                  </a:lnTo>
                  <a:lnTo>
                    <a:pt x="216230" y="25615"/>
                  </a:lnTo>
                  <a:lnTo>
                    <a:pt x="213855" y="24015"/>
                  </a:lnTo>
                  <a:lnTo>
                    <a:pt x="211429" y="22504"/>
                  </a:lnTo>
                  <a:lnTo>
                    <a:pt x="209143" y="22923"/>
                  </a:lnTo>
                  <a:lnTo>
                    <a:pt x="208381" y="20243"/>
                  </a:lnTo>
                  <a:lnTo>
                    <a:pt x="205778" y="18643"/>
                  </a:lnTo>
                  <a:lnTo>
                    <a:pt x="203111" y="17157"/>
                  </a:lnTo>
                  <a:lnTo>
                    <a:pt x="201091" y="17627"/>
                  </a:lnTo>
                  <a:lnTo>
                    <a:pt x="200279" y="15240"/>
                  </a:lnTo>
                  <a:lnTo>
                    <a:pt x="197434" y="13665"/>
                  </a:lnTo>
                  <a:lnTo>
                    <a:pt x="194538" y="12217"/>
                  </a:lnTo>
                  <a:lnTo>
                    <a:pt x="192773" y="12725"/>
                  </a:lnTo>
                  <a:lnTo>
                    <a:pt x="191935" y="10604"/>
                  </a:lnTo>
                  <a:lnTo>
                    <a:pt x="188849" y="9093"/>
                  </a:lnTo>
                  <a:lnTo>
                    <a:pt x="185712" y="7696"/>
                  </a:lnTo>
                  <a:lnTo>
                    <a:pt x="184200" y="8229"/>
                  </a:lnTo>
                  <a:lnTo>
                    <a:pt x="183362" y="6388"/>
                  </a:lnTo>
                  <a:lnTo>
                    <a:pt x="180022" y="4953"/>
                  </a:lnTo>
                  <a:lnTo>
                    <a:pt x="176644" y="3619"/>
                  </a:lnTo>
                  <a:lnTo>
                    <a:pt x="175387" y="4127"/>
                  </a:lnTo>
                  <a:lnTo>
                    <a:pt x="174586" y="2565"/>
                  </a:lnTo>
                  <a:lnTo>
                    <a:pt x="171005" y="1231"/>
                  </a:lnTo>
                  <a:lnTo>
                    <a:pt x="167373" y="0"/>
                  </a:lnTo>
                  <a:lnTo>
                    <a:pt x="163614" y="1739"/>
                  </a:lnTo>
                  <a:lnTo>
                    <a:pt x="162623" y="4965"/>
                  </a:lnTo>
                  <a:lnTo>
                    <a:pt x="161632" y="8229"/>
                  </a:lnTo>
                  <a:lnTo>
                    <a:pt x="163588" y="11684"/>
                  </a:lnTo>
                  <a:lnTo>
                    <a:pt x="166941" y="12827"/>
                  </a:lnTo>
                  <a:lnTo>
                    <a:pt x="170268" y="14071"/>
                  </a:lnTo>
                  <a:lnTo>
                    <a:pt x="171894" y="13385"/>
                  </a:lnTo>
                  <a:lnTo>
                    <a:pt x="172491" y="14541"/>
                  </a:lnTo>
                  <a:lnTo>
                    <a:pt x="175641" y="15773"/>
                  </a:lnTo>
                  <a:lnTo>
                    <a:pt x="178739" y="17119"/>
                  </a:lnTo>
                  <a:lnTo>
                    <a:pt x="180632" y="16433"/>
                  </a:lnTo>
                  <a:lnTo>
                    <a:pt x="181254" y="17843"/>
                  </a:lnTo>
                  <a:lnTo>
                    <a:pt x="184188" y="19151"/>
                  </a:lnTo>
                  <a:lnTo>
                    <a:pt x="187071" y="20574"/>
                  </a:lnTo>
                  <a:lnTo>
                    <a:pt x="189217" y="19913"/>
                  </a:lnTo>
                  <a:lnTo>
                    <a:pt x="189852" y="21590"/>
                  </a:lnTo>
                  <a:lnTo>
                    <a:pt x="192582" y="22948"/>
                  </a:lnTo>
                  <a:lnTo>
                    <a:pt x="195237" y="24422"/>
                  </a:lnTo>
                  <a:lnTo>
                    <a:pt x="197650" y="23812"/>
                  </a:lnTo>
                  <a:lnTo>
                    <a:pt x="198272" y="25755"/>
                  </a:lnTo>
                  <a:lnTo>
                    <a:pt x="200787" y="27152"/>
                  </a:lnTo>
                  <a:lnTo>
                    <a:pt x="203225" y="28663"/>
                  </a:lnTo>
                  <a:lnTo>
                    <a:pt x="205892" y="28130"/>
                  </a:lnTo>
                  <a:lnTo>
                    <a:pt x="206489" y="30340"/>
                  </a:lnTo>
                  <a:lnTo>
                    <a:pt x="208788" y="31775"/>
                  </a:lnTo>
                  <a:lnTo>
                    <a:pt x="211023" y="33286"/>
                  </a:lnTo>
                  <a:lnTo>
                    <a:pt x="213944" y="32867"/>
                  </a:lnTo>
                  <a:lnTo>
                    <a:pt x="214477" y="35344"/>
                  </a:lnTo>
                  <a:lnTo>
                    <a:pt x="216560" y="36791"/>
                  </a:lnTo>
                  <a:lnTo>
                    <a:pt x="218617" y="38265"/>
                  </a:lnTo>
                  <a:lnTo>
                    <a:pt x="221386" y="38036"/>
                  </a:lnTo>
                  <a:lnTo>
                    <a:pt x="224307" y="34239"/>
                  </a:lnTo>
                  <a:close/>
                </a:path>
                <a:path w="283845" h="109220">
                  <a:moveTo>
                    <a:pt x="244436" y="73012"/>
                  </a:moveTo>
                  <a:lnTo>
                    <a:pt x="242824" y="71158"/>
                  </a:lnTo>
                  <a:lnTo>
                    <a:pt x="241173" y="69342"/>
                  </a:lnTo>
                  <a:lnTo>
                    <a:pt x="238823" y="69126"/>
                  </a:lnTo>
                  <a:lnTo>
                    <a:pt x="238823" y="66306"/>
                  </a:lnTo>
                  <a:lnTo>
                    <a:pt x="237032" y="64389"/>
                  </a:lnTo>
                  <a:lnTo>
                    <a:pt x="235165" y="62534"/>
                  </a:lnTo>
                  <a:lnTo>
                    <a:pt x="233032" y="62433"/>
                  </a:lnTo>
                  <a:lnTo>
                    <a:pt x="232905" y="59880"/>
                  </a:lnTo>
                  <a:lnTo>
                    <a:pt x="230898" y="57899"/>
                  </a:lnTo>
                  <a:lnTo>
                    <a:pt x="228815" y="56019"/>
                  </a:lnTo>
                  <a:lnTo>
                    <a:pt x="226910" y="56019"/>
                  </a:lnTo>
                  <a:lnTo>
                    <a:pt x="226669" y="53708"/>
                  </a:lnTo>
                  <a:lnTo>
                    <a:pt x="224447" y="51714"/>
                  </a:lnTo>
                  <a:lnTo>
                    <a:pt x="222148" y="49822"/>
                  </a:lnTo>
                  <a:lnTo>
                    <a:pt x="220459" y="49911"/>
                  </a:lnTo>
                  <a:lnTo>
                    <a:pt x="220141" y="47840"/>
                  </a:lnTo>
                  <a:lnTo>
                    <a:pt x="217690" y="45847"/>
                  </a:lnTo>
                  <a:lnTo>
                    <a:pt x="215163" y="43942"/>
                  </a:lnTo>
                  <a:lnTo>
                    <a:pt x="213715" y="44094"/>
                  </a:lnTo>
                  <a:lnTo>
                    <a:pt x="213347" y="42278"/>
                  </a:lnTo>
                  <a:lnTo>
                    <a:pt x="210654" y="40297"/>
                  </a:lnTo>
                  <a:lnTo>
                    <a:pt x="207899" y="38417"/>
                  </a:lnTo>
                  <a:lnTo>
                    <a:pt x="206667" y="38620"/>
                  </a:lnTo>
                  <a:lnTo>
                    <a:pt x="206260" y="37033"/>
                  </a:lnTo>
                  <a:lnTo>
                    <a:pt x="203327" y="35090"/>
                  </a:lnTo>
                  <a:lnTo>
                    <a:pt x="200342" y="33235"/>
                  </a:lnTo>
                  <a:lnTo>
                    <a:pt x="198716" y="33578"/>
                  </a:lnTo>
                  <a:lnTo>
                    <a:pt x="198361" y="32423"/>
                  </a:lnTo>
                  <a:lnTo>
                    <a:pt x="195491" y="30721"/>
                  </a:lnTo>
                  <a:lnTo>
                    <a:pt x="192570" y="29095"/>
                  </a:lnTo>
                  <a:lnTo>
                    <a:pt x="190728" y="29578"/>
                  </a:lnTo>
                  <a:lnTo>
                    <a:pt x="190246" y="28219"/>
                  </a:lnTo>
                  <a:lnTo>
                    <a:pt x="187452" y="26746"/>
                  </a:lnTo>
                  <a:lnTo>
                    <a:pt x="184619" y="25336"/>
                  </a:lnTo>
                  <a:lnTo>
                    <a:pt x="182587" y="25971"/>
                  </a:lnTo>
                  <a:lnTo>
                    <a:pt x="181940" y="24434"/>
                  </a:lnTo>
                  <a:lnTo>
                    <a:pt x="179247" y="23164"/>
                  </a:lnTo>
                  <a:lnTo>
                    <a:pt x="176517" y="21971"/>
                  </a:lnTo>
                  <a:lnTo>
                    <a:pt x="174307" y="22783"/>
                  </a:lnTo>
                  <a:lnTo>
                    <a:pt x="173482" y="21056"/>
                  </a:lnTo>
                  <a:lnTo>
                    <a:pt x="170891" y="19989"/>
                  </a:lnTo>
                  <a:lnTo>
                    <a:pt x="168275" y="18973"/>
                  </a:lnTo>
                  <a:lnTo>
                    <a:pt x="165887" y="19989"/>
                  </a:lnTo>
                  <a:lnTo>
                    <a:pt x="164884" y="18097"/>
                  </a:lnTo>
                  <a:lnTo>
                    <a:pt x="162407" y="17221"/>
                  </a:lnTo>
                  <a:lnTo>
                    <a:pt x="159905" y="16395"/>
                  </a:lnTo>
                  <a:lnTo>
                    <a:pt x="157365" y="17627"/>
                  </a:lnTo>
                  <a:lnTo>
                    <a:pt x="156146" y="15582"/>
                  </a:lnTo>
                  <a:lnTo>
                    <a:pt x="153809" y="14871"/>
                  </a:lnTo>
                  <a:lnTo>
                    <a:pt x="151434" y="14211"/>
                  </a:lnTo>
                  <a:lnTo>
                    <a:pt x="149059" y="15506"/>
                  </a:lnTo>
                  <a:lnTo>
                    <a:pt x="147993" y="19773"/>
                  </a:lnTo>
                  <a:lnTo>
                    <a:pt x="149402" y="21920"/>
                  </a:lnTo>
                  <a:lnTo>
                    <a:pt x="151650" y="22542"/>
                  </a:lnTo>
                  <a:lnTo>
                    <a:pt x="153873" y="23215"/>
                  </a:lnTo>
                  <a:lnTo>
                    <a:pt x="155956" y="22199"/>
                  </a:lnTo>
                  <a:lnTo>
                    <a:pt x="157340" y="24523"/>
                  </a:lnTo>
                  <a:lnTo>
                    <a:pt x="159702" y="25311"/>
                  </a:lnTo>
                  <a:lnTo>
                    <a:pt x="162052" y="26149"/>
                  </a:lnTo>
                  <a:lnTo>
                    <a:pt x="163969" y="25311"/>
                  </a:lnTo>
                  <a:lnTo>
                    <a:pt x="165138" y="27508"/>
                  </a:lnTo>
                  <a:lnTo>
                    <a:pt x="167601" y="28460"/>
                  </a:lnTo>
                  <a:lnTo>
                    <a:pt x="170053" y="29464"/>
                  </a:lnTo>
                  <a:lnTo>
                    <a:pt x="171805" y="28803"/>
                  </a:lnTo>
                  <a:lnTo>
                    <a:pt x="172770" y="30848"/>
                  </a:lnTo>
                  <a:lnTo>
                    <a:pt x="175336" y="31978"/>
                  </a:lnTo>
                  <a:lnTo>
                    <a:pt x="177863" y="33159"/>
                  </a:lnTo>
                  <a:lnTo>
                    <a:pt x="179451" y="32651"/>
                  </a:lnTo>
                  <a:lnTo>
                    <a:pt x="180225" y="34531"/>
                  </a:lnTo>
                  <a:lnTo>
                    <a:pt x="182867" y="35839"/>
                  </a:lnTo>
                  <a:lnTo>
                    <a:pt x="185483" y="37223"/>
                  </a:lnTo>
                  <a:lnTo>
                    <a:pt x="186867" y="36855"/>
                  </a:lnTo>
                  <a:lnTo>
                    <a:pt x="187477" y="38569"/>
                  </a:lnTo>
                  <a:lnTo>
                    <a:pt x="190195" y="40081"/>
                  </a:lnTo>
                  <a:lnTo>
                    <a:pt x="192874" y="41668"/>
                  </a:lnTo>
                  <a:lnTo>
                    <a:pt x="194056" y="41414"/>
                  </a:lnTo>
                  <a:lnTo>
                    <a:pt x="194513" y="42926"/>
                  </a:lnTo>
                  <a:lnTo>
                    <a:pt x="197294" y="44640"/>
                  </a:lnTo>
                  <a:lnTo>
                    <a:pt x="200012" y="46443"/>
                  </a:lnTo>
                  <a:lnTo>
                    <a:pt x="201612" y="46177"/>
                  </a:lnTo>
                  <a:lnTo>
                    <a:pt x="201904" y="47332"/>
                  </a:lnTo>
                  <a:lnTo>
                    <a:pt x="204470" y="49098"/>
                  </a:lnTo>
                  <a:lnTo>
                    <a:pt x="206984" y="50939"/>
                  </a:lnTo>
                  <a:lnTo>
                    <a:pt x="208800" y="50723"/>
                  </a:lnTo>
                  <a:lnTo>
                    <a:pt x="209067" y="52108"/>
                  </a:lnTo>
                  <a:lnTo>
                    <a:pt x="211429" y="53886"/>
                  </a:lnTo>
                  <a:lnTo>
                    <a:pt x="213728" y="55753"/>
                  </a:lnTo>
                  <a:lnTo>
                    <a:pt x="215785" y="55613"/>
                  </a:lnTo>
                  <a:lnTo>
                    <a:pt x="216014" y="57251"/>
                  </a:lnTo>
                  <a:lnTo>
                    <a:pt x="218173" y="59029"/>
                  </a:lnTo>
                  <a:lnTo>
                    <a:pt x="220256" y="60909"/>
                  </a:lnTo>
                  <a:lnTo>
                    <a:pt x="222529" y="60858"/>
                  </a:lnTo>
                  <a:lnTo>
                    <a:pt x="222694" y="62725"/>
                  </a:lnTo>
                  <a:lnTo>
                    <a:pt x="224663" y="64503"/>
                  </a:lnTo>
                  <a:lnTo>
                    <a:pt x="226542" y="66357"/>
                  </a:lnTo>
                  <a:lnTo>
                    <a:pt x="229031" y="66433"/>
                  </a:lnTo>
                  <a:lnTo>
                    <a:pt x="229108" y="68541"/>
                  </a:lnTo>
                  <a:lnTo>
                    <a:pt x="230873" y="70294"/>
                  </a:lnTo>
                  <a:lnTo>
                    <a:pt x="232575" y="72110"/>
                  </a:lnTo>
                  <a:lnTo>
                    <a:pt x="235280" y="72339"/>
                  </a:lnTo>
                  <a:lnTo>
                    <a:pt x="235242" y="74676"/>
                  </a:lnTo>
                  <a:lnTo>
                    <a:pt x="236816" y="76390"/>
                  </a:lnTo>
                  <a:lnTo>
                    <a:pt x="238340" y="78155"/>
                  </a:lnTo>
                  <a:lnTo>
                    <a:pt x="240880" y="78511"/>
                  </a:lnTo>
                  <a:lnTo>
                    <a:pt x="244284" y="75717"/>
                  </a:lnTo>
                  <a:lnTo>
                    <a:pt x="244436" y="73012"/>
                  </a:lnTo>
                  <a:close/>
                </a:path>
                <a:path w="283845" h="109220">
                  <a:moveTo>
                    <a:pt x="249301" y="80149"/>
                  </a:moveTo>
                  <a:lnTo>
                    <a:pt x="249021" y="79057"/>
                  </a:lnTo>
                  <a:lnTo>
                    <a:pt x="246837" y="76428"/>
                  </a:lnTo>
                  <a:lnTo>
                    <a:pt x="244398" y="76060"/>
                  </a:lnTo>
                  <a:lnTo>
                    <a:pt x="242824" y="77368"/>
                  </a:lnTo>
                  <a:lnTo>
                    <a:pt x="241249" y="78676"/>
                  </a:lnTo>
                  <a:lnTo>
                    <a:pt x="245999" y="84505"/>
                  </a:lnTo>
                  <a:lnTo>
                    <a:pt x="247002" y="84302"/>
                  </a:lnTo>
                  <a:lnTo>
                    <a:pt x="247827" y="83693"/>
                  </a:lnTo>
                  <a:lnTo>
                    <a:pt x="248640" y="83070"/>
                  </a:lnTo>
                  <a:lnTo>
                    <a:pt x="249110" y="82143"/>
                  </a:lnTo>
                  <a:lnTo>
                    <a:pt x="249301" y="80149"/>
                  </a:lnTo>
                  <a:close/>
                </a:path>
                <a:path w="283845" h="109220">
                  <a:moveTo>
                    <a:pt x="250494" y="107175"/>
                  </a:moveTo>
                  <a:lnTo>
                    <a:pt x="249453" y="105371"/>
                  </a:lnTo>
                  <a:lnTo>
                    <a:pt x="248158" y="103327"/>
                  </a:lnTo>
                  <a:lnTo>
                    <a:pt x="245643" y="102603"/>
                  </a:lnTo>
                  <a:lnTo>
                    <a:pt x="241985" y="104940"/>
                  </a:lnTo>
                  <a:lnTo>
                    <a:pt x="241541" y="107175"/>
                  </a:lnTo>
                  <a:lnTo>
                    <a:pt x="250494" y="107175"/>
                  </a:lnTo>
                  <a:close/>
                </a:path>
                <a:path w="283845" h="109220">
                  <a:moveTo>
                    <a:pt x="254673" y="87134"/>
                  </a:moveTo>
                  <a:lnTo>
                    <a:pt x="253390" y="85458"/>
                  </a:lnTo>
                  <a:lnTo>
                    <a:pt x="252145" y="83769"/>
                  </a:lnTo>
                  <a:lnTo>
                    <a:pt x="249897" y="83312"/>
                  </a:lnTo>
                  <a:lnTo>
                    <a:pt x="248386" y="84455"/>
                  </a:lnTo>
                  <a:lnTo>
                    <a:pt x="246875" y="85598"/>
                  </a:lnTo>
                  <a:lnTo>
                    <a:pt x="246608" y="87833"/>
                  </a:lnTo>
                  <a:lnTo>
                    <a:pt x="247815" y="89446"/>
                  </a:lnTo>
                  <a:lnTo>
                    <a:pt x="249034" y="91046"/>
                  </a:lnTo>
                  <a:lnTo>
                    <a:pt x="251155" y="91579"/>
                  </a:lnTo>
                  <a:lnTo>
                    <a:pt x="252742" y="90512"/>
                  </a:lnTo>
                  <a:lnTo>
                    <a:pt x="254292" y="89446"/>
                  </a:lnTo>
                  <a:lnTo>
                    <a:pt x="254673" y="87134"/>
                  </a:lnTo>
                  <a:close/>
                </a:path>
                <a:path w="283845" h="109220">
                  <a:moveTo>
                    <a:pt x="258851" y="94665"/>
                  </a:moveTo>
                  <a:lnTo>
                    <a:pt x="258660" y="93751"/>
                  </a:lnTo>
                  <a:lnTo>
                    <a:pt x="258140" y="92938"/>
                  </a:lnTo>
                  <a:lnTo>
                    <a:pt x="257073" y="91338"/>
                  </a:lnTo>
                  <a:lnTo>
                    <a:pt x="255028" y="90817"/>
                  </a:lnTo>
                  <a:lnTo>
                    <a:pt x="253593" y="91795"/>
                  </a:lnTo>
                  <a:lnTo>
                    <a:pt x="252158" y="92773"/>
                  </a:lnTo>
                  <a:lnTo>
                    <a:pt x="251815" y="94818"/>
                  </a:lnTo>
                  <a:lnTo>
                    <a:pt x="253352" y="97142"/>
                  </a:lnTo>
                  <a:lnTo>
                    <a:pt x="254114" y="97650"/>
                  </a:lnTo>
                  <a:lnTo>
                    <a:pt x="254939" y="97853"/>
                  </a:lnTo>
                  <a:lnTo>
                    <a:pt x="255739" y="98082"/>
                  </a:lnTo>
                  <a:lnTo>
                    <a:pt x="256590" y="97993"/>
                  </a:lnTo>
                  <a:lnTo>
                    <a:pt x="258076" y="97078"/>
                  </a:lnTo>
                  <a:lnTo>
                    <a:pt x="258546" y="96329"/>
                  </a:lnTo>
                  <a:lnTo>
                    <a:pt x="258711" y="95491"/>
                  </a:lnTo>
                  <a:lnTo>
                    <a:pt x="258851" y="94665"/>
                  </a:lnTo>
                  <a:close/>
                </a:path>
                <a:path w="283845" h="109220">
                  <a:moveTo>
                    <a:pt x="263398" y="102158"/>
                  </a:moveTo>
                  <a:lnTo>
                    <a:pt x="261620" y="99123"/>
                  </a:lnTo>
                  <a:lnTo>
                    <a:pt x="259791" y="98564"/>
                  </a:lnTo>
                  <a:lnTo>
                    <a:pt x="258432" y="99390"/>
                  </a:lnTo>
                  <a:lnTo>
                    <a:pt x="257073" y="100215"/>
                  </a:lnTo>
                  <a:lnTo>
                    <a:pt x="256679" y="102069"/>
                  </a:lnTo>
                  <a:lnTo>
                    <a:pt x="257543" y="103517"/>
                  </a:lnTo>
                  <a:lnTo>
                    <a:pt x="258394" y="104978"/>
                  </a:lnTo>
                  <a:lnTo>
                    <a:pt x="260235" y="105537"/>
                  </a:lnTo>
                  <a:lnTo>
                    <a:pt x="263017" y="104000"/>
                  </a:lnTo>
                  <a:lnTo>
                    <a:pt x="263398" y="102158"/>
                  </a:lnTo>
                  <a:close/>
                </a:path>
                <a:path w="283845" h="109220">
                  <a:moveTo>
                    <a:pt x="265785" y="107175"/>
                  </a:moveTo>
                  <a:lnTo>
                    <a:pt x="264160" y="106540"/>
                  </a:lnTo>
                  <a:lnTo>
                    <a:pt x="262902" y="107175"/>
                  </a:lnTo>
                  <a:lnTo>
                    <a:pt x="265785" y="107175"/>
                  </a:lnTo>
                  <a:close/>
                </a:path>
                <a:path w="283845" h="109220">
                  <a:moveTo>
                    <a:pt x="278828" y="96926"/>
                  </a:moveTo>
                  <a:lnTo>
                    <a:pt x="277152" y="93916"/>
                  </a:lnTo>
                  <a:lnTo>
                    <a:pt x="275374" y="93332"/>
                  </a:lnTo>
                  <a:lnTo>
                    <a:pt x="272669" y="94894"/>
                  </a:lnTo>
                  <a:lnTo>
                    <a:pt x="272237" y="96710"/>
                  </a:lnTo>
                  <a:lnTo>
                    <a:pt x="273875" y="99618"/>
                  </a:lnTo>
                  <a:lnTo>
                    <a:pt x="275653" y="100203"/>
                  </a:lnTo>
                  <a:lnTo>
                    <a:pt x="277025" y="99466"/>
                  </a:lnTo>
                  <a:lnTo>
                    <a:pt x="278396" y="98729"/>
                  </a:lnTo>
                  <a:lnTo>
                    <a:pt x="278828" y="96926"/>
                  </a:lnTo>
                  <a:close/>
                </a:path>
                <a:path w="283845" h="109220">
                  <a:moveTo>
                    <a:pt x="283578" y="105486"/>
                  </a:moveTo>
                  <a:lnTo>
                    <a:pt x="281863" y="102069"/>
                  </a:lnTo>
                  <a:lnTo>
                    <a:pt x="279933" y="101320"/>
                  </a:lnTo>
                  <a:lnTo>
                    <a:pt x="276872" y="102920"/>
                  </a:lnTo>
                  <a:lnTo>
                    <a:pt x="276301" y="104902"/>
                  </a:lnTo>
                  <a:lnTo>
                    <a:pt x="277114" y="106553"/>
                  </a:lnTo>
                  <a:lnTo>
                    <a:pt x="277939" y="108178"/>
                  </a:lnTo>
                  <a:lnTo>
                    <a:pt x="279869" y="108927"/>
                  </a:lnTo>
                  <a:lnTo>
                    <a:pt x="281432" y="108191"/>
                  </a:lnTo>
                  <a:lnTo>
                    <a:pt x="282994" y="107454"/>
                  </a:lnTo>
                  <a:lnTo>
                    <a:pt x="283578" y="10548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-254" y="6703949"/>
              <a:ext cx="327025" cy="154305"/>
            </a:xfrm>
            <a:custGeom>
              <a:avLst/>
              <a:gdLst/>
              <a:ahLst/>
              <a:cxnLst/>
              <a:rect l="l" t="t" r="r" b="b"/>
              <a:pathLst>
                <a:path w="327025" h="154304">
                  <a:moveTo>
                    <a:pt x="1371" y="74726"/>
                  </a:moveTo>
                  <a:lnTo>
                    <a:pt x="254" y="72847"/>
                  </a:lnTo>
                  <a:lnTo>
                    <a:pt x="254" y="77571"/>
                  </a:lnTo>
                  <a:lnTo>
                    <a:pt x="711" y="77279"/>
                  </a:lnTo>
                  <a:lnTo>
                    <a:pt x="1371" y="74726"/>
                  </a:lnTo>
                  <a:close/>
                </a:path>
                <a:path w="327025" h="154304">
                  <a:moveTo>
                    <a:pt x="9055" y="69964"/>
                  </a:moveTo>
                  <a:lnTo>
                    <a:pt x="7048" y="66370"/>
                  </a:lnTo>
                  <a:lnTo>
                    <a:pt x="4622" y="65824"/>
                  </a:lnTo>
                  <a:lnTo>
                    <a:pt x="2628" y="66941"/>
                  </a:lnTo>
                  <a:lnTo>
                    <a:pt x="660" y="68122"/>
                  </a:lnTo>
                  <a:lnTo>
                    <a:pt x="0" y="70548"/>
                  </a:lnTo>
                  <a:lnTo>
                    <a:pt x="1079" y="72288"/>
                  </a:lnTo>
                  <a:lnTo>
                    <a:pt x="2171" y="74041"/>
                  </a:lnTo>
                  <a:lnTo>
                    <a:pt x="4546" y="74485"/>
                  </a:lnTo>
                  <a:lnTo>
                    <a:pt x="6426" y="73355"/>
                  </a:lnTo>
                  <a:lnTo>
                    <a:pt x="8331" y="72288"/>
                  </a:lnTo>
                  <a:lnTo>
                    <a:pt x="9055" y="69964"/>
                  </a:lnTo>
                  <a:close/>
                </a:path>
                <a:path w="327025" h="154304">
                  <a:moveTo>
                    <a:pt x="16954" y="65557"/>
                  </a:moveTo>
                  <a:lnTo>
                    <a:pt x="15265" y="62166"/>
                  </a:lnTo>
                  <a:lnTo>
                    <a:pt x="13055" y="61556"/>
                  </a:lnTo>
                  <a:lnTo>
                    <a:pt x="11176" y="62496"/>
                  </a:lnTo>
                  <a:lnTo>
                    <a:pt x="9334" y="63500"/>
                  </a:lnTo>
                  <a:lnTo>
                    <a:pt x="8610" y="65684"/>
                  </a:lnTo>
                  <a:lnTo>
                    <a:pt x="9525" y="67335"/>
                  </a:lnTo>
                  <a:lnTo>
                    <a:pt x="10452" y="68999"/>
                  </a:lnTo>
                  <a:lnTo>
                    <a:pt x="12611" y="69519"/>
                  </a:lnTo>
                  <a:lnTo>
                    <a:pt x="14376" y="68554"/>
                  </a:lnTo>
                  <a:lnTo>
                    <a:pt x="16179" y="67652"/>
                  </a:lnTo>
                  <a:lnTo>
                    <a:pt x="16954" y="65557"/>
                  </a:lnTo>
                  <a:close/>
                </a:path>
                <a:path w="327025" h="154304">
                  <a:moveTo>
                    <a:pt x="21221" y="44386"/>
                  </a:moveTo>
                  <a:lnTo>
                    <a:pt x="20561" y="42824"/>
                  </a:lnTo>
                  <a:lnTo>
                    <a:pt x="19900" y="41262"/>
                  </a:lnTo>
                  <a:lnTo>
                    <a:pt x="17957" y="40589"/>
                  </a:lnTo>
                  <a:lnTo>
                    <a:pt x="16230" y="41313"/>
                  </a:lnTo>
                  <a:lnTo>
                    <a:pt x="14528" y="42075"/>
                  </a:lnTo>
                  <a:lnTo>
                    <a:pt x="13754" y="44018"/>
                  </a:lnTo>
                  <a:lnTo>
                    <a:pt x="15189" y="47078"/>
                  </a:lnTo>
                  <a:lnTo>
                    <a:pt x="17081" y="47650"/>
                  </a:lnTo>
                  <a:lnTo>
                    <a:pt x="18732" y="46913"/>
                  </a:lnTo>
                  <a:lnTo>
                    <a:pt x="20408" y="46215"/>
                  </a:lnTo>
                  <a:lnTo>
                    <a:pt x="21221" y="44386"/>
                  </a:lnTo>
                  <a:close/>
                </a:path>
                <a:path w="327025" h="154304">
                  <a:moveTo>
                    <a:pt x="25069" y="61531"/>
                  </a:moveTo>
                  <a:lnTo>
                    <a:pt x="23672" y="58381"/>
                  </a:lnTo>
                  <a:lnTo>
                    <a:pt x="21678" y="57721"/>
                  </a:lnTo>
                  <a:lnTo>
                    <a:pt x="19939" y="58483"/>
                  </a:lnTo>
                  <a:lnTo>
                    <a:pt x="18211" y="59321"/>
                  </a:lnTo>
                  <a:lnTo>
                    <a:pt x="17449" y="61277"/>
                  </a:lnTo>
                  <a:lnTo>
                    <a:pt x="18211" y="62826"/>
                  </a:lnTo>
                  <a:lnTo>
                    <a:pt x="18973" y="64376"/>
                  </a:lnTo>
                  <a:lnTo>
                    <a:pt x="20929" y="64960"/>
                  </a:lnTo>
                  <a:lnTo>
                    <a:pt x="22580" y="64147"/>
                  </a:lnTo>
                  <a:lnTo>
                    <a:pt x="24269" y="63411"/>
                  </a:lnTo>
                  <a:lnTo>
                    <a:pt x="25069" y="61531"/>
                  </a:lnTo>
                  <a:close/>
                </a:path>
                <a:path w="327025" h="154304">
                  <a:moveTo>
                    <a:pt x="31102" y="40652"/>
                  </a:moveTo>
                  <a:lnTo>
                    <a:pt x="30454" y="38887"/>
                  </a:lnTo>
                  <a:lnTo>
                    <a:pt x="29806" y="37122"/>
                  </a:lnTo>
                  <a:lnTo>
                    <a:pt x="27698" y="36271"/>
                  </a:lnTo>
                  <a:lnTo>
                    <a:pt x="25755" y="36995"/>
                  </a:lnTo>
                  <a:lnTo>
                    <a:pt x="23812" y="37744"/>
                  </a:lnTo>
                  <a:lnTo>
                    <a:pt x="22860" y="39839"/>
                  </a:lnTo>
                  <a:lnTo>
                    <a:pt x="24295" y="43307"/>
                  </a:lnTo>
                  <a:lnTo>
                    <a:pt x="26352" y="44043"/>
                  </a:lnTo>
                  <a:lnTo>
                    <a:pt x="28219" y="43319"/>
                  </a:lnTo>
                  <a:lnTo>
                    <a:pt x="30099" y="42633"/>
                  </a:lnTo>
                  <a:lnTo>
                    <a:pt x="31102" y="40652"/>
                  </a:lnTo>
                  <a:close/>
                </a:path>
                <a:path w="327025" h="154304">
                  <a:moveTo>
                    <a:pt x="33362" y="57886"/>
                  </a:moveTo>
                  <a:lnTo>
                    <a:pt x="32232" y="54978"/>
                  </a:lnTo>
                  <a:lnTo>
                    <a:pt x="30467" y="54292"/>
                  </a:lnTo>
                  <a:lnTo>
                    <a:pt x="28854" y="54902"/>
                  </a:lnTo>
                  <a:lnTo>
                    <a:pt x="27279" y="55587"/>
                  </a:lnTo>
                  <a:lnTo>
                    <a:pt x="26504" y="57327"/>
                  </a:lnTo>
                  <a:lnTo>
                    <a:pt x="27114" y="58750"/>
                  </a:lnTo>
                  <a:lnTo>
                    <a:pt x="27736" y="60185"/>
                  </a:lnTo>
                  <a:lnTo>
                    <a:pt x="29464" y="60794"/>
                  </a:lnTo>
                  <a:lnTo>
                    <a:pt x="30988" y="60134"/>
                  </a:lnTo>
                  <a:lnTo>
                    <a:pt x="32550" y="59537"/>
                  </a:lnTo>
                  <a:lnTo>
                    <a:pt x="33362" y="57886"/>
                  </a:lnTo>
                  <a:close/>
                </a:path>
                <a:path w="327025" h="154304">
                  <a:moveTo>
                    <a:pt x="41135" y="37401"/>
                  </a:moveTo>
                  <a:lnTo>
                    <a:pt x="40525" y="35433"/>
                  </a:lnTo>
                  <a:lnTo>
                    <a:pt x="39916" y="33464"/>
                  </a:lnTo>
                  <a:lnTo>
                    <a:pt x="37655" y="32423"/>
                  </a:lnTo>
                  <a:lnTo>
                    <a:pt x="35471" y="33108"/>
                  </a:lnTo>
                  <a:lnTo>
                    <a:pt x="33312" y="33832"/>
                  </a:lnTo>
                  <a:lnTo>
                    <a:pt x="32156" y="36080"/>
                  </a:lnTo>
                  <a:lnTo>
                    <a:pt x="33553" y="39954"/>
                  </a:lnTo>
                  <a:lnTo>
                    <a:pt x="35775" y="40868"/>
                  </a:lnTo>
                  <a:lnTo>
                    <a:pt x="37846" y="40170"/>
                  </a:lnTo>
                  <a:lnTo>
                    <a:pt x="39941" y="39522"/>
                  </a:lnTo>
                  <a:lnTo>
                    <a:pt x="41135" y="37401"/>
                  </a:lnTo>
                  <a:close/>
                </a:path>
                <a:path w="327025" h="154304">
                  <a:moveTo>
                    <a:pt x="51308" y="34645"/>
                  </a:moveTo>
                  <a:lnTo>
                    <a:pt x="50749" y="32486"/>
                  </a:lnTo>
                  <a:lnTo>
                    <a:pt x="50190" y="30314"/>
                  </a:lnTo>
                  <a:lnTo>
                    <a:pt x="47790" y="29070"/>
                  </a:lnTo>
                  <a:lnTo>
                    <a:pt x="45377" y="29705"/>
                  </a:lnTo>
                  <a:lnTo>
                    <a:pt x="42989" y="30378"/>
                  </a:lnTo>
                  <a:lnTo>
                    <a:pt x="41617" y="32766"/>
                  </a:lnTo>
                  <a:lnTo>
                    <a:pt x="42938" y="37033"/>
                  </a:lnTo>
                  <a:lnTo>
                    <a:pt x="45300" y="38138"/>
                  </a:lnTo>
                  <a:lnTo>
                    <a:pt x="47586" y="37503"/>
                  </a:lnTo>
                  <a:lnTo>
                    <a:pt x="49898" y="36893"/>
                  </a:lnTo>
                  <a:lnTo>
                    <a:pt x="51308" y="34645"/>
                  </a:lnTo>
                  <a:close/>
                </a:path>
                <a:path w="327025" h="154304">
                  <a:moveTo>
                    <a:pt x="61595" y="32435"/>
                  </a:moveTo>
                  <a:lnTo>
                    <a:pt x="61112" y="30060"/>
                  </a:lnTo>
                  <a:lnTo>
                    <a:pt x="60629" y="27686"/>
                  </a:lnTo>
                  <a:lnTo>
                    <a:pt x="58102" y="26212"/>
                  </a:lnTo>
                  <a:lnTo>
                    <a:pt x="55460" y="26771"/>
                  </a:lnTo>
                  <a:lnTo>
                    <a:pt x="52844" y="27381"/>
                  </a:lnTo>
                  <a:lnTo>
                    <a:pt x="51231" y="29883"/>
                  </a:lnTo>
                  <a:lnTo>
                    <a:pt x="52451" y="34569"/>
                  </a:lnTo>
                  <a:lnTo>
                    <a:pt x="54940" y="35890"/>
                  </a:lnTo>
                  <a:lnTo>
                    <a:pt x="57442" y="35306"/>
                  </a:lnTo>
                  <a:lnTo>
                    <a:pt x="59956" y="34785"/>
                  </a:lnTo>
                  <a:lnTo>
                    <a:pt x="61595" y="32435"/>
                  </a:lnTo>
                  <a:close/>
                </a:path>
                <a:path w="327025" h="154304">
                  <a:moveTo>
                    <a:pt x="69862" y="47586"/>
                  </a:moveTo>
                  <a:lnTo>
                    <a:pt x="69596" y="46050"/>
                  </a:lnTo>
                  <a:lnTo>
                    <a:pt x="69329" y="44513"/>
                  </a:lnTo>
                  <a:lnTo>
                    <a:pt x="67729" y="43510"/>
                  </a:lnTo>
                  <a:lnTo>
                    <a:pt x="66027" y="43802"/>
                  </a:lnTo>
                  <a:lnTo>
                    <a:pt x="64338" y="44132"/>
                  </a:lnTo>
                  <a:lnTo>
                    <a:pt x="63246" y="45707"/>
                  </a:lnTo>
                  <a:lnTo>
                    <a:pt x="63906" y="48755"/>
                  </a:lnTo>
                  <a:lnTo>
                    <a:pt x="65481" y="49657"/>
                  </a:lnTo>
                  <a:lnTo>
                    <a:pt x="67119" y="49339"/>
                  </a:lnTo>
                  <a:lnTo>
                    <a:pt x="68757" y="49060"/>
                  </a:lnTo>
                  <a:lnTo>
                    <a:pt x="69862" y="47586"/>
                  </a:lnTo>
                  <a:close/>
                </a:path>
                <a:path w="327025" h="154304">
                  <a:moveTo>
                    <a:pt x="79489" y="46278"/>
                  </a:moveTo>
                  <a:lnTo>
                    <a:pt x="79273" y="44564"/>
                  </a:lnTo>
                  <a:lnTo>
                    <a:pt x="79057" y="42849"/>
                  </a:lnTo>
                  <a:lnTo>
                    <a:pt x="77343" y="41656"/>
                  </a:lnTo>
                  <a:lnTo>
                    <a:pt x="75450" y="41897"/>
                  </a:lnTo>
                  <a:lnTo>
                    <a:pt x="73558" y="42164"/>
                  </a:lnTo>
                  <a:lnTo>
                    <a:pt x="72263" y="43853"/>
                  </a:lnTo>
                  <a:lnTo>
                    <a:pt x="72555" y="45542"/>
                  </a:lnTo>
                  <a:lnTo>
                    <a:pt x="72834" y="47256"/>
                  </a:lnTo>
                  <a:lnTo>
                    <a:pt x="74536" y="48336"/>
                  </a:lnTo>
                  <a:lnTo>
                    <a:pt x="76352" y="48082"/>
                  </a:lnTo>
                  <a:lnTo>
                    <a:pt x="78181" y="47853"/>
                  </a:lnTo>
                  <a:lnTo>
                    <a:pt x="79489" y="46278"/>
                  </a:lnTo>
                  <a:close/>
                </a:path>
                <a:path w="327025" h="154304">
                  <a:moveTo>
                    <a:pt x="89154" y="45453"/>
                  </a:moveTo>
                  <a:lnTo>
                    <a:pt x="89014" y="43561"/>
                  </a:lnTo>
                  <a:lnTo>
                    <a:pt x="88874" y="41668"/>
                  </a:lnTo>
                  <a:lnTo>
                    <a:pt x="87058" y="40271"/>
                  </a:lnTo>
                  <a:lnTo>
                    <a:pt x="84975" y="40436"/>
                  </a:lnTo>
                  <a:lnTo>
                    <a:pt x="82880" y="40640"/>
                  </a:lnTo>
                  <a:lnTo>
                    <a:pt x="81381" y="42405"/>
                  </a:lnTo>
                  <a:lnTo>
                    <a:pt x="81826" y="46164"/>
                  </a:lnTo>
                  <a:lnTo>
                    <a:pt x="83629" y="47447"/>
                  </a:lnTo>
                  <a:lnTo>
                    <a:pt x="85636" y="47256"/>
                  </a:lnTo>
                  <a:lnTo>
                    <a:pt x="87642" y="47104"/>
                  </a:lnTo>
                  <a:lnTo>
                    <a:pt x="89154" y="45453"/>
                  </a:lnTo>
                  <a:close/>
                </a:path>
                <a:path w="327025" h="154304">
                  <a:moveTo>
                    <a:pt x="98844" y="45085"/>
                  </a:moveTo>
                  <a:lnTo>
                    <a:pt x="98793" y="43027"/>
                  </a:lnTo>
                  <a:lnTo>
                    <a:pt x="98742" y="40970"/>
                  </a:lnTo>
                  <a:lnTo>
                    <a:pt x="96850" y="39357"/>
                  </a:lnTo>
                  <a:lnTo>
                    <a:pt x="94564" y="39420"/>
                  </a:lnTo>
                  <a:lnTo>
                    <a:pt x="92278" y="39535"/>
                  </a:lnTo>
                  <a:lnTo>
                    <a:pt x="90551" y="41376"/>
                  </a:lnTo>
                  <a:lnTo>
                    <a:pt x="90855" y="45491"/>
                  </a:lnTo>
                  <a:lnTo>
                    <a:pt x="92735" y="46977"/>
                  </a:lnTo>
                  <a:lnTo>
                    <a:pt x="94932" y="46863"/>
                  </a:lnTo>
                  <a:lnTo>
                    <a:pt x="97116" y="46812"/>
                  </a:lnTo>
                  <a:lnTo>
                    <a:pt x="98844" y="45085"/>
                  </a:lnTo>
                  <a:close/>
                </a:path>
                <a:path w="327025" h="154304">
                  <a:moveTo>
                    <a:pt x="108635" y="40779"/>
                  </a:moveTo>
                  <a:lnTo>
                    <a:pt x="106680" y="38938"/>
                  </a:lnTo>
                  <a:lnTo>
                    <a:pt x="104203" y="38887"/>
                  </a:lnTo>
                  <a:lnTo>
                    <a:pt x="101727" y="38887"/>
                  </a:lnTo>
                  <a:lnTo>
                    <a:pt x="99758" y="40805"/>
                  </a:lnTo>
                  <a:lnTo>
                    <a:pt x="99885" y="45250"/>
                  </a:lnTo>
                  <a:lnTo>
                    <a:pt x="101854" y="46951"/>
                  </a:lnTo>
                  <a:lnTo>
                    <a:pt x="104203" y="46951"/>
                  </a:lnTo>
                  <a:lnTo>
                    <a:pt x="106565" y="46990"/>
                  </a:lnTo>
                  <a:lnTo>
                    <a:pt x="108534" y="45224"/>
                  </a:lnTo>
                  <a:lnTo>
                    <a:pt x="108585" y="43002"/>
                  </a:lnTo>
                  <a:lnTo>
                    <a:pt x="108635" y="40779"/>
                  </a:lnTo>
                  <a:close/>
                </a:path>
                <a:path w="327025" h="154304">
                  <a:moveTo>
                    <a:pt x="129044" y="4660"/>
                  </a:moveTo>
                  <a:lnTo>
                    <a:pt x="126415" y="1765"/>
                  </a:lnTo>
                  <a:lnTo>
                    <a:pt x="122834" y="1397"/>
                  </a:lnTo>
                  <a:lnTo>
                    <a:pt x="119227" y="1219"/>
                  </a:lnTo>
                  <a:lnTo>
                    <a:pt x="117322" y="2755"/>
                  </a:lnTo>
                  <a:lnTo>
                    <a:pt x="115214" y="635"/>
                  </a:lnTo>
                  <a:lnTo>
                    <a:pt x="111391" y="431"/>
                  </a:lnTo>
                  <a:lnTo>
                    <a:pt x="107556" y="393"/>
                  </a:lnTo>
                  <a:lnTo>
                    <a:pt x="105930" y="1854"/>
                  </a:lnTo>
                  <a:lnTo>
                    <a:pt x="103962" y="50"/>
                  </a:lnTo>
                  <a:lnTo>
                    <a:pt x="99898" y="50"/>
                  </a:lnTo>
                  <a:lnTo>
                    <a:pt x="95846" y="177"/>
                  </a:lnTo>
                  <a:lnTo>
                    <a:pt x="94500" y="1524"/>
                  </a:lnTo>
                  <a:lnTo>
                    <a:pt x="92659" y="0"/>
                  </a:lnTo>
                  <a:lnTo>
                    <a:pt x="88379" y="203"/>
                  </a:lnTo>
                  <a:lnTo>
                    <a:pt x="84099" y="546"/>
                  </a:lnTo>
                  <a:lnTo>
                    <a:pt x="83032" y="1727"/>
                  </a:lnTo>
                  <a:lnTo>
                    <a:pt x="81368" y="482"/>
                  </a:lnTo>
                  <a:lnTo>
                    <a:pt x="76873" y="927"/>
                  </a:lnTo>
                  <a:lnTo>
                    <a:pt x="72390" y="1498"/>
                  </a:lnTo>
                  <a:lnTo>
                    <a:pt x="69291" y="5295"/>
                  </a:lnTo>
                  <a:lnTo>
                    <a:pt x="69913" y="9232"/>
                  </a:lnTo>
                  <a:lnTo>
                    <a:pt x="70548" y="13208"/>
                  </a:lnTo>
                  <a:lnTo>
                    <a:pt x="74409" y="15862"/>
                  </a:lnTo>
                  <a:lnTo>
                    <a:pt x="78574" y="15341"/>
                  </a:lnTo>
                  <a:lnTo>
                    <a:pt x="82753" y="14935"/>
                  </a:lnTo>
                  <a:lnTo>
                    <a:pt x="84124" y="13373"/>
                  </a:lnTo>
                  <a:lnTo>
                    <a:pt x="85344" y="14287"/>
                  </a:lnTo>
                  <a:lnTo>
                    <a:pt x="89319" y="13970"/>
                  </a:lnTo>
                  <a:lnTo>
                    <a:pt x="93319" y="13779"/>
                  </a:lnTo>
                  <a:lnTo>
                    <a:pt x="94957" y="12077"/>
                  </a:lnTo>
                  <a:lnTo>
                    <a:pt x="96367" y="13258"/>
                  </a:lnTo>
                  <a:lnTo>
                    <a:pt x="100164" y="13131"/>
                  </a:lnTo>
                  <a:lnTo>
                    <a:pt x="103962" y="13144"/>
                  </a:lnTo>
                  <a:lnTo>
                    <a:pt x="105892" y="11341"/>
                  </a:lnTo>
                  <a:lnTo>
                    <a:pt x="107442" y="12776"/>
                  </a:lnTo>
                  <a:lnTo>
                    <a:pt x="111036" y="12801"/>
                  </a:lnTo>
                  <a:lnTo>
                    <a:pt x="114617" y="12992"/>
                  </a:lnTo>
                  <a:lnTo>
                    <a:pt x="116865" y="11099"/>
                  </a:lnTo>
                  <a:lnTo>
                    <a:pt x="118541" y="12852"/>
                  </a:lnTo>
                  <a:lnTo>
                    <a:pt x="121932" y="13030"/>
                  </a:lnTo>
                  <a:lnTo>
                    <a:pt x="125310" y="13373"/>
                  </a:lnTo>
                  <a:lnTo>
                    <a:pt x="128333" y="11061"/>
                  </a:lnTo>
                  <a:lnTo>
                    <a:pt x="129044" y="4660"/>
                  </a:lnTo>
                  <a:close/>
                </a:path>
                <a:path w="327025" h="154304">
                  <a:moveTo>
                    <a:pt x="167297" y="49872"/>
                  </a:moveTo>
                  <a:lnTo>
                    <a:pt x="165341" y="46494"/>
                  </a:lnTo>
                  <a:lnTo>
                    <a:pt x="161874" y="45389"/>
                  </a:lnTo>
                  <a:lnTo>
                    <a:pt x="158394" y="44386"/>
                  </a:lnTo>
                  <a:lnTo>
                    <a:pt x="156565" y="45339"/>
                  </a:lnTo>
                  <a:lnTo>
                    <a:pt x="155714" y="44018"/>
                  </a:lnTo>
                  <a:lnTo>
                    <a:pt x="152387" y="43141"/>
                  </a:lnTo>
                  <a:lnTo>
                    <a:pt x="149047" y="42341"/>
                  </a:lnTo>
                  <a:lnTo>
                    <a:pt x="147053" y="43510"/>
                  </a:lnTo>
                  <a:lnTo>
                    <a:pt x="145999" y="42037"/>
                  </a:lnTo>
                  <a:lnTo>
                    <a:pt x="142824" y="41351"/>
                  </a:lnTo>
                  <a:lnTo>
                    <a:pt x="139636" y="40741"/>
                  </a:lnTo>
                  <a:lnTo>
                    <a:pt x="137490" y="42164"/>
                  </a:lnTo>
                  <a:lnTo>
                    <a:pt x="136220" y="40538"/>
                  </a:lnTo>
                  <a:lnTo>
                    <a:pt x="133197" y="40043"/>
                  </a:lnTo>
                  <a:lnTo>
                    <a:pt x="130187" y="39611"/>
                  </a:lnTo>
                  <a:lnTo>
                    <a:pt x="127914" y="41262"/>
                  </a:lnTo>
                  <a:lnTo>
                    <a:pt x="126377" y="39509"/>
                  </a:lnTo>
                  <a:lnTo>
                    <a:pt x="123532" y="39179"/>
                  </a:lnTo>
                  <a:lnTo>
                    <a:pt x="120700" y="38912"/>
                  </a:lnTo>
                  <a:lnTo>
                    <a:pt x="118313" y="40830"/>
                  </a:lnTo>
                  <a:lnTo>
                    <a:pt x="116535" y="38976"/>
                  </a:lnTo>
                  <a:lnTo>
                    <a:pt x="113868" y="38798"/>
                  </a:lnTo>
                  <a:lnTo>
                    <a:pt x="111201" y="38684"/>
                  </a:lnTo>
                  <a:lnTo>
                    <a:pt x="109004" y="40627"/>
                  </a:lnTo>
                  <a:lnTo>
                    <a:pt x="108915" y="45415"/>
                  </a:lnTo>
                  <a:lnTo>
                    <a:pt x="110934" y="47332"/>
                  </a:lnTo>
                  <a:lnTo>
                    <a:pt x="113461" y="47459"/>
                  </a:lnTo>
                  <a:lnTo>
                    <a:pt x="115989" y="47625"/>
                  </a:lnTo>
                  <a:lnTo>
                    <a:pt x="117944" y="46037"/>
                  </a:lnTo>
                  <a:lnTo>
                    <a:pt x="119976" y="48158"/>
                  </a:lnTo>
                  <a:lnTo>
                    <a:pt x="122656" y="48412"/>
                  </a:lnTo>
                  <a:lnTo>
                    <a:pt x="125349" y="48717"/>
                  </a:lnTo>
                  <a:lnTo>
                    <a:pt x="127177" y="47371"/>
                  </a:lnTo>
                  <a:lnTo>
                    <a:pt x="128955" y="49403"/>
                  </a:lnTo>
                  <a:lnTo>
                    <a:pt x="131800" y="49809"/>
                  </a:lnTo>
                  <a:lnTo>
                    <a:pt x="134632" y="50279"/>
                  </a:lnTo>
                  <a:lnTo>
                    <a:pt x="136334" y="49149"/>
                  </a:lnTo>
                  <a:lnTo>
                    <a:pt x="137845" y="51066"/>
                  </a:lnTo>
                  <a:lnTo>
                    <a:pt x="140830" y="51638"/>
                  </a:lnTo>
                  <a:lnTo>
                    <a:pt x="143814" y="52273"/>
                  </a:lnTo>
                  <a:lnTo>
                    <a:pt x="145351" y="51346"/>
                  </a:lnTo>
                  <a:lnTo>
                    <a:pt x="146634" y="53149"/>
                  </a:lnTo>
                  <a:lnTo>
                    <a:pt x="149758" y="53898"/>
                  </a:lnTo>
                  <a:lnTo>
                    <a:pt x="152869" y="54724"/>
                  </a:lnTo>
                  <a:lnTo>
                    <a:pt x="154241" y="53987"/>
                  </a:lnTo>
                  <a:lnTo>
                    <a:pt x="155308" y="55651"/>
                  </a:lnTo>
                  <a:lnTo>
                    <a:pt x="158559" y="56591"/>
                  </a:lnTo>
                  <a:lnTo>
                    <a:pt x="161785" y="57619"/>
                  </a:lnTo>
                  <a:lnTo>
                    <a:pt x="165227" y="55968"/>
                  </a:lnTo>
                  <a:lnTo>
                    <a:pt x="166268" y="52920"/>
                  </a:lnTo>
                  <a:lnTo>
                    <a:pt x="167297" y="49872"/>
                  </a:lnTo>
                  <a:close/>
                </a:path>
                <a:path w="327025" h="154304">
                  <a:moveTo>
                    <a:pt x="193281" y="42062"/>
                  </a:moveTo>
                  <a:lnTo>
                    <a:pt x="192036" y="39116"/>
                  </a:lnTo>
                  <a:lnTo>
                    <a:pt x="189369" y="37985"/>
                  </a:lnTo>
                  <a:lnTo>
                    <a:pt x="186677" y="36906"/>
                  </a:lnTo>
                  <a:lnTo>
                    <a:pt x="184035" y="37884"/>
                  </a:lnTo>
                  <a:lnTo>
                    <a:pt x="182600" y="34912"/>
                  </a:lnTo>
                  <a:lnTo>
                    <a:pt x="179705" y="33794"/>
                  </a:lnTo>
                  <a:lnTo>
                    <a:pt x="176758" y="32791"/>
                  </a:lnTo>
                  <a:lnTo>
                    <a:pt x="174434" y="33782"/>
                  </a:lnTo>
                  <a:lnTo>
                    <a:pt x="172974" y="31153"/>
                  </a:lnTo>
                  <a:lnTo>
                    <a:pt x="169837" y="30086"/>
                  </a:lnTo>
                  <a:lnTo>
                    <a:pt x="166649" y="29159"/>
                  </a:lnTo>
                  <a:lnTo>
                    <a:pt x="164617" y="30149"/>
                  </a:lnTo>
                  <a:lnTo>
                    <a:pt x="163169" y="27825"/>
                  </a:lnTo>
                  <a:lnTo>
                    <a:pt x="159778" y="26847"/>
                  </a:lnTo>
                  <a:lnTo>
                    <a:pt x="156362" y="26022"/>
                  </a:lnTo>
                  <a:lnTo>
                    <a:pt x="154597" y="27000"/>
                  </a:lnTo>
                  <a:lnTo>
                    <a:pt x="153200" y="24968"/>
                  </a:lnTo>
                  <a:lnTo>
                    <a:pt x="149555" y="24117"/>
                  </a:lnTo>
                  <a:lnTo>
                    <a:pt x="145884" y="23406"/>
                  </a:lnTo>
                  <a:lnTo>
                    <a:pt x="144424" y="24320"/>
                  </a:lnTo>
                  <a:lnTo>
                    <a:pt x="143090" y="22580"/>
                  </a:lnTo>
                  <a:lnTo>
                    <a:pt x="139204" y="21882"/>
                  </a:lnTo>
                  <a:lnTo>
                    <a:pt x="135305" y="21297"/>
                  </a:lnTo>
                  <a:lnTo>
                    <a:pt x="134086" y="22148"/>
                  </a:lnTo>
                  <a:lnTo>
                    <a:pt x="132854" y="20675"/>
                  </a:lnTo>
                  <a:lnTo>
                    <a:pt x="128739" y="20142"/>
                  </a:lnTo>
                  <a:lnTo>
                    <a:pt x="124599" y="19723"/>
                  </a:lnTo>
                  <a:lnTo>
                    <a:pt x="123063" y="20916"/>
                  </a:lnTo>
                  <a:lnTo>
                    <a:pt x="122085" y="19875"/>
                  </a:lnTo>
                  <a:lnTo>
                    <a:pt x="118148" y="19558"/>
                  </a:lnTo>
                  <a:lnTo>
                    <a:pt x="114211" y="19342"/>
                  </a:lnTo>
                  <a:lnTo>
                    <a:pt x="112509" y="20802"/>
                  </a:lnTo>
                  <a:lnTo>
                    <a:pt x="111290" y="19621"/>
                  </a:lnTo>
                  <a:lnTo>
                    <a:pt x="107556" y="19494"/>
                  </a:lnTo>
                  <a:lnTo>
                    <a:pt x="103822" y="19469"/>
                  </a:lnTo>
                  <a:lnTo>
                    <a:pt x="101993" y="21196"/>
                  </a:lnTo>
                  <a:lnTo>
                    <a:pt x="100507" y="19888"/>
                  </a:lnTo>
                  <a:lnTo>
                    <a:pt x="96989" y="19951"/>
                  </a:lnTo>
                  <a:lnTo>
                    <a:pt x="93472" y="20078"/>
                  </a:lnTo>
                  <a:lnTo>
                    <a:pt x="91528" y="22098"/>
                  </a:lnTo>
                  <a:lnTo>
                    <a:pt x="89776" y="20701"/>
                  </a:lnTo>
                  <a:lnTo>
                    <a:pt x="86461" y="20916"/>
                  </a:lnTo>
                  <a:lnTo>
                    <a:pt x="83159" y="21196"/>
                  </a:lnTo>
                  <a:lnTo>
                    <a:pt x="81165" y="23495"/>
                  </a:lnTo>
                  <a:lnTo>
                    <a:pt x="79121" y="22021"/>
                  </a:lnTo>
                  <a:lnTo>
                    <a:pt x="76022" y="22364"/>
                  </a:lnTo>
                  <a:lnTo>
                    <a:pt x="72948" y="22783"/>
                  </a:lnTo>
                  <a:lnTo>
                    <a:pt x="70878" y="25387"/>
                  </a:lnTo>
                  <a:lnTo>
                    <a:pt x="68541" y="23863"/>
                  </a:lnTo>
                  <a:lnTo>
                    <a:pt x="65684" y="24320"/>
                  </a:lnTo>
                  <a:lnTo>
                    <a:pt x="62826" y="24841"/>
                  </a:lnTo>
                  <a:lnTo>
                    <a:pt x="60972" y="27444"/>
                  </a:lnTo>
                  <a:lnTo>
                    <a:pt x="62052" y="32537"/>
                  </a:lnTo>
                  <a:lnTo>
                    <a:pt x="64655" y="34086"/>
                  </a:lnTo>
                  <a:lnTo>
                    <a:pt x="67373" y="33591"/>
                  </a:lnTo>
                  <a:lnTo>
                    <a:pt x="70091" y="33147"/>
                  </a:lnTo>
                  <a:lnTo>
                    <a:pt x="71755" y="30975"/>
                  </a:lnTo>
                  <a:lnTo>
                    <a:pt x="74434" y="32740"/>
                  </a:lnTo>
                  <a:lnTo>
                    <a:pt x="77355" y="32346"/>
                  </a:lnTo>
                  <a:lnTo>
                    <a:pt x="80276" y="32029"/>
                  </a:lnTo>
                  <a:lnTo>
                    <a:pt x="81876" y="30137"/>
                  </a:lnTo>
                  <a:lnTo>
                    <a:pt x="84251" y="31864"/>
                  </a:lnTo>
                  <a:lnTo>
                    <a:pt x="87363" y="31597"/>
                  </a:lnTo>
                  <a:lnTo>
                    <a:pt x="90487" y="31407"/>
                  </a:lnTo>
                  <a:lnTo>
                    <a:pt x="92011" y="29781"/>
                  </a:lnTo>
                  <a:lnTo>
                    <a:pt x="94094" y="31457"/>
                  </a:lnTo>
                  <a:lnTo>
                    <a:pt x="97396" y="31318"/>
                  </a:lnTo>
                  <a:lnTo>
                    <a:pt x="100698" y="31280"/>
                  </a:lnTo>
                  <a:lnTo>
                    <a:pt x="102108" y="29908"/>
                  </a:lnTo>
                  <a:lnTo>
                    <a:pt x="103911" y="31508"/>
                  </a:lnTo>
                  <a:lnTo>
                    <a:pt x="107403" y="31534"/>
                  </a:lnTo>
                  <a:lnTo>
                    <a:pt x="110896" y="31648"/>
                  </a:lnTo>
                  <a:lnTo>
                    <a:pt x="112166" y="30530"/>
                  </a:lnTo>
                  <a:lnTo>
                    <a:pt x="113703" y="32029"/>
                  </a:lnTo>
                  <a:lnTo>
                    <a:pt x="117373" y="32232"/>
                  </a:lnTo>
                  <a:lnTo>
                    <a:pt x="121031" y="32524"/>
                  </a:lnTo>
                  <a:lnTo>
                    <a:pt x="122148" y="31635"/>
                  </a:lnTo>
                  <a:lnTo>
                    <a:pt x="123431" y="33032"/>
                  </a:lnTo>
                  <a:lnTo>
                    <a:pt x="127279" y="33413"/>
                  </a:lnTo>
                  <a:lnTo>
                    <a:pt x="131102" y="33921"/>
                  </a:lnTo>
                  <a:lnTo>
                    <a:pt x="132664" y="32791"/>
                  </a:lnTo>
                  <a:lnTo>
                    <a:pt x="133565" y="33870"/>
                  </a:lnTo>
                  <a:lnTo>
                    <a:pt x="137210" y="34417"/>
                  </a:lnTo>
                  <a:lnTo>
                    <a:pt x="140817" y="35077"/>
                  </a:lnTo>
                  <a:lnTo>
                    <a:pt x="142646" y="33896"/>
                  </a:lnTo>
                  <a:lnTo>
                    <a:pt x="143649" y="35229"/>
                  </a:lnTo>
                  <a:lnTo>
                    <a:pt x="147078" y="35902"/>
                  </a:lnTo>
                  <a:lnTo>
                    <a:pt x="150482" y="36703"/>
                  </a:lnTo>
                  <a:lnTo>
                    <a:pt x="152603" y="35471"/>
                  </a:lnTo>
                  <a:lnTo>
                    <a:pt x="153695" y="37096"/>
                  </a:lnTo>
                  <a:lnTo>
                    <a:pt x="156908" y="37858"/>
                  </a:lnTo>
                  <a:lnTo>
                    <a:pt x="160083" y="38773"/>
                  </a:lnTo>
                  <a:lnTo>
                    <a:pt x="162471" y="37553"/>
                  </a:lnTo>
                  <a:lnTo>
                    <a:pt x="163614" y="39458"/>
                  </a:lnTo>
                  <a:lnTo>
                    <a:pt x="166624" y="40322"/>
                  </a:lnTo>
                  <a:lnTo>
                    <a:pt x="169583" y="41325"/>
                  </a:lnTo>
                  <a:lnTo>
                    <a:pt x="172275" y="40106"/>
                  </a:lnTo>
                  <a:lnTo>
                    <a:pt x="173443" y="42303"/>
                  </a:lnTo>
                  <a:lnTo>
                    <a:pt x="176225" y="43243"/>
                  </a:lnTo>
                  <a:lnTo>
                    <a:pt x="178968" y="44297"/>
                  </a:lnTo>
                  <a:lnTo>
                    <a:pt x="181952" y="43141"/>
                  </a:lnTo>
                  <a:lnTo>
                    <a:pt x="183134" y="45631"/>
                  </a:lnTo>
                  <a:lnTo>
                    <a:pt x="185699" y="46659"/>
                  </a:lnTo>
                  <a:lnTo>
                    <a:pt x="188239" y="47726"/>
                  </a:lnTo>
                  <a:lnTo>
                    <a:pt x="191109" y="46799"/>
                  </a:lnTo>
                  <a:lnTo>
                    <a:pt x="193281" y="42062"/>
                  </a:lnTo>
                  <a:close/>
                </a:path>
                <a:path w="327025" h="154304">
                  <a:moveTo>
                    <a:pt x="201726" y="46393"/>
                  </a:moveTo>
                  <a:lnTo>
                    <a:pt x="200888" y="44170"/>
                  </a:lnTo>
                  <a:lnTo>
                    <a:pt x="200025" y="43154"/>
                  </a:lnTo>
                  <a:lnTo>
                    <a:pt x="198793" y="42608"/>
                  </a:lnTo>
                  <a:lnTo>
                    <a:pt x="196354" y="41490"/>
                  </a:lnTo>
                  <a:lnTo>
                    <a:pt x="193560" y="42367"/>
                  </a:lnTo>
                  <a:lnTo>
                    <a:pt x="192570" y="44577"/>
                  </a:lnTo>
                  <a:lnTo>
                    <a:pt x="191579" y="46786"/>
                  </a:lnTo>
                  <a:lnTo>
                    <a:pt x="192659" y="49441"/>
                  </a:lnTo>
                  <a:lnTo>
                    <a:pt x="194995" y="50507"/>
                  </a:lnTo>
                  <a:lnTo>
                    <a:pt x="196176" y="51015"/>
                  </a:lnTo>
                  <a:lnTo>
                    <a:pt x="197421" y="51130"/>
                  </a:lnTo>
                  <a:lnTo>
                    <a:pt x="199631" y="50507"/>
                  </a:lnTo>
                  <a:lnTo>
                    <a:pt x="200609" y="49771"/>
                  </a:lnTo>
                  <a:lnTo>
                    <a:pt x="201701" y="47625"/>
                  </a:lnTo>
                  <a:lnTo>
                    <a:pt x="201726" y="46393"/>
                  </a:lnTo>
                  <a:close/>
                </a:path>
                <a:path w="327025" h="154304">
                  <a:moveTo>
                    <a:pt x="211010" y="51473"/>
                  </a:moveTo>
                  <a:lnTo>
                    <a:pt x="210210" y="48806"/>
                  </a:lnTo>
                  <a:lnTo>
                    <a:pt x="207975" y="47701"/>
                  </a:lnTo>
                  <a:lnTo>
                    <a:pt x="205778" y="46545"/>
                  </a:lnTo>
                  <a:lnTo>
                    <a:pt x="203161" y="47231"/>
                  </a:lnTo>
                  <a:lnTo>
                    <a:pt x="202145" y="49225"/>
                  </a:lnTo>
                  <a:lnTo>
                    <a:pt x="201129" y="51219"/>
                  </a:lnTo>
                  <a:lnTo>
                    <a:pt x="202006" y="53733"/>
                  </a:lnTo>
                  <a:lnTo>
                    <a:pt x="204127" y="54825"/>
                  </a:lnTo>
                  <a:lnTo>
                    <a:pt x="206248" y="55880"/>
                  </a:lnTo>
                  <a:lnTo>
                    <a:pt x="208775" y="55359"/>
                  </a:lnTo>
                  <a:lnTo>
                    <a:pt x="211010" y="51473"/>
                  </a:lnTo>
                  <a:close/>
                </a:path>
                <a:path w="327025" h="154304">
                  <a:moveTo>
                    <a:pt x="219100" y="56578"/>
                  </a:moveTo>
                  <a:lnTo>
                    <a:pt x="214947" y="52044"/>
                  </a:lnTo>
                  <a:lnTo>
                    <a:pt x="212521" y="52552"/>
                  </a:lnTo>
                  <a:lnTo>
                    <a:pt x="211493" y="54330"/>
                  </a:lnTo>
                  <a:lnTo>
                    <a:pt x="210464" y="56108"/>
                  </a:lnTo>
                  <a:lnTo>
                    <a:pt x="211162" y="58458"/>
                  </a:lnTo>
                  <a:lnTo>
                    <a:pt x="213055" y="59575"/>
                  </a:lnTo>
                  <a:lnTo>
                    <a:pt x="214007" y="60121"/>
                  </a:lnTo>
                  <a:lnTo>
                    <a:pt x="215074" y="60274"/>
                  </a:lnTo>
                  <a:lnTo>
                    <a:pt x="216065" y="60071"/>
                  </a:lnTo>
                  <a:lnTo>
                    <a:pt x="217017" y="59893"/>
                  </a:lnTo>
                  <a:lnTo>
                    <a:pt x="217893" y="59359"/>
                  </a:lnTo>
                  <a:lnTo>
                    <a:pt x="218986" y="57619"/>
                  </a:lnTo>
                  <a:lnTo>
                    <a:pt x="219100" y="56578"/>
                  </a:lnTo>
                  <a:close/>
                </a:path>
                <a:path w="327025" h="154304">
                  <a:moveTo>
                    <a:pt x="224561" y="81114"/>
                  </a:moveTo>
                  <a:lnTo>
                    <a:pt x="224066" y="78206"/>
                  </a:lnTo>
                  <a:lnTo>
                    <a:pt x="221907" y="76644"/>
                  </a:lnTo>
                  <a:lnTo>
                    <a:pt x="219710" y="75133"/>
                  </a:lnTo>
                  <a:lnTo>
                    <a:pt x="216839" y="75488"/>
                  </a:lnTo>
                  <a:lnTo>
                    <a:pt x="215493" y="77470"/>
                  </a:lnTo>
                  <a:lnTo>
                    <a:pt x="214147" y="79451"/>
                  </a:lnTo>
                  <a:lnTo>
                    <a:pt x="214731" y="82219"/>
                  </a:lnTo>
                  <a:lnTo>
                    <a:pt x="216814" y="83667"/>
                  </a:lnTo>
                  <a:lnTo>
                    <a:pt x="218871" y="85140"/>
                  </a:lnTo>
                  <a:lnTo>
                    <a:pt x="221640" y="84912"/>
                  </a:lnTo>
                  <a:lnTo>
                    <a:pt x="224561" y="81114"/>
                  </a:lnTo>
                  <a:close/>
                </a:path>
                <a:path w="327025" h="154304">
                  <a:moveTo>
                    <a:pt x="227812" y="62395"/>
                  </a:moveTo>
                  <a:lnTo>
                    <a:pt x="227266" y="60236"/>
                  </a:lnTo>
                  <a:lnTo>
                    <a:pt x="223799" y="57950"/>
                  </a:lnTo>
                  <a:lnTo>
                    <a:pt x="221576" y="58305"/>
                  </a:lnTo>
                  <a:lnTo>
                    <a:pt x="220560" y="59880"/>
                  </a:lnTo>
                  <a:lnTo>
                    <a:pt x="219544" y="61455"/>
                  </a:lnTo>
                  <a:lnTo>
                    <a:pt x="220078" y="63627"/>
                  </a:lnTo>
                  <a:lnTo>
                    <a:pt x="223418" y="65836"/>
                  </a:lnTo>
                  <a:lnTo>
                    <a:pt x="225653" y="65468"/>
                  </a:lnTo>
                  <a:lnTo>
                    <a:pt x="227812" y="62395"/>
                  </a:lnTo>
                  <a:close/>
                </a:path>
                <a:path w="327025" h="154304">
                  <a:moveTo>
                    <a:pt x="231241" y="86753"/>
                  </a:moveTo>
                  <a:lnTo>
                    <a:pt x="230949" y="84582"/>
                  </a:lnTo>
                  <a:lnTo>
                    <a:pt x="230403" y="83489"/>
                  </a:lnTo>
                  <a:lnTo>
                    <a:pt x="229412" y="82753"/>
                  </a:lnTo>
                  <a:lnTo>
                    <a:pt x="227444" y="81241"/>
                  </a:lnTo>
                  <a:lnTo>
                    <a:pt x="224764" y="81445"/>
                  </a:lnTo>
                  <a:lnTo>
                    <a:pt x="223418" y="83223"/>
                  </a:lnTo>
                  <a:lnTo>
                    <a:pt x="222072" y="85001"/>
                  </a:lnTo>
                  <a:lnTo>
                    <a:pt x="222491" y="87604"/>
                  </a:lnTo>
                  <a:lnTo>
                    <a:pt x="225323" y="89750"/>
                  </a:lnTo>
                  <a:lnTo>
                    <a:pt x="226415" y="90106"/>
                  </a:lnTo>
                  <a:lnTo>
                    <a:pt x="228523" y="90004"/>
                  </a:lnTo>
                  <a:lnTo>
                    <a:pt x="229539" y="89547"/>
                  </a:lnTo>
                  <a:lnTo>
                    <a:pt x="230974" y="87845"/>
                  </a:lnTo>
                  <a:lnTo>
                    <a:pt x="231241" y="86753"/>
                  </a:lnTo>
                  <a:close/>
                </a:path>
                <a:path w="327025" h="154304">
                  <a:moveTo>
                    <a:pt x="235775" y="68478"/>
                  </a:moveTo>
                  <a:lnTo>
                    <a:pt x="235394" y="66497"/>
                  </a:lnTo>
                  <a:lnTo>
                    <a:pt x="232371" y="64274"/>
                  </a:lnTo>
                  <a:lnTo>
                    <a:pt x="230352" y="64503"/>
                  </a:lnTo>
                  <a:lnTo>
                    <a:pt x="229362" y="65874"/>
                  </a:lnTo>
                  <a:lnTo>
                    <a:pt x="228371" y="67246"/>
                  </a:lnTo>
                  <a:lnTo>
                    <a:pt x="228765" y="69240"/>
                  </a:lnTo>
                  <a:lnTo>
                    <a:pt x="231686" y="71386"/>
                  </a:lnTo>
                  <a:lnTo>
                    <a:pt x="233705" y="71158"/>
                  </a:lnTo>
                  <a:lnTo>
                    <a:pt x="235775" y="68478"/>
                  </a:lnTo>
                  <a:close/>
                </a:path>
                <a:path w="327025" h="154304">
                  <a:moveTo>
                    <a:pt x="238518" y="93218"/>
                  </a:moveTo>
                  <a:lnTo>
                    <a:pt x="238353" y="90665"/>
                  </a:lnTo>
                  <a:lnTo>
                    <a:pt x="236588" y="89204"/>
                  </a:lnTo>
                  <a:lnTo>
                    <a:pt x="234848" y="87718"/>
                  </a:lnTo>
                  <a:lnTo>
                    <a:pt x="232359" y="87795"/>
                  </a:lnTo>
                  <a:lnTo>
                    <a:pt x="231038" y="89369"/>
                  </a:lnTo>
                  <a:lnTo>
                    <a:pt x="229717" y="90944"/>
                  </a:lnTo>
                  <a:lnTo>
                    <a:pt x="229984" y="93370"/>
                  </a:lnTo>
                  <a:lnTo>
                    <a:pt x="231648" y="94805"/>
                  </a:lnTo>
                  <a:lnTo>
                    <a:pt x="233337" y="96189"/>
                  </a:lnTo>
                  <a:lnTo>
                    <a:pt x="235724" y="96240"/>
                  </a:lnTo>
                  <a:lnTo>
                    <a:pt x="238518" y="93218"/>
                  </a:lnTo>
                  <a:close/>
                </a:path>
                <a:path w="327025" h="154304">
                  <a:moveTo>
                    <a:pt x="241414" y="48844"/>
                  </a:moveTo>
                  <a:lnTo>
                    <a:pt x="240931" y="46685"/>
                  </a:lnTo>
                  <a:lnTo>
                    <a:pt x="237591" y="44373"/>
                  </a:lnTo>
                  <a:lnTo>
                    <a:pt x="235394" y="44678"/>
                  </a:lnTo>
                  <a:lnTo>
                    <a:pt x="233349" y="47726"/>
                  </a:lnTo>
                  <a:lnTo>
                    <a:pt x="233832" y="49885"/>
                  </a:lnTo>
                  <a:lnTo>
                    <a:pt x="237070" y="52120"/>
                  </a:lnTo>
                  <a:lnTo>
                    <a:pt x="239255" y="51816"/>
                  </a:lnTo>
                  <a:lnTo>
                    <a:pt x="240334" y="50330"/>
                  </a:lnTo>
                  <a:lnTo>
                    <a:pt x="241414" y="48844"/>
                  </a:lnTo>
                  <a:close/>
                </a:path>
                <a:path w="327025" h="154304">
                  <a:moveTo>
                    <a:pt x="244716" y="99466"/>
                  </a:moveTo>
                  <a:lnTo>
                    <a:pt x="244627" y="97624"/>
                  </a:lnTo>
                  <a:lnTo>
                    <a:pt x="244208" y="96697"/>
                  </a:lnTo>
                  <a:lnTo>
                    <a:pt x="241922" y="94538"/>
                  </a:lnTo>
                  <a:lnTo>
                    <a:pt x="239649" y="94488"/>
                  </a:lnTo>
                  <a:lnTo>
                    <a:pt x="238353" y="95872"/>
                  </a:lnTo>
                  <a:lnTo>
                    <a:pt x="237070" y="97256"/>
                  </a:lnTo>
                  <a:lnTo>
                    <a:pt x="237210" y="99504"/>
                  </a:lnTo>
                  <a:lnTo>
                    <a:pt x="239407" y="101587"/>
                  </a:lnTo>
                  <a:lnTo>
                    <a:pt x="240334" y="101942"/>
                  </a:lnTo>
                  <a:lnTo>
                    <a:pt x="241261" y="101955"/>
                  </a:lnTo>
                  <a:lnTo>
                    <a:pt x="242163" y="102006"/>
                  </a:lnTo>
                  <a:lnTo>
                    <a:pt x="243052" y="101701"/>
                  </a:lnTo>
                  <a:lnTo>
                    <a:pt x="244398" y="100368"/>
                  </a:lnTo>
                  <a:lnTo>
                    <a:pt x="244716" y="99466"/>
                  </a:lnTo>
                  <a:close/>
                </a:path>
                <a:path w="327025" h="154304">
                  <a:moveTo>
                    <a:pt x="250837" y="55740"/>
                  </a:moveTo>
                  <a:lnTo>
                    <a:pt x="250418" y="53340"/>
                  </a:lnTo>
                  <a:lnTo>
                    <a:pt x="246837" y="50584"/>
                  </a:lnTo>
                  <a:lnTo>
                    <a:pt x="244398" y="50800"/>
                  </a:lnTo>
                  <a:lnTo>
                    <a:pt x="241973" y="54076"/>
                  </a:lnTo>
                  <a:lnTo>
                    <a:pt x="242392" y="56476"/>
                  </a:lnTo>
                  <a:lnTo>
                    <a:pt x="244119" y="57797"/>
                  </a:lnTo>
                  <a:lnTo>
                    <a:pt x="245833" y="59131"/>
                  </a:lnTo>
                  <a:lnTo>
                    <a:pt x="248272" y="58915"/>
                  </a:lnTo>
                  <a:lnTo>
                    <a:pt x="249555" y="57327"/>
                  </a:lnTo>
                  <a:lnTo>
                    <a:pt x="250837" y="55740"/>
                  </a:lnTo>
                  <a:close/>
                </a:path>
                <a:path w="327025" h="154304">
                  <a:moveTo>
                    <a:pt x="251333" y="106489"/>
                  </a:moveTo>
                  <a:lnTo>
                    <a:pt x="251294" y="104444"/>
                  </a:lnTo>
                  <a:lnTo>
                    <a:pt x="248653" y="101663"/>
                  </a:lnTo>
                  <a:lnTo>
                    <a:pt x="246583" y="101523"/>
                  </a:lnTo>
                  <a:lnTo>
                    <a:pt x="245351" y="102730"/>
                  </a:lnTo>
                  <a:lnTo>
                    <a:pt x="244119" y="103936"/>
                  </a:lnTo>
                  <a:lnTo>
                    <a:pt x="244144" y="105994"/>
                  </a:lnTo>
                  <a:lnTo>
                    <a:pt x="246684" y="108661"/>
                  </a:lnTo>
                  <a:lnTo>
                    <a:pt x="248767" y="108788"/>
                  </a:lnTo>
                  <a:lnTo>
                    <a:pt x="251333" y="106489"/>
                  </a:lnTo>
                  <a:close/>
                </a:path>
                <a:path w="327025" h="154304">
                  <a:moveTo>
                    <a:pt x="257263" y="111734"/>
                  </a:moveTo>
                  <a:lnTo>
                    <a:pt x="255016" y="109118"/>
                  </a:lnTo>
                  <a:lnTo>
                    <a:pt x="253149" y="108902"/>
                  </a:lnTo>
                  <a:lnTo>
                    <a:pt x="251980" y="109931"/>
                  </a:lnTo>
                  <a:lnTo>
                    <a:pt x="250812" y="110959"/>
                  </a:lnTo>
                  <a:lnTo>
                    <a:pt x="250748" y="112826"/>
                  </a:lnTo>
                  <a:lnTo>
                    <a:pt x="252920" y="115341"/>
                  </a:lnTo>
                  <a:lnTo>
                    <a:pt x="254787" y="115570"/>
                  </a:lnTo>
                  <a:lnTo>
                    <a:pt x="255981" y="114579"/>
                  </a:lnTo>
                  <a:lnTo>
                    <a:pt x="257200" y="113588"/>
                  </a:lnTo>
                  <a:lnTo>
                    <a:pt x="257263" y="111734"/>
                  </a:lnTo>
                  <a:close/>
                </a:path>
                <a:path w="327025" h="154304">
                  <a:moveTo>
                    <a:pt x="259892" y="63119"/>
                  </a:moveTo>
                  <a:lnTo>
                    <a:pt x="259575" y="60464"/>
                  </a:lnTo>
                  <a:lnTo>
                    <a:pt x="255790" y="57251"/>
                  </a:lnTo>
                  <a:lnTo>
                    <a:pt x="253111" y="57353"/>
                  </a:lnTo>
                  <a:lnTo>
                    <a:pt x="250291" y="60820"/>
                  </a:lnTo>
                  <a:lnTo>
                    <a:pt x="250609" y="63474"/>
                  </a:lnTo>
                  <a:lnTo>
                    <a:pt x="254241" y="66560"/>
                  </a:lnTo>
                  <a:lnTo>
                    <a:pt x="256921" y="66446"/>
                  </a:lnTo>
                  <a:lnTo>
                    <a:pt x="258406" y="64782"/>
                  </a:lnTo>
                  <a:lnTo>
                    <a:pt x="259892" y="63119"/>
                  </a:lnTo>
                  <a:close/>
                </a:path>
                <a:path w="327025" h="154304">
                  <a:moveTo>
                    <a:pt x="266344" y="95123"/>
                  </a:moveTo>
                  <a:lnTo>
                    <a:pt x="263817" y="92354"/>
                  </a:lnTo>
                  <a:lnTo>
                    <a:pt x="261797" y="92163"/>
                  </a:lnTo>
                  <a:lnTo>
                    <a:pt x="259321" y="94488"/>
                  </a:lnTo>
                  <a:lnTo>
                    <a:pt x="259308" y="96507"/>
                  </a:lnTo>
                  <a:lnTo>
                    <a:pt x="261747" y="99187"/>
                  </a:lnTo>
                  <a:lnTo>
                    <a:pt x="263779" y="99377"/>
                  </a:lnTo>
                  <a:lnTo>
                    <a:pt x="265049" y="98259"/>
                  </a:lnTo>
                  <a:lnTo>
                    <a:pt x="266331" y="97142"/>
                  </a:lnTo>
                  <a:lnTo>
                    <a:pt x="266344" y="95123"/>
                  </a:lnTo>
                  <a:close/>
                </a:path>
                <a:path w="327025" h="154304">
                  <a:moveTo>
                    <a:pt x="268579" y="70942"/>
                  </a:moveTo>
                  <a:lnTo>
                    <a:pt x="268363" y="68033"/>
                  </a:lnTo>
                  <a:lnTo>
                    <a:pt x="264414" y="64338"/>
                  </a:lnTo>
                  <a:lnTo>
                    <a:pt x="261493" y="64312"/>
                  </a:lnTo>
                  <a:lnTo>
                    <a:pt x="258254" y="67932"/>
                  </a:lnTo>
                  <a:lnTo>
                    <a:pt x="258470" y="70840"/>
                  </a:lnTo>
                  <a:lnTo>
                    <a:pt x="262242" y="74371"/>
                  </a:lnTo>
                  <a:lnTo>
                    <a:pt x="265150" y="74396"/>
                  </a:lnTo>
                  <a:lnTo>
                    <a:pt x="266865" y="72669"/>
                  </a:lnTo>
                  <a:lnTo>
                    <a:pt x="268579" y="70942"/>
                  </a:lnTo>
                  <a:close/>
                </a:path>
                <a:path w="327025" h="154304">
                  <a:moveTo>
                    <a:pt x="273456" y="103035"/>
                  </a:moveTo>
                  <a:lnTo>
                    <a:pt x="270814" y="99834"/>
                  </a:lnTo>
                  <a:lnTo>
                    <a:pt x="268592" y="99517"/>
                  </a:lnTo>
                  <a:lnTo>
                    <a:pt x="265734" y="101955"/>
                  </a:lnTo>
                  <a:lnTo>
                    <a:pt x="265607" y="104203"/>
                  </a:lnTo>
                  <a:lnTo>
                    <a:pt x="268147" y="107289"/>
                  </a:lnTo>
                  <a:lnTo>
                    <a:pt x="270383" y="107594"/>
                  </a:lnTo>
                  <a:lnTo>
                    <a:pt x="271856" y="106438"/>
                  </a:lnTo>
                  <a:lnTo>
                    <a:pt x="273329" y="105283"/>
                  </a:lnTo>
                  <a:lnTo>
                    <a:pt x="273456" y="103035"/>
                  </a:lnTo>
                  <a:close/>
                </a:path>
                <a:path w="327025" h="154304">
                  <a:moveTo>
                    <a:pt x="276885" y="79184"/>
                  </a:moveTo>
                  <a:lnTo>
                    <a:pt x="276809" y="76047"/>
                  </a:lnTo>
                  <a:lnTo>
                    <a:pt x="272732" y="71831"/>
                  </a:lnTo>
                  <a:lnTo>
                    <a:pt x="269582" y="71653"/>
                  </a:lnTo>
                  <a:lnTo>
                    <a:pt x="265899" y="75412"/>
                  </a:lnTo>
                  <a:lnTo>
                    <a:pt x="265976" y="78549"/>
                  </a:lnTo>
                  <a:lnTo>
                    <a:pt x="269862" y="82550"/>
                  </a:lnTo>
                  <a:lnTo>
                    <a:pt x="272999" y="82740"/>
                  </a:lnTo>
                  <a:lnTo>
                    <a:pt x="274942" y="80962"/>
                  </a:lnTo>
                  <a:lnTo>
                    <a:pt x="276885" y="79184"/>
                  </a:lnTo>
                  <a:close/>
                </a:path>
                <a:path w="327025" h="154304">
                  <a:moveTo>
                    <a:pt x="280187" y="111315"/>
                  </a:moveTo>
                  <a:lnTo>
                    <a:pt x="277456" y="107657"/>
                  </a:lnTo>
                  <a:lnTo>
                    <a:pt x="275031" y="107188"/>
                  </a:lnTo>
                  <a:lnTo>
                    <a:pt x="271780" y="109715"/>
                  </a:lnTo>
                  <a:lnTo>
                    <a:pt x="271526" y="112166"/>
                  </a:lnTo>
                  <a:lnTo>
                    <a:pt x="274142" y="115671"/>
                  </a:lnTo>
                  <a:lnTo>
                    <a:pt x="276567" y="116141"/>
                  </a:lnTo>
                  <a:lnTo>
                    <a:pt x="278244" y="114947"/>
                  </a:lnTo>
                  <a:lnTo>
                    <a:pt x="279920" y="113753"/>
                  </a:lnTo>
                  <a:lnTo>
                    <a:pt x="280187" y="111315"/>
                  </a:lnTo>
                  <a:close/>
                </a:path>
                <a:path w="327025" h="154304">
                  <a:moveTo>
                    <a:pt x="286512" y="119926"/>
                  </a:moveTo>
                  <a:lnTo>
                    <a:pt x="283743" y="115798"/>
                  </a:lnTo>
                  <a:lnTo>
                    <a:pt x="281127" y="115176"/>
                  </a:lnTo>
                  <a:lnTo>
                    <a:pt x="277469" y="117754"/>
                  </a:lnTo>
                  <a:lnTo>
                    <a:pt x="277063" y="120396"/>
                  </a:lnTo>
                  <a:lnTo>
                    <a:pt x="279717" y="124345"/>
                  </a:lnTo>
                  <a:lnTo>
                    <a:pt x="282321" y="124968"/>
                  </a:lnTo>
                  <a:lnTo>
                    <a:pt x="284213" y="123774"/>
                  </a:lnTo>
                  <a:lnTo>
                    <a:pt x="286105" y="122580"/>
                  </a:lnTo>
                  <a:lnTo>
                    <a:pt x="286512" y="119926"/>
                  </a:lnTo>
                  <a:close/>
                </a:path>
                <a:path w="327025" h="154304">
                  <a:moveTo>
                    <a:pt x="292417" y="128854"/>
                  </a:moveTo>
                  <a:lnTo>
                    <a:pt x="289623" y="124244"/>
                  </a:lnTo>
                  <a:lnTo>
                    <a:pt x="286842" y="123431"/>
                  </a:lnTo>
                  <a:lnTo>
                    <a:pt x="282765" y="126022"/>
                  </a:lnTo>
                  <a:lnTo>
                    <a:pt x="282181" y="128866"/>
                  </a:lnTo>
                  <a:lnTo>
                    <a:pt x="284835" y="133261"/>
                  </a:lnTo>
                  <a:lnTo>
                    <a:pt x="287616" y="134073"/>
                  </a:lnTo>
                  <a:lnTo>
                    <a:pt x="289725" y="132880"/>
                  </a:lnTo>
                  <a:lnTo>
                    <a:pt x="291833" y="131686"/>
                  </a:lnTo>
                  <a:lnTo>
                    <a:pt x="292417" y="128854"/>
                  </a:lnTo>
                  <a:close/>
                </a:path>
                <a:path w="327025" h="154304">
                  <a:moveTo>
                    <a:pt x="306070" y="154051"/>
                  </a:moveTo>
                  <a:lnTo>
                    <a:pt x="304850" y="151193"/>
                  </a:lnTo>
                  <a:lnTo>
                    <a:pt x="302145" y="149948"/>
                  </a:lnTo>
                  <a:lnTo>
                    <a:pt x="302895" y="147561"/>
                  </a:lnTo>
                  <a:lnTo>
                    <a:pt x="300202" y="141960"/>
                  </a:lnTo>
                  <a:lnTo>
                    <a:pt x="297192" y="140754"/>
                  </a:lnTo>
                  <a:lnTo>
                    <a:pt x="297853" y="138074"/>
                  </a:lnTo>
                  <a:lnTo>
                    <a:pt x="296494" y="135509"/>
                  </a:lnTo>
                  <a:lnTo>
                    <a:pt x="295109" y="132956"/>
                  </a:lnTo>
                  <a:lnTo>
                    <a:pt x="292163" y="131940"/>
                  </a:lnTo>
                  <a:lnTo>
                    <a:pt x="287655" y="134531"/>
                  </a:lnTo>
                  <a:lnTo>
                    <a:pt x="286880" y="137541"/>
                  </a:lnTo>
                  <a:lnTo>
                    <a:pt x="289496" y="142392"/>
                  </a:lnTo>
                  <a:lnTo>
                    <a:pt x="292138" y="143306"/>
                  </a:lnTo>
                  <a:lnTo>
                    <a:pt x="291185" y="146443"/>
                  </a:lnTo>
                  <a:lnTo>
                    <a:pt x="293725" y="151739"/>
                  </a:lnTo>
                  <a:lnTo>
                    <a:pt x="296049" y="152679"/>
                  </a:lnTo>
                  <a:lnTo>
                    <a:pt x="295554" y="154051"/>
                  </a:lnTo>
                  <a:lnTo>
                    <a:pt x="306070" y="154051"/>
                  </a:lnTo>
                  <a:close/>
                </a:path>
                <a:path w="327025" h="154304">
                  <a:moveTo>
                    <a:pt x="326948" y="153289"/>
                  </a:moveTo>
                  <a:lnTo>
                    <a:pt x="326910" y="151231"/>
                  </a:lnTo>
                  <a:lnTo>
                    <a:pt x="325310" y="147269"/>
                  </a:lnTo>
                  <a:lnTo>
                    <a:pt x="323875" y="145783"/>
                  </a:lnTo>
                  <a:lnTo>
                    <a:pt x="322186" y="144983"/>
                  </a:lnTo>
                  <a:lnTo>
                    <a:pt x="322973" y="142735"/>
                  </a:lnTo>
                  <a:lnTo>
                    <a:pt x="322808" y="140576"/>
                  </a:lnTo>
                  <a:lnTo>
                    <a:pt x="320929" y="136486"/>
                  </a:lnTo>
                  <a:lnTo>
                    <a:pt x="319341" y="134988"/>
                  </a:lnTo>
                  <a:lnTo>
                    <a:pt x="317169" y="134099"/>
                  </a:lnTo>
                  <a:lnTo>
                    <a:pt x="317703" y="132283"/>
                  </a:lnTo>
                  <a:lnTo>
                    <a:pt x="317474" y="130238"/>
                  </a:lnTo>
                  <a:lnTo>
                    <a:pt x="315506" y="126453"/>
                  </a:lnTo>
                  <a:lnTo>
                    <a:pt x="313931" y="125107"/>
                  </a:lnTo>
                  <a:lnTo>
                    <a:pt x="312191" y="124485"/>
                  </a:lnTo>
                  <a:lnTo>
                    <a:pt x="311467" y="124218"/>
                  </a:lnTo>
                  <a:lnTo>
                    <a:pt x="311569" y="123825"/>
                  </a:lnTo>
                  <a:lnTo>
                    <a:pt x="311950" y="122123"/>
                  </a:lnTo>
                  <a:lnTo>
                    <a:pt x="311645" y="120180"/>
                  </a:lnTo>
                  <a:lnTo>
                    <a:pt x="308584" y="114935"/>
                  </a:lnTo>
                  <a:lnTo>
                    <a:pt x="305409" y="113969"/>
                  </a:lnTo>
                  <a:lnTo>
                    <a:pt x="305701" y="112255"/>
                  </a:lnTo>
                  <a:lnTo>
                    <a:pt x="305346" y="110439"/>
                  </a:lnTo>
                  <a:lnTo>
                    <a:pt x="302209" y="105625"/>
                  </a:lnTo>
                  <a:lnTo>
                    <a:pt x="298767" y="104736"/>
                  </a:lnTo>
                  <a:lnTo>
                    <a:pt x="299008" y="102717"/>
                  </a:lnTo>
                  <a:lnTo>
                    <a:pt x="298589" y="101015"/>
                  </a:lnTo>
                  <a:lnTo>
                    <a:pt x="295427" y="96647"/>
                  </a:lnTo>
                  <a:lnTo>
                    <a:pt x="292265" y="95999"/>
                  </a:lnTo>
                  <a:lnTo>
                    <a:pt x="292468" y="93281"/>
                  </a:lnTo>
                  <a:lnTo>
                    <a:pt x="288251" y="88011"/>
                  </a:lnTo>
                  <a:lnTo>
                    <a:pt x="284772" y="87477"/>
                  </a:lnTo>
                  <a:lnTo>
                    <a:pt x="284822" y="84467"/>
                  </a:lnTo>
                  <a:lnTo>
                    <a:pt x="280670" y="79730"/>
                  </a:lnTo>
                  <a:lnTo>
                    <a:pt x="277304" y="79375"/>
                  </a:lnTo>
                  <a:lnTo>
                    <a:pt x="273151" y="83223"/>
                  </a:lnTo>
                  <a:lnTo>
                    <a:pt x="273075" y="86601"/>
                  </a:lnTo>
                  <a:lnTo>
                    <a:pt x="277025" y="91097"/>
                  </a:lnTo>
                  <a:lnTo>
                    <a:pt x="280035" y="91414"/>
                  </a:lnTo>
                  <a:lnTo>
                    <a:pt x="279793" y="94957"/>
                  </a:lnTo>
                  <a:lnTo>
                    <a:pt x="283781" y="99949"/>
                  </a:lnTo>
                  <a:lnTo>
                    <a:pt x="286473" y="100380"/>
                  </a:lnTo>
                  <a:lnTo>
                    <a:pt x="286080" y="103619"/>
                  </a:lnTo>
                  <a:lnTo>
                    <a:pt x="289077" y="107746"/>
                  </a:lnTo>
                  <a:lnTo>
                    <a:pt x="290512" y="108623"/>
                  </a:lnTo>
                  <a:lnTo>
                    <a:pt x="292557" y="109054"/>
                  </a:lnTo>
                  <a:lnTo>
                    <a:pt x="291947" y="112560"/>
                  </a:lnTo>
                  <a:lnTo>
                    <a:pt x="294906" y="117081"/>
                  </a:lnTo>
                  <a:lnTo>
                    <a:pt x="296379" y="118084"/>
                  </a:lnTo>
                  <a:lnTo>
                    <a:pt x="297992" y="118491"/>
                  </a:lnTo>
                  <a:lnTo>
                    <a:pt x="297408" y="121742"/>
                  </a:lnTo>
                  <a:lnTo>
                    <a:pt x="300291" y="126669"/>
                  </a:lnTo>
                  <a:lnTo>
                    <a:pt x="301802" y="127787"/>
                  </a:lnTo>
                  <a:lnTo>
                    <a:pt x="303466" y="128308"/>
                  </a:lnTo>
                  <a:lnTo>
                    <a:pt x="303834" y="128435"/>
                  </a:lnTo>
                  <a:lnTo>
                    <a:pt x="303631" y="129184"/>
                  </a:lnTo>
                  <a:lnTo>
                    <a:pt x="303161" y="130962"/>
                  </a:lnTo>
                  <a:lnTo>
                    <a:pt x="303314" y="132930"/>
                  </a:lnTo>
                  <a:lnTo>
                    <a:pt x="305181" y="136486"/>
                  </a:lnTo>
                  <a:lnTo>
                    <a:pt x="306730" y="137744"/>
                  </a:lnTo>
                  <a:lnTo>
                    <a:pt x="308444" y="138404"/>
                  </a:lnTo>
                  <a:lnTo>
                    <a:pt x="307746" y="140601"/>
                  </a:lnTo>
                  <a:lnTo>
                    <a:pt x="307809" y="142684"/>
                  </a:lnTo>
                  <a:lnTo>
                    <a:pt x="309575" y="146519"/>
                  </a:lnTo>
                  <a:lnTo>
                    <a:pt x="311162" y="147891"/>
                  </a:lnTo>
                  <a:lnTo>
                    <a:pt x="313232" y="148831"/>
                  </a:lnTo>
                  <a:lnTo>
                    <a:pt x="312597" y="150571"/>
                  </a:lnTo>
                  <a:lnTo>
                    <a:pt x="312559" y="152552"/>
                  </a:lnTo>
                  <a:lnTo>
                    <a:pt x="313169" y="154051"/>
                  </a:lnTo>
                  <a:lnTo>
                    <a:pt x="326644" y="154051"/>
                  </a:lnTo>
                  <a:lnTo>
                    <a:pt x="326948" y="1532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-863" y="6666560"/>
              <a:ext cx="367030" cy="191770"/>
            </a:xfrm>
            <a:custGeom>
              <a:avLst/>
              <a:gdLst/>
              <a:ahLst/>
              <a:cxnLst/>
              <a:rect l="l" t="t" r="r" b="b"/>
              <a:pathLst>
                <a:path w="367030" h="191770">
                  <a:moveTo>
                    <a:pt x="9372" y="67741"/>
                  </a:moveTo>
                  <a:lnTo>
                    <a:pt x="7188" y="62966"/>
                  </a:lnTo>
                  <a:lnTo>
                    <a:pt x="4152" y="62026"/>
                  </a:lnTo>
                  <a:lnTo>
                    <a:pt x="1498" y="63258"/>
                  </a:lnTo>
                  <a:lnTo>
                    <a:pt x="863" y="63563"/>
                  </a:lnTo>
                  <a:lnTo>
                    <a:pt x="863" y="72415"/>
                  </a:lnTo>
                  <a:lnTo>
                    <a:pt x="3175" y="73037"/>
                  </a:lnTo>
                  <a:lnTo>
                    <a:pt x="5676" y="71805"/>
                  </a:lnTo>
                  <a:lnTo>
                    <a:pt x="8204" y="70637"/>
                  </a:lnTo>
                  <a:lnTo>
                    <a:pt x="9372" y="67741"/>
                  </a:lnTo>
                  <a:close/>
                </a:path>
                <a:path w="367030" h="191770">
                  <a:moveTo>
                    <a:pt x="75158" y="49796"/>
                  </a:moveTo>
                  <a:lnTo>
                    <a:pt x="74676" y="46012"/>
                  </a:lnTo>
                  <a:lnTo>
                    <a:pt x="74193" y="42227"/>
                  </a:lnTo>
                  <a:lnTo>
                    <a:pt x="70358" y="39662"/>
                  </a:lnTo>
                  <a:lnTo>
                    <a:pt x="66116" y="40297"/>
                  </a:lnTo>
                  <a:lnTo>
                    <a:pt x="61887" y="41033"/>
                  </a:lnTo>
                  <a:lnTo>
                    <a:pt x="60452" y="42976"/>
                  </a:lnTo>
                  <a:lnTo>
                    <a:pt x="58864" y="42024"/>
                  </a:lnTo>
                  <a:lnTo>
                    <a:pt x="54889" y="42811"/>
                  </a:lnTo>
                  <a:lnTo>
                    <a:pt x="50927" y="43688"/>
                  </a:lnTo>
                  <a:lnTo>
                    <a:pt x="49415" y="45974"/>
                  </a:lnTo>
                  <a:lnTo>
                    <a:pt x="47523" y="44945"/>
                  </a:lnTo>
                  <a:lnTo>
                    <a:pt x="43815" y="45872"/>
                  </a:lnTo>
                  <a:lnTo>
                    <a:pt x="40119" y="46875"/>
                  </a:lnTo>
                  <a:lnTo>
                    <a:pt x="38557" y="49479"/>
                  </a:lnTo>
                  <a:lnTo>
                    <a:pt x="36347" y="48425"/>
                  </a:lnTo>
                  <a:lnTo>
                    <a:pt x="32893" y="49453"/>
                  </a:lnTo>
                  <a:lnTo>
                    <a:pt x="29464" y="50558"/>
                  </a:lnTo>
                  <a:lnTo>
                    <a:pt x="27901" y="53505"/>
                  </a:lnTo>
                  <a:lnTo>
                    <a:pt x="25387" y="52438"/>
                  </a:lnTo>
                  <a:lnTo>
                    <a:pt x="22199" y="53555"/>
                  </a:lnTo>
                  <a:lnTo>
                    <a:pt x="19037" y="54749"/>
                  </a:lnTo>
                  <a:lnTo>
                    <a:pt x="17487" y="58000"/>
                  </a:lnTo>
                  <a:lnTo>
                    <a:pt x="14643" y="56959"/>
                  </a:lnTo>
                  <a:lnTo>
                    <a:pt x="11722" y="58153"/>
                  </a:lnTo>
                  <a:lnTo>
                    <a:pt x="8826" y="59410"/>
                  </a:lnTo>
                  <a:lnTo>
                    <a:pt x="7493" y="62611"/>
                  </a:lnTo>
                  <a:lnTo>
                    <a:pt x="9880" y="67741"/>
                  </a:lnTo>
                  <a:lnTo>
                    <a:pt x="13030" y="68745"/>
                  </a:lnTo>
                  <a:lnTo>
                    <a:pt x="15773" y="67551"/>
                  </a:lnTo>
                  <a:lnTo>
                    <a:pt x="18542" y="66421"/>
                  </a:lnTo>
                  <a:lnTo>
                    <a:pt x="19773" y="63728"/>
                  </a:lnTo>
                  <a:lnTo>
                    <a:pt x="23050" y="64935"/>
                  </a:lnTo>
                  <a:lnTo>
                    <a:pt x="26035" y="63804"/>
                  </a:lnTo>
                  <a:lnTo>
                    <a:pt x="29057" y="62750"/>
                  </a:lnTo>
                  <a:lnTo>
                    <a:pt x="30302" y="60350"/>
                  </a:lnTo>
                  <a:lnTo>
                    <a:pt x="33235" y="61595"/>
                  </a:lnTo>
                  <a:lnTo>
                    <a:pt x="36461" y="60553"/>
                  </a:lnTo>
                  <a:lnTo>
                    <a:pt x="39712" y="59575"/>
                  </a:lnTo>
                  <a:lnTo>
                    <a:pt x="40932" y="57492"/>
                  </a:lnTo>
                  <a:lnTo>
                    <a:pt x="43548" y="58762"/>
                  </a:lnTo>
                  <a:lnTo>
                    <a:pt x="47015" y="57823"/>
                  </a:lnTo>
                  <a:lnTo>
                    <a:pt x="50507" y="56959"/>
                  </a:lnTo>
                  <a:lnTo>
                    <a:pt x="51676" y="55168"/>
                  </a:lnTo>
                  <a:lnTo>
                    <a:pt x="53962" y="56413"/>
                  </a:lnTo>
                  <a:lnTo>
                    <a:pt x="57670" y="55587"/>
                  </a:lnTo>
                  <a:lnTo>
                    <a:pt x="61391" y="54864"/>
                  </a:lnTo>
                  <a:lnTo>
                    <a:pt x="62471" y="53365"/>
                  </a:lnTo>
                  <a:lnTo>
                    <a:pt x="64452" y="54584"/>
                  </a:lnTo>
                  <a:lnTo>
                    <a:pt x="68389" y="53898"/>
                  </a:lnTo>
                  <a:lnTo>
                    <a:pt x="72351" y="53327"/>
                  </a:lnTo>
                  <a:lnTo>
                    <a:pt x="75158" y="49796"/>
                  </a:lnTo>
                  <a:close/>
                </a:path>
                <a:path w="367030" h="191770">
                  <a:moveTo>
                    <a:pt x="97891" y="26631"/>
                  </a:moveTo>
                  <a:lnTo>
                    <a:pt x="97739" y="20485"/>
                  </a:lnTo>
                  <a:lnTo>
                    <a:pt x="94894" y="17983"/>
                  </a:lnTo>
                  <a:lnTo>
                    <a:pt x="91478" y="18173"/>
                  </a:lnTo>
                  <a:lnTo>
                    <a:pt x="88049" y="18427"/>
                  </a:lnTo>
                  <a:lnTo>
                    <a:pt x="85763" y="20828"/>
                  </a:lnTo>
                  <a:lnTo>
                    <a:pt x="82702" y="18415"/>
                  </a:lnTo>
                  <a:lnTo>
                    <a:pt x="79044" y="18745"/>
                  </a:lnTo>
                  <a:lnTo>
                    <a:pt x="75399" y="19189"/>
                  </a:lnTo>
                  <a:lnTo>
                    <a:pt x="73444" y="21450"/>
                  </a:lnTo>
                  <a:lnTo>
                    <a:pt x="70535" y="19405"/>
                  </a:lnTo>
                  <a:lnTo>
                    <a:pt x="66649" y="19900"/>
                  </a:lnTo>
                  <a:lnTo>
                    <a:pt x="62788" y="20586"/>
                  </a:lnTo>
                  <a:lnTo>
                    <a:pt x="61137" y="22694"/>
                  </a:lnTo>
                  <a:lnTo>
                    <a:pt x="58394" y="20967"/>
                  </a:lnTo>
                  <a:lnTo>
                    <a:pt x="54292" y="21691"/>
                  </a:lnTo>
                  <a:lnTo>
                    <a:pt x="50228" y="22580"/>
                  </a:lnTo>
                  <a:lnTo>
                    <a:pt x="48869" y="24523"/>
                  </a:lnTo>
                  <a:lnTo>
                    <a:pt x="46316" y="23088"/>
                  </a:lnTo>
                  <a:lnTo>
                    <a:pt x="42024" y="24066"/>
                  </a:lnTo>
                  <a:lnTo>
                    <a:pt x="37757" y="25209"/>
                  </a:lnTo>
                  <a:lnTo>
                    <a:pt x="36664" y="26962"/>
                  </a:lnTo>
                  <a:lnTo>
                    <a:pt x="34353" y="25806"/>
                  </a:lnTo>
                  <a:lnTo>
                    <a:pt x="29857" y="27063"/>
                  </a:lnTo>
                  <a:lnTo>
                    <a:pt x="25425" y="28473"/>
                  </a:lnTo>
                  <a:lnTo>
                    <a:pt x="24574" y="29984"/>
                  </a:lnTo>
                  <a:lnTo>
                    <a:pt x="22504" y="29070"/>
                  </a:lnTo>
                  <a:lnTo>
                    <a:pt x="17856" y="30632"/>
                  </a:lnTo>
                  <a:lnTo>
                    <a:pt x="13246" y="32334"/>
                  </a:lnTo>
                  <a:lnTo>
                    <a:pt x="12217" y="34417"/>
                  </a:lnTo>
                  <a:lnTo>
                    <a:pt x="10642" y="33807"/>
                  </a:lnTo>
                  <a:lnTo>
                    <a:pt x="6299" y="35509"/>
                  </a:lnTo>
                  <a:lnTo>
                    <a:pt x="2006" y="37312"/>
                  </a:lnTo>
                  <a:lnTo>
                    <a:pt x="952" y="39751"/>
                  </a:lnTo>
                  <a:lnTo>
                    <a:pt x="863" y="39979"/>
                  </a:lnTo>
                  <a:lnTo>
                    <a:pt x="0" y="41986"/>
                  </a:lnTo>
                  <a:lnTo>
                    <a:pt x="863" y="43865"/>
                  </a:lnTo>
                  <a:lnTo>
                    <a:pt x="863" y="53911"/>
                  </a:lnTo>
                  <a:lnTo>
                    <a:pt x="4864" y="52120"/>
                  </a:lnTo>
                  <a:lnTo>
                    <a:pt x="5638" y="50253"/>
                  </a:lnTo>
                  <a:lnTo>
                    <a:pt x="8039" y="51054"/>
                  </a:lnTo>
                  <a:lnTo>
                    <a:pt x="12039" y="49364"/>
                  </a:lnTo>
                  <a:lnTo>
                    <a:pt x="16090" y="47790"/>
                  </a:lnTo>
                  <a:lnTo>
                    <a:pt x="16814" y="46253"/>
                  </a:lnTo>
                  <a:lnTo>
                    <a:pt x="18897" y="47066"/>
                  </a:lnTo>
                  <a:lnTo>
                    <a:pt x="23177" y="45478"/>
                  </a:lnTo>
                  <a:lnTo>
                    <a:pt x="27495" y="44043"/>
                  </a:lnTo>
                  <a:lnTo>
                    <a:pt x="28575" y="42037"/>
                  </a:lnTo>
                  <a:lnTo>
                    <a:pt x="30099" y="42722"/>
                  </a:lnTo>
                  <a:lnTo>
                    <a:pt x="34226" y="41414"/>
                  </a:lnTo>
                  <a:lnTo>
                    <a:pt x="38417" y="40246"/>
                  </a:lnTo>
                  <a:lnTo>
                    <a:pt x="39751" y="38023"/>
                  </a:lnTo>
                  <a:lnTo>
                    <a:pt x="41516" y="38925"/>
                  </a:lnTo>
                  <a:lnTo>
                    <a:pt x="45491" y="37858"/>
                  </a:lnTo>
                  <a:lnTo>
                    <a:pt x="49530" y="36944"/>
                  </a:lnTo>
                  <a:lnTo>
                    <a:pt x="51130" y="34569"/>
                  </a:lnTo>
                  <a:lnTo>
                    <a:pt x="53124" y="35725"/>
                  </a:lnTo>
                  <a:lnTo>
                    <a:pt x="56946" y="34874"/>
                  </a:lnTo>
                  <a:lnTo>
                    <a:pt x="60794" y="34201"/>
                  </a:lnTo>
                  <a:lnTo>
                    <a:pt x="62699" y="31648"/>
                  </a:lnTo>
                  <a:lnTo>
                    <a:pt x="64897" y="33083"/>
                  </a:lnTo>
                  <a:lnTo>
                    <a:pt x="68541" y="32435"/>
                  </a:lnTo>
                  <a:lnTo>
                    <a:pt x="72199" y="31978"/>
                  </a:lnTo>
                  <a:lnTo>
                    <a:pt x="74434" y="29286"/>
                  </a:lnTo>
                  <a:lnTo>
                    <a:pt x="76809" y="31013"/>
                  </a:lnTo>
                  <a:lnTo>
                    <a:pt x="80251" y="30581"/>
                  </a:lnTo>
                  <a:lnTo>
                    <a:pt x="83705" y="30276"/>
                  </a:lnTo>
                  <a:lnTo>
                    <a:pt x="86283" y="27495"/>
                  </a:lnTo>
                  <a:lnTo>
                    <a:pt x="88823" y="29527"/>
                  </a:lnTo>
                  <a:lnTo>
                    <a:pt x="92062" y="29286"/>
                  </a:lnTo>
                  <a:lnTo>
                    <a:pt x="95313" y="29108"/>
                  </a:lnTo>
                  <a:lnTo>
                    <a:pt x="97891" y="26631"/>
                  </a:lnTo>
                  <a:close/>
                </a:path>
                <a:path w="367030" h="191770">
                  <a:moveTo>
                    <a:pt x="109575" y="22034"/>
                  </a:moveTo>
                  <a:lnTo>
                    <a:pt x="108953" y="20726"/>
                  </a:lnTo>
                  <a:lnTo>
                    <a:pt x="106921" y="18796"/>
                  </a:lnTo>
                  <a:lnTo>
                    <a:pt x="105486" y="18161"/>
                  </a:lnTo>
                  <a:lnTo>
                    <a:pt x="103898" y="18224"/>
                  </a:lnTo>
                  <a:lnTo>
                    <a:pt x="100711" y="18300"/>
                  </a:lnTo>
                  <a:lnTo>
                    <a:pt x="98209" y="20675"/>
                  </a:lnTo>
                  <a:lnTo>
                    <a:pt x="98298" y="23533"/>
                  </a:lnTo>
                  <a:lnTo>
                    <a:pt x="98386" y="26390"/>
                  </a:lnTo>
                  <a:lnTo>
                    <a:pt x="100914" y="28651"/>
                  </a:lnTo>
                  <a:lnTo>
                    <a:pt x="103949" y="28575"/>
                  </a:lnTo>
                  <a:lnTo>
                    <a:pt x="105473" y="28511"/>
                  </a:lnTo>
                  <a:lnTo>
                    <a:pt x="106845" y="27990"/>
                  </a:lnTo>
                  <a:lnTo>
                    <a:pt x="108877" y="26174"/>
                  </a:lnTo>
                  <a:lnTo>
                    <a:pt x="109524" y="24892"/>
                  </a:lnTo>
                  <a:lnTo>
                    <a:pt x="109575" y="22034"/>
                  </a:lnTo>
                  <a:close/>
                </a:path>
                <a:path w="367030" h="191770">
                  <a:moveTo>
                    <a:pt x="121450" y="21297"/>
                  </a:moveTo>
                  <a:lnTo>
                    <a:pt x="119214" y="18872"/>
                  </a:lnTo>
                  <a:lnTo>
                    <a:pt x="116281" y="18846"/>
                  </a:lnTo>
                  <a:lnTo>
                    <a:pt x="113334" y="18770"/>
                  </a:lnTo>
                  <a:lnTo>
                    <a:pt x="110921" y="20853"/>
                  </a:lnTo>
                  <a:lnTo>
                    <a:pt x="110871" y="23495"/>
                  </a:lnTo>
                  <a:lnTo>
                    <a:pt x="110820" y="26136"/>
                  </a:lnTo>
                  <a:lnTo>
                    <a:pt x="113055" y="28346"/>
                  </a:lnTo>
                  <a:lnTo>
                    <a:pt x="115874" y="28422"/>
                  </a:lnTo>
                  <a:lnTo>
                    <a:pt x="118681" y="28435"/>
                  </a:lnTo>
                  <a:lnTo>
                    <a:pt x="121094" y="26568"/>
                  </a:lnTo>
                  <a:lnTo>
                    <a:pt x="121450" y="21297"/>
                  </a:lnTo>
                  <a:close/>
                </a:path>
                <a:path w="367030" h="191770">
                  <a:moveTo>
                    <a:pt x="133096" y="23685"/>
                  </a:moveTo>
                  <a:lnTo>
                    <a:pt x="125907" y="19862"/>
                  </a:lnTo>
                  <a:lnTo>
                    <a:pt x="123596" y="21653"/>
                  </a:lnTo>
                  <a:lnTo>
                    <a:pt x="123431" y="24079"/>
                  </a:lnTo>
                  <a:lnTo>
                    <a:pt x="123266" y="26504"/>
                  </a:lnTo>
                  <a:lnTo>
                    <a:pt x="125222" y="28638"/>
                  </a:lnTo>
                  <a:lnTo>
                    <a:pt x="129095" y="28930"/>
                  </a:lnTo>
                  <a:lnTo>
                    <a:pt x="130314" y="28536"/>
                  </a:lnTo>
                  <a:lnTo>
                    <a:pt x="131254" y="27813"/>
                  </a:lnTo>
                  <a:lnTo>
                    <a:pt x="132181" y="27127"/>
                  </a:lnTo>
                  <a:lnTo>
                    <a:pt x="132829" y="26098"/>
                  </a:lnTo>
                  <a:lnTo>
                    <a:pt x="133096" y="23685"/>
                  </a:lnTo>
                  <a:close/>
                </a:path>
                <a:path w="367030" h="191770">
                  <a:moveTo>
                    <a:pt x="144945" y="24193"/>
                  </a:moveTo>
                  <a:lnTo>
                    <a:pt x="143243" y="22186"/>
                  </a:lnTo>
                  <a:lnTo>
                    <a:pt x="138379" y="21551"/>
                  </a:lnTo>
                  <a:lnTo>
                    <a:pt x="136207" y="23088"/>
                  </a:lnTo>
                  <a:lnTo>
                    <a:pt x="135940" y="25285"/>
                  </a:lnTo>
                  <a:lnTo>
                    <a:pt x="135674" y="27482"/>
                  </a:lnTo>
                  <a:lnTo>
                    <a:pt x="137375" y="29514"/>
                  </a:lnTo>
                  <a:lnTo>
                    <a:pt x="142062" y="30124"/>
                  </a:lnTo>
                  <a:lnTo>
                    <a:pt x="144246" y="28575"/>
                  </a:lnTo>
                  <a:lnTo>
                    <a:pt x="144945" y="24193"/>
                  </a:lnTo>
                  <a:close/>
                </a:path>
                <a:path w="367030" h="191770">
                  <a:moveTo>
                    <a:pt x="151193" y="45745"/>
                  </a:moveTo>
                  <a:lnTo>
                    <a:pt x="149161" y="42913"/>
                  </a:lnTo>
                  <a:lnTo>
                    <a:pt x="146062" y="42379"/>
                  </a:lnTo>
                  <a:lnTo>
                    <a:pt x="142938" y="41897"/>
                  </a:lnTo>
                  <a:lnTo>
                    <a:pt x="140385" y="43573"/>
                  </a:lnTo>
                  <a:lnTo>
                    <a:pt x="138137" y="40779"/>
                  </a:lnTo>
                  <a:lnTo>
                    <a:pt x="134797" y="40309"/>
                  </a:lnTo>
                  <a:lnTo>
                    <a:pt x="131432" y="39966"/>
                  </a:lnTo>
                  <a:lnTo>
                    <a:pt x="129222" y="41592"/>
                  </a:lnTo>
                  <a:lnTo>
                    <a:pt x="127025" y="39154"/>
                  </a:lnTo>
                  <a:lnTo>
                    <a:pt x="123444" y="38785"/>
                  </a:lnTo>
                  <a:lnTo>
                    <a:pt x="119837" y="38608"/>
                  </a:lnTo>
                  <a:lnTo>
                    <a:pt x="116801" y="41059"/>
                  </a:lnTo>
                  <a:lnTo>
                    <a:pt x="116662" y="44272"/>
                  </a:lnTo>
                  <a:lnTo>
                    <a:pt x="116522" y="47485"/>
                  </a:lnTo>
                  <a:lnTo>
                    <a:pt x="119151" y="50241"/>
                  </a:lnTo>
                  <a:lnTo>
                    <a:pt x="122542" y="50419"/>
                  </a:lnTo>
                  <a:lnTo>
                    <a:pt x="125920" y="50761"/>
                  </a:lnTo>
                  <a:lnTo>
                    <a:pt x="128473" y="48818"/>
                  </a:lnTo>
                  <a:lnTo>
                    <a:pt x="130251" y="50850"/>
                  </a:lnTo>
                  <a:lnTo>
                    <a:pt x="133426" y="51181"/>
                  </a:lnTo>
                  <a:lnTo>
                    <a:pt x="136588" y="51612"/>
                  </a:lnTo>
                  <a:lnTo>
                    <a:pt x="139484" y="49657"/>
                  </a:lnTo>
                  <a:lnTo>
                    <a:pt x="141325" y="52006"/>
                  </a:lnTo>
                  <a:lnTo>
                    <a:pt x="144284" y="52463"/>
                  </a:lnTo>
                  <a:lnTo>
                    <a:pt x="147231" y="52959"/>
                  </a:lnTo>
                  <a:lnTo>
                    <a:pt x="150063" y="51282"/>
                  </a:lnTo>
                  <a:lnTo>
                    <a:pt x="151193" y="45745"/>
                  </a:lnTo>
                  <a:close/>
                </a:path>
                <a:path w="367030" h="191770">
                  <a:moveTo>
                    <a:pt x="152374" y="2755"/>
                  </a:moveTo>
                  <a:lnTo>
                    <a:pt x="150749" y="723"/>
                  </a:lnTo>
                  <a:lnTo>
                    <a:pt x="145986" y="0"/>
                  </a:lnTo>
                  <a:lnTo>
                    <a:pt x="143827" y="1447"/>
                  </a:lnTo>
                  <a:lnTo>
                    <a:pt x="143230" y="5765"/>
                  </a:lnTo>
                  <a:lnTo>
                    <a:pt x="144856" y="7797"/>
                  </a:lnTo>
                  <a:lnTo>
                    <a:pt x="149453" y="8496"/>
                  </a:lnTo>
                  <a:lnTo>
                    <a:pt x="151612" y="7048"/>
                  </a:lnTo>
                  <a:lnTo>
                    <a:pt x="151993" y="4902"/>
                  </a:lnTo>
                  <a:lnTo>
                    <a:pt x="152374" y="2755"/>
                  </a:lnTo>
                  <a:close/>
                </a:path>
                <a:path w="367030" h="191770">
                  <a:moveTo>
                    <a:pt x="156552" y="26543"/>
                  </a:moveTo>
                  <a:lnTo>
                    <a:pt x="155117" y="24638"/>
                  </a:lnTo>
                  <a:lnTo>
                    <a:pt x="150749" y="23850"/>
                  </a:lnTo>
                  <a:lnTo>
                    <a:pt x="148717" y="25120"/>
                  </a:lnTo>
                  <a:lnTo>
                    <a:pt x="148386" y="27101"/>
                  </a:lnTo>
                  <a:lnTo>
                    <a:pt x="148056" y="29083"/>
                  </a:lnTo>
                  <a:lnTo>
                    <a:pt x="149491" y="30988"/>
                  </a:lnTo>
                  <a:lnTo>
                    <a:pt x="153708" y="31750"/>
                  </a:lnTo>
                  <a:lnTo>
                    <a:pt x="155740" y="30467"/>
                  </a:lnTo>
                  <a:lnTo>
                    <a:pt x="156552" y="26543"/>
                  </a:lnTo>
                  <a:close/>
                </a:path>
                <a:path w="367030" h="191770">
                  <a:moveTo>
                    <a:pt x="161480" y="49580"/>
                  </a:moveTo>
                  <a:lnTo>
                    <a:pt x="161201" y="48272"/>
                  </a:lnTo>
                  <a:lnTo>
                    <a:pt x="159766" y="46126"/>
                  </a:lnTo>
                  <a:lnTo>
                    <a:pt x="158623" y="45262"/>
                  </a:lnTo>
                  <a:lnTo>
                    <a:pt x="157187" y="44996"/>
                  </a:lnTo>
                  <a:lnTo>
                    <a:pt x="154317" y="44399"/>
                  </a:lnTo>
                  <a:lnTo>
                    <a:pt x="151574" y="46012"/>
                  </a:lnTo>
                  <a:lnTo>
                    <a:pt x="151066" y="48590"/>
                  </a:lnTo>
                  <a:lnTo>
                    <a:pt x="150558" y="51168"/>
                  </a:lnTo>
                  <a:lnTo>
                    <a:pt x="152361" y="53721"/>
                  </a:lnTo>
                  <a:lnTo>
                    <a:pt x="155092" y="54279"/>
                  </a:lnTo>
                  <a:lnTo>
                    <a:pt x="156464" y="54533"/>
                  </a:lnTo>
                  <a:lnTo>
                    <a:pt x="157810" y="54356"/>
                  </a:lnTo>
                  <a:lnTo>
                    <a:pt x="160007" y="53149"/>
                  </a:lnTo>
                  <a:lnTo>
                    <a:pt x="160845" y="52133"/>
                  </a:lnTo>
                  <a:lnTo>
                    <a:pt x="161480" y="49580"/>
                  </a:lnTo>
                  <a:close/>
                </a:path>
                <a:path w="367030" h="191770">
                  <a:moveTo>
                    <a:pt x="165938" y="5207"/>
                  </a:moveTo>
                  <a:lnTo>
                    <a:pt x="164249" y="2870"/>
                  </a:lnTo>
                  <a:lnTo>
                    <a:pt x="159029" y="1803"/>
                  </a:lnTo>
                  <a:lnTo>
                    <a:pt x="156552" y="3289"/>
                  </a:lnTo>
                  <a:lnTo>
                    <a:pt x="155676" y="8026"/>
                  </a:lnTo>
                  <a:lnTo>
                    <a:pt x="157353" y="10363"/>
                  </a:lnTo>
                  <a:lnTo>
                    <a:pt x="162394" y="11391"/>
                  </a:lnTo>
                  <a:lnTo>
                    <a:pt x="164871" y="9906"/>
                  </a:lnTo>
                  <a:lnTo>
                    <a:pt x="165404" y="7556"/>
                  </a:lnTo>
                  <a:lnTo>
                    <a:pt x="165938" y="5207"/>
                  </a:lnTo>
                  <a:close/>
                </a:path>
                <a:path w="367030" h="191770">
                  <a:moveTo>
                    <a:pt x="172275" y="51371"/>
                  </a:moveTo>
                  <a:lnTo>
                    <a:pt x="170776" y="48742"/>
                  </a:lnTo>
                  <a:lnTo>
                    <a:pt x="168148" y="48120"/>
                  </a:lnTo>
                  <a:lnTo>
                    <a:pt x="165531" y="47434"/>
                  </a:lnTo>
                  <a:lnTo>
                    <a:pt x="162928" y="48793"/>
                  </a:lnTo>
                  <a:lnTo>
                    <a:pt x="162344" y="51155"/>
                  </a:lnTo>
                  <a:lnTo>
                    <a:pt x="161759" y="53517"/>
                  </a:lnTo>
                  <a:lnTo>
                    <a:pt x="163309" y="55956"/>
                  </a:lnTo>
                  <a:lnTo>
                    <a:pt x="165811" y="56603"/>
                  </a:lnTo>
                  <a:lnTo>
                    <a:pt x="168325" y="57200"/>
                  </a:lnTo>
                  <a:lnTo>
                    <a:pt x="170865" y="56032"/>
                  </a:lnTo>
                  <a:lnTo>
                    <a:pt x="172275" y="51371"/>
                  </a:lnTo>
                  <a:close/>
                </a:path>
                <a:path w="367030" h="191770">
                  <a:moveTo>
                    <a:pt x="179374" y="8343"/>
                  </a:moveTo>
                  <a:lnTo>
                    <a:pt x="177660" y="5689"/>
                  </a:lnTo>
                  <a:lnTo>
                    <a:pt x="171983" y="4241"/>
                  </a:lnTo>
                  <a:lnTo>
                    <a:pt x="169189" y="5740"/>
                  </a:lnTo>
                  <a:lnTo>
                    <a:pt x="167982" y="10883"/>
                  </a:lnTo>
                  <a:lnTo>
                    <a:pt x="169710" y="13538"/>
                  </a:lnTo>
                  <a:lnTo>
                    <a:pt x="175158" y="14922"/>
                  </a:lnTo>
                  <a:lnTo>
                    <a:pt x="177952" y="13423"/>
                  </a:lnTo>
                  <a:lnTo>
                    <a:pt x="178663" y="10883"/>
                  </a:lnTo>
                  <a:lnTo>
                    <a:pt x="179374" y="8343"/>
                  </a:lnTo>
                  <a:close/>
                </a:path>
                <a:path w="367030" h="191770">
                  <a:moveTo>
                    <a:pt x="182232" y="55930"/>
                  </a:moveTo>
                  <a:lnTo>
                    <a:pt x="176568" y="51003"/>
                  </a:lnTo>
                  <a:lnTo>
                    <a:pt x="174129" y="52133"/>
                  </a:lnTo>
                  <a:lnTo>
                    <a:pt x="173482" y="54279"/>
                  </a:lnTo>
                  <a:lnTo>
                    <a:pt x="172834" y="56413"/>
                  </a:lnTo>
                  <a:lnTo>
                    <a:pt x="174142" y="58737"/>
                  </a:lnTo>
                  <a:lnTo>
                    <a:pt x="177558" y="59804"/>
                  </a:lnTo>
                  <a:lnTo>
                    <a:pt x="178739" y="59702"/>
                  </a:lnTo>
                  <a:lnTo>
                    <a:pt x="179717" y="59245"/>
                  </a:lnTo>
                  <a:lnTo>
                    <a:pt x="180695" y="58826"/>
                  </a:lnTo>
                  <a:lnTo>
                    <a:pt x="181495" y="58039"/>
                  </a:lnTo>
                  <a:lnTo>
                    <a:pt x="181851" y="56984"/>
                  </a:lnTo>
                  <a:lnTo>
                    <a:pt x="182232" y="55930"/>
                  </a:lnTo>
                  <a:close/>
                </a:path>
                <a:path w="367030" h="191770">
                  <a:moveTo>
                    <a:pt x="192646" y="12153"/>
                  </a:moveTo>
                  <a:lnTo>
                    <a:pt x="190919" y="9182"/>
                  </a:lnTo>
                  <a:lnTo>
                    <a:pt x="184810" y="7289"/>
                  </a:lnTo>
                  <a:lnTo>
                    <a:pt x="181698" y="8775"/>
                  </a:lnTo>
                  <a:lnTo>
                    <a:pt x="180136" y="14312"/>
                  </a:lnTo>
                  <a:lnTo>
                    <a:pt x="181864" y="17272"/>
                  </a:lnTo>
                  <a:lnTo>
                    <a:pt x="187706" y="19075"/>
                  </a:lnTo>
                  <a:lnTo>
                    <a:pt x="190817" y="17589"/>
                  </a:lnTo>
                  <a:lnTo>
                    <a:pt x="191731" y="14871"/>
                  </a:lnTo>
                  <a:lnTo>
                    <a:pt x="192646" y="12153"/>
                  </a:lnTo>
                  <a:close/>
                </a:path>
                <a:path w="367030" h="191770">
                  <a:moveTo>
                    <a:pt x="192747" y="58839"/>
                  </a:moveTo>
                  <a:lnTo>
                    <a:pt x="191655" y="56680"/>
                  </a:lnTo>
                  <a:lnTo>
                    <a:pt x="187413" y="55105"/>
                  </a:lnTo>
                  <a:lnTo>
                    <a:pt x="185140" y="56032"/>
                  </a:lnTo>
                  <a:lnTo>
                    <a:pt x="184454" y="57950"/>
                  </a:lnTo>
                  <a:lnTo>
                    <a:pt x="183769" y="59867"/>
                  </a:lnTo>
                  <a:lnTo>
                    <a:pt x="184861" y="62039"/>
                  </a:lnTo>
                  <a:lnTo>
                    <a:pt x="188937" y="63550"/>
                  </a:lnTo>
                  <a:lnTo>
                    <a:pt x="191223" y="62611"/>
                  </a:lnTo>
                  <a:lnTo>
                    <a:pt x="192747" y="58839"/>
                  </a:lnTo>
                  <a:close/>
                </a:path>
                <a:path w="367030" h="191770">
                  <a:moveTo>
                    <a:pt x="202653" y="63347"/>
                  </a:moveTo>
                  <a:lnTo>
                    <a:pt x="201764" y="61328"/>
                  </a:lnTo>
                  <a:lnTo>
                    <a:pt x="198018" y="59728"/>
                  </a:lnTo>
                  <a:lnTo>
                    <a:pt x="195935" y="60452"/>
                  </a:lnTo>
                  <a:lnTo>
                    <a:pt x="195224" y="62153"/>
                  </a:lnTo>
                  <a:lnTo>
                    <a:pt x="194513" y="63855"/>
                  </a:lnTo>
                  <a:lnTo>
                    <a:pt x="195414" y="65862"/>
                  </a:lnTo>
                  <a:lnTo>
                    <a:pt x="199034" y="67411"/>
                  </a:lnTo>
                  <a:lnTo>
                    <a:pt x="201117" y="66687"/>
                  </a:lnTo>
                  <a:lnTo>
                    <a:pt x="202653" y="63347"/>
                  </a:lnTo>
                  <a:close/>
                </a:path>
                <a:path w="367030" h="191770">
                  <a:moveTo>
                    <a:pt x="203835" y="41160"/>
                  </a:moveTo>
                  <a:lnTo>
                    <a:pt x="202806" y="39001"/>
                  </a:lnTo>
                  <a:lnTo>
                    <a:pt x="198691" y="37363"/>
                  </a:lnTo>
                  <a:lnTo>
                    <a:pt x="196443" y="38214"/>
                  </a:lnTo>
                  <a:lnTo>
                    <a:pt x="195021" y="41960"/>
                  </a:lnTo>
                  <a:lnTo>
                    <a:pt x="196062" y="44119"/>
                  </a:lnTo>
                  <a:lnTo>
                    <a:pt x="200037" y="45694"/>
                  </a:lnTo>
                  <a:lnTo>
                    <a:pt x="202285" y="44843"/>
                  </a:lnTo>
                  <a:lnTo>
                    <a:pt x="203060" y="43002"/>
                  </a:lnTo>
                  <a:lnTo>
                    <a:pt x="203835" y="41160"/>
                  </a:lnTo>
                  <a:close/>
                </a:path>
                <a:path w="367030" h="191770">
                  <a:moveTo>
                    <a:pt x="205740" y="16611"/>
                  </a:moveTo>
                  <a:lnTo>
                    <a:pt x="204025" y="13322"/>
                  </a:lnTo>
                  <a:lnTo>
                    <a:pt x="197523" y="10960"/>
                  </a:lnTo>
                  <a:lnTo>
                    <a:pt x="194081" y="12395"/>
                  </a:lnTo>
                  <a:lnTo>
                    <a:pt x="192112" y="18288"/>
                  </a:lnTo>
                  <a:lnTo>
                    <a:pt x="193827" y="21590"/>
                  </a:lnTo>
                  <a:lnTo>
                    <a:pt x="200025" y="23837"/>
                  </a:lnTo>
                  <a:lnTo>
                    <a:pt x="203454" y="22402"/>
                  </a:lnTo>
                  <a:lnTo>
                    <a:pt x="204597" y="19507"/>
                  </a:lnTo>
                  <a:lnTo>
                    <a:pt x="205740" y="16611"/>
                  </a:lnTo>
                  <a:close/>
                </a:path>
                <a:path w="367030" h="191770">
                  <a:moveTo>
                    <a:pt x="215493" y="46164"/>
                  </a:moveTo>
                  <a:lnTo>
                    <a:pt x="214464" y="43726"/>
                  </a:lnTo>
                  <a:lnTo>
                    <a:pt x="212242" y="42697"/>
                  </a:lnTo>
                  <a:lnTo>
                    <a:pt x="209994" y="41681"/>
                  </a:lnTo>
                  <a:lnTo>
                    <a:pt x="207479" y="42506"/>
                  </a:lnTo>
                  <a:lnTo>
                    <a:pt x="205701" y="46570"/>
                  </a:lnTo>
                  <a:lnTo>
                    <a:pt x="206730" y="49009"/>
                  </a:lnTo>
                  <a:lnTo>
                    <a:pt x="211035" y="50977"/>
                  </a:lnTo>
                  <a:lnTo>
                    <a:pt x="213563" y="50152"/>
                  </a:lnTo>
                  <a:lnTo>
                    <a:pt x="214528" y="48158"/>
                  </a:lnTo>
                  <a:lnTo>
                    <a:pt x="215493" y="46164"/>
                  </a:lnTo>
                  <a:close/>
                </a:path>
                <a:path w="367030" h="191770">
                  <a:moveTo>
                    <a:pt x="226885" y="51752"/>
                  </a:moveTo>
                  <a:lnTo>
                    <a:pt x="225894" y="49022"/>
                  </a:lnTo>
                  <a:lnTo>
                    <a:pt x="221094" y="46545"/>
                  </a:lnTo>
                  <a:lnTo>
                    <a:pt x="218287" y="47320"/>
                  </a:lnTo>
                  <a:lnTo>
                    <a:pt x="216141" y="51676"/>
                  </a:lnTo>
                  <a:lnTo>
                    <a:pt x="217144" y="54406"/>
                  </a:lnTo>
                  <a:lnTo>
                    <a:pt x="221742" y="56781"/>
                  </a:lnTo>
                  <a:lnTo>
                    <a:pt x="224548" y="56019"/>
                  </a:lnTo>
                  <a:lnTo>
                    <a:pt x="225717" y="53886"/>
                  </a:lnTo>
                  <a:lnTo>
                    <a:pt x="226885" y="51752"/>
                  </a:lnTo>
                  <a:close/>
                </a:path>
                <a:path w="367030" h="191770">
                  <a:moveTo>
                    <a:pt x="238010" y="57912"/>
                  </a:moveTo>
                  <a:lnTo>
                    <a:pt x="237083" y="54889"/>
                  </a:lnTo>
                  <a:lnTo>
                    <a:pt x="231990" y="51943"/>
                  </a:lnTo>
                  <a:lnTo>
                    <a:pt x="228892" y="52616"/>
                  </a:lnTo>
                  <a:lnTo>
                    <a:pt x="226352" y="57251"/>
                  </a:lnTo>
                  <a:lnTo>
                    <a:pt x="227279" y="60274"/>
                  </a:lnTo>
                  <a:lnTo>
                    <a:pt x="232143" y="63093"/>
                  </a:lnTo>
                  <a:lnTo>
                    <a:pt x="235242" y="62407"/>
                  </a:lnTo>
                  <a:lnTo>
                    <a:pt x="236626" y="60159"/>
                  </a:lnTo>
                  <a:lnTo>
                    <a:pt x="238010" y="57912"/>
                  </a:lnTo>
                  <a:close/>
                </a:path>
                <a:path w="367030" h="191770">
                  <a:moveTo>
                    <a:pt x="248818" y="64630"/>
                  </a:moveTo>
                  <a:lnTo>
                    <a:pt x="247954" y="61315"/>
                  </a:lnTo>
                  <a:lnTo>
                    <a:pt x="242620" y="57861"/>
                  </a:lnTo>
                  <a:lnTo>
                    <a:pt x="239242" y="58432"/>
                  </a:lnTo>
                  <a:lnTo>
                    <a:pt x="236258" y="63309"/>
                  </a:lnTo>
                  <a:lnTo>
                    <a:pt x="237109" y="66611"/>
                  </a:lnTo>
                  <a:lnTo>
                    <a:pt x="242201" y="69913"/>
                  </a:lnTo>
                  <a:lnTo>
                    <a:pt x="245579" y="69329"/>
                  </a:lnTo>
                  <a:lnTo>
                    <a:pt x="247192" y="66979"/>
                  </a:lnTo>
                  <a:lnTo>
                    <a:pt x="248818" y="64630"/>
                  </a:lnTo>
                  <a:close/>
                </a:path>
                <a:path w="367030" h="191770">
                  <a:moveTo>
                    <a:pt x="339255" y="120929"/>
                  </a:moveTo>
                  <a:lnTo>
                    <a:pt x="335051" y="114782"/>
                  </a:lnTo>
                  <a:lnTo>
                    <a:pt x="331152" y="113868"/>
                  </a:lnTo>
                  <a:lnTo>
                    <a:pt x="330555" y="114300"/>
                  </a:lnTo>
                  <a:lnTo>
                    <a:pt x="331012" y="113499"/>
                  </a:lnTo>
                  <a:lnTo>
                    <a:pt x="331343" y="110058"/>
                  </a:lnTo>
                  <a:lnTo>
                    <a:pt x="330847" y="108191"/>
                  </a:lnTo>
                  <a:lnTo>
                    <a:pt x="327240" y="103428"/>
                  </a:lnTo>
                  <a:lnTo>
                    <a:pt x="323380" y="102730"/>
                  </a:lnTo>
                  <a:lnTo>
                    <a:pt x="323583" y="99314"/>
                  </a:lnTo>
                  <a:lnTo>
                    <a:pt x="322948" y="97358"/>
                  </a:lnTo>
                  <a:lnTo>
                    <a:pt x="318846" y="92468"/>
                  </a:lnTo>
                  <a:lnTo>
                    <a:pt x="315264" y="91998"/>
                  </a:lnTo>
                  <a:lnTo>
                    <a:pt x="315302" y="90893"/>
                  </a:lnTo>
                  <a:lnTo>
                    <a:pt x="315302" y="88950"/>
                  </a:lnTo>
                  <a:lnTo>
                    <a:pt x="314528" y="86893"/>
                  </a:lnTo>
                  <a:lnTo>
                    <a:pt x="309930" y="81915"/>
                  </a:lnTo>
                  <a:lnTo>
                    <a:pt x="306603" y="81635"/>
                  </a:lnTo>
                  <a:lnTo>
                    <a:pt x="306539" y="78955"/>
                  </a:lnTo>
                  <a:lnTo>
                    <a:pt x="305600" y="76847"/>
                  </a:lnTo>
                  <a:lnTo>
                    <a:pt x="300482" y="71793"/>
                  </a:lnTo>
                  <a:lnTo>
                    <a:pt x="297472" y="71691"/>
                  </a:lnTo>
                  <a:lnTo>
                    <a:pt x="297307" y="69380"/>
                  </a:lnTo>
                  <a:lnTo>
                    <a:pt x="296189" y="67208"/>
                  </a:lnTo>
                  <a:lnTo>
                    <a:pt x="292442" y="63830"/>
                  </a:lnTo>
                  <a:lnTo>
                    <a:pt x="290144" y="62992"/>
                  </a:lnTo>
                  <a:lnTo>
                    <a:pt x="287921" y="63017"/>
                  </a:lnTo>
                  <a:lnTo>
                    <a:pt x="287604" y="60210"/>
                  </a:lnTo>
                  <a:lnTo>
                    <a:pt x="286321" y="58013"/>
                  </a:lnTo>
                  <a:lnTo>
                    <a:pt x="282206" y="54648"/>
                  </a:lnTo>
                  <a:lnTo>
                    <a:pt x="279742" y="53873"/>
                  </a:lnTo>
                  <a:lnTo>
                    <a:pt x="276974" y="54051"/>
                  </a:lnTo>
                  <a:lnTo>
                    <a:pt x="276606" y="51854"/>
                  </a:lnTo>
                  <a:lnTo>
                    <a:pt x="275297" y="49796"/>
                  </a:lnTo>
                  <a:lnTo>
                    <a:pt x="271233" y="46799"/>
                  </a:lnTo>
                  <a:lnTo>
                    <a:pt x="268871" y="46177"/>
                  </a:lnTo>
                  <a:lnTo>
                    <a:pt x="265785" y="46507"/>
                  </a:lnTo>
                  <a:lnTo>
                    <a:pt x="265696" y="46062"/>
                  </a:lnTo>
                  <a:lnTo>
                    <a:pt x="265214" y="44043"/>
                  </a:lnTo>
                  <a:lnTo>
                    <a:pt x="263906" y="42138"/>
                  </a:lnTo>
                  <a:lnTo>
                    <a:pt x="257924" y="38150"/>
                  </a:lnTo>
                  <a:lnTo>
                    <a:pt x="254050" y="38773"/>
                  </a:lnTo>
                  <a:lnTo>
                    <a:pt x="253479" y="36804"/>
                  </a:lnTo>
                  <a:lnTo>
                    <a:pt x="252158" y="35052"/>
                  </a:lnTo>
                  <a:lnTo>
                    <a:pt x="246341" y="31584"/>
                  </a:lnTo>
                  <a:lnTo>
                    <a:pt x="242227" y="32423"/>
                  </a:lnTo>
                  <a:lnTo>
                    <a:pt x="241439" y="30149"/>
                  </a:lnTo>
                  <a:lnTo>
                    <a:pt x="240118" y="28562"/>
                  </a:lnTo>
                  <a:lnTo>
                    <a:pt x="234492" y="25565"/>
                  </a:lnTo>
                  <a:lnTo>
                    <a:pt x="230784" y="26504"/>
                  </a:lnTo>
                  <a:lnTo>
                    <a:pt x="229590" y="23520"/>
                  </a:lnTo>
                  <a:lnTo>
                    <a:pt x="222377" y="20104"/>
                  </a:lnTo>
                  <a:lnTo>
                    <a:pt x="218414" y="21323"/>
                  </a:lnTo>
                  <a:lnTo>
                    <a:pt x="216928" y="18110"/>
                  </a:lnTo>
                  <a:lnTo>
                    <a:pt x="210058" y="15227"/>
                  </a:lnTo>
                  <a:lnTo>
                    <a:pt x="206298" y="16586"/>
                  </a:lnTo>
                  <a:lnTo>
                    <a:pt x="203885" y="22821"/>
                  </a:lnTo>
                  <a:lnTo>
                    <a:pt x="205549" y="26454"/>
                  </a:lnTo>
                  <a:lnTo>
                    <a:pt x="212064" y="29184"/>
                  </a:lnTo>
                  <a:lnTo>
                    <a:pt x="215417" y="27952"/>
                  </a:lnTo>
                  <a:lnTo>
                    <a:pt x="217004" y="31864"/>
                  </a:lnTo>
                  <a:lnTo>
                    <a:pt x="223824" y="35102"/>
                  </a:lnTo>
                  <a:lnTo>
                    <a:pt x="226910" y="34150"/>
                  </a:lnTo>
                  <a:lnTo>
                    <a:pt x="228180" y="37807"/>
                  </a:lnTo>
                  <a:lnTo>
                    <a:pt x="233502" y="40640"/>
                  </a:lnTo>
                  <a:lnTo>
                    <a:pt x="235483" y="40830"/>
                  </a:lnTo>
                  <a:lnTo>
                    <a:pt x="237871" y="40220"/>
                  </a:lnTo>
                  <a:lnTo>
                    <a:pt x="239039" y="44246"/>
                  </a:lnTo>
                  <a:lnTo>
                    <a:pt x="244525" y="47523"/>
                  </a:lnTo>
                  <a:lnTo>
                    <a:pt x="246608" y="47815"/>
                  </a:lnTo>
                  <a:lnTo>
                    <a:pt x="248653" y="47409"/>
                  </a:lnTo>
                  <a:lnTo>
                    <a:pt x="249580" y="51181"/>
                  </a:lnTo>
                  <a:lnTo>
                    <a:pt x="255193" y="54914"/>
                  </a:lnTo>
                  <a:lnTo>
                    <a:pt x="257378" y="55321"/>
                  </a:lnTo>
                  <a:lnTo>
                    <a:pt x="259422" y="55003"/>
                  </a:lnTo>
                  <a:lnTo>
                    <a:pt x="259880" y="54952"/>
                  </a:lnTo>
                  <a:lnTo>
                    <a:pt x="260464" y="57975"/>
                  </a:lnTo>
                  <a:lnTo>
                    <a:pt x="261658" y="59982"/>
                  </a:lnTo>
                  <a:lnTo>
                    <a:pt x="265468" y="62801"/>
                  </a:lnTo>
                  <a:lnTo>
                    <a:pt x="267766" y="63322"/>
                  </a:lnTo>
                  <a:lnTo>
                    <a:pt x="269925" y="63144"/>
                  </a:lnTo>
                  <a:lnTo>
                    <a:pt x="270332" y="65849"/>
                  </a:lnTo>
                  <a:lnTo>
                    <a:pt x="271475" y="68021"/>
                  </a:lnTo>
                  <a:lnTo>
                    <a:pt x="275336" y="71183"/>
                  </a:lnTo>
                  <a:lnTo>
                    <a:pt x="277736" y="71818"/>
                  </a:lnTo>
                  <a:lnTo>
                    <a:pt x="280428" y="71729"/>
                  </a:lnTo>
                  <a:lnTo>
                    <a:pt x="280644" y="73926"/>
                  </a:lnTo>
                  <a:lnTo>
                    <a:pt x="281635" y="76047"/>
                  </a:lnTo>
                  <a:lnTo>
                    <a:pt x="283413" y="77622"/>
                  </a:lnTo>
                  <a:lnTo>
                    <a:pt x="285165" y="79222"/>
                  </a:lnTo>
                  <a:lnTo>
                    <a:pt x="287413" y="79946"/>
                  </a:lnTo>
                  <a:lnTo>
                    <a:pt x="289674" y="79984"/>
                  </a:lnTo>
                  <a:lnTo>
                    <a:pt x="289814" y="82981"/>
                  </a:lnTo>
                  <a:lnTo>
                    <a:pt x="294614" y="87718"/>
                  </a:lnTo>
                  <a:lnTo>
                    <a:pt x="296697" y="88531"/>
                  </a:lnTo>
                  <a:lnTo>
                    <a:pt x="298742" y="88620"/>
                  </a:lnTo>
                  <a:lnTo>
                    <a:pt x="299339" y="88658"/>
                  </a:lnTo>
                  <a:lnTo>
                    <a:pt x="299326" y="91986"/>
                  </a:lnTo>
                  <a:lnTo>
                    <a:pt x="303657" y="96672"/>
                  </a:lnTo>
                  <a:lnTo>
                    <a:pt x="305574" y="97548"/>
                  </a:lnTo>
                  <a:lnTo>
                    <a:pt x="307530" y="97713"/>
                  </a:lnTo>
                  <a:lnTo>
                    <a:pt x="308584" y="97828"/>
                  </a:lnTo>
                  <a:lnTo>
                    <a:pt x="308406" y="101447"/>
                  </a:lnTo>
                  <a:lnTo>
                    <a:pt x="312280" y="106070"/>
                  </a:lnTo>
                  <a:lnTo>
                    <a:pt x="314045" y="106984"/>
                  </a:lnTo>
                  <a:lnTo>
                    <a:pt x="317398" y="107454"/>
                  </a:lnTo>
                  <a:lnTo>
                    <a:pt x="317030" y="111366"/>
                  </a:lnTo>
                  <a:lnTo>
                    <a:pt x="320446" y="115887"/>
                  </a:lnTo>
                  <a:lnTo>
                    <a:pt x="322059" y="116827"/>
                  </a:lnTo>
                  <a:lnTo>
                    <a:pt x="325475" y="117449"/>
                  </a:lnTo>
                  <a:lnTo>
                    <a:pt x="326390" y="117309"/>
                  </a:lnTo>
                  <a:lnTo>
                    <a:pt x="325742" y="117779"/>
                  </a:lnTo>
                  <a:lnTo>
                    <a:pt x="325158" y="121729"/>
                  </a:lnTo>
                  <a:lnTo>
                    <a:pt x="329145" y="127558"/>
                  </a:lnTo>
                  <a:lnTo>
                    <a:pt x="333057" y="128473"/>
                  </a:lnTo>
                  <a:lnTo>
                    <a:pt x="338683" y="124879"/>
                  </a:lnTo>
                  <a:lnTo>
                    <a:pt x="339255" y="120929"/>
                  </a:lnTo>
                  <a:close/>
                </a:path>
                <a:path w="367030" h="191770">
                  <a:moveTo>
                    <a:pt x="345897" y="132372"/>
                  </a:moveTo>
                  <a:lnTo>
                    <a:pt x="342290" y="126479"/>
                  </a:lnTo>
                  <a:lnTo>
                    <a:pt x="338696" y="125450"/>
                  </a:lnTo>
                  <a:lnTo>
                    <a:pt x="336092" y="127139"/>
                  </a:lnTo>
                  <a:lnTo>
                    <a:pt x="333489" y="128828"/>
                  </a:lnTo>
                  <a:lnTo>
                    <a:pt x="332765" y="132473"/>
                  </a:lnTo>
                  <a:lnTo>
                    <a:pt x="336207" y="138087"/>
                  </a:lnTo>
                  <a:lnTo>
                    <a:pt x="339801" y="139103"/>
                  </a:lnTo>
                  <a:lnTo>
                    <a:pt x="345186" y="136017"/>
                  </a:lnTo>
                  <a:lnTo>
                    <a:pt x="345897" y="132372"/>
                  </a:lnTo>
                  <a:close/>
                </a:path>
                <a:path w="367030" h="191770">
                  <a:moveTo>
                    <a:pt x="346913" y="185762"/>
                  </a:moveTo>
                  <a:lnTo>
                    <a:pt x="344424" y="179374"/>
                  </a:lnTo>
                  <a:lnTo>
                    <a:pt x="341109" y="177749"/>
                  </a:lnTo>
                  <a:lnTo>
                    <a:pt x="340499" y="178015"/>
                  </a:lnTo>
                  <a:lnTo>
                    <a:pt x="341058" y="177393"/>
                  </a:lnTo>
                  <a:lnTo>
                    <a:pt x="342074" y="174383"/>
                  </a:lnTo>
                  <a:lnTo>
                    <a:pt x="341998" y="172605"/>
                  </a:lnTo>
                  <a:lnTo>
                    <a:pt x="339750" y="167589"/>
                  </a:lnTo>
                  <a:lnTo>
                    <a:pt x="336448" y="166179"/>
                  </a:lnTo>
                  <a:lnTo>
                    <a:pt x="337324" y="163144"/>
                  </a:lnTo>
                  <a:lnTo>
                    <a:pt x="337172" y="161264"/>
                  </a:lnTo>
                  <a:lnTo>
                    <a:pt x="334518" y="156019"/>
                  </a:lnTo>
                  <a:lnTo>
                    <a:pt x="331393" y="154863"/>
                  </a:lnTo>
                  <a:lnTo>
                    <a:pt x="331647" y="153885"/>
                  </a:lnTo>
                  <a:lnTo>
                    <a:pt x="332054" y="152133"/>
                  </a:lnTo>
                  <a:lnTo>
                    <a:pt x="331787" y="150139"/>
                  </a:lnTo>
                  <a:lnTo>
                    <a:pt x="328688" y="144729"/>
                  </a:lnTo>
                  <a:lnTo>
                    <a:pt x="325780" y="143789"/>
                  </a:lnTo>
                  <a:lnTo>
                    <a:pt x="326275" y="141363"/>
                  </a:lnTo>
                  <a:lnTo>
                    <a:pt x="325869" y="139280"/>
                  </a:lnTo>
                  <a:lnTo>
                    <a:pt x="322326" y="133705"/>
                  </a:lnTo>
                  <a:lnTo>
                    <a:pt x="319620" y="132969"/>
                  </a:lnTo>
                  <a:lnTo>
                    <a:pt x="319963" y="130860"/>
                  </a:lnTo>
                  <a:lnTo>
                    <a:pt x="319417" y="128689"/>
                  </a:lnTo>
                  <a:lnTo>
                    <a:pt x="316750" y="124891"/>
                  </a:lnTo>
                  <a:lnTo>
                    <a:pt x="314858" y="123659"/>
                  </a:lnTo>
                  <a:lnTo>
                    <a:pt x="312877" y="123228"/>
                  </a:lnTo>
                  <a:lnTo>
                    <a:pt x="313169" y="120650"/>
                  </a:lnTo>
                  <a:lnTo>
                    <a:pt x="312470" y="118402"/>
                  </a:lnTo>
                  <a:lnTo>
                    <a:pt x="309486" y="114541"/>
                  </a:lnTo>
                  <a:lnTo>
                    <a:pt x="307428" y="113334"/>
                  </a:lnTo>
                  <a:lnTo>
                    <a:pt x="304914" y="112915"/>
                  </a:lnTo>
                  <a:lnTo>
                    <a:pt x="305041" y="110871"/>
                  </a:lnTo>
                  <a:lnTo>
                    <a:pt x="304292" y="108762"/>
                  </a:lnTo>
                  <a:lnTo>
                    <a:pt x="301269" y="105232"/>
                  </a:lnTo>
                  <a:lnTo>
                    <a:pt x="299275" y="104190"/>
                  </a:lnTo>
                  <a:lnTo>
                    <a:pt x="297281" y="103962"/>
                  </a:lnTo>
                  <a:lnTo>
                    <a:pt x="296443" y="103860"/>
                  </a:lnTo>
                  <a:lnTo>
                    <a:pt x="296456" y="103428"/>
                  </a:lnTo>
                  <a:lnTo>
                    <a:pt x="296443" y="101523"/>
                  </a:lnTo>
                  <a:lnTo>
                    <a:pt x="295656" y="99542"/>
                  </a:lnTo>
                  <a:lnTo>
                    <a:pt x="291134" y="94729"/>
                  </a:lnTo>
                  <a:lnTo>
                    <a:pt x="287528" y="94488"/>
                  </a:lnTo>
                  <a:lnTo>
                    <a:pt x="287439" y="92595"/>
                  </a:lnTo>
                  <a:lnTo>
                    <a:pt x="286613" y="90754"/>
                  </a:lnTo>
                  <a:lnTo>
                    <a:pt x="282117" y="86436"/>
                  </a:lnTo>
                  <a:lnTo>
                    <a:pt x="278231" y="86334"/>
                  </a:lnTo>
                  <a:lnTo>
                    <a:pt x="278003" y="84124"/>
                  </a:lnTo>
                  <a:lnTo>
                    <a:pt x="277152" y="82435"/>
                  </a:lnTo>
                  <a:lnTo>
                    <a:pt x="272732" y="78587"/>
                  </a:lnTo>
                  <a:lnTo>
                    <a:pt x="269214" y="78663"/>
                  </a:lnTo>
                  <a:lnTo>
                    <a:pt x="268770" y="75755"/>
                  </a:lnTo>
                  <a:lnTo>
                    <a:pt x="263004" y="71196"/>
                  </a:lnTo>
                  <a:lnTo>
                    <a:pt x="259194" y="71475"/>
                  </a:lnTo>
                  <a:lnTo>
                    <a:pt x="258521" y="68287"/>
                  </a:lnTo>
                  <a:lnTo>
                    <a:pt x="252958" y="64274"/>
                  </a:lnTo>
                  <a:lnTo>
                    <a:pt x="249301" y="64719"/>
                  </a:lnTo>
                  <a:lnTo>
                    <a:pt x="245859" y="69811"/>
                  </a:lnTo>
                  <a:lnTo>
                    <a:pt x="246595" y="73406"/>
                  </a:lnTo>
                  <a:lnTo>
                    <a:pt x="251879" y="77203"/>
                  </a:lnTo>
                  <a:lnTo>
                    <a:pt x="255143" y="76796"/>
                  </a:lnTo>
                  <a:lnTo>
                    <a:pt x="255752" y="80632"/>
                  </a:lnTo>
                  <a:lnTo>
                    <a:pt x="261200" y="84937"/>
                  </a:lnTo>
                  <a:lnTo>
                    <a:pt x="264160" y="84734"/>
                  </a:lnTo>
                  <a:lnTo>
                    <a:pt x="264541" y="88252"/>
                  </a:lnTo>
                  <a:lnTo>
                    <a:pt x="268719" y="91897"/>
                  </a:lnTo>
                  <a:lnTo>
                    <a:pt x="270446" y="92481"/>
                  </a:lnTo>
                  <a:lnTo>
                    <a:pt x="272732" y="92430"/>
                  </a:lnTo>
                  <a:lnTo>
                    <a:pt x="272948" y="96291"/>
                  </a:lnTo>
                  <a:lnTo>
                    <a:pt x="277190" y="100355"/>
                  </a:lnTo>
                  <a:lnTo>
                    <a:pt x="278993" y="101053"/>
                  </a:lnTo>
                  <a:lnTo>
                    <a:pt x="280911" y="101117"/>
                  </a:lnTo>
                  <a:lnTo>
                    <a:pt x="280962" y="104673"/>
                  </a:lnTo>
                  <a:lnTo>
                    <a:pt x="285216" y="109194"/>
                  </a:lnTo>
                  <a:lnTo>
                    <a:pt x="287083" y="110007"/>
                  </a:lnTo>
                  <a:lnTo>
                    <a:pt x="289407" y="110223"/>
                  </a:lnTo>
                  <a:lnTo>
                    <a:pt x="289306" y="113017"/>
                  </a:lnTo>
                  <a:lnTo>
                    <a:pt x="289953" y="115074"/>
                  </a:lnTo>
                  <a:lnTo>
                    <a:pt x="292785" y="118389"/>
                  </a:lnTo>
                  <a:lnTo>
                    <a:pt x="294741" y="119329"/>
                  </a:lnTo>
                  <a:lnTo>
                    <a:pt x="296722" y="119621"/>
                  </a:lnTo>
                  <a:lnTo>
                    <a:pt x="296519" y="122123"/>
                  </a:lnTo>
                  <a:lnTo>
                    <a:pt x="297103" y="124307"/>
                  </a:lnTo>
                  <a:lnTo>
                    <a:pt x="298513" y="126111"/>
                  </a:lnTo>
                  <a:lnTo>
                    <a:pt x="299897" y="127939"/>
                  </a:lnTo>
                  <a:lnTo>
                    <a:pt x="301929" y="129006"/>
                  </a:lnTo>
                  <a:lnTo>
                    <a:pt x="304342" y="129489"/>
                  </a:lnTo>
                  <a:lnTo>
                    <a:pt x="310946" y="138798"/>
                  </a:lnTo>
                  <a:lnTo>
                    <a:pt x="310438" y="141528"/>
                  </a:lnTo>
                  <a:lnTo>
                    <a:pt x="313766" y="146761"/>
                  </a:lnTo>
                  <a:lnTo>
                    <a:pt x="315468" y="147916"/>
                  </a:lnTo>
                  <a:lnTo>
                    <a:pt x="317284" y="148424"/>
                  </a:lnTo>
                  <a:lnTo>
                    <a:pt x="317804" y="148590"/>
                  </a:lnTo>
                  <a:lnTo>
                    <a:pt x="317106" y="151561"/>
                  </a:lnTo>
                  <a:lnTo>
                    <a:pt x="320014" y="156654"/>
                  </a:lnTo>
                  <a:lnTo>
                    <a:pt x="321564" y="157835"/>
                  </a:lnTo>
                  <a:lnTo>
                    <a:pt x="323278" y="158394"/>
                  </a:lnTo>
                  <a:lnTo>
                    <a:pt x="324192" y="158724"/>
                  </a:lnTo>
                  <a:lnTo>
                    <a:pt x="323291" y="161925"/>
                  </a:lnTo>
                  <a:lnTo>
                    <a:pt x="325805" y="166865"/>
                  </a:lnTo>
                  <a:lnTo>
                    <a:pt x="327190" y="168046"/>
                  </a:lnTo>
                  <a:lnTo>
                    <a:pt x="330111" y="169164"/>
                  </a:lnTo>
                  <a:lnTo>
                    <a:pt x="328955" y="172593"/>
                  </a:lnTo>
                  <a:lnTo>
                    <a:pt x="331089" y="177355"/>
                  </a:lnTo>
                  <a:lnTo>
                    <a:pt x="332346" y="178523"/>
                  </a:lnTo>
                  <a:lnTo>
                    <a:pt x="335280" y="179793"/>
                  </a:lnTo>
                  <a:lnTo>
                    <a:pt x="336105" y="179857"/>
                  </a:lnTo>
                  <a:lnTo>
                    <a:pt x="335445" y="180136"/>
                  </a:lnTo>
                  <a:lnTo>
                    <a:pt x="334111" y="183553"/>
                  </a:lnTo>
                  <a:lnTo>
                    <a:pt x="336473" y="189611"/>
                  </a:lnTo>
                  <a:lnTo>
                    <a:pt x="339788" y="191236"/>
                  </a:lnTo>
                  <a:lnTo>
                    <a:pt x="345579" y="189179"/>
                  </a:lnTo>
                  <a:lnTo>
                    <a:pt x="346913" y="185762"/>
                  </a:lnTo>
                  <a:close/>
                </a:path>
                <a:path w="367030" h="191770">
                  <a:moveTo>
                    <a:pt x="348475" y="191439"/>
                  </a:moveTo>
                  <a:lnTo>
                    <a:pt x="345478" y="189699"/>
                  </a:lnTo>
                  <a:lnTo>
                    <a:pt x="340690" y="191439"/>
                  </a:lnTo>
                  <a:lnTo>
                    <a:pt x="348475" y="191439"/>
                  </a:lnTo>
                  <a:close/>
                </a:path>
                <a:path w="367030" h="191770">
                  <a:moveTo>
                    <a:pt x="352005" y="144119"/>
                  </a:moveTo>
                  <a:lnTo>
                    <a:pt x="348932" y="138506"/>
                  </a:lnTo>
                  <a:lnTo>
                    <a:pt x="345668" y="137401"/>
                  </a:lnTo>
                  <a:lnTo>
                    <a:pt x="343179" y="138836"/>
                  </a:lnTo>
                  <a:lnTo>
                    <a:pt x="340690" y="140271"/>
                  </a:lnTo>
                  <a:lnTo>
                    <a:pt x="339864" y="143611"/>
                  </a:lnTo>
                  <a:lnTo>
                    <a:pt x="342785" y="148971"/>
                  </a:lnTo>
                  <a:lnTo>
                    <a:pt x="346062" y="150075"/>
                  </a:lnTo>
                  <a:lnTo>
                    <a:pt x="351167" y="147447"/>
                  </a:lnTo>
                  <a:lnTo>
                    <a:pt x="352005" y="144119"/>
                  </a:lnTo>
                  <a:close/>
                </a:path>
                <a:path w="367030" h="191770">
                  <a:moveTo>
                    <a:pt x="357505" y="156108"/>
                  </a:moveTo>
                  <a:lnTo>
                    <a:pt x="354952" y="150837"/>
                  </a:lnTo>
                  <a:lnTo>
                    <a:pt x="352005" y="149669"/>
                  </a:lnTo>
                  <a:lnTo>
                    <a:pt x="349656" y="150876"/>
                  </a:lnTo>
                  <a:lnTo>
                    <a:pt x="347306" y="152082"/>
                  </a:lnTo>
                  <a:lnTo>
                    <a:pt x="346392" y="155105"/>
                  </a:lnTo>
                  <a:lnTo>
                    <a:pt x="348843" y="160159"/>
                  </a:lnTo>
                  <a:lnTo>
                    <a:pt x="351790" y="161328"/>
                  </a:lnTo>
                  <a:lnTo>
                    <a:pt x="356590" y="159131"/>
                  </a:lnTo>
                  <a:lnTo>
                    <a:pt x="357505" y="156108"/>
                  </a:lnTo>
                  <a:close/>
                </a:path>
                <a:path w="367030" h="191770">
                  <a:moveTo>
                    <a:pt x="362432" y="168338"/>
                  </a:moveTo>
                  <a:lnTo>
                    <a:pt x="360349" y="163423"/>
                  </a:lnTo>
                  <a:lnTo>
                    <a:pt x="357720" y="162229"/>
                  </a:lnTo>
                  <a:lnTo>
                    <a:pt x="355523" y="163220"/>
                  </a:lnTo>
                  <a:lnTo>
                    <a:pt x="353326" y="164211"/>
                  </a:lnTo>
                  <a:lnTo>
                    <a:pt x="352361" y="166928"/>
                  </a:lnTo>
                  <a:lnTo>
                    <a:pt x="354368" y="171653"/>
                  </a:lnTo>
                  <a:lnTo>
                    <a:pt x="356997" y="172847"/>
                  </a:lnTo>
                  <a:lnTo>
                    <a:pt x="361467" y="171056"/>
                  </a:lnTo>
                  <a:lnTo>
                    <a:pt x="362432" y="168338"/>
                  </a:lnTo>
                  <a:close/>
                </a:path>
                <a:path w="367030" h="191770">
                  <a:moveTo>
                    <a:pt x="366763" y="180759"/>
                  </a:moveTo>
                  <a:lnTo>
                    <a:pt x="365112" y="176237"/>
                  </a:lnTo>
                  <a:lnTo>
                    <a:pt x="362800" y="175056"/>
                  </a:lnTo>
                  <a:lnTo>
                    <a:pt x="360768" y="175844"/>
                  </a:lnTo>
                  <a:lnTo>
                    <a:pt x="358736" y="176631"/>
                  </a:lnTo>
                  <a:lnTo>
                    <a:pt x="357746" y="179044"/>
                  </a:lnTo>
                  <a:lnTo>
                    <a:pt x="359346" y="183413"/>
                  </a:lnTo>
                  <a:lnTo>
                    <a:pt x="361657" y="184607"/>
                  </a:lnTo>
                  <a:lnTo>
                    <a:pt x="365772" y="183172"/>
                  </a:lnTo>
                  <a:lnTo>
                    <a:pt x="366763" y="18075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0" y="6608775"/>
              <a:ext cx="424815" cy="249554"/>
            </a:xfrm>
            <a:custGeom>
              <a:avLst/>
              <a:gdLst/>
              <a:ahLst/>
              <a:cxnLst/>
              <a:rect l="l" t="t" r="r" b="b"/>
              <a:pathLst>
                <a:path w="424815" h="249554">
                  <a:moveTo>
                    <a:pt x="4406" y="53251"/>
                  </a:moveTo>
                  <a:lnTo>
                    <a:pt x="3441" y="50546"/>
                  </a:lnTo>
                  <a:lnTo>
                    <a:pt x="2400" y="49530"/>
                  </a:lnTo>
                  <a:lnTo>
                    <a:pt x="1092" y="48971"/>
                  </a:lnTo>
                  <a:lnTo>
                    <a:pt x="0" y="48539"/>
                  </a:lnTo>
                  <a:lnTo>
                    <a:pt x="0" y="58953"/>
                  </a:lnTo>
                  <a:lnTo>
                    <a:pt x="1917" y="58191"/>
                  </a:lnTo>
                  <a:lnTo>
                    <a:pt x="2997" y="57137"/>
                  </a:lnTo>
                  <a:lnTo>
                    <a:pt x="3619" y="55880"/>
                  </a:lnTo>
                  <a:lnTo>
                    <a:pt x="4254" y="54673"/>
                  </a:lnTo>
                  <a:lnTo>
                    <a:pt x="4406" y="53251"/>
                  </a:lnTo>
                  <a:close/>
                </a:path>
                <a:path w="424815" h="249554">
                  <a:moveTo>
                    <a:pt x="14490" y="23291"/>
                  </a:moveTo>
                  <a:lnTo>
                    <a:pt x="13779" y="20815"/>
                  </a:lnTo>
                  <a:lnTo>
                    <a:pt x="13068" y="18338"/>
                  </a:lnTo>
                  <a:lnTo>
                    <a:pt x="10287" y="17018"/>
                  </a:lnTo>
                  <a:lnTo>
                    <a:pt x="4864" y="18719"/>
                  </a:lnTo>
                  <a:lnTo>
                    <a:pt x="3314" y="21386"/>
                  </a:lnTo>
                  <a:lnTo>
                    <a:pt x="4914" y="26276"/>
                  </a:lnTo>
                  <a:lnTo>
                    <a:pt x="7696" y="27584"/>
                  </a:lnTo>
                  <a:lnTo>
                    <a:pt x="12941" y="25958"/>
                  </a:lnTo>
                  <a:lnTo>
                    <a:pt x="14490" y="23291"/>
                  </a:lnTo>
                  <a:close/>
                </a:path>
                <a:path w="424815" h="249554">
                  <a:moveTo>
                    <a:pt x="17818" y="49949"/>
                  </a:moveTo>
                  <a:lnTo>
                    <a:pt x="16281" y="44945"/>
                  </a:lnTo>
                  <a:lnTo>
                    <a:pt x="13449" y="43688"/>
                  </a:lnTo>
                  <a:lnTo>
                    <a:pt x="7950" y="45529"/>
                  </a:lnTo>
                  <a:lnTo>
                    <a:pt x="6426" y="48285"/>
                  </a:lnTo>
                  <a:lnTo>
                    <a:pt x="7289" y="50761"/>
                  </a:lnTo>
                  <a:lnTo>
                    <a:pt x="8153" y="53238"/>
                  </a:lnTo>
                  <a:lnTo>
                    <a:pt x="10998" y="54521"/>
                  </a:lnTo>
                  <a:lnTo>
                    <a:pt x="16294" y="52730"/>
                  </a:lnTo>
                  <a:lnTo>
                    <a:pt x="17818" y="49949"/>
                  </a:lnTo>
                  <a:close/>
                </a:path>
                <a:path w="424815" h="249554">
                  <a:moveTo>
                    <a:pt x="30035" y="19456"/>
                  </a:moveTo>
                  <a:lnTo>
                    <a:pt x="29387" y="16687"/>
                  </a:lnTo>
                  <a:lnTo>
                    <a:pt x="28740" y="13919"/>
                  </a:lnTo>
                  <a:lnTo>
                    <a:pt x="25742" y="12306"/>
                  </a:lnTo>
                  <a:lnTo>
                    <a:pt x="19634" y="13881"/>
                  </a:lnTo>
                  <a:lnTo>
                    <a:pt x="17780" y="16751"/>
                  </a:lnTo>
                  <a:lnTo>
                    <a:pt x="19304" y="22225"/>
                  </a:lnTo>
                  <a:lnTo>
                    <a:pt x="22301" y="23837"/>
                  </a:lnTo>
                  <a:lnTo>
                    <a:pt x="28181" y="22326"/>
                  </a:lnTo>
                  <a:lnTo>
                    <a:pt x="30035" y="19456"/>
                  </a:lnTo>
                  <a:close/>
                </a:path>
                <a:path w="424815" h="249554">
                  <a:moveTo>
                    <a:pt x="31000" y="46012"/>
                  </a:moveTo>
                  <a:lnTo>
                    <a:pt x="29832" y="41427"/>
                  </a:lnTo>
                  <a:lnTo>
                    <a:pt x="27317" y="40144"/>
                  </a:lnTo>
                  <a:lnTo>
                    <a:pt x="22275" y="41567"/>
                  </a:lnTo>
                  <a:lnTo>
                    <a:pt x="20777" y="43980"/>
                  </a:lnTo>
                  <a:lnTo>
                    <a:pt x="21450" y="46253"/>
                  </a:lnTo>
                  <a:lnTo>
                    <a:pt x="22123" y="48526"/>
                  </a:lnTo>
                  <a:lnTo>
                    <a:pt x="24625" y="49809"/>
                  </a:lnTo>
                  <a:lnTo>
                    <a:pt x="29502" y="48425"/>
                  </a:lnTo>
                  <a:lnTo>
                    <a:pt x="31000" y="46012"/>
                  </a:lnTo>
                  <a:close/>
                </a:path>
                <a:path w="424815" h="249554">
                  <a:moveTo>
                    <a:pt x="35737" y="71069"/>
                  </a:moveTo>
                  <a:lnTo>
                    <a:pt x="34074" y="64604"/>
                  </a:lnTo>
                  <a:lnTo>
                    <a:pt x="30454" y="62649"/>
                  </a:lnTo>
                  <a:lnTo>
                    <a:pt x="26885" y="63690"/>
                  </a:lnTo>
                  <a:lnTo>
                    <a:pt x="23329" y="64795"/>
                  </a:lnTo>
                  <a:lnTo>
                    <a:pt x="21501" y="67868"/>
                  </a:lnTo>
                  <a:lnTo>
                    <a:pt x="17653" y="66078"/>
                  </a:lnTo>
                  <a:lnTo>
                    <a:pt x="13868" y="67310"/>
                  </a:lnTo>
                  <a:lnTo>
                    <a:pt x="10109" y="68681"/>
                  </a:lnTo>
                  <a:lnTo>
                    <a:pt x="8585" y="71564"/>
                  </a:lnTo>
                  <a:lnTo>
                    <a:pt x="5003" y="70104"/>
                  </a:lnTo>
                  <a:lnTo>
                    <a:pt x="1003" y="71577"/>
                  </a:lnTo>
                  <a:lnTo>
                    <a:pt x="0" y="72009"/>
                  </a:lnTo>
                  <a:lnTo>
                    <a:pt x="0" y="83197"/>
                  </a:lnTo>
                  <a:lnTo>
                    <a:pt x="0" y="84328"/>
                  </a:lnTo>
                  <a:lnTo>
                    <a:pt x="0" y="85090"/>
                  </a:lnTo>
                  <a:lnTo>
                    <a:pt x="2374" y="85966"/>
                  </a:lnTo>
                  <a:lnTo>
                    <a:pt x="6070" y="84391"/>
                  </a:lnTo>
                  <a:lnTo>
                    <a:pt x="9842" y="83007"/>
                  </a:lnTo>
                  <a:lnTo>
                    <a:pt x="11544" y="79603"/>
                  </a:lnTo>
                  <a:lnTo>
                    <a:pt x="14490" y="80860"/>
                  </a:lnTo>
                  <a:lnTo>
                    <a:pt x="18034" y="79565"/>
                  </a:lnTo>
                  <a:lnTo>
                    <a:pt x="21628" y="78397"/>
                  </a:lnTo>
                  <a:lnTo>
                    <a:pt x="23672" y="74815"/>
                  </a:lnTo>
                  <a:lnTo>
                    <a:pt x="26847" y="76365"/>
                  </a:lnTo>
                  <a:lnTo>
                    <a:pt x="30226" y="75311"/>
                  </a:lnTo>
                  <a:lnTo>
                    <a:pt x="33616" y="74333"/>
                  </a:lnTo>
                  <a:lnTo>
                    <a:pt x="35737" y="71069"/>
                  </a:lnTo>
                  <a:close/>
                </a:path>
                <a:path w="424815" h="249554">
                  <a:moveTo>
                    <a:pt x="45758" y="16421"/>
                  </a:moveTo>
                  <a:lnTo>
                    <a:pt x="45199" y="13347"/>
                  </a:lnTo>
                  <a:lnTo>
                    <a:pt x="44640" y="10274"/>
                  </a:lnTo>
                  <a:lnTo>
                    <a:pt x="41440" y="8356"/>
                  </a:lnTo>
                  <a:lnTo>
                    <a:pt x="34658" y="9753"/>
                  </a:lnTo>
                  <a:lnTo>
                    <a:pt x="32473" y="12788"/>
                  </a:lnTo>
                  <a:lnTo>
                    <a:pt x="33858" y="18872"/>
                  </a:lnTo>
                  <a:lnTo>
                    <a:pt x="37058" y="20802"/>
                  </a:lnTo>
                  <a:lnTo>
                    <a:pt x="43573" y="19456"/>
                  </a:lnTo>
                  <a:lnTo>
                    <a:pt x="45758" y="16421"/>
                  </a:lnTo>
                  <a:close/>
                </a:path>
                <a:path w="424815" h="249554">
                  <a:moveTo>
                    <a:pt x="47637" y="66370"/>
                  </a:moveTo>
                  <a:lnTo>
                    <a:pt x="46990" y="63334"/>
                  </a:lnTo>
                  <a:lnTo>
                    <a:pt x="46024" y="62103"/>
                  </a:lnTo>
                  <a:lnTo>
                    <a:pt x="43383" y="60553"/>
                  </a:lnTo>
                  <a:lnTo>
                    <a:pt x="41719" y="60236"/>
                  </a:lnTo>
                  <a:lnTo>
                    <a:pt x="40055" y="60693"/>
                  </a:lnTo>
                  <a:lnTo>
                    <a:pt x="36703" y="61544"/>
                  </a:lnTo>
                  <a:lnTo>
                    <a:pt x="34632" y="64681"/>
                  </a:lnTo>
                  <a:lnTo>
                    <a:pt x="35420" y="67678"/>
                  </a:lnTo>
                  <a:lnTo>
                    <a:pt x="36207" y="70675"/>
                  </a:lnTo>
                  <a:lnTo>
                    <a:pt x="39446" y="72453"/>
                  </a:lnTo>
                  <a:lnTo>
                    <a:pt x="42633" y="71640"/>
                  </a:lnTo>
                  <a:lnTo>
                    <a:pt x="44234" y="71196"/>
                  </a:lnTo>
                  <a:lnTo>
                    <a:pt x="45567" y="70307"/>
                  </a:lnTo>
                  <a:lnTo>
                    <a:pt x="47269" y="67881"/>
                  </a:lnTo>
                  <a:lnTo>
                    <a:pt x="47637" y="66370"/>
                  </a:lnTo>
                  <a:close/>
                </a:path>
                <a:path w="424815" h="249554">
                  <a:moveTo>
                    <a:pt x="60299" y="65328"/>
                  </a:moveTo>
                  <a:lnTo>
                    <a:pt x="59385" y="59651"/>
                  </a:lnTo>
                  <a:lnTo>
                    <a:pt x="56438" y="57632"/>
                  </a:lnTo>
                  <a:lnTo>
                    <a:pt x="53327" y="58331"/>
                  </a:lnTo>
                  <a:lnTo>
                    <a:pt x="50190" y="58966"/>
                  </a:lnTo>
                  <a:lnTo>
                    <a:pt x="48133" y="61760"/>
                  </a:lnTo>
                  <a:lnTo>
                    <a:pt x="48729" y="64566"/>
                  </a:lnTo>
                  <a:lnTo>
                    <a:pt x="49326" y="67373"/>
                  </a:lnTo>
                  <a:lnTo>
                    <a:pt x="52235" y="69164"/>
                  </a:lnTo>
                  <a:lnTo>
                    <a:pt x="55232" y="68554"/>
                  </a:lnTo>
                  <a:lnTo>
                    <a:pt x="58216" y="67894"/>
                  </a:lnTo>
                  <a:lnTo>
                    <a:pt x="60299" y="65328"/>
                  </a:lnTo>
                  <a:close/>
                </a:path>
                <a:path w="424815" h="249554">
                  <a:moveTo>
                    <a:pt x="61582" y="14173"/>
                  </a:moveTo>
                  <a:lnTo>
                    <a:pt x="61150" y="10807"/>
                  </a:lnTo>
                  <a:lnTo>
                    <a:pt x="60718" y="7442"/>
                  </a:lnTo>
                  <a:lnTo>
                    <a:pt x="57340" y="5181"/>
                  </a:lnTo>
                  <a:lnTo>
                    <a:pt x="49885" y="6350"/>
                  </a:lnTo>
                  <a:lnTo>
                    <a:pt x="47345" y="9525"/>
                  </a:lnTo>
                  <a:lnTo>
                    <a:pt x="48539" y="16217"/>
                  </a:lnTo>
                  <a:lnTo>
                    <a:pt x="51917" y="18478"/>
                  </a:lnTo>
                  <a:lnTo>
                    <a:pt x="59055" y="17360"/>
                  </a:lnTo>
                  <a:lnTo>
                    <a:pt x="61582" y="14173"/>
                  </a:lnTo>
                  <a:close/>
                </a:path>
                <a:path w="424815" h="249554">
                  <a:moveTo>
                    <a:pt x="72618" y="61963"/>
                  </a:moveTo>
                  <a:lnTo>
                    <a:pt x="68097" y="56388"/>
                  </a:lnTo>
                  <a:lnTo>
                    <a:pt x="63754" y="57035"/>
                  </a:lnTo>
                  <a:lnTo>
                    <a:pt x="61747" y="59512"/>
                  </a:lnTo>
                  <a:lnTo>
                    <a:pt x="62166" y="62115"/>
                  </a:lnTo>
                  <a:lnTo>
                    <a:pt x="62585" y="64719"/>
                  </a:lnTo>
                  <a:lnTo>
                    <a:pt x="65176" y="66497"/>
                  </a:lnTo>
                  <a:lnTo>
                    <a:pt x="69354" y="65874"/>
                  </a:lnTo>
                  <a:lnTo>
                    <a:pt x="70548" y="65151"/>
                  </a:lnTo>
                  <a:lnTo>
                    <a:pt x="71361" y="64160"/>
                  </a:lnTo>
                  <a:lnTo>
                    <a:pt x="72174" y="63207"/>
                  </a:lnTo>
                  <a:lnTo>
                    <a:pt x="72618" y="61963"/>
                  </a:lnTo>
                  <a:close/>
                </a:path>
                <a:path w="424815" h="249554">
                  <a:moveTo>
                    <a:pt x="77495" y="12725"/>
                  </a:moveTo>
                  <a:lnTo>
                    <a:pt x="77203" y="9067"/>
                  </a:lnTo>
                  <a:lnTo>
                    <a:pt x="76911" y="5410"/>
                  </a:lnTo>
                  <a:lnTo>
                    <a:pt x="73393" y="2794"/>
                  </a:lnTo>
                  <a:lnTo>
                    <a:pt x="65265" y="3657"/>
                  </a:lnTo>
                  <a:lnTo>
                    <a:pt x="62357" y="6959"/>
                  </a:lnTo>
                  <a:lnTo>
                    <a:pt x="63309" y="14236"/>
                  </a:lnTo>
                  <a:lnTo>
                    <a:pt x="66840" y="16852"/>
                  </a:lnTo>
                  <a:lnTo>
                    <a:pt x="74587" y="16027"/>
                  </a:lnTo>
                  <a:lnTo>
                    <a:pt x="77495" y="12725"/>
                  </a:lnTo>
                  <a:close/>
                </a:path>
                <a:path w="424815" h="249554">
                  <a:moveTo>
                    <a:pt x="85318" y="61772"/>
                  </a:moveTo>
                  <a:lnTo>
                    <a:pt x="84988" y="56972"/>
                  </a:lnTo>
                  <a:lnTo>
                    <a:pt x="82702" y="55257"/>
                  </a:lnTo>
                  <a:lnTo>
                    <a:pt x="77393" y="55778"/>
                  </a:lnTo>
                  <a:lnTo>
                    <a:pt x="75450" y="57937"/>
                  </a:lnTo>
                  <a:lnTo>
                    <a:pt x="75717" y="60325"/>
                  </a:lnTo>
                  <a:lnTo>
                    <a:pt x="75984" y="62712"/>
                  </a:lnTo>
                  <a:lnTo>
                    <a:pt x="78270" y="64452"/>
                  </a:lnTo>
                  <a:lnTo>
                    <a:pt x="83388" y="63957"/>
                  </a:lnTo>
                  <a:lnTo>
                    <a:pt x="85318" y="61772"/>
                  </a:lnTo>
                  <a:close/>
                </a:path>
                <a:path w="424815" h="249554">
                  <a:moveTo>
                    <a:pt x="87858" y="37185"/>
                  </a:moveTo>
                  <a:lnTo>
                    <a:pt x="87731" y="34823"/>
                  </a:lnTo>
                  <a:lnTo>
                    <a:pt x="87604" y="32461"/>
                  </a:lnTo>
                  <a:lnTo>
                    <a:pt x="85394" y="30708"/>
                  </a:lnTo>
                  <a:lnTo>
                    <a:pt x="80175" y="31089"/>
                  </a:lnTo>
                  <a:lnTo>
                    <a:pt x="78232" y="33172"/>
                  </a:lnTo>
                  <a:lnTo>
                    <a:pt x="78663" y="37871"/>
                  </a:lnTo>
                  <a:lnTo>
                    <a:pt x="80873" y="39636"/>
                  </a:lnTo>
                  <a:lnTo>
                    <a:pt x="85915" y="39255"/>
                  </a:lnTo>
                  <a:lnTo>
                    <a:pt x="87858" y="37185"/>
                  </a:lnTo>
                  <a:close/>
                </a:path>
                <a:path w="424815" h="249554">
                  <a:moveTo>
                    <a:pt x="97955" y="60972"/>
                  </a:moveTo>
                  <a:lnTo>
                    <a:pt x="97853" y="56616"/>
                  </a:lnTo>
                  <a:lnTo>
                    <a:pt x="95859" y="54952"/>
                  </a:lnTo>
                  <a:lnTo>
                    <a:pt x="91059" y="55181"/>
                  </a:lnTo>
                  <a:lnTo>
                    <a:pt x="89217" y="57035"/>
                  </a:lnTo>
                  <a:lnTo>
                    <a:pt x="89344" y="59207"/>
                  </a:lnTo>
                  <a:lnTo>
                    <a:pt x="89471" y="61379"/>
                  </a:lnTo>
                  <a:lnTo>
                    <a:pt x="91465" y="63042"/>
                  </a:lnTo>
                  <a:lnTo>
                    <a:pt x="96113" y="62826"/>
                  </a:lnTo>
                  <a:lnTo>
                    <a:pt x="97955" y="60972"/>
                  </a:lnTo>
                  <a:close/>
                </a:path>
                <a:path w="424815" h="249554">
                  <a:moveTo>
                    <a:pt x="102590" y="36969"/>
                  </a:moveTo>
                  <a:lnTo>
                    <a:pt x="102577" y="34353"/>
                  </a:lnTo>
                  <a:lnTo>
                    <a:pt x="102565" y="31737"/>
                  </a:lnTo>
                  <a:lnTo>
                    <a:pt x="100215" y="29667"/>
                  </a:lnTo>
                  <a:lnTo>
                    <a:pt x="94424" y="29819"/>
                  </a:lnTo>
                  <a:lnTo>
                    <a:pt x="92163" y="32004"/>
                  </a:lnTo>
                  <a:lnTo>
                    <a:pt x="92392" y="37236"/>
                  </a:lnTo>
                  <a:lnTo>
                    <a:pt x="94742" y="39293"/>
                  </a:lnTo>
                  <a:lnTo>
                    <a:pt x="100330" y="39154"/>
                  </a:lnTo>
                  <a:lnTo>
                    <a:pt x="102590" y="36969"/>
                  </a:lnTo>
                  <a:close/>
                </a:path>
                <a:path w="424815" h="249554">
                  <a:moveTo>
                    <a:pt x="117576" y="31762"/>
                  </a:moveTo>
                  <a:lnTo>
                    <a:pt x="115100" y="29375"/>
                  </a:lnTo>
                  <a:lnTo>
                    <a:pt x="108737" y="29235"/>
                  </a:lnTo>
                  <a:lnTo>
                    <a:pt x="106146" y="31496"/>
                  </a:lnTo>
                  <a:lnTo>
                    <a:pt x="106133" y="37236"/>
                  </a:lnTo>
                  <a:lnTo>
                    <a:pt x="108597" y="39624"/>
                  </a:lnTo>
                  <a:lnTo>
                    <a:pt x="114706" y="39763"/>
                  </a:lnTo>
                  <a:lnTo>
                    <a:pt x="117297" y="37503"/>
                  </a:lnTo>
                  <a:lnTo>
                    <a:pt x="117436" y="34632"/>
                  </a:lnTo>
                  <a:lnTo>
                    <a:pt x="117576" y="31762"/>
                  </a:lnTo>
                  <a:close/>
                </a:path>
                <a:path w="424815" h="249554">
                  <a:moveTo>
                    <a:pt x="132575" y="32550"/>
                  </a:moveTo>
                  <a:lnTo>
                    <a:pt x="130022" y="29832"/>
                  </a:lnTo>
                  <a:lnTo>
                    <a:pt x="123088" y="29324"/>
                  </a:lnTo>
                  <a:lnTo>
                    <a:pt x="120154" y="31661"/>
                  </a:lnTo>
                  <a:lnTo>
                    <a:pt x="119849" y="37896"/>
                  </a:lnTo>
                  <a:lnTo>
                    <a:pt x="122415" y="40627"/>
                  </a:lnTo>
                  <a:lnTo>
                    <a:pt x="129032" y="41097"/>
                  </a:lnTo>
                  <a:lnTo>
                    <a:pt x="131965" y="38773"/>
                  </a:lnTo>
                  <a:lnTo>
                    <a:pt x="132270" y="35661"/>
                  </a:lnTo>
                  <a:lnTo>
                    <a:pt x="132575" y="32550"/>
                  </a:lnTo>
                  <a:close/>
                </a:path>
                <a:path w="424815" h="249554">
                  <a:moveTo>
                    <a:pt x="147510" y="34086"/>
                  </a:moveTo>
                  <a:lnTo>
                    <a:pt x="144894" y="31013"/>
                  </a:lnTo>
                  <a:lnTo>
                    <a:pt x="137426" y="30111"/>
                  </a:lnTo>
                  <a:lnTo>
                    <a:pt x="134137" y="32473"/>
                  </a:lnTo>
                  <a:lnTo>
                    <a:pt x="133502" y="39192"/>
                  </a:lnTo>
                  <a:lnTo>
                    <a:pt x="136118" y="42265"/>
                  </a:lnTo>
                  <a:lnTo>
                    <a:pt x="143230" y="43129"/>
                  </a:lnTo>
                  <a:lnTo>
                    <a:pt x="146519" y="40767"/>
                  </a:lnTo>
                  <a:lnTo>
                    <a:pt x="147015" y="37426"/>
                  </a:lnTo>
                  <a:lnTo>
                    <a:pt x="147510" y="34086"/>
                  </a:lnTo>
                  <a:close/>
                </a:path>
                <a:path w="424815" h="249554">
                  <a:moveTo>
                    <a:pt x="151511" y="60540"/>
                  </a:moveTo>
                  <a:lnTo>
                    <a:pt x="149885" y="58508"/>
                  </a:lnTo>
                  <a:lnTo>
                    <a:pt x="145122" y="57785"/>
                  </a:lnTo>
                  <a:lnTo>
                    <a:pt x="142963" y="59232"/>
                  </a:lnTo>
                  <a:lnTo>
                    <a:pt x="142367" y="63550"/>
                  </a:lnTo>
                  <a:lnTo>
                    <a:pt x="143992" y="65582"/>
                  </a:lnTo>
                  <a:lnTo>
                    <a:pt x="148590" y="66281"/>
                  </a:lnTo>
                  <a:lnTo>
                    <a:pt x="150749" y="64833"/>
                  </a:lnTo>
                  <a:lnTo>
                    <a:pt x="151130" y="62687"/>
                  </a:lnTo>
                  <a:lnTo>
                    <a:pt x="151511" y="60540"/>
                  </a:lnTo>
                  <a:close/>
                </a:path>
                <a:path w="424815" h="249554">
                  <a:moveTo>
                    <a:pt x="274154" y="51523"/>
                  </a:moveTo>
                  <a:lnTo>
                    <a:pt x="272719" y="47028"/>
                  </a:lnTo>
                  <a:lnTo>
                    <a:pt x="265074" y="42672"/>
                  </a:lnTo>
                  <a:lnTo>
                    <a:pt x="260464" y="43726"/>
                  </a:lnTo>
                  <a:lnTo>
                    <a:pt x="260070" y="44462"/>
                  </a:lnTo>
                  <a:lnTo>
                    <a:pt x="260134" y="43408"/>
                  </a:lnTo>
                  <a:lnTo>
                    <a:pt x="258711" y="39585"/>
                  </a:lnTo>
                  <a:lnTo>
                    <a:pt x="257200" y="37871"/>
                  </a:lnTo>
                  <a:lnTo>
                    <a:pt x="250901" y="34671"/>
                  </a:lnTo>
                  <a:lnTo>
                    <a:pt x="246443" y="35928"/>
                  </a:lnTo>
                  <a:lnTo>
                    <a:pt x="244894" y="32207"/>
                  </a:lnTo>
                  <a:lnTo>
                    <a:pt x="243205" y="30454"/>
                  </a:lnTo>
                  <a:lnTo>
                    <a:pt x="236321" y="27381"/>
                  </a:lnTo>
                  <a:lnTo>
                    <a:pt x="232270" y="28727"/>
                  </a:lnTo>
                  <a:lnTo>
                    <a:pt x="231736" y="27546"/>
                  </a:lnTo>
                  <a:lnTo>
                    <a:pt x="230720" y="25476"/>
                  </a:lnTo>
                  <a:lnTo>
                    <a:pt x="228841" y="23698"/>
                  </a:lnTo>
                  <a:lnTo>
                    <a:pt x="221373" y="20802"/>
                  </a:lnTo>
                  <a:lnTo>
                    <a:pt x="217703" y="22212"/>
                  </a:lnTo>
                  <a:lnTo>
                    <a:pt x="216242" y="19392"/>
                  </a:lnTo>
                  <a:lnTo>
                    <a:pt x="214147" y="17640"/>
                  </a:lnTo>
                  <a:lnTo>
                    <a:pt x="206108" y="14935"/>
                  </a:lnTo>
                  <a:lnTo>
                    <a:pt x="202831" y="16370"/>
                  </a:lnTo>
                  <a:lnTo>
                    <a:pt x="201472" y="14008"/>
                  </a:lnTo>
                  <a:lnTo>
                    <a:pt x="199161" y="12293"/>
                  </a:lnTo>
                  <a:lnTo>
                    <a:pt x="193433" y="10642"/>
                  </a:lnTo>
                  <a:lnTo>
                    <a:pt x="190550" y="10947"/>
                  </a:lnTo>
                  <a:lnTo>
                    <a:pt x="188214" y="12115"/>
                  </a:lnTo>
                  <a:lnTo>
                    <a:pt x="186436" y="9321"/>
                  </a:lnTo>
                  <a:lnTo>
                    <a:pt x="183921" y="7645"/>
                  </a:lnTo>
                  <a:lnTo>
                    <a:pt x="177825" y="6197"/>
                  </a:lnTo>
                  <a:lnTo>
                    <a:pt x="174802" y="6667"/>
                  </a:lnTo>
                  <a:lnTo>
                    <a:pt x="171945" y="8280"/>
                  </a:lnTo>
                  <a:lnTo>
                    <a:pt x="170408" y="6121"/>
                  </a:lnTo>
                  <a:lnTo>
                    <a:pt x="167957" y="4622"/>
                  </a:lnTo>
                  <a:lnTo>
                    <a:pt x="162102" y="3530"/>
                  </a:lnTo>
                  <a:lnTo>
                    <a:pt x="159258" y="4114"/>
                  </a:lnTo>
                  <a:lnTo>
                    <a:pt x="156159" y="6045"/>
                  </a:lnTo>
                  <a:lnTo>
                    <a:pt x="155829" y="5613"/>
                  </a:lnTo>
                  <a:lnTo>
                    <a:pt x="154279" y="3733"/>
                  </a:lnTo>
                  <a:lnTo>
                    <a:pt x="151892" y="2387"/>
                  </a:lnTo>
                  <a:lnTo>
                    <a:pt x="143484" y="1257"/>
                  </a:lnTo>
                  <a:lnTo>
                    <a:pt x="139687" y="3911"/>
                  </a:lnTo>
                  <a:lnTo>
                    <a:pt x="138074" y="2108"/>
                  </a:lnTo>
                  <a:lnTo>
                    <a:pt x="135763" y="952"/>
                  </a:lnTo>
                  <a:lnTo>
                    <a:pt x="127774" y="279"/>
                  </a:lnTo>
                  <a:lnTo>
                    <a:pt x="123837" y="3289"/>
                  </a:lnTo>
                  <a:lnTo>
                    <a:pt x="121831" y="1282"/>
                  </a:lnTo>
                  <a:lnTo>
                    <a:pt x="119608" y="279"/>
                  </a:lnTo>
                  <a:lnTo>
                    <a:pt x="112077" y="0"/>
                  </a:lnTo>
                  <a:lnTo>
                    <a:pt x="108623" y="2921"/>
                  </a:lnTo>
                  <a:lnTo>
                    <a:pt x="105829" y="381"/>
                  </a:lnTo>
                  <a:lnTo>
                    <a:pt x="96405" y="482"/>
                  </a:lnTo>
                  <a:lnTo>
                    <a:pt x="92824" y="3848"/>
                  </a:lnTo>
                  <a:lnTo>
                    <a:pt x="89573" y="1206"/>
                  </a:lnTo>
                  <a:lnTo>
                    <a:pt x="80784" y="1701"/>
                  </a:lnTo>
                  <a:lnTo>
                    <a:pt x="77495" y="5105"/>
                  </a:lnTo>
                  <a:lnTo>
                    <a:pt x="78155" y="12954"/>
                  </a:lnTo>
                  <a:lnTo>
                    <a:pt x="81813" y="15951"/>
                  </a:lnTo>
                  <a:lnTo>
                    <a:pt x="90157" y="15481"/>
                  </a:lnTo>
                  <a:lnTo>
                    <a:pt x="93078" y="12433"/>
                  </a:lnTo>
                  <a:lnTo>
                    <a:pt x="96786" y="15760"/>
                  </a:lnTo>
                  <a:lnTo>
                    <a:pt x="105702" y="15671"/>
                  </a:lnTo>
                  <a:lnTo>
                    <a:pt x="108496" y="13055"/>
                  </a:lnTo>
                  <a:lnTo>
                    <a:pt x="111721" y="16281"/>
                  </a:lnTo>
                  <a:lnTo>
                    <a:pt x="118833" y="16548"/>
                  </a:lnTo>
                  <a:lnTo>
                    <a:pt x="121031" y="15709"/>
                  </a:lnTo>
                  <a:lnTo>
                    <a:pt x="123253" y="13817"/>
                  </a:lnTo>
                  <a:lnTo>
                    <a:pt x="126593" y="17500"/>
                  </a:lnTo>
                  <a:lnTo>
                    <a:pt x="134112" y="18135"/>
                  </a:lnTo>
                  <a:lnTo>
                    <a:pt x="136474" y="17373"/>
                  </a:lnTo>
                  <a:lnTo>
                    <a:pt x="138442" y="15875"/>
                  </a:lnTo>
                  <a:lnTo>
                    <a:pt x="141376" y="19405"/>
                  </a:lnTo>
                  <a:lnTo>
                    <a:pt x="149263" y="20472"/>
                  </a:lnTo>
                  <a:lnTo>
                    <a:pt x="151803" y="19761"/>
                  </a:lnTo>
                  <a:lnTo>
                    <a:pt x="153809" y="18376"/>
                  </a:lnTo>
                  <a:lnTo>
                    <a:pt x="154254" y="18084"/>
                  </a:lnTo>
                  <a:lnTo>
                    <a:pt x="156438" y="20993"/>
                  </a:lnTo>
                  <a:lnTo>
                    <a:pt x="158750" y="22504"/>
                  </a:lnTo>
                  <a:lnTo>
                    <a:pt x="164261" y="23533"/>
                  </a:lnTo>
                  <a:lnTo>
                    <a:pt x="166979" y="22885"/>
                  </a:lnTo>
                  <a:lnTo>
                    <a:pt x="169176" y="21564"/>
                  </a:lnTo>
                  <a:lnTo>
                    <a:pt x="171005" y="24244"/>
                  </a:lnTo>
                  <a:lnTo>
                    <a:pt x="173355" y="25958"/>
                  </a:lnTo>
                  <a:lnTo>
                    <a:pt x="179082" y="27317"/>
                  </a:lnTo>
                  <a:lnTo>
                    <a:pt x="181965" y="26746"/>
                  </a:lnTo>
                  <a:lnTo>
                    <a:pt x="184785" y="25260"/>
                  </a:lnTo>
                  <a:lnTo>
                    <a:pt x="186131" y="27470"/>
                  </a:lnTo>
                  <a:lnTo>
                    <a:pt x="188290" y="29210"/>
                  </a:lnTo>
                  <a:lnTo>
                    <a:pt x="193675" y="30746"/>
                  </a:lnTo>
                  <a:lnTo>
                    <a:pt x="196443" y="30365"/>
                  </a:lnTo>
                  <a:lnTo>
                    <a:pt x="198869" y="29210"/>
                  </a:lnTo>
                  <a:lnTo>
                    <a:pt x="200571" y="32346"/>
                  </a:lnTo>
                  <a:lnTo>
                    <a:pt x="208114" y="34886"/>
                  </a:lnTo>
                  <a:lnTo>
                    <a:pt x="210743" y="34658"/>
                  </a:lnTo>
                  <a:lnTo>
                    <a:pt x="213626" y="33451"/>
                  </a:lnTo>
                  <a:lnTo>
                    <a:pt x="215341" y="36982"/>
                  </a:lnTo>
                  <a:lnTo>
                    <a:pt x="222364" y="39712"/>
                  </a:lnTo>
                  <a:lnTo>
                    <a:pt x="224853" y="39649"/>
                  </a:lnTo>
                  <a:lnTo>
                    <a:pt x="227012" y="38811"/>
                  </a:lnTo>
                  <a:lnTo>
                    <a:pt x="228193" y="38392"/>
                  </a:lnTo>
                  <a:lnTo>
                    <a:pt x="229882" y="42329"/>
                  </a:lnTo>
                  <a:lnTo>
                    <a:pt x="236385" y="45237"/>
                  </a:lnTo>
                  <a:lnTo>
                    <a:pt x="238734" y="45288"/>
                  </a:lnTo>
                  <a:lnTo>
                    <a:pt x="242544" y="44043"/>
                  </a:lnTo>
                  <a:lnTo>
                    <a:pt x="244170" y="48399"/>
                  </a:lnTo>
                  <a:lnTo>
                    <a:pt x="250151" y="51422"/>
                  </a:lnTo>
                  <a:lnTo>
                    <a:pt x="252349" y="51574"/>
                  </a:lnTo>
                  <a:lnTo>
                    <a:pt x="256298" y="50469"/>
                  </a:lnTo>
                  <a:lnTo>
                    <a:pt x="257162" y="49872"/>
                  </a:lnTo>
                  <a:lnTo>
                    <a:pt x="256730" y="50685"/>
                  </a:lnTo>
                  <a:lnTo>
                    <a:pt x="258165" y="55181"/>
                  </a:lnTo>
                  <a:lnTo>
                    <a:pt x="265417" y="59309"/>
                  </a:lnTo>
                  <a:lnTo>
                    <a:pt x="270040" y="58254"/>
                  </a:lnTo>
                  <a:lnTo>
                    <a:pt x="274154" y="51523"/>
                  </a:lnTo>
                  <a:close/>
                </a:path>
                <a:path w="424815" h="249554">
                  <a:moveTo>
                    <a:pt x="286842" y="59982"/>
                  </a:moveTo>
                  <a:lnTo>
                    <a:pt x="285711" y="55753"/>
                  </a:lnTo>
                  <a:lnTo>
                    <a:pt x="278828" y="51358"/>
                  </a:lnTo>
                  <a:lnTo>
                    <a:pt x="274485" y="52133"/>
                  </a:lnTo>
                  <a:lnTo>
                    <a:pt x="272592" y="55270"/>
                  </a:lnTo>
                  <a:lnTo>
                    <a:pt x="270700" y="58407"/>
                  </a:lnTo>
                  <a:lnTo>
                    <a:pt x="271818" y="62649"/>
                  </a:lnTo>
                  <a:lnTo>
                    <a:pt x="278384" y="66840"/>
                  </a:lnTo>
                  <a:lnTo>
                    <a:pt x="282727" y="66052"/>
                  </a:lnTo>
                  <a:lnTo>
                    <a:pt x="286842" y="59982"/>
                  </a:lnTo>
                  <a:close/>
                </a:path>
                <a:path w="424815" h="249554">
                  <a:moveTo>
                    <a:pt x="299097" y="69024"/>
                  </a:moveTo>
                  <a:lnTo>
                    <a:pt x="298259" y="65062"/>
                  </a:lnTo>
                  <a:lnTo>
                    <a:pt x="292100" y="60693"/>
                  </a:lnTo>
                  <a:lnTo>
                    <a:pt x="288061" y="61201"/>
                  </a:lnTo>
                  <a:lnTo>
                    <a:pt x="286156" y="64020"/>
                  </a:lnTo>
                  <a:lnTo>
                    <a:pt x="284251" y="66840"/>
                  </a:lnTo>
                  <a:lnTo>
                    <a:pt x="285102" y="70802"/>
                  </a:lnTo>
                  <a:lnTo>
                    <a:pt x="290995" y="74980"/>
                  </a:lnTo>
                  <a:lnTo>
                    <a:pt x="295033" y="74460"/>
                  </a:lnTo>
                  <a:lnTo>
                    <a:pt x="299097" y="69024"/>
                  </a:lnTo>
                  <a:close/>
                </a:path>
                <a:path w="424815" h="249554">
                  <a:moveTo>
                    <a:pt x="310921" y="78625"/>
                  </a:moveTo>
                  <a:lnTo>
                    <a:pt x="310324" y="74942"/>
                  </a:lnTo>
                  <a:lnTo>
                    <a:pt x="304876" y="70662"/>
                  </a:lnTo>
                  <a:lnTo>
                    <a:pt x="301155" y="70954"/>
                  </a:lnTo>
                  <a:lnTo>
                    <a:pt x="299275" y="73444"/>
                  </a:lnTo>
                  <a:lnTo>
                    <a:pt x="297395" y="75933"/>
                  </a:lnTo>
                  <a:lnTo>
                    <a:pt x="298005" y="79629"/>
                  </a:lnTo>
                  <a:lnTo>
                    <a:pt x="303225" y="83731"/>
                  </a:lnTo>
                  <a:lnTo>
                    <a:pt x="306946" y="83439"/>
                  </a:lnTo>
                  <a:lnTo>
                    <a:pt x="310921" y="78625"/>
                  </a:lnTo>
                  <a:close/>
                </a:path>
                <a:path w="424815" h="249554">
                  <a:moveTo>
                    <a:pt x="314782" y="116243"/>
                  </a:moveTo>
                  <a:lnTo>
                    <a:pt x="314426" y="111925"/>
                  </a:lnTo>
                  <a:lnTo>
                    <a:pt x="308470" y="106438"/>
                  </a:lnTo>
                  <a:lnTo>
                    <a:pt x="304114" y="106426"/>
                  </a:lnTo>
                  <a:lnTo>
                    <a:pt x="303593" y="107010"/>
                  </a:lnTo>
                  <a:lnTo>
                    <a:pt x="303885" y="106057"/>
                  </a:lnTo>
                  <a:lnTo>
                    <a:pt x="303403" y="102336"/>
                  </a:lnTo>
                  <a:lnTo>
                    <a:pt x="302412" y="100482"/>
                  </a:lnTo>
                  <a:lnTo>
                    <a:pt x="297421" y="96316"/>
                  </a:lnTo>
                  <a:lnTo>
                    <a:pt x="293166" y="96520"/>
                  </a:lnTo>
                  <a:lnTo>
                    <a:pt x="292544" y="92862"/>
                  </a:lnTo>
                  <a:lnTo>
                    <a:pt x="291388" y="90944"/>
                  </a:lnTo>
                  <a:lnTo>
                    <a:pt x="285864" y="86766"/>
                  </a:lnTo>
                  <a:lnTo>
                    <a:pt x="281952" y="87147"/>
                  </a:lnTo>
                  <a:lnTo>
                    <a:pt x="281724" y="85966"/>
                  </a:lnTo>
                  <a:lnTo>
                    <a:pt x="281241" y="83896"/>
                  </a:lnTo>
                  <a:lnTo>
                    <a:pt x="279920" y="81915"/>
                  </a:lnTo>
                  <a:lnTo>
                    <a:pt x="273837" y="77762"/>
                  </a:lnTo>
                  <a:lnTo>
                    <a:pt x="270243" y="78270"/>
                  </a:lnTo>
                  <a:lnTo>
                    <a:pt x="269519" y="75463"/>
                  </a:lnTo>
                  <a:lnTo>
                    <a:pt x="268008" y="73456"/>
                  </a:lnTo>
                  <a:lnTo>
                    <a:pt x="261353" y="69367"/>
                  </a:lnTo>
                  <a:lnTo>
                    <a:pt x="258127" y="69977"/>
                  </a:lnTo>
                  <a:lnTo>
                    <a:pt x="257378" y="67564"/>
                  </a:lnTo>
                  <a:lnTo>
                    <a:pt x="255676" y="65544"/>
                  </a:lnTo>
                  <a:lnTo>
                    <a:pt x="250888" y="62890"/>
                  </a:lnTo>
                  <a:lnTo>
                    <a:pt x="248234" y="62560"/>
                  </a:lnTo>
                  <a:lnTo>
                    <a:pt x="245910" y="63119"/>
                  </a:lnTo>
                  <a:lnTo>
                    <a:pt x="244894" y="60248"/>
                  </a:lnTo>
                  <a:lnTo>
                    <a:pt x="242989" y="58216"/>
                  </a:lnTo>
                  <a:lnTo>
                    <a:pt x="237807" y="55664"/>
                  </a:lnTo>
                  <a:lnTo>
                    <a:pt x="235013" y="55448"/>
                  </a:lnTo>
                  <a:lnTo>
                    <a:pt x="232117" y="56311"/>
                  </a:lnTo>
                  <a:lnTo>
                    <a:pt x="231190" y="54076"/>
                  </a:lnTo>
                  <a:lnTo>
                    <a:pt x="229298" y="52222"/>
                  </a:lnTo>
                  <a:lnTo>
                    <a:pt x="224269" y="50025"/>
                  </a:lnTo>
                  <a:lnTo>
                    <a:pt x="221615" y="49961"/>
                  </a:lnTo>
                  <a:lnTo>
                    <a:pt x="218427" y="51054"/>
                  </a:lnTo>
                  <a:lnTo>
                    <a:pt x="218224" y="50609"/>
                  </a:lnTo>
                  <a:lnTo>
                    <a:pt x="217220" y="48590"/>
                  </a:lnTo>
                  <a:lnTo>
                    <a:pt x="215366" y="46888"/>
                  </a:lnTo>
                  <a:lnTo>
                    <a:pt x="208064" y="44132"/>
                  </a:lnTo>
                  <a:lnTo>
                    <a:pt x="204101" y="45732"/>
                  </a:lnTo>
                  <a:lnTo>
                    <a:pt x="203034" y="43789"/>
                  </a:lnTo>
                  <a:lnTo>
                    <a:pt x="201206" y="42265"/>
                  </a:lnTo>
                  <a:lnTo>
                    <a:pt x="194183" y="40005"/>
                  </a:lnTo>
                  <a:lnTo>
                    <a:pt x="190017" y="41897"/>
                  </a:lnTo>
                  <a:lnTo>
                    <a:pt x="188633" y="39687"/>
                  </a:lnTo>
                  <a:lnTo>
                    <a:pt x="186855" y="38328"/>
                  </a:lnTo>
                  <a:lnTo>
                    <a:pt x="180162" y="36525"/>
                  </a:lnTo>
                  <a:lnTo>
                    <a:pt x="176453" y="38430"/>
                  </a:lnTo>
                  <a:lnTo>
                    <a:pt x="174472" y="35560"/>
                  </a:lnTo>
                  <a:lnTo>
                    <a:pt x="166001" y="33705"/>
                  </a:lnTo>
                  <a:lnTo>
                    <a:pt x="162090" y="35979"/>
                  </a:lnTo>
                  <a:lnTo>
                    <a:pt x="159727" y="32931"/>
                  </a:lnTo>
                  <a:lnTo>
                    <a:pt x="151752" y="31559"/>
                  </a:lnTo>
                  <a:lnTo>
                    <a:pt x="148094" y="33921"/>
                  </a:lnTo>
                  <a:lnTo>
                    <a:pt x="147066" y="41109"/>
                  </a:lnTo>
                  <a:lnTo>
                    <a:pt x="149720" y="44551"/>
                  </a:lnTo>
                  <a:lnTo>
                    <a:pt x="157289" y="45847"/>
                  </a:lnTo>
                  <a:lnTo>
                    <a:pt x="160540" y="43713"/>
                  </a:lnTo>
                  <a:lnTo>
                    <a:pt x="163182" y="47485"/>
                  </a:lnTo>
                  <a:lnTo>
                    <a:pt x="171196" y="49237"/>
                  </a:lnTo>
                  <a:lnTo>
                    <a:pt x="174231" y="47472"/>
                  </a:lnTo>
                  <a:lnTo>
                    <a:pt x="176466" y="51041"/>
                  </a:lnTo>
                  <a:lnTo>
                    <a:pt x="182791" y="52743"/>
                  </a:lnTo>
                  <a:lnTo>
                    <a:pt x="184937" y="52463"/>
                  </a:lnTo>
                  <a:lnTo>
                    <a:pt x="187325" y="51219"/>
                  </a:lnTo>
                  <a:lnTo>
                    <a:pt x="189560" y="55206"/>
                  </a:lnTo>
                  <a:lnTo>
                    <a:pt x="196164" y="57327"/>
                  </a:lnTo>
                  <a:lnTo>
                    <a:pt x="198437" y="57137"/>
                  </a:lnTo>
                  <a:lnTo>
                    <a:pt x="200520" y="56210"/>
                  </a:lnTo>
                  <a:lnTo>
                    <a:pt x="202412" y="59969"/>
                  </a:lnTo>
                  <a:lnTo>
                    <a:pt x="209270" y="62560"/>
                  </a:lnTo>
                  <a:lnTo>
                    <a:pt x="211683" y="62458"/>
                  </a:lnTo>
                  <a:lnTo>
                    <a:pt x="213766" y="61620"/>
                  </a:lnTo>
                  <a:lnTo>
                    <a:pt x="214249" y="61442"/>
                  </a:lnTo>
                  <a:lnTo>
                    <a:pt x="215595" y="64503"/>
                  </a:lnTo>
                  <a:lnTo>
                    <a:pt x="217347" y="66344"/>
                  </a:lnTo>
                  <a:lnTo>
                    <a:pt x="222084" y="68402"/>
                  </a:lnTo>
                  <a:lnTo>
                    <a:pt x="224650" y="68389"/>
                  </a:lnTo>
                  <a:lnTo>
                    <a:pt x="226885" y="67665"/>
                  </a:lnTo>
                  <a:lnTo>
                    <a:pt x="227965" y="70434"/>
                  </a:lnTo>
                  <a:lnTo>
                    <a:pt x="229717" y="72453"/>
                  </a:lnTo>
                  <a:lnTo>
                    <a:pt x="234569" y="74853"/>
                  </a:lnTo>
                  <a:lnTo>
                    <a:pt x="237274" y="74942"/>
                  </a:lnTo>
                  <a:lnTo>
                    <a:pt x="240106" y="74193"/>
                  </a:lnTo>
                  <a:lnTo>
                    <a:pt x="240855" y="76454"/>
                  </a:lnTo>
                  <a:lnTo>
                    <a:pt x="242430" y="78460"/>
                  </a:lnTo>
                  <a:lnTo>
                    <a:pt x="246938" y="80962"/>
                  </a:lnTo>
                  <a:lnTo>
                    <a:pt x="249491" y="81178"/>
                  </a:lnTo>
                  <a:lnTo>
                    <a:pt x="251904" y="80657"/>
                  </a:lnTo>
                  <a:lnTo>
                    <a:pt x="252793" y="83820"/>
                  </a:lnTo>
                  <a:lnTo>
                    <a:pt x="259029" y="87668"/>
                  </a:lnTo>
                  <a:lnTo>
                    <a:pt x="261429" y="88011"/>
                  </a:lnTo>
                  <a:lnTo>
                    <a:pt x="264274" y="87515"/>
                  </a:lnTo>
                  <a:lnTo>
                    <a:pt x="265074" y="91020"/>
                  </a:lnTo>
                  <a:lnTo>
                    <a:pt x="270814" y="94932"/>
                  </a:lnTo>
                  <a:lnTo>
                    <a:pt x="273050" y="95389"/>
                  </a:lnTo>
                  <a:lnTo>
                    <a:pt x="275158" y="95084"/>
                  </a:lnTo>
                  <a:lnTo>
                    <a:pt x="276288" y="94957"/>
                  </a:lnTo>
                  <a:lnTo>
                    <a:pt x="276999" y="98831"/>
                  </a:lnTo>
                  <a:lnTo>
                    <a:pt x="282219" y="102793"/>
                  </a:lnTo>
                  <a:lnTo>
                    <a:pt x="284314" y="103314"/>
                  </a:lnTo>
                  <a:lnTo>
                    <a:pt x="286321" y="103124"/>
                  </a:lnTo>
                  <a:lnTo>
                    <a:pt x="287985" y="102997"/>
                  </a:lnTo>
                  <a:lnTo>
                    <a:pt x="288544" y="107226"/>
                  </a:lnTo>
                  <a:lnTo>
                    <a:pt x="293281" y="111175"/>
                  </a:lnTo>
                  <a:lnTo>
                    <a:pt x="295224" y="111772"/>
                  </a:lnTo>
                  <a:lnTo>
                    <a:pt x="298983" y="111594"/>
                  </a:lnTo>
                  <a:lnTo>
                    <a:pt x="299910" y="111226"/>
                  </a:lnTo>
                  <a:lnTo>
                    <a:pt x="299339" y="111887"/>
                  </a:lnTo>
                  <a:lnTo>
                    <a:pt x="299681" y="116217"/>
                  </a:lnTo>
                  <a:lnTo>
                    <a:pt x="305333" y="121424"/>
                  </a:lnTo>
                  <a:lnTo>
                    <a:pt x="309689" y="121424"/>
                  </a:lnTo>
                  <a:lnTo>
                    <a:pt x="314782" y="116243"/>
                  </a:lnTo>
                  <a:close/>
                </a:path>
                <a:path w="424815" h="249554">
                  <a:moveTo>
                    <a:pt x="322275" y="88760"/>
                  </a:moveTo>
                  <a:lnTo>
                    <a:pt x="321894" y="85369"/>
                  </a:lnTo>
                  <a:lnTo>
                    <a:pt x="317144" y="81229"/>
                  </a:lnTo>
                  <a:lnTo>
                    <a:pt x="313740" y="81330"/>
                  </a:lnTo>
                  <a:lnTo>
                    <a:pt x="311912" y="83515"/>
                  </a:lnTo>
                  <a:lnTo>
                    <a:pt x="310083" y="85699"/>
                  </a:lnTo>
                  <a:lnTo>
                    <a:pt x="310464" y="89090"/>
                  </a:lnTo>
                  <a:lnTo>
                    <a:pt x="315048" y="93078"/>
                  </a:lnTo>
                  <a:lnTo>
                    <a:pt x="318452" y="92976"/>
                  </a:lnTo>
                  <a:lnTo>
                    <a:pt x="322275" y="88760"/>
                  </a:lnTo>
                  <a:close/>
                </a:path>
                <a:path w="424815" h="249554">
                  <a:moveTo>
                    <a:pt x="324408" y="126453"/>
                  </a:moveTo>
                  <a:lnTo>
                    <a:pt x="324269" y="122428"/>
                  </a:lnTo>
                  <a:lnTo>
                    <a:pt x="318998" y="117068"/>
                  </a:lnTo>
                  <a:lnTo>
                    <a:pt x="314960" y="116852"/>
                  </a:lnTo>
                  <a:lnTo>
                    <a:pt x="312610" y="119278"/>
                  </a:lnTo>
                  <a:lnTo>
                    <a:pt x="310261" y="121704"/>
                  </a:lnTo>
                  <a:lnTo>
                    <a:pt x="310388" y="125742"/>
                  </a:lnTo>
                  <a:lnTo>
                    <a:pt x="315404" y="130848"/>
                  </a:lnTo>
                  <a:lnTo>
                    <a:pt x="319455" y="131038"/>
                  </a:lnTo>
                  <a:lnTo>
                    <a:pt x="324408" y="126453"/>
                  </a:lnTo>
                  <a:close/>
                </a:path>
                <a:path w="424815" h="249554">
                  <a:moveTo>
                    <a:pt x="333121" y="99402"/>
                  </a:moveTo>
                  <a:lnTo>
                    <a:pt x="332930" y="96329"/>
                  </a:lnTo>
                  <a:lnTo>
                    <a:pt x="328828" y="92379"/>
                  </a:lnTo>
                  <a:lnTo>
                    <a:pt x="325755" y="92316"/>
                  </a:lnTo>
                  <a:lnTo>
                    <a:pt x="324015" y="94208"/>
                  </a:lnTo>
                  <a:lnTo>
                    <a:pt x="322275" y="96100"/>
                  </a:lnTo>
                  <a:lnTo>
                    <a:pt x="322465" y="99174"/>
                  </a:lnTo>
                  <a:lnTo>
                    <a:pt x="326428" y="102984"/>
                  </a:lnTo>
                  <a:lnTo>
                    <a:pt x="329501" y="103047"/>
                  </a:lnTo>
                  <a:lnTo>
                    <a:pt x="333121" y="99402"/>
                  </a:lnTo>
                  <a:close/>
                </a:path>
                <a:path w="424815" h="249554">
                  <a:moveTo>
                    <a:pt x="333590" y="133362"/>
                  </a:moveTo>
                  <a:lnTo>
                    <a:pt x="328968" y="128181"/>
                  </a:lnTo>
                  <a:lnTo>
                    <a:pt x="325247" y="127800"/>
                  </a:lnTo>
                  <a:lnTo>
                    <a:pt x="322961" y="129933"/>
                  </a:lnTo>
                  <a:lnTo>
                    <a:pt x="320675" y="132067"/>
                  </a:lnTo>
                  <a:lnTo>
                    <a:pt x="320611" y="135801"/>
                  </a:lnTo>
                  <a:lnTo>
                    <a:pt x="325031" y="140754"/>
                  </a:lnTo>
                  <a:lnTo>
                    <a:pt x="328752" y="141135"/>
                  </a:lnTo>
                  <a:lnTo>
                    <a:pt x="333527" y="137109"/>
                  </a:lnTo>
                  <a:lnTo>
                    <a:pt x="333590" y="133362"/>
                  </a:lnTo>
                  <a:close/>
                </a:path>
                <a:path w="424815" h="249554">
                  <a:moveTo>
                    <a:pt x="342366" y="144729"/>
                  </a:moveTo>
                  <a:lnTo>
                    <a:pt x="338366" y="139763"/>
                  </a:lnTo>
                  <a:lnTo>
                    <a:pt x="334962" y="139242"/>
                  </a:lnTo>
                  <a:lnTo>
                    <a:pt x="332765" y="141097"/>
                  </a:lnTo>
                  <a:lnTo>
                    <a:pt x="330568" y="142951"/>
                  </a:lnTo>
                  <a:lnTo>
                    <a:pt x="330339" y="146380"/>
                  </a:lnTo>
                  <a:lnTo>
                    <a:pt x="334175" y="151130"/>
                  </a:lnTo>
                  <a:lnTo>
                    <a:pt x="337578" y="151650"/>
                  </a:lnTo>
                  <a:lnTo>
                    <a:pt x="342138" y="148158"/>
                  </a:lnTo>
                  <a:lnTo>
                    <a:pt x="342366" y="144729"/>
                  </a:lnTo>
                  <a:close/>
                </a:path>
                <a:path w="424815" h="249554">
                  <a:moveTo>
                    <a:pt x="350570" y="156464"/>
                  </a:moveTo>
                  <a:lnTo>
                    <a:pt x="347154" y="151765"/>
                  </a:lnTo>
                  <a:lnTo>
                    <a:pt x="344081" y="151142"/>
                  </a:lnTo>
                  <a:lnTo>
                    <a:pt x="341998" y="152730"/>
                  </a:lnTo>
                  <a:lnTo>
                    <a:pt x="339915" y="154317"/>
                  </a:lnTo>
                  <a:lnTo>
                    <a:pt x="339547" y="157429"/>
                  </a:lnTo>
                  <a:lnTo>
                    <a:pt x="342836" y="161950"/>
                  </a:lnTo>
                  <a:lnTo>
                    <a:pt x="345909" y="162560"/>
                  </a:lnTo>
                  <a:lnTo>
                    <a:pt x="350202" y="159575"/>
                  </a:lnTo>
                  <a:lnTo>
                    <a:pt x="350570" y="156464"/>
                  </a:lnTo>
                  <a:close/>
                </a:path>
                <a:path w="424815" h="249554">
                  <a:moveTo>
                    <a:pt x="358203" y="168567"/>
                  </a:moveTo>
                  <a:lnTo>
                    <a:pt x="355346" y="164185"/>
                  </a:lnTo>
                  <a:lnTo>
                    <a:pt x="352602" y="163487"/>
                  </a:lnTo>
                  <a:lnTo>
                    <a:pt x="350647" y="164820"/>
                  </a:lnTo>
                  <a:lnTo>
                    <a:pt x="348691" y="166154"/>
                  </a:lnTo>
                  <a:lnTo>
                    <a:pt x="348234" y="168948"/>
                  </a:lnTo>
                  <a:lnTo>
                    <a:pt x="350989" y="173177"/>
                  </a:lnTo>
                  <a:lnTo>
                    <a:pt x="353733" y="173875"/>
                  </a:lnTo>
                  <a:lnTo>
                    <a:pt x="357733" y="171361"/>
                  </a:lnTo>
                  <a:lnTo>
                    <a:pt x="358203" y="168567"/>
                  </a:lnTo>
                  <a:close/>
                </a:path>
                <a:path w="424815" h="249554">
                  <a:moveTo>
                    <a:pt x="374154" y="145199"/>
                  </a:moveTo>
                  <a:lnTo>
                    <a:pt x="370928" y="140525"/>
                  </a:lnTo>
                  <a:lnTo>
                    <a:pt x="367931" y="139852"/>
                  </a:lnTo>
                  <a:lnTo>
                    <a:pt x="363778" y="142887"/>
                  </a:lnTo>
                  <a:lnTo>
                    <a:pt x="363372" y="145948"/>
                  </a:lnTo>
                  <a:lnTo>
                    <a:pt x="366483" y="150482"/>
                  </a:lnTo>
                  <a:lnTo>
                    <a:pt x="369468" y="151142"/>
                  </a:lnTo>
                  <a:lnTo>
                    <a:pt x="371602" y="149707"/>
                  </a:lnTo>
                  <a:lnTo>
                    <a:pt x="373735" y="148272"/>
                  </a:lnTo>
                  <a:lnTo>
                    <a:pt x="374154" y="145199"/>
                  </a:lnTo>
                  <a:close/>
                </a:path>
                <a:path w="424815" h="249554">
                  <a:moveTo>
                    <a:pt x="383425" y="158432"/>
                  </a:moveTo>
                  <a:lnTo>
                    <a:pt x="380949" y="154419"/>
                  </a:lnTo>
                  <a:lnTo>
                    <a:pt x="379717" y="153517"/>
                  </a:lnTo>
                  <a:lnTo>
                    <a:pt x="378396" y="153149"/>
                  </a:lnTo>
                  <a:lnTo>
                    <a:pt x="377037" y="152819"/>
                  </a:lnTo>
                  <a:lnTo>
                    <a:pt x="375602" y="153009"/>
                  </a:lnTo>
                  <a:lnTo>
                    <a:pt x="373227" y="154571"/>
                  </a:lnTo>
                  <a:lnTo>
                    <a:pt x="372516" y="155790"/>
                  </a:lnTo>
                  <a:lnTo>
                    <a:pt x="372300" y="157137"/>
                  </a:lnTo>
                  <a:lnTo>
                    <a:pt x="372033" y="158496"/>
                  </a:lnTo>
                  <a:lnTo>
                    <a:pt x="372275" y="159981"/>
                  </a:lnTo>
                  <a:lnTo>
                    <a:pt x="374662" y="163855"/>
                  </a:lnTo>
                  <a:lnTo>
                    <a:pt x="377926" y="164757"/>
                  </a:lnTo>
                  <a:lnTo>
                    <a:pt x="380365" y="163283"/>
                  </a:lnTo>
                  <a:lnTo>
                    <a:pt x="382803" y="161810"/>
                  </a:lnTo>
                  <a:lnTo>
                    <a:pt x="383425" y="158432"/>
                  </a:lnTo>
                  <a:close/>
                </a:path>
                <a:path w="424815" h="249554">
                  <a:moveTo>
                    <a:pt x="385038" y="220903"/>
                  </a:moveTo>
                  <a:lnTo>
                    <a:pt x="383120" y="216052"/>
                  </a:lnTo>
                  <a:lnTo>
                    <a:pt x="380580" y="214833"/>
                  </a:lnTo>
                  <a:lnTo>
                    <a:pt x="376237" y="216687"/>
                  </a:lnTo>
                  <a:lnTo>
                    <a:pt x="375221" y="219354"/>
                  </a:lnTo>
                  <a:lnTo>
                    <a:pt x="377075" y="224053"/>
                  </a:lnTo>
                  <a:lnTo>
                    <a:pt x="379615" y="225272"/>
                  </a:lnTo>
                  <a:lnTo>
                    <a:pt x="381825" y="224421"/>
                  </a:lnTo>
                  <a:lnTo>
                    <a:pt x="384035" y="223570"/>
                  </a:lnTo>
                  <a:lnTo>
                    <a:pt x="385038" y="220903"/>
                  </a:lnTo>
                  <a:close/>
                </a:path>
                <a:path w="424815" h="249554">
                  <a:moveTo>
                    <a:pt x="390613" y="234683"/>
                  </a:moveTo>
                  <a:lnTo>
                    <a:pt x="384708" y="228193"/>
                  </a:lnTo>
                  <a:lnTo>
                    <a:pt x="382257" y="229108"/>
                  </a:lnTo>
                  <a:lnTo>
                    <a:pt x="381368" y="230060"/>
                  </a:lnTo>
                  <a:lnTo>
                    <a:pt x="380898" y="231203"/>
                  </a:lnTo>
                  <a:lnTo>
                    <a:pt x="380377" y="232371"/>
                  </a:lnTo>
                  <a:lnTo>
                    <a:pt x="380288" y="233756"/>
                  </a:lnTo>
                  <a:lnTo>
                    <a:pt x="381622" y="237731"/>
                  </a:lnTo>
                  <a:lnTo>
                    <a:pt x="384365" y="239217"/>
                  </a:lnTo>
                  <a:lnTo>
                    <a:pt x="386854" y="238391"/>
                  </a:lnTo>
                  <a:lnTo>
                    <a:pt x="389343" y="237578"/>
                  </a:lnTo>
                  <a:lnTo>
                    <a:pt x="390613" y="234683"/>
                  </a:lnTo>
                  <a:close/>
                </a:path>
                <a:path w="424815" h="249554">
                  <a:moveTo>
                    <a:pt x="392049" y="172123"/>
                  </a:moveTo>
                  <a:lnTo>
                    <a:pt x="390385" y="169087"/>
                  </a:lnTo>
                  <a:lnTo>
                    <a:pt x="388772" y="166014"/>
                  </a:lnTo>
                  <a:lnTo>
                    <a:pt x="385051" y="164973"/>
                  </a:lnTo>
                  <a:lnTo>
                    <a:pt x="379691" y="168186"/>
                  </a:lnTo>
                  <a:lnTo>
                    <a:pt x="379018" y="171729"/>
                  </a:lnTo>
                  <a:lnTo>
                    <a:pt x="380568" y="174675"/>
                  </a:lnTo>
                  <a:lnTo>
                    <a:pt x="382155" y="177596"/>
                  </a:lnTo>
                  <a:lnTo>
                    <a:pt x="385686" y="178752"/>
                  </a:lnTo>
                  <a:lnTo>
                    <a:pt x="388429" y="177266"/>
                  </a:lnTo>
                  <a:lnTo>
                    <a:pt x="391172" y="175780"/>
                  </a:lnTo>
                  <a:lnTo>
                    <a:pt x="392049" y="172123"/>
                  </a:lnTo>
                  <a:close/>
                </a:path>
                <a:path w="424815" h="249554">
                  <a:moveTo>
                    <a:pt x="395516" y="248742"/>
                  </a:moveTo>
                  <a:lnTo>
                    <a:pt x="394639" y="245668"/>
                  </a:lnTo>
                  <a:lnTo>
                    <a:pt x="393827" y="242595"/>
                  </a:lnTo>
                  <a:lnTo>
                    <a:pt x="390715" y="240893"/>
                  </a:lnTo>
                  <a:lnTo>
                    <a:pt x="385241" y="242658"/>
                  </a:lnTo>
                  <a:lnTo>
                    <a:pt x="383908" y="245694"/>
                  </a:lnTo>
                  <a:lnTo>
                    <a:pt x="384848" y="249224"/>
                  </a:lnTo>
                  <a:lnTo>
                    <a:pt x="395274" y="249224"/>
                  </a:lnTo>
                  <a:lnTo>
                    <a:pt x="395516" y="248742"/>
                  </a:lnTo>
                  <a:close/>
                </a:path>
                <a:path w="424815" h="249554">
                  <a:moveTo>
                    <a:pt x="400011" y="186232"/>
                  </a:moveTo>
                  <a:lnTo>
                    <a:pt x="392988" y="178841"/>
                  </a:lnTo>
                  <a:lnTo>
                    <a:pt x="391274" y="178904"/>
                  </a:lnTo>
                  <a:lnTo>
                    <a:pt x="388277" y="180505"/>
                  </a:lnTo>
                  <a:lnTo>
                    <a:pt x="387273" y="181876"/>
                  </a:lnTo>
                  <a:lnTo>
                    <a:pt x="386664" y="184226"/>
                  </a:lnTo>
                  <a:lnTo>
                    <a:pt x="386600" y="185051"/>
                  </a:lnTo>
                  <a:lnTo>
                    <a:pt x="386791" y="186728"/>
                  </a:lnTo>
                  <a:lnTo>
                    <a:pt x="386994" y="187579"/>
                  </a:lnTo>
                  <a:lnTo>
                    <a:pt x="388962" y="191643"/>
                  </a:lnTo>
                  <a:lnTo>
                    <a:pt x="392734" y="193090"/>
                  </a:lnTo>
                  <a:lnTo>
                    <a:pt x="395795" y="191630"/>
                  </a:lnTo>
                  <a:lnTo>
                    <a:pt x="398856" y="190169"/>
                  </a:lnTo>
                  <a:lnTo>
                    <a:pt x="400011" y="186232"/>
                  </a:lnTo>
                  <a:close/>
                </a:path>
                <a:path w="424815" h="249554">
                  <a:moveTo>
                    <a:pt x="407263" y="200748"/>
                  </a:moveTo>
                  <a:lnTo>
                    <a:pt x="405663" y="196989"/>
                  </a:lnTo>
                  <a:lnTo>
                    <a:pt x="404914" y="195097"/>
                  </a:lnTo>
                  <a:lnTo>
                    <a:pt x="403377" y="193763"/>
                  </a:lnTo>
                  <a:lnTo>
                    <a:pt x="400050" y="192392"/>
                  </a:lnTo>
                  <a:lnTo>
                    <a:pt x="398195" y="192366"/>
                  </a:lnTo>
                  <a:lnTo>
                    <a:pt x="394881" y="193954"/>
                  </a:lnTo>
                  <a:lnTo>
                    <a:pt x="393725" y="195389"/>
                  </a:lnTo>
                  <a:lnTo>
                    <a:pt x="392658" y="198729"/>
                  </a:lnTo>
                  <a:lnTo>
                    <a:pt x="392811" y="200596"/>
                  </a:lnTo>
                  <a:lnTo>
                    <a:pt x="393534" y="202412"/>
                  </a:lnTo>
                  <a:lnTo>
                    <a:pt x="395058" y="205994"/>
                  </a:lnTo>
                  <a:lnTo>
                    <a:pt x="399034" y="207759"/>
                  </a:lnTo>
                  <a:lnTo>
                    <a:pt x="402424" y="206349"/>
                  </a:lnTo>
                  <a:lnTo>
                    <a:pt x="405815" y="204939"/>
                  </a:lnTo>
                  <a:lnTo>
                    <a:pt x="407263" y="200748"/>
                  </a:lnTo>
                  <a:close/>
                </a:path>
                <a:path w="424815" h="249554">
                  <a:moveTo>
                    <a:pt x="424662" y="246354"/>
                  </a:moveTo>
                  <a:lnTo>
                    <a:pt x="423392" y="241490"/>
                  </a:lnTo>
                  <a:lnTo>
                    <a:pt x="421982" y="236651"/>
                  </a:lnTo>
                  <a:lnTo>
                    <a:pt x="418007" y="234340"/>
                  </a:lnTo>
                  <a:lnTo>
                    <a:pt x="419620" y="230847"/>
                  </a:lnTo>
                  <a:lnTo>
                    <a:pt x="418211" y="226339"/>
                  </a:lnTo>
                  <a:lnTo>
                    <a:pt x="416687" y="221881"/>
                  </a:lnTo>
                  <a:lnTo>
                    <a:pt x="412229" y="219583"/>
                  </a:lnTo>
                  <a:lnTo>
                    <a:pt x="413816" y="215633"/>
                  </a:lnTo>
                  <a:lnTo>
                    <a:pt x="412292" y="211505"/>
                  </a:lnTo>
                  <a:lnTo>
                    <a:pt x="410705" y="207391"/>
                  </a:lnTo>
                  <a:lnTo>
                    <a:pt x="406273" y="205397"/>
                  </a:lnTo>
                  <a:lnTo>
                    <a:pt x="399008" y="208470"/>
                  </a:lnTo>
                  <a:lnTo>
                    <a:pt x="397484" y="212801"/>
                  </a:lnTo>
                  <a:lnTo>
                    <a:pt x="398983" y="216687"/>
                  </a:lnTo>
                  <a:lnTo>
                    <a:pt x="400418" y="220611"/>
                  </a:lnTo>
                  <a:lnTo>
                    <a:pt x="404152" y="222491"/>
                  </a:lnTo>
                  <a:lnTo>
                    <a:pt x="402285" y="226987"/>
                  </a:lnTo>
                  <a:lnTo>
                    <a:pt x="403720" y="231203"/>
                  </a:lnTo>
                  <a:lnTo>
                    <a:pt x="405041" y="235458"/>
                  </a:lnTo>
                  <a:lnTo>
                    <a:pt x="408330" y="237324"/>
                  </a:lnTo>
                  <a:lnTo>
                    <a:pt x="406400" y="241363"/>
                  </a:lnTo>
                  <a:lnTo>
                    <a:pt x="407733" y="245897"/>
                  </a:lnTo>
                  <a:lnTo>
                    <a:pt x="408597" y="249224"/>
                  </a:lnTo>
                  <a:lnTo>
                    <a:pt x="418947" y="249224"/>
                  </a:lnTo>
                  <a:lnTo>
                    <a:pt x="422859" y="249224"/>
                  </a:lnTo>
                  <a:lnTo>
                    <a:pt x="423164" y="249224"/>
                  </a:lnTo>
                  <a:lnTo>
                    <a:pt x="424662" y="2463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6516281"/>
              <a:ext cx="485140" cy="342265"/>
            </a:xfrm>
            <a:custGeom>
              <a:avLst/>
              <a:gdLst/>
              <a:ahLst/>
              <a:cxnLst/>
              <a:rect l="l" t="t" r="r" b="b"/>
              <a:pathLst>
                <a:path w="485140" h="342265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36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85140" h="342265">
                  <a:moveTo>
                    <a:pt x="66090" y="13563"/>
                  </a:moveTo>
                  <a:lnTo>
                    <a:pt x="65290" y="4165"/>
                  </a:lnTo>
                  <a:lnTo>
                    <a:pt x="60744" y="863"/>
                  </a:lnTo>
                  <a:lnTo>
                    <a:pt x="50317" y="2044"/>
                  </a:lnTo>
                  <a:lnTo>
                    <a:pt x="46609" y="6311"/>
                  </a:lnTo>
                  <a:lnTo>
                    <a:pt x="47256" y="10985"/>
                  </a:lnTo>
                  <a:lnTo>
                    <a:pt x="47904" y="15659"/>
                  </a:lnTo>
                  <a:lnTo>
                    <a:pt x="52451" y="18986"/>
                  </a:lnTo>
                  <a:lnTo>
                    <a:pt x="62382" y="17856"/>
                  </a:lnTo>
                  <a:lnTo>
                    <a:pt x="66090" y="13563"/>
                  </a:lnTo>
                  <a:close/>
                </a:path>
                <a:path w="485140" h="342265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22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85140" h="342265">
                  <a:moveTo>
                    <a:pt x="104394" y="3314"/>
                  </a:moveTo>
                  <a:lnTo>
                    <a:pt x="100812" y="114"/>
                  </a:lnTo>
                  <a:lnTo>
                    <a:pt x="91922" y="241"/>
                  </a:lnTo>
                  <a:lnTo>
                    <a:pt x="88430" y="3556"/>
                  </a:lnTo>
                  <a:lnTo>
                    <a:pt x="88582" y="7556"/>
                  </a:lnTo>
                  <a:lnTo>
                    <a:pt x="88734" y="11557"/>
                  </a:lnTo>
                  <a:lnTo>
                    <a:pt x="92303" y="14757"/>
                  </a:lnTo>
                  <a:lnTo>
                    <a:pt x="100838" y="14630"/>
                  </a:lnTo>
                  <a:lnTo>
                    <a:pt x="104317" y="11328"/>
                  </a:lnTo>
                  <a:lnTo>
                    <a:pt x="104394" y="3314"/>
                  </a:lnTo>
                  <a:close/>
                </a:path>
                <a:path w="485140" h="342265">
                  <a:moveTo>
                    <a:pt x="138633" y="37731"/>
                  </a:moveTo>
                  <a:lnTo>
                    <a:pt x="134785" y="33705"/>
                  </a:lnTo>
                  <a:lnTo>
                    <a:pt x="124409" y="33045"/>
                  </a:lnTo>
                  <a:lnTo>
                    <a:pt x="120053" y="36550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89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51"/>
                  </a:lnTo>
                  <a:lnTo>
                    <a:pt x="79032" y="32562"/>
                  </a:lnTo>
                  <a:lnTo>
                    <a:pt x="76111" y="31661"/>
                  </a:lnTo>
                  <a:lnTo>
                    <a:pt x="66675" y="32435"/>
                  </a:lnTo>
                  <a:lnTo>
                    <a:pt x="63512" y="35826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83" y="44742"/>
                  </a:lnTo>
                  <a:lnTo>
                    <a:pt x="4965" y="43268"/>
                  </a:lnTo>
                  <a:lnTo>
                    <a:pt x="1574" y="42938"/>
                  </a:lnTo>
                  <a:lnTo>
                    <a:pt x="0" y="43370"/>
                  </a:lnTo>
                  <a:lnTo>
                    <a:pt x="0" y="66560"/>
                  </a:lnTo>
                  <a:lnTo>
                    <a:pt x="1066" y="66700"/>
                  </a:lnTo>
                  <a:lnTo>
                    <a:pt x="7454" y="64922"/>
                  </a:lnTo>
                  <a:lnTo>
                    <a:pt x="9994" y="62839"/>
                  </a:lnTo>
                  <a:lnTo>
                    <a:pt x="11645" y="60299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55"/>
                  </a:lnTo>
                  <a:lnTo>
                    <a:pt x="77533" y="52019"/>
                  </a:lnTo>
                  <a:lnTo>
                    <a:pt x="80137" y="50660"/>
                  </a:lnTo>
                  <a:lnTo>
                    <a:pt x="81991" y="48653"/>
                  </a:lnTo>
                  <a:lnTo>
                    <a:pt x="83032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72"/>
                  </a:lnTo>
                  <a:lnTo>
                    <a:pt x="123545" y="49911"/>
                  </a:lnTo>
                  <a:lnTo>
                    <a:pt x="133388" y="50533"/>
                  </a:lnTo>
                  <a:lnTo>
                    <a:pt x="137744" y="47015"/>
                  </a:lnTo>
                  <a:lnTo>
                    <a:pt x="138633" y="37731"/>
                  </a:lnTo>
                  <a:close/>
                </a:path>
                <a:path w="485140" h="342265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85140" h="342265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85140" h="342265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85140" h="342265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85140" h="342265">
                  <a:moveTo>
                    <a:pt x="215303" y="85407"/>
                  </a:moveTo>
                  <a:lnTo>
                    <a:pt x="212686" y="81000"/>
                  </a:lnTo>
                  <a:lnTo>
                    <a:pt x="203517" y="78257"/>
                  </a:lnTo>
                  <a:lnTo>
                    <a:pt x="198894" y="80505"/>
                  </a:lnTo>
                  <a:lnTo>
                    <a:pt x="198640" y="81407"/>
                  </a:lnTo>
                  <a:lnTo>
                    <a:pt x="198450" y="80251"/>
                  </a:lnTo>
                  <a:lnTo>
                    <a:pt x="196011" y="76555"/>
                  </a:lnTo>
                  <a:lnTo>
                    <a:pt x="193992" y="75095"/>
                  </a:lnTo>
                  <a:lnTo>
                    <a:pt x="186537" y="73253"/>
                  </a:lnTo>
                  <a:lnTo>
                    <a:pt x="182130" y="75666"/>
                  </a:lnTo>
                  <a:lnTo>
                    <a:pt x="180975" y="74015"/>
                  </a:lnTo>
                  <a:lnTo>
                    <a:pt x="179578" y="72110"/>
                  </a:lnTo>
                  <a:lnTo>
                    <a:pt x="177355" y="70662"/>
                  </a:lnTo>
                  <a:lnTo>
                    <a:pt x="169316" y="69088"/>
                  </a:lnTo>
                  <a:lnTo>
                    <a:pt x="165354" y="71513"/>
                  </a:lnTo>
                  <a:lnTo>
                    <a:pt x="164503" y="70396"/>
                  </a:lnTo>
                  <a:lnTo>
                    <a:pt x="162928" y="68453"/>
                  </a:lnTo>
                  <a:lnTo>
                    <a:pt x="160489" y="67030"/>
                  </a:lnTo>
                  <a:lnTo>
                    <a:pt x="151879" y="65773"/>
                  </a:lnTo>
                  <a:lnTo>
                    <a:pt x="148336" y="68160"/>
                  </a:lnTo>
                  <a:lnTo>
                    <a:pt x="146100" y="65544"/>
                  </a:lnTo>
                  <a:lnTo>
                    <a:pt x="143459" y="64198"/>
                  </a:lnTo>
                  <a:lnTo>
                    <a:pt x="134277" y="63296"/>
                  </a:lnTo>
                  <a:lnTo>
                    <a:pt x="131165" y="65633"/>
                  </a:lnTo>
                  <a:lnTo>
                    <a:pt x="129133" y="63449"/>
                  </a:lnTo>
                  <a:lnTo>
                    <a:pt x="126276" y="62179"/>
                  </a:lnTo>
                  <a:lnTo>
                    <a:pt x="119811" y="61849"/>
                  </a:lnTo>
                  <a:lnTo>
                    <a:pt x="116827" y="62877"/>
                  </a:lnTo>
                  <a:lnTo>
                    <a:pt x="114642" y="64681"/>
                  </a:lnTo>
                  <a:lnTo>
                    <a:pt x="112077" y="62166"/>
                  </a:lnTo>
                  <a:lnTo>
                    <a:pt x="109004" y="60998"/>
                  </a:lnTo>
                  <a:lnTo>
                    <a:pt x="102184" y="60960"/>
                  </a:lnTo>
                  <a:lnTo>
                    <a:pt x="99098" y="62191"/>
                  </a:lnTo>
                  <a:lnTo>
                    <a:pt x="96469" y="64592"/>
                  </a:lnTo>
                  <a:lnTo>
                    <a:pt x="94322" y="62712"/>
                  </a:lnTo>
                  <a:lnTo>
                    <a:pt x="91363" y="61709"/>
                  </a:lnTo>
                  <a:lnTo>
                    <a:pt x="84886" y="62001"/>
                  </a:lnTo>
                  <a:lnTo>
                    <a:pt x="82029" y="63296"/>
                  </a:lnTo>
                  <a:lnTo>
                    <a:pt x="79222" y="66103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81"/>
                  </a:lnTo>
                  <a:lnTo>
                    <a:pt x="41694" y="69456"/>
                  </a:lnTo>
                  <a:lnTo>
                    <a:pt x="39090" y="68948"/>
                  </a:lnTo>
                  <a:lnTo>
                    <a:pt x="31051" y="70497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45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78"/>
                  </a:lnTo>
                  <a:lnTo>
                    <a:pt x="34645" y="87820"/>
                  </a:lnTo>
                  <a:lnTo>
                    <a:pt x="42252" y="86347"/>
                  </a:lnTo>
                  <a:lnTo>
                    <a:pt x="44373" y="84937"/>
                  </a:lnTo>
                  <a:lnTo>
                    <a:pt x="46266" y="82384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64"/>
                  </a:lnTo>
                  <a:lnTo>
                    <a:pt x="85979" y="82905"/>
                  </a:lnTo>
                  <a:lnTo>
                    <a:pt x="92075" y="82638"/>
                  </a:lnTo>
                  <a:lnTo>
                    <a:pt x="94792" y="81292"/>
                  </a:lnTo>
                  <a:lnTo>
                    <a:pt x="96786" y="79362"/>
                  </a:lnTo>
                  <a:lnTo>
                    <a:pt x="99377" y="81749"/>
                  </a:lnTo>
                  <a:lnTo>
                    <a:pt x="102285" y="82981"/>
                  </a:lnTo>
                  <a:lnTo>
                    <a:pt x="108686" y="83019"/>
                  </a:lnTo>
                  <a:lnTo>
                    <a:pt x="111607" y="81711"/>
                  </a:lnTo>
                  <a:lnTo>
                    <a:pt x="114223" y="79451"/>
                  </a:lnTo>
                  <a:lnTo>
                    <a:pt x="116192" y="81457"/>
                  </a:lnTo>
                  <a:lnTo>
                    <a:pt x="118897" y="82765"/>
                  </a:lnTo>
                  <a:lnTo>
                    <a:pt x="124980" y="83083"/>
                  </a:lnTo>
                  <a:lnTo>
                    <a:pt x="127812" y="81991"/>
                  </a:lnTo>
                  <a:lnTo>
                    <a:pt x="130086" y="80187"/>
                  </a:lnTo>
                  <a:lnTo>
                    <a:pt x="132676" y="83096"/>
                  </a:lnTo>
                  <a:lnTo>
                    <a:pt x="141287" y="83934"/>
                  </a:lnTo>
                  <a:lnTo>
                    <a:pt x="144018" y="83058"/>
                  </a:lnTo>
                  <a:lnTo>
                    <a:pt x="146138" y="81495"/>
                  </a:lnTo>
                  <a:lnTo>
                    <a:pt x="146761" y="81064"/>
                  </a:lnTo>
                  <a:lnTo>
                    <a:pt x="149440" y="84391"/>
                  </a:lnTo>
                  <a:lnTo>
                    <a:pt x="157556" y="85572"/>
                  </a:lnTo>
                  <a:lnTo>
                    <a:pt x="160172" y="84899"/>
                  </a:lnTo>
                  <a:lnTo>
                    <a:pt x="162255" y="83477"/>
                  </a:lnTo>
                  <a:lnTo>
                    <a:pt x="163410" y="82740"/>
                  </a:lnTo>
                  <a:lnTo>
                    <a:pt x="166154" y="86499"/>
                  </a:lnTo>
                  <a:lnTo>
                    <a:pt x="173748" y="87985"/>
                  </a:lnTo>
                  <a:lnTo>
                    <a:pt x="176250" y="87464"/>
                  </a:lnTo>
                  <a:lnTo>
                    <a:pt x="179984" y="85229"/>
                  </a:lnTo>
                  <a:lnTo>
                    <a:pt x="182778" y="89433"/>
                  </a:lnTo>
                  <a:lnTo>
                    <a:pt x="189839" y="91186"/>
                  </a:lnTo>
                  <a:lnTo>
                    <a:pt x="192214" y="90817"/>
                  </a:lnTo>
                  <a:lnTo>
                    <a:pt x="196113" y="88671"/>
                  </a:lnTo>
                  <a:lnTo>
                    <a:pt x="196888" y="87820"/>
                  </a:lnTo>
                  <a:lnTo>
                    <a:pt x="196634" y="88785"/>
                  </a:lnTo>
                  <a:lnTo>
                    <a:pt x="199250" y="93192"/>
                  </a:lnTo>
                  <a:lnTo>
                    <a:pt x="207949" y="95796"/>
                  </a:lnTo>
                  <a:lnTo>
                    <a:pt x="212585" y="93548"/>
                  </a:lnTo>
                  <a:lnTo>
                    <a:pt x="215303" y="85407"/>
                  </a:lnTo>
                  <a:close/>
                </a:path>
                <a:path w="485140" h="342265">
                  <a:moveTo>
                    <a:pt x="226060" y="58039"/>
                  </a:moveTo>
                  <a:lnTo>
                    <a:pt x="224256" y="54864"/>
                  </a:lnTo>
                  <a:lnTo>
                    <a:pt x="217868" y="52806"/>
                  </a:lnTo>
                  <a:lnTo>
                    <a:pt x="214566" y="54330"/>
                  </a:lnTo>
                  <a:lnTo>
                    <a:pt x="213690" y="57238"/>
                  </a:lnTo>
                  <a:lnTo>
                    <a:pt x="212813" y="60147"/>
                  </a:lnTo>
                  <a:lnTo>
                    <a:pt x="214617" y="63322"/>
                  </a:lnTo>
                  <a:lnTo>
                    <a:pt x="220789" y="65303"/>
                  </a:lnTo>
                  <a:lnTo>
                    <a:pt x="224091" y="63779"/>
                  </a:lnTo>
                  <a:lnTo>
                    <a:pt x="226060" y="58039"/>
                  </a:lnTo>
                  <a:close/>
                </a:path>
                <a:path w="485140" h="342265">
                  <a:moveTo>
                    <a:pt x="230809" y="91274"/>
                  </a:moveTo>
                  <a:lnTo>
                    <a:pt x="228574" y="87071"/>
                  </a:lnTo>
                  <a:lnTo>
                    <a:pt x="220192" y="84099"/>
                  </a:lnTo>
                  <a:lnTo>
                    <a:pt x="215798" y="85966"/>
                  </a:lnTo>
                  <a:lnTo>
                    <a:pt x="214553" y="89763"/>
                  </a:lnTo>
                  <a:lnTo>
                    <a:pt x="213309" y="93560"/>
                  </a:lnTo>
                  <a:lnTo>
                    <a:pt x="215544" y="97777"/>
                  </a:lnTo>
                  <a:lnTo>
                    <a:pt x="223520" y="100596"/>
                  </a:lnTo>
                  <a:lnTo>
                    <a:pt x="227926" y="98704"/>
                  </a:lnTo>
                  <a:lnTo>
                    <a:pt x="230809" y="91274"/>
                  </a:lnTo>
                  <a:close/>
                </a:path>
                <a:path w="485140" h="342265">
                  <a:moveTo>
                    <a:pt x="246011" y="97840"/>
                  </a:moveTo>
                  <a:lnTo>
                    <a:pt x="244144" y="93840"/>
                  </a:lnTo>
                  <a:lnTo>
                    <a:pt x="236550" y="90728"/>
                  </a:lnTo>
                  <a:lnTo>
                    <a:pt x="232397" y="92265"/>
                  </a:lnTo>
                  <a:lnTo>
                    <a:pt x="231076" y="95707"/>
                  </a:lnTo>
                  <a:lnTo>
                    <a:pt x="229755" y="99148"/>
                  </a:lnTo>
                  <a:lnTo>
                    <a:pt x="231622" y="103149"/>
                  </a:lnTo>
                  <a:lnTo>
                    <a:pt x="238874" y="106133"/>
                  </a:lnTo>
                  <a:lnTo>
                    <a:pt x="243027" y="104597"/>
                  </a:lnTo>
                  <a:lnTo>
                    <a:pt x="246011" y="97840"/>
                  </a:lnTo>
                  <a:close/>
                </a:path>
                <a:path w="485140" h="342265">
                  <a:moveTo>
                    <a:pt x="260870" y="105130"/>
                  </a:moveTo>
                  <a:lnTo>
                    <a:pt x="259334" y="101371"/>
                  </a:lnTo>
                  <a:lnTo>
                    <a:pt x="252526" y="98171"/>
                  </a:lnTo>
                  <a:lnTo>
                    <a:pt x="248640" y="99390"/>
                  </a:lnTo>
                  <a:lnTo>
                    <a:pt x="247269" y="102489"/>
                  </a:lnTo>
                  <a:lnTo>
                    <a:pt x="245897" y="105587"/>
                  </a:lnTo>
                  <a:lnTo>
                    <a:pt x="247434" y="109347"/>
                  </a:lnTo>
                  <a:lnTo>
                    <a:pt x="253961" y="112420"/>
                  </a:lnTo>
                  <a:lnTo>
                    <a:pt x="257848" y="111201"/>
                  </a:lnTo>
                  <a:lnTo>
                    <a:pt x="260870" y="105130"/>
                  </a:lnTo>
                  <a:close/>
                </a:path>
                <a:path w="485140" h="342265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85140" h="342265">
                  <a:moveTo>
                    <a:pt x="289458" y="121704"/>
                  </a:moveTo>
                  <a:lnTo>
                    <a:pt x="288493" y="118491"/>
                  </a:lnTo>
                  <a:lnTo>
                    <a:pt x="283197" y="115316"/>
                  </a:lnTo>
                  <a:lnTo>
                    <a:pt x="279920" y="116001"/>
                  </a:lnTo>
                  <a:lnTo>
                    <a:pt x="278536" y="118427"/>
                  </a:lnTo>
                  <a:lnTo>
                    <a:pt x="277152" y="120853"/>
                  </a:lnTo>
                  <a:lnTo>
                    <a:pt x="278104" y="124066"/>
                  </a:lnTo>
                  <a:lnTo>
                    <a:pt x="283235" y="127127"/>
                  </a:lnTo>
                  <a:lnTo>
                    <a:pt x="286512" y="126453"/>
                  </a:lnTo>
                  <a:lnTo>
                    <a:pt x="289458" y="121704"/>
                  </a:lnTo>
                  <a:close/>
                </a:path>
                <a:path w="485140" h="342265">
                  <a:moveTo>
                    <a:pt x="294487" y="88900"/>
                  </a:moveTo>
                  <a:lnTo>
                    <a:pt x="293357" y="85420"/>
                  </a:lnTo>
                  <a:lnTo>
                    <a:pt x="287502" y="82118"/>
                  </a:lnTo>
                  <a:lnTo>
                    <a:pt x="283984" y="82969"/>
                  </a:lnTo>
                  <a:lnTo>
                    <a:pt x="281139" y="88341"/>
                  </a:lnTo>
                  <a:lnTo>
                    <a:pt x="282282" y="91808"/>
                  </a:lnTo>
                  <a:lnTo>
                    <a:pt x="287947" y="95008"/>
                  </a:lnTo>
                  <a:lnTo>
                    <a:pt x="291465" y="94157"/>
                  </a:lnTo>
                  <a:lnTo>
                    <a:pt x="292976" y="91528"/>
                  </a:lnTo>
                  <a:lnTo>
                    <a:pt x="294487" y="88900"/>
                  </a:lnTo>
                  <a:close/>
                </a:path>
                <a:path w="485140" h="342265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85140" h="342265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85140" h="342265">
                  <a:moveTo>
                    <a:pt x="342874" y="120383"/>
                  </a:moveTo>
                  <a:lnTo>
                    <a:pt x="333705" y="111061"/>
                  </a:lnTo>
                  <a:lnTo>
                    <a:pt x="330758" y="111391"/>
                  </a:lnTo>
                  <a:lnTo>
                    <a:pt x="328968" y="112344"/>
                  </a:lnTo>
                  <a:lnTo>
                    <a:pt x="326618" y="115595"/>
                  </a:lnTo>
                  <a:lnTo>
                    <a:pt x="326275" y="117576"/>
                  </a:lnTo>
                  <a:lnTo>
                    <a:pt x="326834" y="120383"/>
                  </a:lnTo>
                  <a:lnTo>
                    <a:pt x="327202" y="121297"/>
                  </a:lnTo>
                  <a:lnTo>
                    <a:pt x="328256" y="122974"/>
                  </a:lnTo>
                  <a:lnTo>
                    <a:pt x="328930" y="123786"/>
                  </a:lnTo>
                  <a:lnTo>
                    <a:pt x="333133" y="127076"/>
                  </a:lnTo>
                  <a:lnTo>
                    <a:pt x="337870" y="126657"/>
                  </a:lnTo>
                  <a:lnTo>
                    <a:pt x="340372" y="123520"/>
                  </a:lnTo>
                  <a:lnTo>
                    <a:pt x="342874" y="120383"/>
                  </a:lnTo>
                  <a:close/>
                </a:path>
                <a:path w="485140" h="342265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85140" h="342265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85140" h="342265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85140" h="342265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85140" h="342265">
                  <a:moveTo>
                    <a:pt x="374154" y="237693"/>
                  </a:moveTo>
                  <a:lnTo>
                    <a:pt x="370928" y="233019"/>
                  </a:lnTo>
                  <a:lnTo>
                    <a:pt x="367931" y="232346"/>
                  </a:lnTo>
                  <a:lnTo>
                    <a:pt x="363778" y="235381"/>
                  </a:lnTo>
                  <a:lnTo>
                    <a:pt x="363372" y="238442"/>
                  </a:lnTo>
                  <a:lnTo>
                    <a:pt x="366483" y="242976"/>
                  </a:lnTo>
                  <a:lnTo>
                    <a:pt x="369468" y="243636"/>
                  </a:lnTo>
                  <a:lnTo>
                    <a:pt x="371602" y="242201"/>
                  </a:lnTo>
                  <a:lnTo>
                    <a:pt x="373735" y="240766"/>
                  </a:lnTo>
                  <a:lnTo>
                    <a:pt x="374154" y="237693"/>
                  </a:lnTo>
                  <a:close/>
                </a:path>
                <a:path w="485140" h="342265">
                  <a:moveTo>
                    <a:pt x="381533" y="197319"/>
                  </a:moveTo>
                  <a:lnTo>
                    <a:pt x="372287" y="191198"/>
                  </a:lnTo>
                  <a:lnTo>
                    <a:pt x="370471" y="191681"/>
                  </a:lnTo>
                  <a:lnTo>
                    <a:pt x="367703" y="194119"/>
                  </a:lnTo>
                  <a:lnTo>
                    <a:pt x="366979" y="195821"/>
                  </a:lnTo>
                  <a:lnTo>
                    <a:pt x="366890" y="198450"/>
                  </a:lnTo>
                  <a:lnTo>
                    <a:pt x="367042" y="199339"/>
                  </a:lnTo>
                  <a:lnTo>
                    <a:pt x="367639" y="201066"/>
                  </a:lnTo>
                  <a:lnTo>
                    <a:pt x="368071" y="201930"/>
                  </a:lnTo>
                  <a:lnTo>
                    <a:pt x="371157" y="205752"/>
                  </a:lnTo>
                  <a:lnTo>
                    <a:pt x="375488" y="206362"/>
                  </a:lnTo>
                  <a:lnTo>
                    <a:pt x="378383" y="204063"/>
                  </a:lnTo>
                  <a:lnTo>
                    <a:pt x="381279" y="201764"/>
                  </a:lnTo>
                  <a:lnTo>
                    <a:pt x="381533" y="197319"/>
                  </a:lnTo>
                  <a:close/>
                </a:path>
                <a:path w="485140" h="342265">
                  <a:moveTo>
                    <a:pt x="392772" y="210908"/>
                  </a:moveTo>
                  <a:lnTo>
                    <a:pt x="390156" y="207327"/>
                  </a:lnTo>
                  <a:lnTo>
                    <a:pt x="388886" y="205511"/>
                  </a:lnTo>
                  <a:lnTo>
                    <a:pt x="386943" y="204482"/>
                  </a:lnTo>
                  <a:lnTo>
                    <a:pt x="383082" y="203835"/>
                  </a:lnTo>
                  <a:lnTo>
                    <a:pt x="381114" y="204266"/>
                  </a:lnTo>
                  <a:lnTo>
                    <a:pt x="377990" y="206743"/>
                  </a:lnTo>
                  <a:lnTo>
                    <a:pt x="377126" y="208546"/>
                  </a:lnTo>
                  <a:lnTo>
                    <a:pt x="376809" y="212344"/>
                  </a:lnTo>
                  <a:lnTo>
                    <a:pt x="377431" y="214287"/>
                  </a:lnTo>
                  <a:lnTo>
                    <a:pt x="378637" y="216039"/>
                  </a:lnTo>
                  <a:lnTo>
                    <a:pt x="381127" y="219456"/>
                  </a:lnTo>
                  <a:lnTo>
                    <a:pt x="385775" y="220357"/>
                  </a:lnTo>
                  <a:lnTo>
                    <a:pt x="389013" y="218033"/>
                  </a:lnTo>
                  <a:lnTo>
                    <a:pt x="392252" y="215709"/>
                  </a:lnTo>
                  <a:lnTo>
                    <a:pt x="392772" y="210908"/>
                  </a:lnTo>
                  <a:close/>
                </a:path>
                <a:path w="485140" h="342265">
                  <a:moveTo>
                    <a:pt x="455866" y="341718"/>
                  </a:moveTo>
                  <a:lnTo>
                    <a:pt x="455777" y="341363"/>
                  </a:lnTo>
                  <a:lnTo>
                    <a:pt x="453415" y="339763"/>
                  </a:lnTo>
                  <a:lnTo>
                    <a:pt x="455155" y="336588"/>
                  </a:lnTo>
                  <a:lnTo>
                    <a:pt x="453618" y="330263"/>
                  </a:lnTo>
                  <a:lnTo>
                    <a:pt x="451840" y="324002"/>
                  </a:lnTo>
                  <a:lnTo>
                    <a:pt x="449795" y="322757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46" y="305282"/>
                  </a:lnTo>
                  <a:lnTo>
                    <a:pt x="445160" y="303110"/>
                  </a:lnTo>
                  <a:lnTo>
                    <a:pt x="443026" y="296964"/>
                  </a:lnTo>
                  <a:lnTo>
                    <a:pt x="440651" y="290906"/>
                  </a:lnTo>
                  <a:lnTo>
                    <a:pt x="437375" y="289318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98"/>
                  </a:lnTo>
                  <a:lnTo>
                    <a:pt x="428307" y="265315"/>
                  </a:lnTo>
                  <a:lnTo>
                    <a:pt x="425691" y="260134"/>
                  </a:lnTo>
                  <a:lnTo>
                    <a:pt x="421398" y="258559"/>
                  </a:lnTo>
                  <a:lnTo>
                    <a:pt x="422338" y="254952"/>
                  </a:lnTo>
                  <a:lnTo>
                    <a:pt x="419811" y="250101"/>
                  </a:lnTo>
                  <a:lnTo>
                    <a:pt x="417131" y="245338"/>
                  </a:lnTo>
                  <a:lnTo>
                    <a:pt x="412343" y="243852"/>
                  </a:lnTo>
                  <a:lnTo>
                    <a:pt x="413207" y="239776"/>
                  </a:lnTo>
                  <a:lnTo>
                    <a:pt x="410616" y="235343"/>
                  </a:lnTo>
                  <a:lnTo>
                    <a:pt x="407911" y="230987"/>
                  </a:lnTo>
                  <a:lnTo>
                    <a:pt x="402602" y="229654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15"/>
                  </a:lnTo>
                  <a:lnTo>
                    <a:pt x="396455" y="244030"/>
                  </a:lnTo>
                  <a:lnTo>
                    <a:pt x="398894" y="248221"/>
                  </a:lnTo>
                  <a:lnTo>
                    <a:pt x="402831" y="249389"/>
                  </a:lnTo>
                  <a:lnTo>
                    <a:pt x="401777" y="254127"/>
                  </a:lnTo>
                  <a:lnTo>
                    <a:pt x="404304" y="258610"/>
                  </a:lnTo>
                  <a:lnTo>
                    <a:pt x="406679" y="263182"/>
                  </a:lnTo>
                  <a:lnTo>
                    <a:pt x="410146" y="264414"/>
                  </a:lnTo>
                  <a:lnTo>
                    <a:pt x="408965" y="268668"/>
                  </a:lnTo>
                  <a:lnTo>
                    <a:pt x="411429" y="273532"/>
                  </a:lnTo>
                  <a:lnTo>
                    <a:pt x="413702" y="278498"/>
                  </a:lnTo>
                  <a:lnTo>
                    <a:pt x="416687" y="279717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300"/>
                  </a:lnTo>
                  <a:lnTo>
                    <a:pt x="421182" y="298627"/>
                  </a:lnTo>
                  <a:lnTo>
                    <a:pt x="423405" y="304266"/>
                  </a:lnTo>
                  <a:lnTo>
                    <a:pt x="425386" y="309994"/>
                  </a:lnTo>
                  <a:lnTo>
                    <a:pt x="427482" y="311099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65" y="327710"/>
                  </a:lnTo>
                  <a:lnTo>
                    <a:pt x="431711" y="329806"/>
                  </a:lnTo>
                  <a:lnTo>
                    <a:pt x="433387" y="335635"/>
                  </a:lnTo>
                  <a:lnTo>
                    <a:pt x="434797" y="341528"/>
                  </a:lnTo>
                  <a:lnTo>
                    <a:pt x="435114" y="341718"/>
                  </a:lnTo>
                  <a:lnTo>
                    <a:pt x="438823" y="341718"/>
                  </a:lnTo>
                  <a:lnTo>
                    <a:pt x="452361" y="341718"/>
                  </a:lnTo>
                  <a:lnTo>
                    <a:pt x="455866" y="341718"/>
                  </a:lnTo>
                  <a:close/>
                </a:path>
                <a:path w="485140" h="342265">
                  <a:moveTo>
                    <a:pt x="483158" y="332994"/>
                  </a:moveTo>
                  <a:lnTo>
                    <a:pt x="482003" y="327926"/>
                  </a:lnTo>
                  <a:lnTo>
                    <a:pt x="480682" y="322897"/>
                  </a:lnTo>
                  <a:lnTo>
                    <a:pt x="476415" y="320243"/>
                  </a:lnTo>
                  <a:lnTo>
                    <a:pt x="479031" y="314960"/>
                  </a:lnTo>
                  <a:lnTo>
                    <a:pt x="477532" y="309600"/>
                  </a:lnTo>
                  <a:lnTo>
                    <a:pt x="475856" y="304292"/>
                  </a:lnTo>
                  <a:lnTo>
                    <a:pt x="471868" y="302056"/>
                  </a:lnTo>
                  <a:lnTo>
                    <a:pt x="474052" y="297116"/>
                  </a:lnTo>
                  <a:lnTo>
                    <a:pt x="472173" y="291465"/>
                  </a:lnTo>
                  <a:lnTo>
                    <a:pt x="470103" y="285902"/>
                  </a:lnTo>
                  <a:lnTo>
                    <a:pt x="466458" y="284086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97"/>
                  </a:lnTo>
                  <a:lnTo>
                    <a:pt x="450913" y="238772"/>
                  </a:lnTo>
                  <a:lnTo>
                    <a:pt x="447497" y="232587"/>
                  </a:lnTo>
                  <a:lnTo>
                    <a:pt x="445020" y="231762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90"/>
                  </a:lnTo>
                  <a:lnTo>
                    <a:pt x="431558" y="206108"/>
                  </a:lnTo>
                  <a:lnTo>
                    <a:pt x="427558" y="200266"/>
                  </a:lnTo>
                  <a:lnTo>
                    <a:pt x="423672" y="199377"/>
                  </a:lnTo>
                  <a:lnTo>
                    <a:pt x="424065" y="196342"/>
                  </a:lnTo>
                  <a:lnTo>
                    <a:pt x="420243" y="190855"/>
                  </a:lnTo>
                  <a:lnTo>
                    <a:pt x="416191" y="185508"/>
                  </a:lnTo>
                  <a:lnTo>
                    <a:pt x="411810" y="184734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74"/>
                  </a:lnTo>
                  <a:lnTo>
                    <a:pt x="395516" y="162153"/>
                  </a:lnTo>
                  <a:lnTo>
                    <a:pt x="391502" y="157759"/>
                  </a:lnTo>
                  <a:lnTo>
                    <a:pt x="386067" y="157353"/>
                  </a:lnTo>
                  <a:lnTo>
                    <a:pt x="385978" y="152819"/>
                  </a:lnTo>
                  <a:lnTo>
                    <a:pt x="382155" y="148767"/>
                  </a:lnTo>
                  <a:lnTo>
                    <a:pt x="378218" y="144818"/>
                  </a:lnTo>
                  <a:lnTo>
                    <a:pt x="372275" y="144691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95"/>
                  </a:lnTo>
                  <a:lnTo>
                    <a:pt x="369277" y="161429"/>
                  </a:lnTo>
                  <a:lnTo>
                    <a:pt x="372897" y="165265"/>
                  </a:lnTo>
                  <a:lnTo>
                    <a:pt x="377342" y="165544"/>
                  </a:lnTo>
                  <a:lnTo>
                    <a:pt x="377393" y="170827"/>
                  </a:lnTo>
                  <a:lnTo>
                    <a:pt x="381165" y="174955"/>
                  </a:lnTo>
                  <a:lnTo>
                    <a:pt x="384797" y="179222"/>
                  </a:lnTo>
                  <a:lnTo>
                    <a:pt x="388747" y="179666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602"/>
                  </a:lnTo>
                  <a:lnTo>
                    <a:pt x="402818" y="203593"/>
                  </a:lnTo>
                  <a:lnTo>
                    <a:pt x="406400" y="208737"/>
                  </a:lnTo>
                  <a:lnTo>
                    <a:pt x="409384" y="209372"/>
                  </a:lnTo>
                  <a:lnTo>
                    <a:pt x="408838" y="213207"/>
                  </a:lnTo>
                  <a:lnTo>
                    <a:pt x="412572" y="218630"/>
                  </a:lnTo>
                  <a:lnTo>
                    <a:pt x="416064" y="224218"/>
                  </a:lnTo>
                  <a:lnTo>
                    <a:pt x="418541" y="224878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49"/>
                  </a:lnTo>
                  <a:lnTo>
                    <a:pt x="430809" y="249415"/>
                  </a:lnTo>
                  <a:lnTo>
                    <a:pt x="433743" y="255308"/>
                  </a:lnTo>
                  <a:lnTo>
                    <a:pt x="437413" y="256667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80" y="289013"/>
                  </a:lnTo>
                  <a:lnTo>
                    <a:pt x="452107" y="292684"/>
                  </a:lnTo>
                  <a:lnTo>
                    <a:pt x="454050" y="297929"/>
                  </a:lnTo>
                  <a:lnTo>
                    <a:pt x="455815" y="303250"/>
                  </a:lnTo>
                  <a:lnTo>
                    <a:pt x="460502" y="305790"/>
                  </a:lnTo>
                  <a:lnTo>
                    <a:pt x="458660" y="309816"/>
                  </a:lnTo>
                  <a:lnTo>
                    <a:pt x="460248" y="314845"/>
                  </a:lnTo>
                  <a:lnTo>
                    <a:pt x="461670" y="319913"/>
                  </a:lnTo>
                  <a:lnTo>
                    <a:pt x="466610" y="322922"/>
                  </a:lnTo>
                  <a:lnTo>
                    <a:pt x="464388" y="327279"/>
                  </a:lnTo>
                  <a:lnTo>
                    <a:pt x="465632" y="332054"/>
                  </a:lnTo>
                  <a:lnTo>
                    <a:pt x="466725" y="336867"/>
                  </a:lnTo>
                  <a:lnTo>
                    <a:pt x="471309" y="339940"/>
                  </a:lnTo>
                  <a:lnTo>
                    <a:pt x="480415" y="337921"/>
                  </a:lnTo>
                  <a:lnTo>
                    <a:pt x="483158" y="332994"/>
                  </a:lnTo>
                  <a:close/>
                </a:path>
                <a:path w="485140" h="342265">
                  <a:moveTo>
                    <a:pt x="484593" y="341718"/>
                  </a:moveTo>
                  <a:lnTo>
                    <a:pt x="480225" y="338683"/>
                  </a:lnTo>
                  <a:lnTo>
                    <a:pt x="471766" y="340614"/>
                  </a:lnTo>
                  <a:lnTo>
                    <a:pt x="471144" y="341718"/>
                  </a:lnTo>
                  <a:lnTo>
                    <a:pt x="484593" y="3417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0" y="6463169"/>
              <a:ext cx="597535" cy="394970"/>
            </a:xfrm>
            <a:custGeom>
              <a:avLst/>
              <a:gdLst/>
              <a:ahLst/>
              <a:cxnLst/>
              <a:rect l="l" t="t" r="r" b="b"/>
              <a:pathLst>
                <a:path w="597535" h="394970">
                  <a:moveTo>
                    <a:pt x="2971" y="39522"/>
                  </a:moveTo>
                  <a:lnTo>
                    <a:pt x="1092" y="31013"/>
                  </a:lnTo>
                  <a:lnTo>
                    <a:pt x="0" y="30403"/>
                  </a:lnTo>
                  <a:lnTo>
                    <a:pt x="0" y="43865"/>
                  </a:lnTo>
                  <a:lnTo>
                    <a:pt x="2971" y="39522"/>
                  </a:lnTo>
                  <a:close/>
                </a:path>
                <a:path w="597535" h="394970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597535" h="394970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597535" h="394970">
                  <a:moveTo>
                    <a:pt x="104394" y="56426"/>
                  </a:moveTo>
                  <a:lnTo>
                    <a:pt x="100812" y="53225"/>
                  </a:lnTo>
                  <a:lnTo>
                    <a:pt x="91922" y="53352"/>
                  </a:lnTo>
                  <a:lnTo>
                    <a:pt x="88430" y="56667"/>
                  </a:lnTo>
                  <a:lnTo>
                    <a:pt x="88582" y="60667"/>
                  </a:lnTo>
                  <a:lnTo>
                    <a:pt x="88734" y="64668"/>
                  </a:lnTo>
                  <a:lnTo>
                    <a:pt x="92303" y="67868"/>
                  </a:lnTo>
                  <a:lnTo>
                    <a:pt x="100838" y="67741"/>
                  </a:lnTo>
                  <a:lnTo>
                    <a:pt x="104317" y="64439"/>
                  </a:lnTo>
                  <a:lnTo>
                    <a:pt x="104394" y="56426"/>
                  </a:lnTo>
                  <a:close/>
                </a:path>
                <a:path w="597535" h="394970">
                  <a:moveTo>
                    <a:pt x="123901" y="57365"/>
                  </a:moveTo>
                  <a:lnTo>
                    <a:pt x="120789" y="54292"/>
                  </a:lnTo>
                  <a:lnTo>
                    <a:pt x="112699" y="54013"/>
                  </a:lnTo>
                  <a:lnTo>
                    <a:pt x="109372" y="56857"/>
                  </a:lnTo>
                  <a:lnTo>
                    <a:pt x="109321" y="60515"/>
                  </a:lnTo>
                  <a:lnTo>
                    <a:pt x="109270" y="64173"/>
                  </a:lnTo>
                  <a:lnTo>
                    <a:pt x="112382" y="67246"/>
                  </a:lnTo>
                  <a:lnTo>
                    <a:pt x="120180" y="67513"/>
                  </a:lnTo>
                  <a:lnTo>
                    <a:pt x="123494" y="64668"/>
                  </a:lnTo>
                  <a:lnTo>
                    <a:pt x="123901" y="57365"/>
                  </a:lnTo>
                  <a:close/>
                </a:path>
                <a:path w="597535" h="394970">
                  <a:moveTo>
                    <a:pt x="131673" y="21767"/>
                  </a:moveTo>
                  <a:lnTo>
                    <a:pt x="128663" y="18669"/>
                  </a:lnTo>
                  <a:lnTo>
                    <a:pt x="120751" y="18199"/>
                  </a:lnTo>
                  <a:lnTo>
                    <a:pt x="117436" y="20916"/>
                  </a:lnTo>
                  <a:lnTo>
                    <a:pt x="117221" y="28092"/>
                  </a:lnTo>
                  <a:lnTo>
                    <a:pt x="120218" y="31178"/>
                  </a:lnTo>
                  <a:lnTo>
                    <a:pt x="127889" y="31648"/>
                  </a:lnTo>
                  <a:lnTo>
                    <a:pt x="131191" y="28930"/>
                  </a:lnTo>
                  <a:lnTo>
                    <a:pt x="131432" y="25349"/>
                  </a:lnTo>
                  <a:lnTo>
                    <a:pt x="131673" y="21767"/>
                  </a:lnTo>
                  <a:close/>
                </a:path>
                <a:path w="597535" h="394970">
                  <a:moveTo>
                    <a:pt x="143319" y="59207"/>
                  </a:moveTo>
                  <a:lnTo>
                    <a:pt x="140652" y="56299"/>
                  </a:lnTo>
                  <a:lnTo>
                    <a:pt x="133375" y="55676"/>
                  </a:lnTo>
                  <a:lnTo>
                    <a:pt x="130251" y="58102"/>
                  </a:lnTo>
                  <a:lnTo>
                    <a:pt x="130035" y="61391"/>
                  </a:lnTo>
                  <a:lnTo>
                    <a:pt x="129819" y="64681"/>
                  </a:lnTo>
                  <a:lnTo>
                    <a:pt x="132499" y="67602"/>
                  </a:lnTo>
                  <a:lnTo>
                    <a:pt x="139534" y="68199"/>
                  </a:lnTo>
                  <a:lnTo>
                    <a:pt x="142646" y="65786"/>
                  </a:lnTo>
                  <a:lnTo>
                    <a:pt x="143319" y="59207"/>
                  </a:lnTo>
                  <a:close/>
                </a:path>
                <a:path w="597535" h="394970">
                  <a:moveTo>
                    <a:pt x="154355" y="23431"/>
                  </a:moveTo>
                  <a:lnTo>
                    <a:pt x="151193" y="19850"/>
                  </a:lnTo>
                  <a:lnTo>
                    <a:pt x="144640" y="19113"/>
                  </a:lnTo>
                  <a:lnTo>
                    <a:pt x="142582" y="19697"/>
                  </a:lnTo>
                  <a:lnTo>
                    <a:pt x="141058" y="20840"/>
                  </a:lnTo>
                  <a:lnTo>
                    <a:pt x="139522" y="22034"/>
                  </a:lnTo>
                  <a:lnTo>
                    <a:pt x="138493" y="23787"/>
                  </a:lnTo>
                  <a:lnTo>
                    <a:pt x="138176" y="27749"/>
                  </a:lnTo>
                  <a:lnTo>
                    <a:pt x="138899" y="29578"/>
                  </a:lnTo>
                  <a:lnTo>
                    <a:pt x="140182" y="30975"/>
                  </a:lnTo>
                  <a:lnTo>
                    <a:pt x="141465" y="32423"/>
                  </a:lnTo>
                  <a:lnTo>
                    <a:pt x="143294" y="33439"/>
                  </a:lnTo>
                  <a:lnTo>
                    <a:pt x="149618" y="34150"/>
                  </a:lnTo>
                  <a:lnTo>
                    <a:pt x="153416" y="31318"/>
                  </a:lnTo>
                  <a:lnTo>
                    <a:pt x="153885" y="27381"/>
                  </a:lnTo>
                  <a:lnTo>
                    <a:pt x="154355" y="23431"/>
                  </a:lnTo>
                  <a:close/>
                </a:path>
                <a:path w="597535" h="394970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597535" h="394970">
                  <a:moveTo>
                    <a:pt x="199364" y="30149"/>
                  </a:moveTo>
                  <a:lnTo>
                    <a:pt x="196024" y="25501"/>
                  </a:lnTo>
                  <a:lnTo>
                    <a:pt x="189585" y="24117"/>
                  </a:lnTo>
                  <a:lnTo>
                    <a:pt x="188315" y="24079"/>
                  </a:lnTo>
                  <a:lnTo>
                    <a:pt x="187121" y="24282"/>
                  </a:lnTo>
                  <a:lnTo>
                    <a:pt x="179628" y="33477"/>
                  </a:lnTo>
                  <a:lnTo>
                    <a:pt x="180289" y="35763"/>
                  </a:lnTo>
                  <a:lnTo>
                    <a:pt x="192481" y="42291"/>
                  </a:lnTo>
                  <a:lnTo>
                    <a:pt x="197307" y="39395"/>
                  </a:lnTo>
                  <a:lnTo>
                    <a:pt x="198335" y="34772"/>
                  </a:lnTo>
                  <a:lnTo>
                    <a:pt x="199364" y="30149"/>
                  </a:lnTo>
                  <a:close/>
                </a:path>
                <a:path w="597535" h="394970">
                  <a:moveTo>
                    <a:pt x="221589" y="35191"/>
                  </a:moveTo>
                  <a:lnTo>
                    <a:pt x="218224" y="29997"/>
                  </a:lnTo>
                  <a:lnTo>
                    <a:pt x="212712" y="28524"/>
                  </a:lnTo>
                  <a:lnTo>
                    <a:pt x="209981" y="27724"/>
                  </a:lnTo>
                  <a:lnTo>
                    <a:pt x="207200" y="28282"/>
                  </a:lnTo>
                  <a:lnTo>
                    <a:pt x="202831" y="30746"/>
                  </a:lnTo>
                  <a:lnTo>
                    <a:pt x="201218" y="32778"/>
                  </a:lnTo>
                  <a:lnTo>
                    <a:pt x="200101" y="37782"/>
                  </a:lnTo>
                  <a:lnTo>
                    <a:pt x="200698" y="40271"/>
                  </a:lnTo>
                  <a:lnTo>
                    <a:pt x="203454" y="44323"/>
                  </a:lnTo>
                  <a:lnTo>
                    <a:pt x="205638" y="45758"/>
                  </a:lnTo>
                  <a:lnTo>
                    <a:pt x="208267" y="46520"/>
                  </a:lnTo>
                  <a:lnTo>
                    <a:pt x="213512" y="47942"/>
                  </a:lnTo>
                  <a:lnTo>
                    <a:pt x="218871" y="45072"/>
                  </a:lnTo>
                  <a:lnTo>
                    <a:pt x="220230" y="40132"/>
                  </a:lnTo>
                  <a:lnTo>
                    <a:pt x="221589" y="35191"/>
                  </a:lnTo>
                  <a:close/>
                </a:path>
                <a:path w="597535" h="394970">
                  <a:moveTo>
                    <a:pt x="223354" y="75158"/>
                  </a:moveTo>
                  <a:lnTo>
                    <a:pt x="221297" y="71767"/>
                  </a:lnTo>
                  <a:lnTo>
                    <a:pt x="214287" y="69697"/>
                  </a:lnTo>
                  <a:lnTo>
                    <a:pt x="210769" y="71450"/>
                  </a:lnTo>
                  <a:lnTo>
                    <a:pt x="209080" y="77838"/>
                  </a:lnTo>
                  <a:lnTo>
                    <a:pt x="211137" y="81229"/>
                  </a:lnTo>
                  <a:lnTo>
                    <a:pt x="217906" y="83235"/>
                  </a:lnTo>
                  <a:lnTo>
                    <a:pt x="221424" y="81483"/>
                  </a:lnTo>
                  <a:lnTo>
                    <a:pt x="222389" y="78320"/>
                  </a:lnTo>
                  <a:lnTo>
                    <a:pt x="223354" y="75158"/>
                  </a:lnTo>
                  <a:close/>
                </a:path>
                <a:path w="597535" h="394970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597535" h="394970">
                  <a:moveTo>
                    <a:pt x="262991" y="88531"/>
                  </a:moveTo>
                  <a:lnTo>
                    <a:pt x="260908" y="84162"/>
                  </a:lnTo>
                  <a:lnTo>
                    <a:pt x="256794" y="82486"/>
                  </a:lnTo>
                  <a:lnTo>
                    <a:pt x="252704" y="80721"/>
                  </a:lnTo>
                  <a:lnTo>
                    <a:pt x="248145" y="82689"/>
                  </a:lnTo>
                  <a:lnTo>
                    <a:pt x="245402" y="90220"/>
                  </a:lnTo>
                  <a:lnTo>
                    <a:pt x="247586" y="94310"/>
                  </a:lnTo>
                  <a:lnTo>
                    <a:pt x="251510" y="95999"/>
                  </a:lnTo>
                  <a:lnTo>
                    <a:pt x="255460" y="97612"/>
                  </a:lnTo>
                  <a:lnTo>
                    <a:pt x="259918" y="95923"/>
                  </a:lnTo>
                  <a:lnTo>
                    <a:pt x="261454" y="92227"/>
                  </a:lnTo>
                  <a:lnTo>
                    <a:pt x="262991" y="88531"/>
                  </a:lnTo>
                  <a:close/>
                </a:path>
                <a:path w="597535" h="394970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597535" h="394970">
                  <a:moveTo>
                    <a:pt x="301180" y="105803"/>
                  </a:moveTo>
                  <a:lnTo>
                    <a:pt x="299237" y="100444"/>
                  </a:lnTo>
                  <a:lnTo>
                    <a:pt x="294601" y="97980"/>
                  </a:lnTo>
                  <a:lnTo>
                    <a:pt x="292315" y="96710"/>
                  </a:lnTo>
                  <a:lnTo>
                    <a:pt x="289712" y="96621"/>
                  </a:lnTo>
                  <a:lnTo>
                    <a:pt x="285280" y="97929"/>
                  </a:lnTo>
                  <a:lnTo>
                    <a:pt x="283413" y="99415"/>
                  </a:lnTo>
                  <a:lnTo>
                    <a:pt x="281381" y="103670"/>
                  </a:lnTo>
                  <a:lnTo>
                    <a:pt x="281393" y="106032"/>
                  </a:lnTo>
                  <a:lnTo>
                    <a:pt x="283032" y="110236"/>
                  </a:lnTo>
                  <a:lnTo>
                    <a:pt x="284695" y="111975"/>
                  </a:lnTo>
                  <a:lnTo>
                    <a:pt x="286880" y="113195"/>
                  </a:lnTo>
                  <a:lnTo>
                    <a:pt x="291287" y="115544"/>
                  </a:lnTo>
                  <a:lnTo>
                    <a:pt x="296697" y="114084"/>
                  </a:lnTo>
                  <a:lnTo>
                    <a:pt x="298932" y="109943"/>
                  </a:lnTo>
                  <a:lnTo>
                    <a:pt x="301180" y="105803"/>
                  </a:lnTo>
                  <a:close/>
                </a:path>
                <a:path w="597535" h="394970">
                  <a:moveTo>
                    <a:pt x="408343" y="85915"/>
                  </a:moveTo>
                  <a:lnTo>
                    <a:pt x="407111" y="78778"/>
                  </a:lnTo>
                  <a:lnTo>
                    <a:pt x="401853" y="74663"/>
                  </a:lnTo>
                  <a:lnTo>
                    <a:pt x="396481" y="70700"/>
                  </a:lnTo>
                  <a:lnTo>
                    <a:pt x="390042" y="71501"/>
                  </a:lnTo>
                  <a:lnTo>
                    <a:pt x="388404" y="64109"/>
                  </a:lnTo>
                  <a:lnTo>
                    <a:pt x="382574" y="59982"/>
                  </a:lnTo>
                  <a:lnTo>
                    <a:pt x="376605" y="56032"/>
                  </a:lnTo>
                  <a:lnTo>
                    <a:pt x="370840" y="57023"/>
                  </a:lnTo>
                  <a:lnTo>
                    <a:pt x="369011" y="50330"/>
                  </a:lnTo>
                  <a:lnTo>
                    <a:pt x="362585" y="46215"/>
                  </a:lnTo>
                  <a:lnTo>
                    <a:pt x="356019" y="42329"/>
                  </a:lnTo>
                  <a:lnTo>
                    <a:pt x="350901" y="43459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14"/>
                  </a:lnTo>
                  <a:lnTo>
                    <a:pt x="320636" y="21590"/>
                  </a:lnTo>
                  <a:lnTo>
                    <a:pt x="312839" y="17970"/>
                  </a:lnTo>
                  <a:lnTo>
                    <a:pt x="309054" y="19189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60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33"/>
                  </a:lnTo>
                  <a:lnTo>
                    <a:pt x="258381" y="4775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76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58" y="39573"/>
                  </a:lnTo>
                  <a:lnTo>
                    <a:pt x="301244" y="43141"/>
                  </a:lnTo>
                  <a:lnTo>
                    <a:pt x="308546" y="46532"/>
                  </a:lnTo>
                  <a:lnTo>
                    <a:pt x="315696" y="50203"/>
                  </a:lnTo>
                  <a:lnTo>
                    <a:pt x="321094" y="48653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23" y="58788"/>
                  </a:lnTo>
                  <a:lnTo>
                    <a:pt x="343522" y="63639"/>
                  </a:lnTo>
                  <a:lnTo>
                    <a:pt x="349719" y="67297"/>
                  </a:lnTo>
                  <a:lnTo>
                    <a:pt x="355777" y="71183"/>
                  </a:lnTo>
                  <a:lnTo>
                    <a:pt x="362483" y="69938"/>
                  </a:lnTo>
                  <a:lnTo>
                    <a:pt x="363918" y="75438"/>
                  </a:lnTo>
                  <a:lnTo>
                    <a:pt x="369557" y="79171"/>
                  </a:lnTo>
                  <a:lnTo>
                    <a:pt x="375081" y="83096"/>
                  </a:lnTo>
                  <a:lnTo>
                    <a:pt x="382447" y="82080"/>
                  </a:lnTo>
                  <a:lnTo>
                    <a:pt x="383743" y="88239"/>
                  </a:lnTo>
                  <a:lnTo>
                    <a:pt x="388848" y="91998"/>
                  </a:lnTo>
                  <a:lnTo>
                    <a:pt x="393827" y="95910"/>
                  </a:lnTo>
                  <a:lnTo>
                    <a:pt x="400888" y="95288"/>
                  </a:lnTo>
                  <a:lnTo>
                    <a:pt x="408343" y="85915"/>
                  </a:lnTo>
                  <a:close/>
                </a:path>
                <a:path w="597535" h="394970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597535" h="394970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55"/>
                  </a:lnTo>
                  <a:lnTo>
                    <a:pt x="440359" y="161340"/>
                  </a:lnTo>
                  <a:lnTo>
                    <a:pt x="435838" y="156565"/>
                  </a:lnTo>
                  <a:lnTo>
                    <a:pt x="430441" y="156260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188"/>
                  </a:lnTo>
                  <a:lnTo>
                    <a:pt x="409409" y="129108"/>
                  </a:lnTo>
                  <a:lnTo>
                    <a:pt x="403758" y="124231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4990"/>
                  </a:lnTo>
                  <a:lnTo>
                    <a:pt x="375412" y="99910"/>
                  </a:lnTo>
                  <a:lnTo>
                    <a:pt x="368579" y="95110"/>
                  </a:lnTo>
                  <a:lnTo>
                    <a:pt x="365531" y="95516"/>
                  </a:lnTo>
                  <a:lnTo>
                    <a:pt x="364604" y="91541"/>
                  </a:lnTo>
                  <a:lnTo>
                    <a:pt x="357365" y="86537"/>
                  </a:lnTo>
                  <a:lnTo>
                    <a:pt x="349923" y="81838"/>
                  </a:lnTo>
                  <a:lnTo>
                    <a:pt x="345859" y="82575"/>
                  </a:lnTo>
                  <a:lnTo>
                    <a:pt x="345020" y="79654"/>
                  </a:lnTo>
                  <a:lnTo>
                    <a:pt x="337934" y="75247"/>
                  </a:lnTo>
                  <a:lnTo>
                    <a:pt x="330669" y="71120"/>
                  </a:lnTo>
                  <a:lnTo>
                    <a:pt x="326085" y="72186"/>
                  </a:lnTo>
                  <a:lnTo>
                    <a:pt x="324929" y="68757"/>
                  </a:lnTo>
                  <a:lnTo>
                    <a:pt x="318020" y="64909"/>
                  </a:lnTo>
                  <a:lnTo>
                    <a:pt x="310972" y="61328"/>
                  </a:lnTo>
                  <a:lnTo>
                    <a:pt x="305892" y="62776"/>
                  </a:lnTo>
                  <a:lnTo>
                    <a:pt x="304355" y="58877"/>
                  </a:lnTo>
                  <a:lnTo>
                    <a:pt x="297662" y="55562"/>
                  </a:lnTo>
                  <a:lnTo>
                    <a:pt x="290855" y="52501"/>
                  </a:lnTo>
                  <a:lnTo>
                    <a:pt x="285305" y="54394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28"/>
                  </a:lnTo>
                  <a:lnTo>
                    <a:pt x="261950" y="42278"/>
                  </a:lnTo>
                  <a:lnTo>
                    <a:pt x="255790" y="39954"/>
                  </a:lnTo>
                  <a:lnTo>
                    <a:pt x="249567" y="37782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71" y="52120"/>
                  </a:lnTo>
                  <a:lnTo>
                    <a:pt x="242798" y="58013"/>
                  </a:lnTo>
                  <a:lnTo>
                    <a:pt x="248678" y="60058"/>
                  </a:lnTo>
                  <a:lnTo>
                    <a:pt x="254495" y="62255"/>
                  </a:lnTo>
                  <a:lnTo>
                    <a:pt x="259359" y="60261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803" y="69329"/>
                  </a:lnTo>
                  <a:lnTo>
                    <a:pt x="281063" y="74536"/>
                  </a:lnTo>
                  <a:lnTo>
                    <a:pt x="287464" y="77406"/>
                  </a:lnTo>
                  <a:lnTo>
                    <a:pt x="293738" y="80518"/>
                  </a:lnTo>
                  <a:lnTo>
                    <a:pt x="297700" y="79324"/>
                  </a:lnTo>
                  <a:lnTo>
                    <a:pt x="299516" y="84124"/>
                  </a:lnTo>
                  <a:lnTo>
                    <a:pt x="306120" y="87464"/>
                  </a:lnTo>
                  <a:lnTo>
                    <a:pt x="312585" y="91071"/>
                  </a:lnTo>
                  <a:lnTo>
                    <a:pt x="316077" y="90195"/>
                  </a:lnTo>
                  <a:lnTo>
                    <a:pt x="317474" y="94551"/>
                  </a:lnTo>
                  <a:lnTo>
                    <a:pt x="324243" y="98386"/>
                  </a:lnTo>
                  <a:lnTo>
                    <a:pt x="330860" y="102514"/>
                  </a:lnTo>
                  <a:lnTo>
                    <a:pt x="333844" y="101917"/>
                  </a:lnTo>
                  <a:lnTo>
                    <a:pt x="334899" y="105803"/>
                  </a:lnTo>
                  <a:lnTo>
                    <a:pt x="341807" y="110159"/>
                  </a:lnTo>
                  <a:lnTo>
                    <a:pt x="348526" y="114820"/>
                  </a:lnTo>
                  <a:lnTo>
                    <a:pt x="352539" y="114223"/>
                  </a:lnTo>
                  <a:lnTo>
                    <a:pt x="353187" y="117157"/>
                  </a:lnTo>
                  <a:lnTo>
                    <a:pt x="359562" y="121627"/>
                  </a:lnTo>
                  <a:lnTo>
                    <a:pt x="365747" y="126365"/>
                  </a:lnTo>
                  <a:lnTo>
                    <a:pt x="370332" y="125907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57"/>
                  </a:lnTo>
                  <a:lnTo>
                    <a:pt x="393395" y="147129"/>
                  </a:lnTo>
                  <a:lnTo>
                    <a:pt x="398526" y="151904"/>
                  </a:lnTo>
                  <a:lnTo>
                    <a:pt x="404253" y="151879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35"/>
                  </a:lnTo>
                  <a:lnTo>
                    <a:pt x="424726" y="175856"/>
                  </a:lnTo>
                  <a:lnTo>
                    <a:pt x="428866" y="180505"/>
                  </a:lnTo>
                  <a:lnTo>
                    <a:pt x="435660" y="181127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597535" h="394970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597535" h="394970">
                  <a:moveTo>
                    <a:pt x="482866" y="287566"/>
                  </a:moveTo>
                  <a:lnTo>
                    <a:pt x="480402" y="282486"/>
                  </a:lnTo>
                  <a:lnTo>
                    <a:pt x="477786" y="277469"/>
                  </a:lnTo>
                  <a:lnTo>
                    <a:pt x="472592" y="275704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3224" y="239852"/>
                  </a:lnTo>
                  <a:lnTo>
                    <a:pt x="453961" y="234543"/>
                  </a:lnTo>
                  <a:lnTo>
                    <a:pt x="450113" y="228866"/>
                  </a:lnTo>
                  <a:lnTo>
                    <a:pt x="446062" y="223329"/>
                  </a:lnTo>
                  <a:lnTo>
                    <a:pt x="442214" y="222592"/>
                  </a:lnTo>
                  <a:lnTo>
                    <a:pt x="442658" y="217792"/>
                  </a:lnTo>
                  <a:lnTo>
                    <a:pt x="438302" y="211975"/>
                  </a:lnTo>
                  <a:lnTo>
                    <a:pt x="433705" y="206324"/>
                  </a:lnTo>
                  <a:lnTo>
                    <a:pt x="430390" y="205854"/>
                  </a:lnTo>
                  <a:lnTo>
                    <a:pt x="430580" y="201574"/>
                  </a:lnTo>
                  <a:lnTo>
                    <a:pt x="425678" y="195656"/>
                  </a:lnTo>
                  <a:lnTo>
                    <a:pt x="420547" y="189928"/>
                  </a:lnTo>
                  <a:lnTo>
                    <a:pt x="417715" y="189661"/>
                  </a:lnTo>
                  <a:lnTo>
                    <a:pt x="417703" y="185928"/>
                  </a:lnTo>
                  <a:lnTo>
                    <a:pt x="412242" y="179946"/>
                  </a:lnTo>
                  <a:lnTo>
                    <a:pt x="406552" y="174180"/>
                  </a:lnTo>
                  <a:lnTo>
                    <a:pt x="402780" y="174002"/>
                  </a:ln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76"/>
                  </a:lnTo>
                  <a:lnTo>
                    <a:pt x="381469" y="152400"/>
                  </a:lnTo>
                  <a:lnTo>
                    <a:pt x="375881" y="147726"/>
                  </a:lnTo>
                  <a:lnTo>
                    <a:pt x="371043" y="147980"/>
                  </a:lnTo>
                  <a:lnTo>
                    <a:pt x="370471" y="144157"/>
                  </a:lnTo>
                  <a:lnTo>
                    <a:pt x="365150" y="139801"/>
                  </a:lnTo>
                  <a:lnTo>
                    <a:pt x="359676" y="135661"/>
                  </a:lnTo>
                  <a:lnTo>
                    <a:pt x="354317" y="136194"/>
                  </a:lnTo>
                  <a:lnTo>
                    <a:pt x="353453" y="131889"/>
                  </a:lnTo>
                  <a:lnTo>
                    <a:pt x="348259" y="128054"/>
                  </a:lnTo>
                  <a:lnTo>
                    <a:pt x="342938" y="124371"/>
                  </a:lnTo>
                  <a:lnTo>
                    <a:pt x="337096" y="125272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27"/>
                  </a:lnTo>
                  <a:lnTo>
                    <a:pt x="317804" y="110007"/>
                  </a:lnTo>
                  <a:lnTo>
                    <a:pt x="312953" y="107111"/>
                  </a:lnTo>
                  <a:lnTo>
                    <a:pt x="308051" y="104292"/>
                  </a:lnTo>
                  <a:lnTo>
                    <a:pt x="302006" y="105879"/>
                  </a:lnTo>
                  <a:lnTo>
                    <a:pt x="297243" y="114820"/>
                  </a:lnTo>
                  <a:lnTo>
                    <a:pt x="299212" y="120383"/>
                  </a:lnTo>
                  <a:lnTo>
                    <a:pt x="303860" y="123050"/>
                  </a:lnTo>
                  <a:lnTo>
                    <a:pt x="308470" y="125793"/>
                  </a:lnTo>
                  <a:lnTo>
                    <a:pt x="313690" y="124663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68"/>
                  </a:lnTo>
                  <a:lnTo>
                    <a:pt x="336194" y="145122"/>
                  </a:lnTo>
                  <a:lnTo>
                    <a:pt x="341083" y="148742"/>
                  </a:lnTo>
                  <a:lnTo>
                    <a:pt x="345389" y="148247"/>
                  </a:lnTo>
                  <a:lnTo>
                    <a:pt x="346341" y="153377"/>
                  </a:lnTo>
                  <a:lnTo>
                    <a:pt x="351485" y="157276"/>
                  </a:lnTo>
                  <a:lnTo>
                    <a:pt x="356463" y="161366"/>
                  </a:lnTo>
                  <a:lnTo>
                    <a:pt x="360273" y="161112"/>
                  </a:lnTo>
                  <a:lnTo>
                    <a:pt x="360908" y="165798"/>
                  </a:lnTo>
                  <a:lnTo>
                    <a:pt x="366141" y="170154"/>
                  </a:lnTo>
                  <a:lnTo>
                    <a:pt x="371182" y="174713"/>
                  </a:lnTo>
                  <a:lnTo>
                    <a:pt x="374497" y="174650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87985" y="188861"/>
                  </a:lnTo>
                  <a:lnTo>
                    <a:pt x="388124" y="192557"/>
                  </a:lnTo>
                  <a:lnTo>
                    <a:pt x="393420" y="197891"/>
                  </a:lnTo>
                  <a:lnTo>
                    <a:pt x="398475" y="203454"/>
                  </a:lnTo>
                  <a:lnTo>
                    <a:pt x="402209" y="203746"/>
                  </a:lnTo>
                  <a:lnTo>
                    <a:pt x="402183" y="206514"/>
                  </a:lnTo>
                  <a:lnTo>
                    <a:pt x="406971" y="211836"/>
                  </a:lnTo>
                  <a:lnTo>
                    <a:pt x="411530" y="217360"/>
                  </a:lnTo>
                  <a:lnTo>
                    <a:pt x="415734" y="217906"/>
                  </a:lnTo>
                  <a:lnTo>
                    <a:pt x="415544" y="221183"/>
                  </a:lnTo>
                  <a:lnTo>
                    <a:pt x="419836" y="226453"/>
                  </a:lnTo>
                  <a:lnTo>
                    <a:pt x="423926" y="231914"/>
                  </a:lnTo>
                  <a:lnTo>
                    <a:pt x="428625" y="232740"/>
                  </a:lnTo>
                  <a:lnTo>
                    <a:pt x="428218" y="236499"/>
                  </a:lnTo>
                  <a:lnTo>
                    <a:pt x="432028" y="241706"/>
                  </a:lnTo>
                  <a:lnTo>
                    <a:pt x="435635" y="247053"/>
                  </a:lnTo>
                  <a:lnTo>
                    <a:pt x="440778" y="248208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092"/>
                  </a:lnTo>
                  <a:lnTo>
                    <a:pt x="464070" y="290842"/>
                  </a:lnTo>
                  <a:lnTo>
                    <a:pt x="466407" y="295668"/>
                  </a:lnTo>
                  <a:lnTo>
                    <a:pt x="472020" y="297815"/>
                  </a:lnTo>
                  <a:lnTo>
                    <a:pt x="481164" y="293458"/>
                  </a:lnTo>
                  <a:lnTo>
                    <a:pt x="482866" y="287566"/>
                  </a:lnTo>
                  <a:close/>
                </a:path>
                <a:path w="597535" h="394970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597535" h="394970">
                  <a:moveTo>
                    <a:pt x="490778" y="306019"/>
                  </a:moveTo>
                  <a:lnTo>
                    <a:pt x="488708" y="301193"/>
                  </a:lnTo>
                  <a:lnTo>
                    <a:pt x="486524" y="296430"/>
                  </a:lnTo>
                  <a:lnTo>
                    <a:pt x="481152" y="294309"/>
                  </a:lnTo>
                  <a:lnTo>
                    <a:pt x="476935" y="296354"/>
                  </a:lnTo>
                  <a:lnTo>
                    <a:pt x="472668" y="298424"/>
                  </a:lnTo>
                  <a:lnTo>
                    <a:pt x="471081" y="303707"/>
                  </a:lnTo>
                  <a:lnTo>
                    <a:pt x="473163" y="308241"/>
                  </a:lnTo>
                  <a:lnTo>
                    <a:pt x="475132" y="312839"/>
                  </a:lnTo>
                  <a:lnTo>
                    <a:pt x="480250" y="315087"/>
                  </a:lnTo>
                  <a:lnTo>
                    <a:pt x="488937" y="311416"/>
                  </a:lnTo>
                  <a:lnTo>
                    <a:pt x="490778" y="306019"/>
                  </a:lnTo>
                  <a:close/>
                </a:path>
                <a:path w="597535" h="394970">
                  <a:moveTo>
                    <a:pt x="494538" y="237756"/>
                  </a:moveTo>
                  <a:lnTo>
                    <a:pt x="492074" y="233591"/>
                  </a:lnTo>
                  <a:lnTo>
                    <a:pt x="489521" y="229489"/>
                  </a:lnTo>
                  <a:lnTo>
                    <a:pt x="484327" y="228206"/>
                  </a:lnTo>
                  <a:lnTo>
                    <a:pt x="480707" y="230568"/>
                  </a:lnTo>
                  <a:lnTo>
                    <a:pt x="477037" y="232968"/>
                  </a:lnTo>
                  <a:lnTo>
                    <a:pt x="476224" y="237985"/>
                  </a:lnTo>
                  <a:lnTo>
                    <a:pt x="478675" y="241922"/>
                  </a:lnTo>
                  <a:lnTo>
                    <a:pt x="481037" y="245910"/>
                  </a:lnTo>
                  <a:lnTo>
                    <a:pt x="485990" y="247345"/>
                  </a:lnTo>
                  <a:lnTo>
                    <a:pt x="493496" y="242912"/>
                  </a:lnTo>
                  <a:lnTo>
                    <a:pt x="494538" y="237756"/>
                  </a:lnTo>
                  <a:close/>
                </a:path>
                <a:path w="597535" h="394970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597535" h="394970">
                  <a:moveTo>
                    <a:pt x="503923" y="343865"/>
                  </a:moveTo>
                  <a:lnTo>
                    <a:pt x="502577" y="339636"/>
                  </a:lnTo>
                  <a:lnTo>
                    <a:pt x="501142" y="335432"/>
                  </a:lnTo>
                  <a:lnTo>
                    <a:pt x="496747" y="333197"/>
                  </a:lnTo>
                  <a:lnTo>
                    <a:pt x="493014" y="334568"/>
                  </a:lnTo>
                  <a:lnTo>
                    <a:pt x="489229" y="335953"/>
                  </a:lnTo>
                  <a:lnTo>
                    <a:pt x="487464" y="340283"/>
                  </a:lnTo>
                  <a:lnTo>
                    <a:pt x="488835" y="344335"/>
                  </a:lnTo>
                  <a:lnTo>
                    <a:pt x="490131" y="348399"/>
                  </a:lnTo>
                  <a:lnTo>
                    <a:pt x="494284" y="350710"/>
                  </a:lnTo>
                  <a:lnTo>
                    <a:pt x="501929" y="348284"/>
                  </a:lnTo>
                  <a:lnTo>
                    <a:pt x="503923" y="343865"/>
                  </a:lnTo>
                  <a:close/>
                </a:path>
                <a:path w="597535" h="394970">
                  <a:moveTo>
                    <a:pt x="504774" y="256933"/>
                  </a:moveTo>
                  <a:lnTo>
                    <a:pt x="502704" y="253047"/>
                  </a:lnTo>
                  <a:lnTo>
                    <a:pt x="500583" y="249199"/>
                  </a:lnTo>
                  <a:lnTo>
                    <a:pt x="495896" y="247789"/>
                  </a:lnTo>
                  <a:lnTo>
                    <a:pt x="492493" y="249783"/>
                  </a:lnTo>
                  <a:lnTo>
                    <a:pt x="489038" y="251802"/>
                  </a:lnTo>
                  <a:lnTo>
                    <a:pt x="488086" y="256324"/>
                  </a:lnTo>
                  <a:lnTo>
                    <a:pt x="490143" y="260045"/>
                  </a:lnTo>
                  <a:lnTo>
                    <a:pt x="492112" y="263791"/>
                  </a:lnTo>
                  <a:lnTo>
                    <a:pt x="496570" y="265315"/>
                  </a:lnTo>
                  <a:lnTo>
                    <a:pt x="503593" y="261594"/>
                  </a:lnTo>
                  <a:lnTo>
                    <a:pt x="504774" y="256933"/>
                  </a:lnTo>
                  <a:close/>
                </a:path>
                <a:path w="597535" h="394970">
                  <a:moveTo>
                    <a:pt x="509130" y="363169"/>
                  </a:moveTo>
                  <a:lnTo>
                    <a:pt x="508088" y="359270"/>
                  </a:lnTo>
                  <a:lnTo>
                    <a:pt x="506984" y="355371"/>
                  </a:lnTo>
                  <a:lnTo>
                    <a:pt x="503072" y="353148"/>
                  </a:lnTo>
                  <a:lnTo>
                    <a:pt x="499605" y="354228"/>
                  </a:lnTo>
                  <a:lnTo>
                    <a:pt x="496087" y="355320"/>
                  </a:lnTo>
                  <a:lnTo>
                    <a:pt x="494309" y="359181"/>
                  </a:lnTo>
                  <a:lnTo>
                    <a:pt x="495376" y="362940"/>
                  </a:lnTo>
                  <a:lnTo>
                    <a:pt x="496366" y="366699"/>
                  </a:lnTo>
                  <a:lnTo>
                    <a:pt x="500049" y="368998"/>
                  </a:lnTo>
                  <a:lnTo>
                    <a:pt x="507111" y="367106"/>
                  </a:lnTo>
                  <a:lnTo>
                    <a:pt x="509130" y="363169"/>
                  </a:lnTo>
                  <a:close/>
                </a:path>
                <a:path w="597535" h="394970">
                  <a:moveTo>
                    <a:pt x="513410" y="382676"/>
                  </a:moveTo>
                  <a:lnTo>
                    <a:pt x="512648" y="379107"/>
                  </a:lnTo>
                  <a:lnTo>
                    <a:pt x="511822" y="375551"/>
                  </a:lnTo>
                  <a:lnTo>
                    <a:pt x="508393" y="373380"/>
                  </a:lnTo>
                  <a:lnTo>
                    <a:pt x="505218" y="374192"/>
                  </a:lnTo>
                  <a:lnTo>
                    <a:pt x="501992" y="375018"/>
                  </a:lnTo>
                  <a:lnTo>
                    <a:pt x="500227" y="378434"/>
                  </a:lnTo>
                  <a:lnTo>
                    <a:pt x="501015" y="381863"/>
                  </a:lnTo>
                  <a:lnTo>
                    <a:pt x="501751" y="385318"/>
                  </a:lnTo>
                  <a:lnTo>
                    <a:pt x="504964" y="387540"/>
                  </a:lnTo>
                  <a:lnTo>
                    <a:pt x="511416" y="386143"/>
                  </a:lnTo>
                  <a:lnTo>
                    <a:pt x="513410" y="382676"/>
                  </a:lnTo>
                  <a:close/>
                </a:path>
                <a:path w="597535" h="394970">
                  <a:moveTo>
                    <a:pt x="514070" y="276542"/>
                  </a:moveTo>
                  <a:lnTo>
                    <a:pt x="512381" y="272948"/>
                  </a:lnTo>
                  <a:lnTo>
                    <a:pt x="510641" y="269379"/>
                  </a:lnTo>
                  <a:lnTo>
                    <a:pt x="506476" y="267919"/>
                  </a:lnTo>
                  <a:lnTo>
                    <a:pt x="503313" y="269557"/>
                  </a:lnTo>
                  <a:lnTo>
                    <a:pt x="500100" y="271221"/>
                  </a:lnTo>
                  <a:lnTo>
                    <a:pt x="499059" y="275259"/>
                  </a:lnTo>
                  <a:lnTo>
                    <a:pt x="500735" y="278714"/>
                  </a:lnTo>
                  <a:lnTo>
                    <a:pt x="502361" y="282181"/>
                  </a:lnTo>
                  <a:lnTo>
                    <a:pt x="506310" y="283756"/>
                  </a:lnTo>
                  <a:lnTo>
                    <a:pt x="512800" y="280695"/>
                  </a:lnTo>
                  <a:lnTo>
                    <a:pt x="514070" y="276542"/>
                  </a:lnTo>
                  <a:close/>
                </a:path>
                <a:path w="597535" h="394970">
                  <a:moveTo>
                    <a:pt x="541972" y="245160"/>
                  </a:moveTo>
                  <a:lnTo>
                    <a:pt x="540029" y="241312"/>
                  </a:lnTo>
                  <a:lnTo>
                    <a:pt x="538035" y="237477"/>
                  </a:lnTo>
                  <a:lnTo>
                    <a:pt x="533438" y="236042"/>
                  </a:lnTo>
                  <a:lnTo>
                    <a:pt x="526618" y="239839"/>
                  </a:lnTo>
                  <a:lnTo>
                    <a:pt x="525640" y="244259"/>
                  </a:lnTo>
                  <a:lnTo>
                    <a:pt x="527558" y="247954"/>
                  </a:lnTo>
                  <a:lnTo>
                    <a:pt x="529437" y="251675"/>
                  </a:lnTo>
                  <a:lnTo>
                    <a:pt x="533781" y="253263"/>
                  </a:lnTo>
                  <a:lnTo>
                    <a:pt x="537260" y="251485"/>
                  </a:lnTo>
                  <a:lnTo>
                    <a:pt x="540740" y="249707"/>
                  </a:lnTo>
                  <a:lnTo>
                    <a:pt x="541972" y="245160"/>
                  </a:lnTo>
                  <a:close/>
                </a:path>
                <a:path w="597535" h="394970">
                  <a:moveTo>
                    <a:pt x="544918" y="360324"/>
                  </a:moveTo>
                  <a:lnTo>
                    <a:pt x="543966" y="356476"/>
                  </a:lnTo>
                  <a:lnTo>
                    <a:pt x="542975" y="352628"/>
                  </a:lnTo>
                  <a:lnTo>
                    <a:pt x="539153" y="350393"/>
                  </a:lnTo>
                  <a:lnTo>
                    <a:pt x="532257" y="352386"/>
                  </a:lnTo>
                  <a:lnTo>
                    <a:pt x="530453" y="356146"/>
                  </a:lnTo>
                  <a:lnTo>
                    <a:pt x="531418" y="359854"/>
                  </a:lnTo>
                  <a:lnTo>
                    <a:pt x="532333" y="363575"/>
                  </a:lnTo>
                  <a:lnTo>
                    <a:pt x="535901" y="365887"/>
                  </a:lnTo>
                  <a:lnTo>
                    <a:pt x="539381" y="365023"/>
                  </a:lnTo>
                  <a:lnTo>
                    <a:pt x="542861" y="364159"/>
                  </a:lnTo>
                  <a:lnTo>
                    <a:pt x="544918" y="360324"/>
                  </a:lnTo>
                  <a:close/>
                </a:path>
                <a:path w="597535" h="394970">
                  <a:moveTo>
                    <a:pt x="550722" y="382117"/>
                  </a:moveTo>
                  <a:lnTo>
                    <a:pt x="549884" y="377799"/>
                  </a:lnTo>
                  <a:lnTo>
                    <a:pt x="548932" y="373507"/>
                  </a:lnTo>
                  <a:lnTo>
                    <a:pt x="544868" y="370801"/>
                  </a:lnTo>
                  <a:lnTo>
                    <a:pt x="537146" y="372656"/>
                  </a:lnTo>
                  <a:lnTo>
                    <a:pt x="534911" y="376732"/>
                  </a:lnTo>
                  <a:lnTo>
                    <a:pt x="535825" y="380860"/>
                  </a:lnTo>
                  <a:lnTo>
                    <a:pt x="536638" y="385025"/>
                  </a:lnTo>
                  <a:lnTo>
                    <a:pt x="540448" y="387769"/>
                  </a:lnTo>
                  <a:lnTo>
                    <a:pt x="544347" y="387007"/>
                  </a:lnTo>
                  <a:lnTo>
                    <a:pt x="548246" y="386245"/>
                  </a:lnTo>
                  <a:lnTo>
                    <a:pt x="550722" y="382117"/>
                  </a:lnTo>
                  <a:close/>
                </a:path>
                <a:path w="597535" h="394970">
                  <a:moveTo>
                    <a:pt x="553453" y="266827"/>
                  </a:moveTo>
                  <a:lnTo>
                    <a:pt x="551510" y="262458"/>
                  </a:lnTo>
                  <a:lnTo>
                    <a:pt x="549440" y="258140"/>
                  </a:lnTo>
                  <a:lnTo>
                    <a:pt x="544487" y="256273"/>
                  </a:lnTo>
                  <a:lnTo>
                    <a:pt x="536752" y="260121"/>
                  </a:lnTo>
                  <a:lnTo>
                    <a:pt x="535381" y="264985"/>
                  </a:lnTo>
                  <a:lnTo>
                    <a:pt x="537362" y="269138"/>
                  </a:lnTo>
                  <a:lnTo>
                    <a:pt x="539242" y="273342"/>
                  </a:lnTo>
                  <a:lnTo>
                    <a:pt x="543953" y="275323"/>
                  </a:lnTo>
                  <a:lnTo>
                    <a:pt x="547890" y="273558"/>
                  </a:lnTo>
                  <a:lnTo>
                    <a:pt x="551827" y="271792"/>
                  </a:lnTo>
                  <a:lnTo>
                    <a:pt x="553453" y="266827"/>
                  </a:lnTo>
                  <a:close/>
                </a:path>
                <a:path w="597535" h="394970">
                  <a:moveTo>
                    <a:pt x="553923" y="394830"/>
                  </a:move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40029" y="394830"/>
                  </a:lnTo>
                  <a:lnTo>
                    <a:pt x="553923" y="394830"/>
                  </a:lnTo>
                  <a:close/>
                </a:path>
                <a:path w="597535" h="394970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597535" h="394970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597535" h="394970">
                  <a:moveTo>
                    <a:pt x="581456" y="335013"/>
                  </a:moveTo>
                  <a:lnTo>
                    <a:pt x="579666" y="329082"/>
                  </a:lnTo>
                  <a:lnTo>
                    <a:pt x="577723" y="323189"/>
                  </a:lnTo>
                  <a:lnTo>
                    <a:pt x="571868" y="319849"/>
                  </a:lnTo>
                  <a:lnTo>
                    <a:pt x="561314" y="323380"/>
                  </a:lnTo>
                  <a:lnTo>
                    <a:pt x="558533" y="329349"/>
                  </a:lnTo>
                  <a:lnTo>
                    <a:pt x="560374" y="334962"/>
                  </a:lnTo>
                  <a:lnTo>
                    <a:pt x="562089" y="340614"/>
                  </a:lnTo>
                  <a:lnTo>
                    <a:pt x="567601" y="344068"/>
                  </a:lnTo>
                  <a:lnTo>
                    <a:pt x="572998" y="342569"/>
                  </a:lnTo>
                  <a:lnTo>
                    <a:pt x="578332" y="341096"/>
                  </a:lnTo>
                  <a:lnTo>
                    <a:pt x="581456" y="335013"/>
                  </a:lnTo>
                  <a:close/>
                </a:path>
                <a:path w="597535" h="394970">
                  <a:moveTo>
                    <a:pt x="597204" y="394830"/>
                  </a:moveTo>
                  <a:lnTo>
                    <a:pt x="596696" y="391845"/>
                  </a:lnTo>
                  <a:lnTo>
                    <a:pt x="590321" y="386842"/>
                  </a:lnTo>
                  <a:lnTo>
                    <a:pt x="592201" y="383857"/>
                  </a:lnTo>
                  <a:lnTo>
                    <a:pt x="592810" y="382333"/>
                  </a:lnTo>
                  <a:lnTo>
                    <a:pt x="593420" y="379082"/>
                  </a:lnTo>
                  <a:lnTo>
                    <a:pt x="593344" y="377367"/>
                  </a:lnTo>
                  <a:lnTo>
                    <a:pt x="591426" y="368642"/>
                  </a:lnTo>
                  <a:lnTo>
                    <a:pt x="585127" y="364172"/>
                  </a:lnTo>
                  <a:lnTo>
                    <a:pt x="583247" y="364617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396"/>
                  </a:lnTo>
                  <a:lnTo>
                    <a:pt x="574611" y="366636"/>
                  </a:lnTo>
                  <a:lnTo>
                    <a:pt x="572655" y="367093"/>
                  </a:lnTo>
                  <a:lnTo>
                    <a:pt x="568782" y="373646"/>
                  </a:lnTo>
                  <a:lnTo>
                    <a:pt x="570611" y="381914"/>
                  </a:lnTo>
                  <a:lnTo>
                    <a:pt x="571309" y="383425"/>
                  </a:lnTo>
                  <a:lnTo>
                    <a:pt x="572973" y="386105"/>
                  </a:lnTo>
                  <a:lnTo>
                    <a:pt x="574027" y="387261"/>
                  </a:lnTo>
                  <a:lnTo>
                    <a:pt x="576783" y="389343"/>
                  </a:lnTo>
                  <a:lnTo>
                    <a:pt x="573163" y="394830"/>
                  </a:lnTo>
                  <a:lnTo>
                    <a:pt x="597204" y="39483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-139" y="6343408"/>
              <a:ext cx="685800" cy="515620"/>
            </a:xfrm>
            <a:custGeom>
              <a:avLst/>
              <a:gdLst/>
              <a:ahLst/>
              <a:cxnLst/>
              <a:rect l="l" t="t" r="r" b="b"/>
              <a:pathLst>
                <a:path w="685800" h="515620">
                  <a:moveTo>
                    <a:pt x="1320" y="77774"/>
                  </a:moveTo>
                  <a:lnTo>
                    <a:pt x="139" y="71818"/>
                  </a:lnTo>
                  <a:lnTo>
                    <a:pt x="139" y="79413"/>
                  </a:lnTo>
                  <a:lnTo>
                    <a:pt x="1320" y="77774"/>
                  </a:lnTo>
                  <a:close/>
                </a:path>
                <a:path w="685800" h="51562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5800" h="51562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5800" h="515620">
                  <a:moveTo>
                    <a:pt x="71234" y="110515"/>
                  </a:moveTo>
                  <a:lnTo>
                    <a:pt x="70954" y="105791"/>
                  </a:lnTo>
                  <a:lnTo>
                    <a:pt x="70675" y="101066"/>
                  </a:lnTo>
                  <a:lnTo>
                    <a:pt x="66205" y="97510"/>
                  </a:lnTo>
                  <a:lnTo>
                    <a:pt x="60960" y="97853"/>
                  </a:lnTo>
                  <a:lnTo>
                    <a:pt x="55714" y="98107"/>
                  </a:lnTo>
                  <a:lnTo>
                    <a:pt x="51892" y="102565"/>
                  </a:lnTo>
                  <a:lnTo>
                    <a:pt x="52870" y="111975"/>
                  </a:lnTo>
                  <a:lnTo>
                    <a:pt x="57315" y="115176"/>
                  </a:lnTo>
                  <a:lnTo>
                    <a:pt x="62344" y="114947"/>
                  </a:lnTo>
                  <a:lnTo>
                    <a:pt x="67373" y="114617"/>
                  </a:lnTo>
                  <a:lnTo>
                    <a:pt x="71234" y="110515"/>
                  </a:lnTo>
                  <a:close/>
                </a:path>
                <a:path w="685800" h="51562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5800" h="51562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5800" h="515620">
                  <a:moveTo>
                    <a:pt x="169913" y="12915"/>
                  </a:move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70"/>
                  </a:lnTo>
                  <a:lnTo>
                    <a:pt x="135509" y="2311"/>
                  </a:lnTo>
                  <a:lnTo>
                    <a:pt x="125933" y="1663"/>
                  </a:lnTo>
                  <a:lnTo>
                    <a:pt x="116357" y="1371"/>
                  </a:lnTo>
                  <a:lnTo>
                    <a:pt x="112268" y="4940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34" y="4851"/>
                  </a:lnTo>
                  <a:lnTo>
                    <a:pt x="82207" y="4673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61"/>
                  </a:lnTo>
                  <a:lnTo>
                    <a:pt x="47612" y="2070"/>
                  </a:lnTo>
                  <a:lnTo>
                    <a:pt x="39585" y="1244"/>
                  </a:lnTo>
                  <a:lnTo>
                    <a:pt x="31877" y="3606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68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09" y="28638"/>
                  </a:lnTo>
                  <a:lnTo>
                    <a:pt x="115519" y="32321"/>
                  </a:lnTo>
                  <a:lnTo>
                    <a:pt x="124523" y="32588"/>
                  </a:lnTo>
                  <a:lnTo>
                    <a:pt x="133502" y="33210"/>
                  </a:lnTo>
                  <a:lnTo>
                    <a:pt x="139204" y="28549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7881" y="28905"/>
                  </a:lnTo>
                  <a:lnTo>
                    <a:pt x="169913" y="12915"/>
                  </a:lnTo>
                  <a:close/>
                </a:path>
                <a:path w="685800" h="515620">
                  <a:moveTo>
                    <a:pt x="266534" y="125082"/>
                  </a:moveTo>
                  <a:lnTo>
                    <a:pt x="261785" y="116535"/>
                  </a:lnTo>
                  <a:lnTo>
                    <a:pt x="253187" y="113601"/>
                  </a:lnTo>
                  <a:lnTo>
                    <a:pt x="244487" y="111010"/>
                  </a:lnTo>
                  <a:lnTo>
                    <a:pt x="239903" y="113258"/>
                  </a:lnTo>
                  <a:lnTo>
                    <a:pt x="237832" y="109905"/>
                  </a:lnTo>
                  <a:lnTo>
                    <a:pt x="229577" y="107530"/>
                  </a:lnTo>
                  <a:lnTo>
                    <a:pt x="221221" y="105473"/>
                  </a:lnTo>
                  <a:lnTo>
                    <a:pt x="216217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94"/>
                  </a:lnTo>
                  <a:lnTo>
                    <a:pt x="189191" y="100266"/>
                  </a:lnTo>
                  <a:lnTo>
                    <a:pt x="181686" y="98869"/>
                  </a:lnTo>
                  <a:lnTo>
                    <a:pt x="174142" y="97726"/>
                  </a:lnTo>
                  <a:lnTo>
                    <a:pt x="168389" y="101701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86" y="100203"/>
                  </a:lnTo>
                  <a:lnTo>
                    <a:pt x="139992" y="95491"/>
                  </a:lnTo>
                  <a:lnTo>
                    <a:pt x="133337" y="94932"/>
                  </a:lnTo>
                  <a:lnTo>
                    <a:pt x="126682" y="94475"/>
                  </a:lnTo>
                  <a:lnTo>
                    <a:pt x="121081" y="99301"/>
                  </a:lnTo>
                  <a:lnTo>
                    <a:pt x="120662" y="111264"/>
                  </a:lnTo>
                  <a:lnTo>
                    <a:pt x="125628" y="116128"/>
                  </a:lnTo>
                  <a:lnTo>
                    <a:pt x="131953" y="116560"/>
                  </a:lnTo>
                  <a:lnTo>
                    <a:pt x="138264" y="117106"/>
                  </a:lnTo>
                  <a:lnTo>
                    <a:pt x="143230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293" y="116941"/>
                  </a:lnTo>
                  <a:lnTo>
                    <a:pt x="170611" y="122174"/>
                  </a:lnTo>
                  <a:lnTo>
                    <a:pt x="177723" y="123253"/>
                  </a:lnTo>
                  <a:lnTo>
                    <a:pt x="184785" y="124561"/>
                  </a:lnTo>
                  <a:lnTo>
                    <a:pt x="189103" y="121805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97"/>
                  </a:lnTo>
                  <a:lnTo>
                    <a:pt x="222478" y="134315"/>
                  </a:lnTo>
                  <a:lnTo>
                    <a:pt x="230212" y="136563"/>
                  </a:lnTo>
                  <a:lnTo>
                    <a:pt x="233692" y="134785"/>
                  </a:lnTo>
                  <a:lnTo>
                    <a:pt x="236245" y="139065"/>
                  </a:lnTo>
                  <a:lnTo>
                    <a:pt x="244360" y="141465"/>
                  </a:lnTo>
                  <a:lnTo>
                    <a:pt x="252361" y="144208"/>
                  </a:lnTo>
                  <a:lnTo>
                    <a:pt x="261073" y="140271"/>
                  </a:lnTo>
                  <a:lnTo>
                    <a:pt x="263804" y="132676"/>
                  </a:lnTo>
                  <a:lnTo>
                    <a:pt x="266534" y="125082"/>
                  </a:lnTo>
                  <a:close/>
                </a:path>
                <a:path w="685800" h="515620">
                  <a:moveTo>
                    <a:pt x="330365" y="107696"/>
                  </a:moveTo>
                  <a:lnTo>
                    <a:pt x="327317" y="100431"/>
                  </a:lnTo>
                  <a:lnTo>
                    <a:pt x="320738" y="97358"/>
                  </a:lnTo>
                  <a:lnTo>
                    <a:pt x="314083" y="94475"/>
                  </a:lnTo>
                  <a:lnTo>
                    <a:pt x="307479" y="96888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27"/>
                  </a:lnTo>
                  <a:lnTo>
                    <a:pt x="188899" y="55079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88"/>
                  </a:lnTo>
                  <a:lnTo>
                    <a:pt x="162445" y="50609"/>
                  </a:lnTo>
                  <a:lnTo>
                    <a:pt x="156883" y="53238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73"/>
                  </a:lnTo>
                  <a:lnTo>
                    <a:pt x="45605" y="52489"/>
                  </a:lnTo>
                  <a:lnTo>
                    <a:pt x="37858" y="53213"/>
                  </a:lnTo>
                  <a:lnTo>
                    <a:pt x="30137" y="54140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66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33"/>
                  </a:lnTo>
                  <a:lnTo>
                    <a:pt x="40728" y="78257"/>
                  </a:lnTo>
                  <a:lnTo>
                    <a:pt x="48056" y="77571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23"/>
                  </a:lnTo>
                  <a:lnTo>
                    <a:pt x="172516" y="82956"/>
                  </a:lnTo>
                  <a:lnTo>
                    <a:pt x="177965" y="80556"/>
                  </a:lnTo>
                  <a:lnTo>
                    <a:pt x="181279" y="84759"/>
                  </a:lnTo>
                  <a:lnTo>
                    <a:pt x="190373" y="86207"/>
                  </a:lnTo>
                  <a:lnTo>
                    <a:pt x="199390" y="88036"/>
                  </a:lnTo>
                  <a:lnTo>
                    <a:pt x="204025" y="85166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1993" y="109956"/>
                  </a:lnTo>
                  <a:lnTo>
                    <a:pt x="304876" y="116166"/>
                  </a:lnTo>
                  <a:lnTo>
                    <a:pt x="311200" y="118910"/>
                  </a:lnTo>
                  <a:lnTo>
                    <a:pt x="317436" y="121831"/>
                  </a:lnTo>
                  <a:lnTo>
                    <a:pt x="324764" y="119430"/>
                  </a:lnTo>
                  <a:lnTo>
                    <a:pt x="330365" y="107696"/>
                  </a:lnTo>
                  <a:close/>
                </a:path>
                <a:path w="685800" h="51562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5800" h="51562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5800" h="51562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5800" h="515620">
                  <a:moveTo>
                    <a:pt x="415798" y="160235"/>
                  </a:moveTo>
                  <a:lnTo>
                    <a:pt x="414642" y="154673"/>
                  </a:lnTo>
                  <a:lnTo>
                    <a:pt x="410438" y="151612"/>
                  </a:lnTo>
                  <a:lnTo>
                    <a:pt x="406184" y="148628"/>
                  </a:lnTo>
                  <a:lnTo>
                    <a:pt x="400494" y="149567"/>
                  </a:lnTo>
                  <a:lnTo>
                    <a:pt x="397903" y="153441"/>
                  </a:lnTo>
                  <a:lnTo>
                    <a:pt x="395274" y="157378"/>
                  </a:lnTo>
                  <a:lnTo>
                    <a:pt x="396621" y="162674"/>
                  </a:lnTo>
                  <a:lnTo>
                    <a:pt x="400710" y="165557"/>
                  </a:lnTo>
                  <a:lnTo>
                    <a:pt x="404761" y="168503"/>
                  </a:lnTo>
                  <a:lnTo>
                    <a:pt x="410273" y="167817"/>
                  </a:lnTo>
                  <a:lnTo>
                    <a:pt x="415798" y="160235"/>
                  </a:lnTo>
                  <a:close/>
                </a:path>
                <a:path w="685800" h="515620">
                  <a:moveTo>
                    <a:pt x="426034" y="220738"/>
                  </a:moveTo>
                  <a:lnTo>
                    <a:pt x="425208" y="214045"/>
                  </a:lnTo>
                  <a:lnTo>
                    <a:pt x="420509" y="209994"/>
                  </a:lnTo>
                  <a:lnTo>
                    <a:pt x="415721" y="206070"/>
                  </a:lnTo>
                  <a:lnTo>
                    <a:pt x="408914" y="206590"/>
                  </a:lnTo>
                  <a:lnTo>
                    <a:pt x="405498" y="210947"/>
                  </a:lnTo>
                  <a:lnTo>
                    <a:pt x="402043" y="215353"/>
                  </a:lnTo>
                  <a:lnTo>
                    <a:pt x="403085" y="221780"/>
                  </a:lnTo>
                  <a:lnTo>
                    <a:pt x="407657" y="225526"/>
                  </a:lnTo>
                  <a:lnTo>
                    <a:pt x="412115" y="229387"/>
                  </a:lnTo>
                  <a:lnTo>
                    <a:pt x="418719" y="229120"/>
                  </a:lnTo>
                  <a:lnTo>
                    <a:pt x="426034" y="220738"/>
                  </a:lnTo>
                  <a:close/>
                </a:path>
                <a:path w="685800" h="515620">
                  <a:moveTo>
                    <a:pt x="435483" y="175742"/>
                  </a:moveTo>
                  <a:lnTo>
                    <a:pt x="434670" y="170675"/>
                  </a:lnTo>
                  <a:lnTo>
                    <a:pt x="431025" y="167741"/>
                  </a:lnTo>
                  <a:lnTo>
                    <a:pt x="427329" y="164846"/>
                  </a:lnTo>
                  <a:lnTo>
                    <a:pt x="422135" y="165455"/>
                  </a:lnTo>
                  <a:lnTo>
                    <a:pt x="419633" y="168833"/>
                  </a:lnTo>
                  <a:lnTo>
                    <a:pt x="417080" y="172262"/>
                  </a:lnTo>
                  <a:lnTo>
                    <a:pt x="418071" y="177101"/>
                  </a:lnTo>
                  <a:lnTo>
                    <a:pt x="421640" y="179895"/>
                  </a:lnTo>
                  <a:lnTo>
                    <a:pt x="425170" y="182740"/>
                  </a:lnTo>
                  <a:lnTo>
                    <a:pt x="430174" y="182359"/>
                  </a:lnTo>
                  <a:lnTo>
                    <a:pt x="435483" y="175742"/>
                  </a:lnTo>
                  <a:close/>
                </a:path>
                <a:path w="685800" h="515620">
                  <a:moveTo>
                    <a:pt x="442861" y="236575"/>
                  </a:moveTo>
                  <a:lnTo>
                    <a:pt x="442391" y="230352"/>
                  </a:lnTo>
                  <a:lnTo>
                    <a:pt x="438251" y="226402"/>
                  </a:lnTo>
                  <a:lnTo>
                    <a:pt x="434009" y="222567"/>
                  </a:lnTo>
                  <a:lnTo>
                    <a:pt x="427685" y="222758"/>
                  </a:lnTo>
                  <a:lnTo>
                    <a:pt x="424332" y="226618"/>
                  </a:lnTo>
                  <a:lnTo>
                    <a:pt x="420928" y="230530"/>
                  </a:lnTo>
                  <a:lnTo>
                    <a:pt x="421614" y="236512"/>
                  </a:lnTo>
                  <a:lnTo>
                    <a:pt x="425665" y="240195"/>
                  </a:lnTo>
                  <a:lnTo>
                    <a:pt x="429641" y="243967"/>
                  </a:lnTo>
                  <a:lnTo>
                    <a:pt x="435737" y="244017"/>
                  </a:lnTo>
                  <a:lnTo>
                    <a:pt x="442861" y="236575"/>
                  </a:lnTo>
                  <a:close/>
                </a:path>
                <a:path w="685800" h="51562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5800" h="515620">
                  <a:moveTo>
                    <a:pt x="458927" y="253161"/>
                  </a:moveTo>
                  <a:lnTo>
                    <a:pt x="458774" y="247434"/>
                  </a:lnTo>
                  <a:lnTo>
                    <a:pt x="455142" y="243636"/>
                  </a:lnTo>
                  <a:lnTo>
                    <a:pt x="451434" y="239903"/>
                  </a:lnTo>
                  <a:lnTo>
                    <a:pt x="445617" y="239814"/>
                  </a:lnTo>
                  <a:lnTo>
                    <a:pt x="442366" y="243205"/>
                  </a:lnTo>
                  <a:lnTo>
                    <a:pt x="439064" y="246646"/>
                  </a:lnTo>
                  <a:lnTo>
                    <a:pt x="439432" y="252158"/>
                  </a:lnTo>
                  <a:lnTo>
                    <a:pt x="442988" y="255727"/>
                  </a:lnTo>
                  <a:lnTo>
                    <a:pt x="446468" y="259372"/>
                  </a:lnTo>
                  <a:lnTo>
                    <a:pt x="452069" y="259689"/>
                  </a:lnTo>
                  <a:lnTo>
                    <a:pt x="458927" y="253161"/>
                  </a:lnTo>
                  <a:close/>
                </a:path>
                <a:path w="685800" h="51562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5800" h="515620">
                  <a:moveTo>
                    <a:pt x="474306" y="265239"/>
                  </a:moveTo>
                  <a:lnTo>
                    <a:pt x="471170" y="261620"/>
                  </a:lnTo>
                  <a:lnTo>
                    <a:pt x="467982" y="258064"/>
                  </a:lnTo>
                  <a:lnTo>
                    <a:pt x="462686" y="257733"/>
                  </a:lnTo>
                  <a:lnTo>
                    <a:pt x="459562" y="260667"/>
                  </a:lnTo>
                  <a:lnTo>
                    <a:pt x="456399" y="263652"/>
                  </a:lnTo>
                  <a:lnTo>
                    <a:pt x="456501" y="268681"/>
                  </a:lnTo>
                  <a:lnTo>
                    <a:pt x="459574" y="272110"/>
                  </a:lnTo>
                  <a:lnTo>
                    <a:pt x="462584" y="275590"/>
                  </a:lnTo>
                  <a:lnTo>
                    <a:pt x="467677" y="276123"/>
                  </a:lnTo>
                  <a:lnTo>
                    <a:pt x="474205" y="270459"/>
                  </a:lnTo>
                  <a:lnTo>
                    <a:pt x="474306" y="265239"/>
                  </a:lnTo>
                  <a:close/>
                </a:path>
                <a:path w="685800" h="515620">
                  <a:moveTo>
                    <a:pt x="488950" y="283730"/>
                  </a:moveTo>
                  <a:lnTo>
                    <a:pt x="486295" y="280339"/>
                  </a:lnTo>
                  <a:lnTo>
                    <a:pt x="483577" y="276987"/>
                  </a:lnTo>
                  <a:lnTo>
                    <a:pt x="478802" y="276466"/>
                  </a:lnTo>
                  <a:lnTo>
                    <a:pt x="475856" y="278968"/>
                  </a:lnTo>
                  <a:lnTo>
                    <a:pt x="472859" y="281520"/>
                  </a:lnTo>
                  <a:lnTo>
                    <a:pt x="472744" y="286054"/>
                  </a:lnTo>
                  <a:lnTo>
                    <a:pt x="475361" y="289293"/>
                  </a:lnTo>
                  <a:lnTo>
                    <a:pt x="477939" y="292569"/>
                  </a:lnTo>
                  <a:lnTo>
                    <a:pt x="482498" y="293268"/>
                  </a:lnTo>
                  <a:lnTo>
                    <a:pt x="488632" y="288442"/>
                  </a:lnTo>
                  <a:lnTo>
                    <a:pt x="488950" y="283730"/>
                  </a:lnTo>
                  <a:close/>
                </a:path>
                <a:path w="685800" h="515620">
                  <a:moveTo>
                    <a:pt x="494639" y="164934"/>
                  </a:moveTo>
                  <a:lnTo>
                    <a:pt x="494030" y="158178"/>
                  </a:lnTo>
                  <a:lnTo>
                    <a:pt x="489483" y="153962"/>
                  </a:lnTo>
                  <a:lnTo>
                    <a:pt x="484759" y="149923"/>
                  </a:lnTo>
                  <a:lnTo>
                    <a:pt x="477951" y="150177"/>
                  </a:lnTo>
                  <a:lnTo>
                    <a:pt x="470738" y="158724"/>
                  </a:lnTo>
                  <a:lnTo>
                    <a:pt x="471538" y="165265"/>
                  </a:lnTo>
                  <a:lnTo>
                    <a:pt x="476059" y="169138"/>
                  </a:lnTo>
                  <a:lnTo>
                    <a:pt x="480428" y="173189"/>
                  </a:lnTo>
                  <a:lnTo>
                    <a:pt x="487045" y="173139"/>
                  </a:lnTo>
                  <a:lnTo>
                    <a:pt x="490842" y="169037"/>
                  </a:lnTo>
                  <a:lnTo>
                    <a:pt x="494639" y="164934"/>
                  </a:lnTo>
                  <a:close/>
                </a:path>
                <a:path w="685800" h="51562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5800" h="51562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5800" h="515620">
                  <a:moveTo>
                    <a:pt x="528281" y="263804"/>
                  </a:moveTo>
                  <a:lnTo>
                    <a:pt x="525157" y="259651"/>
                  </a:lnTo>
                  <a:lnTo>
                    <a:pt x="521919" y="255587"/>
                  </a:lnTo>
                  <a:lnTo>
                    <a:pt x="516204" y="254825"/>
                  </a:lnTo>
                  <a:lnTo>
                    <a:pt x="508965" y="260794"/>
                  </a:lnTo>
                  <a:lnTo>
                    <a:pt x="508698" y="266268"/>
                  </a:lnTo>
                  <a:lnTo>
                    <a:pt x="511810" y="270192"/>
                  </a:lnTo>
                  <a:lnTo>
                    <a:pt x="514819" y="274193"/>
                  </a:lnTo>
                  <a:lnTo>
                    <a:pt x="520293" y="275132"/>
                  </a:lnTo>
                  <a:lnTo>
                    <a:pt x="524040" y="272300"/>
                  </a:lnTo>
                  <a:lnTo>
                    <a:pt x="527786" y="269468"/>
                  </a:lnTo>
                  <a:lnTo>
                    <a:pt x="528281" y="263804"/>
                  </a:lnTo>
                  <a:close/>
                </a:path>
                <a:path w="685800" h="515620">
                  <a:moveTo>
                    <a:pt x="536511" y="197866"/>
                  </a:moveTo>
                  <a:lnTo>
                    <a:pt x="531533" y="192493"/>
                  </a:lnTo>
                  <a:lnTo>
                    <a:pt x="526427" y="187236"/>
                  </a:lnTo>
                  <a:lnTo>
                    <a:pt x="518477" y="186728"/>
                  </a:lnTo>
                  <a:lnTo>
                    <a:pt x="509092" y="195948"/>
                  </a:lnTo>
                  <a:lnTo>
                    <a:pt x="509231" y="203733"/>
                  </a:lnTo>
                  <a:lnTo>
                    <a:pt x="514108" y="208737"/>
                  </a:lnTo>
                  <a:lnTo>
                    <a:pt x="518845" y="213855"/>
                  </a:lnTo>
                  <a:lnTo>
                    <a:pt x="526491" y="214655"/>
                  </a:lnTo>
                  <a:lnTo>
                    <a:pt x="531444" y="210273"/>
                  </a:lnTo>
                  <a:lnTo>
                    <a:pt x="536346" y="205943"/>
                  </a:lnTo>
                  <a:lnTo>
                    <a:pt x="536511" y="197866"/>
                  </a:lnTo>
                  <a:close/>
                </a:path>
                <a:path w="685800" h="51562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5800" h="51562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5800" h="515620">
                  <a:moveTo>
                    <a:pt x="574624" y="329184"/>
                  </a:moveTo>
                  <a:lnTo>
                    <a:pt x="571271" y="323342"/>
                  </a:lnTo>
                  <a:lnTo>
                    <a:pt x="567778" y="317563"/>
                  </a:lnTo>
                  <a:lnTo>
                    <a:pt x="560768" y="315468"/>
                  </a:lnTo>
                  <a:lnTo>
                    <a:pt x="550443" y="321779"/>
                  </a:lnTo>
                  <a:lnTo>
                    <a:pt x="548957" y="328803"/>
                  </a:lnTo>
                  <a:lnTo>
                    <a:pt x="552284" y="334289"/>
                  </a:lnTo>
                  <a:lnTo>
                    <a:pt x="555472" y="339852"/>
                  </a:lnTo>
                  <a:lnTo>
                    <a:pt x="562152" y="342163"/>
                  </a:lnTo>
                  <a:lnTo>
                    <a:pt x="567512" y="339255"/>
                  </a:lnTo>
                  <a:lnTo>
                    <a:pt x="572795" y="336384"/>
                  </a:lnTo>
                  <a:lnTo>
                    <a:pt x="574624" y="329184"/>
                  </a:lnTo>
                  <a:close/>
                </a:path>
                <a:path w="685800" h="515620">
                  <a:moveTo>
                    <a:pt x="642239" y="514591"/>
                  </a:moveTo>
                  <a:lnTo>
                    <a:pt x="641870" y="513499"/>
                  </a:lnTo>
                  <a:lnTo>
                    <a:pt x="637705" y="508482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01" y="456323"/>
                  </a:lnTo>
                  <a:lnTo>
                    <a:pt x="625640" y="455282"/>
                  </a:lnTo>
                  <a:lnTo>
                    <a:pt x="627354" y="449300"/>
                  </a:lnTo>
                  <a:lnTo>
                    <a:pt x="626605" y="442709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93" y="432269"/>
                  </a:lnTo>
                  <a:lnTo>
                    <a:pt x="620915" y="426021"/>
                  </a:lnTo>
                  <a:lnTo>
                    <a:pt x="617804" y="417766"/>
                  </a:lnTo>
                  <a:lnTo>
                    <a:pt x="614845" y="409448"/>
                  </a:lnTo>
                  <a:lnTo>
                    <a:pt x="607593" y="405612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312" y="411759"/>
                  </a:lnTo>
                  <a:lnTo>
                    <a:pt x="588098" y="419252"/>
                  </a:lnTo>
                  <a:lnTo>
                    <a:pt x="590892" y="427062"/>
                  </a:lnTo>
                  <a:lnTo>
                    <a:pt x="593826" y="434809"/>
                  </a:lnTo>
                  <a:lnTo>
                    <a:pt x="597890" y="437222"/>
                  </a:lnTo>
                  <a:lnTo>
                    <a:pt x="595172" y="442785"/>
                  </a:lnTo>
                  <a:lnTo>
                    <a:pt x="597687" y="451167"/>
                  </a:lnTo>
                  <a:lnTo>
                    <a:pt x="600367" y="459498"/>
                  </a:lnTo>
                  <a:lnTo>
                    <a:pt x="605142" y="462622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37" y="511086"/>
                  </a:lnTo>
                  <a:lnTo>
                    <a:pt x="611924" y="514591"/>
                  </a:lnTo>
                  <a:lnTo>
                    <a:pt x="619594" y="514591"/>
                  </a:lnTo>
                  <a:lnTo>
                    <a:pt x="622719" y="515543"/>
                  </a:lnTo>
                  <a:lnTo>
                    <a:pt x="628992" y="514591"/>
                  </a:lnTo>
                  <a:lnTo>
                    <a:pt x="642239" y="514591"/>
                  </a:lnTo>
                  <a:close/>
                </a:path>
                <a:path w="685800" h="515620">
                  <a:moveTo>
                    <a:pt x="685292" y="514591"/>
                  </a:move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86"/>
                  </a:lnTo>
                  <a:lnTo>
                    <a:pt x="674319" y="442976"/>
                  </a:lnTo>
                  <a:lnTo>
                    <a:pt x="673036" y="438378"/>
                  </a:lnTo>
                  <a:lnTo>
                    <a:pt x="670064" y="432219"/>
                  </a:lnTo>
                  <a:lnTo>
                    <a:pt x="665429" y="427888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19"/>
                  </a:lnTo>
                  <a:lnTo>
                    <a:pt x="658698" y="388150"/>
                  </a:lnTo>
                  <a:lnTo>
                    <a:pt x="656793" y="383159"/>
                  </a:lnTo>
                  <a:lnTo>
                    <a:pt x="652818" y="376631"/>
                  </a:lnTo>
                  <a:lnTo>
                    <a:pt x="647166" y="372338"/>
                  </a:lnTo>
                  <a:lnTo>
                    <a:pt x="649236" y="366699"/>
                  </a:lnTo>
                  <a:lnTo>
                    <a:pt x="635025" y="345071"/>
                  </a:lnTo>
                  <a:lnTo>
                    <a:pt x="636549" y="340296"/>
                  </a:lnTo>
                  <a:lnTo>
                    <a:pt x="620776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100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48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308"/>
                  </a:lnTo>
                  <a:lnTo>
                    <a:pt x="588835" y="308356"/>
                  </a:lnTo>
                  <a:lnTo>
                    <a:pt x="602322" y="330047"/>
                  </a:lnTo>
                  <a:lnTo>
                    <a:pt x="601345" y="331990"/>
                  </a:lnTo>
                  <a:lnTo>
                    <a:pt x="613194" y="355282"/>
                  </a:lnTo>
                  <a:lnTo>
                    <a:pt x="612711" y="356158"/>
                  </a:lnTo>
                  <a:lnTo>
                    <a:pt x="624598" y="381533"/>
                  </a:lnTo>
                  <a:lnTo>
                    <a:pt x="623252" y="388404"/>
                  </a:lnTo>
                  <a:lnTo>
                    <a:pt x="624547" y="395516"/>
                  </a:lnTo>
                  <a:lnTo>
                    <a:pt x="626338" y="400202"/>
                  </a:lnTo>
                  <a:lnTo>
                    <a:pt x="629856" y="403745"/>
                  </a:lnTo>
                  <a:lnTo>
                    <a:pt x="635711" y="406806"/>
                  </a:lnTo>
                  <a:lnTo>
                    <a:pt x="635165" y="407593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21"/>
                  </a:lnTo>
                  <a:lnTo>
                    <a:pt x="644398" y="450938"/>
                  </a:lnTo>
                  <a:lnTo>
                    <a:pt x="647166" y="454444"/>
                  </a:lnTo>
                  <a:lnTo>
                    <a:pt x="652640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3854" y="514591"/>
                  </a:lnTo>
                  <a:lnTo>
                    <a:pt x="685292" y="5145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0" y="6246723"/>
              <a:ext cx="852169" cy="611505"/>
            </a:xfrm>
            <a:custGeom>
              <a:avLst/>
              <a:gdLst/>
              <a:ahLst/>
              <a:cxnLst/>
              <a:rect l="l" t="t" r="r" b="b"/>
              <a:pathLst>
                <a:path w="852169" h="611504">
                  <a:moveTo>
                    <a:pt x="29540" y="19900"/>
                  </a:moveTo>
                  <a:lnTo>
                    <a:pt x="28257" y="6743"/>
                  </a:lnTo>
                  <a:lnTo>
                    <a:pt x="21818" y="1993"/>
                  </a:lnTo>
                  <a:lnTo>
                    <a:pt x="14528" y="2717"/>
                  </a:lnTo>
                  <a:lnTo>
                    <a:pt x="7239" y="3594"/>
                  </a:lnTo>
                  <a:lnTo>
                    <a:pt x="2146" y="9906"/>
                  </a:lnTo>
                  <a:lnTo>
                    <a:pt x="3073" y="16408"/>
                  </a:lnTo>
                  <a:lnTo>
                    <a:pt x="4013" y="22999"/>
                  </a:lnTo>
                  <a:lnTo>
                    <a:pt x="10401" y="27317"/>
                  </a:lnTo>
                  <a:lnTo>
                    <a:pt x="17386" y="26479"/>
                  </a:lnTo>
                  <a:lnTo>
                    <a:pt x="24384" y="25793"/>
                  </a:lnTo>
                  <a:lnTo>
                    <a:pt x="29540" y="19900"/>
                  </a:lnTo>
                  <a:close/>
                </a:path>
                <a:path w="852169" h="611504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76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40"/>
                  </a:lnTo>
                  <a:lnTo>
                    <a:pt x="0" y="108178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705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89"/>
                  </a:lnTo>
                  <a:lnTo>
                    <a:pt x="28143" y="129895"/>
                  </a:lnTo>
                  <a:lnTo>
                    <a:pt x="31394" y="123964"/>
                  </a:lnTo>
                  <a:lnTo>
                    <a:pt x="32080" y="117106"/>
                  </a:lnTo>
                  <a:close/>
                </a:path>
                <a:path w="852169" h="611504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2169" h="611504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05" y="56489"/>
                  </a:lnTo>
                  <a:lnTo>
                    <a:pt x="52311" y="50457"/>
                  </a:lnTo>
                  <a:lnTo>
                    <a:pt x="43141" y="51041"/>
                  </a:lnTo>
                  <a:lnTo>
                    <a:pt x="33997" y="51917"/>
                  </a:lnTo>
                  <a:lnTo>
                    <a:pt x="29044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27"/>
                  </a:lnTo>
                  <a:lnTo>
                    <a:pt x="431" y="59956"/>
                  </a:lnTo>
                  <a:lnTo>
                    <a:pt x="0" y="60807"/>
                  </a:lnTo>
                  <a:lnTo>
                    <a:pt x="0" y="65379"/>
                  </a:lnTo>
                  <a:lnTo>
                    <a:pt x="0" y="81292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40" y="77190"/>
                  </a:lnTo>
                  <a:lnTo>
                    <a:pt x="37033" y="81546"/>
                  </a:lnTo>
                  <a:lnTo>
                    <a:pt x="45681" y="80708"/>
                  </a:lnTo>
                  <a:lnTo>
                    <a:pt x="54343" y="80162"/>
                  </a:lnTo>
                  <a:lnTo>
                    <a:pt x="60883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2169" h="611504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2169" h="611504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2169" h="611504">
                  <a:moveTo>
                    <a:pt x="149110" y="59143"/>
                  </a:moveTo>
                  <a:lnTo>
                    <a:pt x="143611" y="53314"/>
                  </a:lnTo>
                  <a:lnTo>
                    <a:pt x="136283" y="52730"/>
                  </a:lnTo>
                  <a:lnTo>
                    <a:pt x="128943" y="52311"/>
                  </a:lnTo>
                  <a:lnTo>
                    <a:pt x="122796" y="57619"/>
                  </a:lnTo>
                  <a:lnTo>
                    <a:pt x="122567" y="64185"/>
                  </a:lnTo>
                  <a:lnTo>
                    <a:pt x="122339" y="70840"/>
                  </a:lnTo>
                  <a:lnTo>
                    <a:pt x="127850" y="76250"/>
                  </a:lnTo>
                  <a:lnTo>
                    <a:pt x="134874" y="76644"/>
                  </a:lnTo>
                  <a:lnTo>
                    <a:pt x="141884" y="77216"/>
                  </a:lnTo>
                  <a:lnTo>
                    <a:pt x="148005" y="72326"/>
                  </a:lnTo>
                  <a:lnTo>
                    <a:pt x="149110" y="59143"/>
                  </a:lnTo>
                  <a:close/>
                </a:path>
                <a:path w="852169" h="611504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2169" h="611504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2169" h="611504">
                  <a:moveTo>
                    <a:pt x="223545" y="119697"/>
                  </a:moveTo>
                  <a:lnTo>
                    <a:pt x="218528" y="112750"/>
                  </a:lnTo>
                  <a:lnTo>
                    <a:pt x="210820" y="111099"/>
                  </a:lnTo>
                  <a:lnTo>
                    <a:pt x="203060" y="109689"/>
                  </a:lnTo>
                  <a:lnTo>
                    <a:pt x="196646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8732" y="108432"/>
                  </a:lnTo>
                  <a:lnTo>
                    <a:pt x="163322" y="102273"/>
                  </a:lnTo>
                  <a:lnTo>
                    <a:pt x="154368" y="101244"/>
                  </a:lnTo>
                  <a:lnTo>
                    <a:pt x="145376" y="100507"/>
                  </a:lnTo>
                  <a:lnTo>
                    <a:pt x="137680" y="106616"/>
                  </a:lnTo>
                  <a:lnTo>
                    <a:pt x="137185" y="114630"/>
                  </a:lnTo>
                  <a:lnTo>
                    <a:pt x="136690" y="122694"/>
                  </a:lnTo>
                  <a:lnTo>
                    <a:pt x="143167" y="129603"/>
                  </a:lnTo>
                  <a:lnTo>
                    <a:pt x="151638" y="130289"/>
                  </a:lnTo>
                  <a:lnTo>
                    <a:pt x="160083" y="131267"/>
                  </a:lnTo>
                  <a:lnTo>
                    <a:pt x="166560" y="126466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43" y="129032"/>
                  </a:lnTo>
                  <a:lnTo>
                    <a:pt x="198615" y="134912"/>
                  </a:lnTo>
                  <a:lnTo>
                    <a:pt x="205981" y="136258"/>
                  </a:lnTo>
                  <a:lnTo>
                    <a:pt x="213309" y="137833"/>
                  </a:lnTo>
                  <a:lnTo>
                    <a:pt x="220484" y="133502"/>
                  </a:lnTo>
                  <a:lnTo>
                    <a:pt x="223545" y="119697"/>
                  </a:lnTo>
                  <a:close/>
                </a:path>
                <a:path w="852169" h="611504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2169" h="611504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2169" h="611504">
                  <a:moveTo>
                    <a:pt x="249986" y="126580"/>
                  </a:moveTo>
                  <a:lnTo>
                    <a:pt x="245630" y="119913"/>
                  </a:lnTo>
                  <a:lnTo>
                    <a:pt x="238556" y="118046"/>
                  </a:lnTo>
                  <a:lnTo>
                    <a:pt x="231419" y="116357"/>
                  </a:lnTo>
                  <a:lnTo>
                    <a:pt x="224472" y="120434"/>
                  </a:lnTo>
                  <a:lnTo>
                    <a:pt x="223100" y="126834"/>
                  </a:lnTo>
                  <a:lnTo>
                    <a:pt x="221716" y="133299"/>
                  </a:lnTo>
                  <a:lnTo>
                    <a:pt x="226148" y="139598"/>
                  </a:lnTo>
                  <a:lnTo>
                    <a:pt x="232943" y="141198"/>
                  </a:lnTo>
                  <a:lnTo>
                    <a:pt x="239687" y="142989"/>
                  </a:lnTo>
                  <a:lnTo>
                    <a:pt x="246545" y="139293"/>
                  </a:lnTo>
                  <a:lnTo>
                    <a:pt x="249986" y="126580"/>
                  </a:lnTo>
                  <a:close/>
                </a:path>
                <a:path w="852169" h="611504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2169" h="611504">
                  <a:moveTo>
                    <a:pt x="276059" y="134683"/>
                  </a:moveTo>
                  <a:lnTo>
                    <a:pt x="272338" y="128333"/>
                  </a:lnTo>
                  <a:lnTo>
                    <a:pt x="265887" y="126288"/>
                  </a:lnTo>
                  <a:lnTo>
                    <a:pt x="259384" y="124396"/>
                  </a:lnTo>
                  <a:lnTo>
                    <a:pt x="252780" y="127876"/>
                  </a:lnTo>
                  <a:lnTo>
                    <a:pt x="251218" y="133718"/>
                  </a:lnTo>
                  <a:lnTo>
                    <a:pt x="249631" y="139636"/>
                  </a:lnTo>
                  <a:lnTo>
                    <a:pt x="253453" y="145630"/>
                  </a:lnTo>
                  <a:lnTo>
                    <a:pt x="259664" y="147434"/>
                  </a:lnTo>
                  <a:lnTo>
                    <a:pt x="265836" y="149402"/>
                  </a:lnTo>
                  <a:lnTo>
                    <a:pt x="272338" y="146278"/>
                  </a:lnTo>
                  <a:lnTo>
                    <a:pt x="276059" y="134683"/>
                  </a:lnTo>
                  <a:close/>
                </a:path>
                <a:path w="852169" h="611504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2169" h="611504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2169" h="611504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2169" h="611504">
                  <a:moveTo>
                    <a:pt x="326948" y="41948"/>
                  </a:moveTo>
                  <a:lnTo>
                    <a:pt x="322834" y="34226"/>
                  </a:lnTo>
                  <a:lnTo>
                    <a:pt x="315290" y="31584"/>
                  </a:lnTo>
                  <a:lnTo>
                    <a:pt x="307632" y="29260"/>
                  </a:lnTo>
                  <a:lnTo>
                    <a:pt x="299745" y="32956"/>
                  </a:lnTo>
                  <a:lnTo>
                    <a:pt x="295567" y="46723"/>
                  </a:lnTo>
                  <a:lnTo>
                    <a:pt x="299808" y="54102"/>
                  </a:lnTo>
                  <a:lnTo>
                    <a:pt x="307124" y="56311"/>
                  </a:lnTo>
                  <a:lnTo>
                    <a:pt x="314337" y="58839"/>
                  </a:lnTo>
                  <a:lnTo>
                    <a:pt x="322110" y="55486"/>
                  </a:lnTo>
                  <a:lnTo>
                    <a:pt x="324535" y="48704"/>
                  </a:lnTo>
                  <a:lnTo>
                    <a:pt x="326948" y="41948"/>
                  </a:lnTo>
                  <a:close/>
                </a:path>
                <a:path w="852169" h="611504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2169" h="611504">
                  <a:moveTo>
                    <a:pt x="354330" y="112572"/>
                  </a:moveTo>
                  <a:lnTo>
                    <a:pt x="351878" y="107035"/>
                  </a:lnTo>
                  <a:lnTo>
                    <a:pt x="346824" y="104775"/>
                  </a:lnTo>
                  <a:lnTo>
                    <a:pt x="341757" y="102565"/>
                  </a:lnTo>
                  <a:lnTo>
                    <a:pt x="336003" y="104838"/>
                  </a:lnTo>
                  <a:lnTo>
                    <a:pt x="332270" y="114134"/>
                  </a:lnTo>
                  <a:lnTo>
                    <a:pt x="334860" y="119341"/>
                  </a:lnTo>
                  <a:lnTo>
                    <a:pt x="339763" y="121475"/>
                  </a:lnTo>
                  <a:lnTo>
                    <a:pt x="344652" y="123672"/>
                  </a:lnTo>
                  <a:lnTo>
                    <a:pt x="350266" y="121742"/>
                  </a:lnTo>
                  <a:lnTo>
                    <a:pt x="352298" y="117157"/>
                  </a:lnTo>
                  <a:lnTo>
                    <a:pt x="354330" y="112572"/>
                  </a:lnTo>
                  <a:close/>
                </a:path>
                <a:path w="852169" h="611504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2169" h="611504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2169" h="611504">
                  <a:moveTo>
                    <a:pt x="411518" y="140144"/>
                  </a:moveTo>
                  <a:lnTo>
                    <a:pt x="409219" y="133146"/>
                  </a:lnTo>
                  <a:lnTo>
                    <a:pt x="403364" y="129781"/>
                  </a:lnTo>
                  <a:lnTo>
                    <a:pt x="397383" y="126669"/>
                  </a:lnTo>
                  <a:lnTo>
                    <a:pt x="390232" y="128612"/>
                  </a:lnTo>
                  <a:lnTo>
                    <a:pt x="384683" y="139433"/>
                  </a:lnTo>
                  <a:lnTo>
                    <a:pt x="387121" y="146164"/>
                  </a:lnTo>
                  <a:lnTo>
                    <a:pt x="392861" y="149148"/>
                  </a:lnTo>
                  <a:lnTo>
                    <a:pt x="398475" y="152374"/>
                  </a:lnTo>
                  <a:lnTo>
                    <a:pt x="405472" y="150710"/>
                  </a:lnTo>
                  <a:lnTo>
                    <a:pt x="408495" y="145427"/>
                  </a:lnTo>
                  <a:lnTo>
                    <a:pt x="411518" y="140144"/>
                  </a:lnTo>
                  <a:close/>
                </a:path>
                <a:path w="852169" h="611504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2169" h="611504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2169" h="611504">
                  <a:moveTo>
                    <a:pt x="686612" y="324827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107"/>
                  </a:lnTo>
                  <a:lnTo>
                    <a:pt x="654367" y="276567"/>
                  </a:lnTo>
                  <a:lnTo>
                    <a:pt x="648614" y="276567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92"/>
                  </a:lnTo>
                  <a:lnTo>
                    <a:pt x="609231" y="222821"/>
                  </a:lnTo>
                  <a:lnTo>
                    <a:pt x="609206" y="218935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88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705"/>
                  </a:lnTo>
                  <a:lnTo>
                    <a:pt x="505167" y="122351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36"/>
                  </a:lnTo>
                  <a:lnTo>
                    <a:pt x="470141" y="98590"/>
                  </a:lnTo>
                  <a:lnTo>
                    <a:pt x="462597" y="95681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43"/>
                  </a:lnTo>
                  <a:lnTo>
                    <a:pt x="396494" y="66116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85"/>
                  </a:lnTo>
                  <a:lnTo>
                    <a:pt x="450786" y="129628"/>
                  </a:lnTo>
                  <a:lnTo>
                    <a:pt x="457987" y="132334"/>
                  </a:lnTo>
                  <a:lnTo>
                    <a:pt x="465302" y="132422"/>
                  </a:lnTo>
                  <a:lnTo>
                    <a:pt x="468071" y="131381"/>
                  </a:lnTo>
                  <a:lnTo>
                    <a:pt x="468223" y="135318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409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607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66"/>
                  </a:lnTo>
                  <a:lnTo>
                    <a:pt x="592874" y="237858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62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26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94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27"/>
                  </a:lnTo>
                  <a:close/>
                </a:path>
                <a:path w="852169" h="611504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81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2169" h="611504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62"/>
                  </a:lnTo>
                  <a:lnTo>
                    <a:pt x="692505" y="443191"/>
                  </a:lnTo>
                  <a:lnTo>
                    <a:pt x="688924" y="437705"/>
                  </a:lnTo>
                  <a:lnTo>
                    <a:pt x="683958" y="434162"/>
                  </a:lnTo>
                  <a:lnTo>
                    <a:pt x="678815" y="432981"/>
                  </a:lnTo>
                  <a:lnTo>
                    <a:pt x="681786" y="427558"/>
                  </a:lnTo>
                  <a:lnTo>
                    <a:pt x="667969" y="404660"/>
                  </a:lnTo>
                  <a:lnTo>
                    <a:pt x="668147" y="404431"/>
                  </a:lnTo>
                  <a:lnTo>
                    <a:pt x="670369" y="395706"/>
                  </a:lnTo>
                  <a:lnTo>
                    <a:pt x="669798" y="390702"/>
                  </a:lnTo>
                  <a:lnTo>
                    <a:pt x="667321" y="386143"/>
                  </a:lnTo>
                  <a:lnTo>
                    <a:pt x="662660" y="380339"/>
                  </a:lnTo>
                  <a:lnTo>
                    <a:pt x="656691" y="376897"/>
                  </a:lnTo>
                  <a:lnTo>
                    <a:pt x="654634" y="376643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13"/>
                  </a:lnTo>
                  <a:lnTo>
                    <a:pt x="639838" y="349237"/>
                  </a:lnTo>
                  <a:lnTo>
                    <a:pt x="641096" y="341922"/>
                  </a:lnTo>
                  <a:lnTo>
                    <a:pt x="639838" y="336448"/>
                  </a:lnTo>
                  <a:lnTo>
                    <a:pt x="636600" y="331635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85"/>
                  </a:lnTo>
                  <a:lnTo>
                    <a:pt x="602818" y="285940"/>
                  </a:lnTo>
                  <a:lnTo>
                    <a:pt x="599135" y="281444"/>
                  </a:lnTo>
                  <a:lnTo>
                    <a:pt x="592759" y="276123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95"/>
                  </a:lnTo>
                  <a:lnTo>
                    <a:pt x="564591" y="251701"/>
                  </a:lnTo>
                  <a:lnTo>
                    <a:pt x="560959" y="252133"/>
                  </a:lnTo>
                  <a:lnTo>
                    <a:pt x="561454" y="249313"/>
                  </a:lnTo>
                  <a:lnTo>
                    <a:pt x="559930" y="242531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71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38"/>
                  </a:lnTo>
                  <a:lnTo>
                    <a:pt x="490664" y="193662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99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24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95"/>
                  </a:lnTo>
                  <a:lnTo>
                    <a:pt x="583628" y="312762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23"/>
                  </a:lnTo>
                  <a:lnTo>
                    <a:pt x="619658" y="362800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32"/>
                  </a:lnTo>
                  <a:lnTo>
                    <a:pt x="640054" y="406450"/>
                  </a:lnTo>
                  <a:lnTo>
                    <a:pt x="643839" y="409486"/>
                  </a:lnTo>
                  <a:lnTo>
                    <a:pt x="652335" y="412419"/>
                  </a:lnTo>
                  <a:lnTo>
                    <a:pt x="652513" y="412419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35"/>
                  </a:lnTo>
                  <a:lnTo>
                    <a:pt x="668426" y="462749"/>
                  </a:lnTo>
                  <a:lnTo>
                    <a:pt x="677214" y="466712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2169" h="611504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2169" h="611504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2169" h="611504">
                  <a:moveTo>
                    <a:pt x="721423" y="539432"/>
                  </a:moveTo>
                  <a:lnTo>
                    <a:pt x="717727" y="525195"/>
                  </a:lnTo>
                  <a:lnTo>
                    <a:pt x="711060" y="520903"/>
                  </a:lnTo>
                  <a:lnTo>
                    <a:pt x="704697" y="522719"/>
                  </a:lnTo>
                  <a:lnTo>
                    <a:pt x="698334" y="524535"/>
                  </a:lnTo>
                  <a:lnTo>
                    <a:pt x="694613" y="531520"/>
                  </a:lnTo>
                  <a:lnTo>
                    <a:pt x="698157" y="545134"/>
                  </a:lnTo>
                  <a:lnTo>
                    <a:pt x="704811" y="549427"/>
                  </a:lnTo>
                  <a:lnTo>
                    <a:pt x="717702" y="546417"/>
                  </a:lnTo>
                  <a:lnTo>
                    <a:pt x="721423" y="539432"/>
                  </a:lnTo>
                  <a:close/>
                </a:path>
                <a:path w="852169" h="611504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2169" h="611504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2169" h="611504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2169" h="611504">
                  <a:moveTo>
                    <a:pt x="744867" y="439928"/>
                  </a:moveTo>
                  <a:lnTo>
                    <a:pt x="739838" y="427558"/>
                  </a:lnTo>
                  <a:lnTo>
                    <a:pt x="733310" y="424472"/>
                  </a:lnTo>
                  <a:lnTo>
                    <a:pt x="727773" y="426847"/>
                  </a:lnTo>
                  <a:lnTo>
                    <a:pt x="722236" y="429221"/>
                  </a:lnTo>
                  <a:lnTo>
                    <a:pt x="719696" y="435978"/>
                  </a:lnTo>
                  <a:lnTo>
                    <a:pt x="724535" y="447890"/>
                  </a:lnTo>
                  <a:lnTo>
                    <a:pt x="731062" y="450977"/>
                  </a:lnTo>
                  <a:lnTo>
                    <a:pt x="742327" y="446684"/>
                  </a:lnTo>
                  <a:lnTo>
                    <a:pt x="744867" y="439928"/>
                  </a:lnTo>
                  <a:close/>
                </a:path>
                <a:path w="852169" h="611504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2169" h="611504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2169" h="611504">
                  <a:moveTo>
                    <a:pt x="838809" y="536511"/>
                  </a:moveTo>
                  <a:lnTo>
                    <a:pt x="834885" y="519582"/>
                  </a:lnTo>
                  <a:lnTo>
                    <a:pt x="827138" y="514286"/>
                  </a:lnTo>
                  <a:lnTo>
                    <a:pt x="811987" y="518134"/>
                  </a:lnTo>
                  <a:lnTo>
                    <a:pt x="807377" y="526249"/>
                  </a:lnTo>
                  <a:lnTo>
                    <a:pt x="811136" y="542442"/>
                  </a:lnTo>
                  <a:lnTo>
                    <a:pt x="818934" y="547725"/>
                  </a:lnTo>
                  <a:lnTo>
                    <a:pt x="826516" y="546188"/>
                  </a:lnTo>
                  <a:lnTo>
                    <a:pt x="834250" y="544626"/>
                  </a:lnTo>
                  <a:lnTo>
                    <a:pt x="838809" y="536511"/>
                  </a:lnTo>
                  <a:close/>
                </a:path>
                <a:path w="852169" h="611504">
                  <a:moveTo>
                    <a:pt x="846937" y="572985"/>
                  </a:moveTo>
                  <a:lnTo>
                    <a:pt x="843572" y="554469"/>
                  </a:lnTo>
                  <a:lnTo>
                    <a:pt x="835494" y="548335"/>
                  </a:lnTo>
                  <a:lnTo>
                    <a:pt x="818946" y="551738"/>
                  </a:lnTo>
                  <a:lnTo>
                    <a:pt x="813523" y="560260"/>
                  </a:lnTo>
                  <a:lnTo>
                    <a:pt x="816737" y="577900"/>
                  </a:lnTo>
                  <a:lnTo>
                    <a:pt x="824865" y="584009"/>
                  </a:lnTo>
                  <a:lnTo>
                    <a:pt x="833094" y="582777"/>
                  </a:lnTo>
                  <a:lnTo>
                    <a:pt x="841565" y="581494"/>
                  </a:lnTo>
                  <a:lnTo>
                    <a:pt x="846937" y="572985"/>
                  </a:lnTo>
                  <a:close/>
                </a:path>
                <a:path w="852169" h="611504">
                  <a:moveTo>
                    <a:pt x="851928" y="599833"/>
                  </a:moveTo>
                  <a:lnTo>
                    <a:pt x="849718" y="592950"/>
                  </a:lnTo>
                  <a:lnTo>
                    <a:pt x="845477" y="587717"/>
                  </a:lnTo>
                  <a:lnTo>
                    <a:pt x="839787" y="584631"/>
                  </a:lnTo>
                  <a:lnTo>
                    <a:pt x="833272" y="584200"/>
                  </a:lnTo>
                  <a:lnTo>
                    <a:pt x="827125" y="586549"/>
                  </a:lnTo>
                  <a:lnTo>
                    <a:pt x="822452" y="591058"/>
                  </a:lnTo>
                  <a:lnTo>
                    <a:pt x="819696" y="597090"/>
                  </a:lnTo>
                  <a:lnTo>
                    <a:pt x="819302" y="604012"/>
                  </a:lnTo>
                  <a:lnTo>
                    <a:pt x="821486" y="610603"/>
                  </a:lnTo>
                  <a:lnTo>
                    <a:pt x="822045" y="611276"/>
                  </a:lnTo>
                  <a:lnTo>
                    <a:pt x="849668" y="611276"/>
                  </a:lnTo>
                  <a:lnTo>
                    <a:pt x="851585" y="607047"/>
                  </a:lnTo>
                  <a:lnTo>
                    <a:pt x="851928" y="59983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0" y="6115951"/>
              <a:ext cx="995044" cy="742315"/>
            </a:xfrm>
            <a:custGeom>
              <a:avLst/>
              <a:gdLst/>
              <a:ahLst/>
              <a:cxnLst/>
              <a:rect l="l" t="t" r="r" b="b"/>
              <a:pathLst>
                <a:path w="995044" h="742315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5044" h="742315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5044" h="742315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5044" h="742315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5044" h="742315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5044" h="742315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5044" h="742315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5044" h="742315">
                  <a:moveTo>
                    <a:pt x="531253" y="137185"/>
                  </a:moveTo>
                  <a:lnTo>
                    <a:pt x="530656" y="130200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30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84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56"/>
                  </a:lnTo>
                  <a:lnTo>
                    <a:pt x="465315" y="98628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77"/>
                  </a:lnTo>
                  <a:lnTo>
                    <a:pt x="431596" y="79121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40"/>
                  </a:lnTo>
                  <a:lnTo>
                    <a:pt x="395655" y="61937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27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65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82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33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69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82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28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72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57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57"/>
                  </a:lnTo>
                  <a:lnTo>
                    <a:pt x="49936" y="7861"/>
                  </a:lnTo>
                  <a:lnTo>
                    <a:pt x="46050" y="13779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66"/>
                  </a:lnTo>
                  <a:lnTo>
                    <a:pt x="95351" y="36804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811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711"/>
                  </a:lnTo>
                  <a:lnTo>
                    <a:pt x="234670" y="47193"/>
                  </a:lnTo>
                  <a:lnTo>
                    <a:pt x="236054" y="45872"/>
                  </a:lnTo>
                  <a:lnTo>
                    <a:pt x="237363" y="48602"/>
                  </a:lnTo>
                  <a:lnTo>
                    <a:pt x="244411" y="55270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99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29"/>
                  </a:lnTo>
                  <a:lnTo>
                    <a:pt x="363512" y="88493"/>
                  </a:lnTo>
                  <a:lnTo>
                    <a:pt x="369785" y="90728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88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63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611"/>
                  </a:lnTo>
                  <a:lnTo>
                    <a:pt x="458076" y="112928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57"/>
                  </a:lnTo>
                  <a:lnTo>
                    <a:pt x="476872" y="133870"/>
                  </a:lnTo>
                  <a:lnTo>
                    <a:pt x="484581" y="133337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69"/>
                  </a:lnTo>
                  <a:lnTo>
                    <a:pt x="497357" y="144195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63"/>
                  </a:lnTo>
                  <a:lnTo>
                    <a:pt x="523836" y="148958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5044" h="742315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77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26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5044" h="742315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61"/>
                  </a:lnTo>
                  <a:lnTo>
                    <a:pt x="573963" y="161340"/>
                  </a:lnTo>
                  <a:lnTo>
                    <a:pt x="568198" y="163169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810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597"/>
                  </a:lnTo>
                  <a:lnTo>
                    <a:pt x="593242" y="175564"/>
                  </a:lnTo>
                  <a:close/>
                </a:path>
                <a:path w="995044" h="742315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5044" h="742315">
                  <a:moveTo>
                    <a:pt x="630428" y="290893"/>
                  </a:moveTo>
                  <a:lnTo>
                    <a:pt x="628738" y="284378"/>
                  </a:lnTo>
                  <a:lnTo>
                    <a:pt x="624522" y="278523"/>
                  </a:lnTo>
                  <a:lnTo>
                    <a:pt x="618502" y="274535"/>
                  </a:lnTo>
                  <a:lnTo>
                    <a:pt x="611936" y="273100"/>
                  </a:lnTo>
                  <a:lnTo>
                    <a:pt x="605574" y="274231"/>
                  </a:lnTo>
                  <a:lnTo>
                    <a:pt x="602234" y="276567"/>
                  </a:lnTo>
                  <a:lnTo>
                    <a:pt x="604532" y="272630"/>
                  </a:lnTo>
                  <a:lnTo>
                    <a:pt x="584479" y="247675"/>
                  </a:lnTo>
                  <a:lnTo>
                    <a:pt x="578396" y="249085"/>
                  </a:lnTo>
                  <a:lnTo>
                    <a:pt x="578751" y="241795"/>
                  </a:lnTo>
                  <a:lnTo>
                    <a:pt x="576135" y="234581"/>
                  </a:lnTo>
                  <a:lnTo>
                    <a:pt x="570674" y="228396"/>
                  </a:lnTo>
                  <a:lnTo>
                    <a:pt x="563384" y="224523"/>
                  </a:lnTo>
                  <a:lnTo>
                    <a:pt x="555764" y="223608"/>
                  </a:lnTo>
                  <a:lnTo>
                    <a:pt x="552196" y="224624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93"/>
                  </a:lnTo>
                  <a:lnTo>
                    <a:pt x="421538" y="132295"/>
                  </a:lnTo>
                  <a:lnTo>
                    <a:pt x="415302" y="129438"/>
                  </a:lnTo>
                  <a:lnTo>
                    <a:pt x="405777" y="127076"/>
                  </a:lnTo>
                  <a:lnTo>
                    <a:pt x="396748" y="128231"/>
                  </a:lnTo>
                  <a:lnTo>
                    <a:pt x="394271" y="129654"/>
                  </a:lnTo>
                  <a:lnTo>
                    <a:pt x="393852" y="127850"/>
                  </a:lnTo>
                  <a:lnTo>
                    <a:pt x="388747" y="120827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33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21" y="107645"/>
                  </a:lnTo>
                  <a:lnTo>
                    <a:pt x="321614" y="101422"/>
                  </a:lnTo>
                  <a:lnTo>
                    <a:pt x="302145" y="93408"/>
                  </a:lnTo>
                  <a:lnTo>
                    <a:pt x="294728" y="95529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96"/>
                  </a:lnTo>
                  <a:lnTo>
                    <a:pt x="259905" y="87820"/>
                  </a:lnTo>
                  <a:lnTo>
                    <a:pt x="254660" y="92392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33"/>
                  </a:lnTo>
                  <a:lnTo>
                    <a:pt x="217665" y="92316"/>
                  </a:lnTo>
                  <a:lnTo>
                    <a:pt x="217995" y="98869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66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65"/>
                  </a:lnTo>
                  <a:lnTo>
                    <a:pt x="254533" y="112115"/>
                  </a:lnTo>
                  <a:lnTo>
                    <a:pt x="259524" y="117081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45" y="114922"/>
                  </a:lnTo>
                  <a:lnTo>
                    <a:pt x="287794" y="121107"/>
                  </a:lnTo>
                  <a:lnTo>
                    <a:pt x="292849" y="126669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87" y="126974"/>
                  </a:lnTo>
                  <a:lnTo>
                    <a:pt x="320586" y="131597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25"/>
                  </a:lnTo>
                  <a:lnTo>
                    <a:pt x="348996" y="141236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80"/>
                  </a:lnTo>
                  <a:lnTo>
                    <a:pt x="365302" y="155041"/>
                  </a:lnTo>
                  <a:lnTo>
                    <a:pt x="373989" y="156641"/>
                  </a:lnTo>
                  <a:lnTo>
                    <a:pt x="382282" y="155232"/>
                  </a:lnTo>
                  <a:lnTo>
                    <a:pt x="383781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86"/>
                  </a:lnTo>
                  <a:lnTo>
                    <a:pt x="402793" y="172491"/>
                  </a:lnTo>
                  <a:lnTo>
                    <a:pt x="409270" y="172427"/>
                  </a:lnTo>
                  <a:lnTo>
                    <a:pt x="415048" y="170726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78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391"/>
                  </a:lnTo>
                  <a:lnTo>
                    <a:pt x="561898" y="262242"/>
                  </a:lnTo>
                  <a:lnTo>
                    <a:pt x="568921" y="260400"/>
                  </a:lnTo>
                  <a:lnTo>
                    <a:pt x="568439" y="266687"/>
                  </a:lnTo>
                  <a:lnTo>
                    <a:pt x="570496" y="273481"/>
                  </a:lnTo>
                  <a:lnTo>
                    <a:pt x="575068" y="279311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02"/>
                  </a:lnTo>
                  <a:lnTo>
                    <a:pt x="598970" y="280111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98"/>
                  </a:lnTo>
                  <a:lnTo>
                    <a:pt x="625970" y="302768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5044" h="742315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5044" h="742315">
                  <a:moveTo>
                    <a:pt x="654431" y="317169"/>
                  </a:moveTo>
                  <a:lnTo>
                    <a:pt x="653161" y="311048"/>
                  </a:lnTo>
                  <a:lnTo>
                    <a:pt x="649516" y="305422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96"/>
                  </a:lnTo>
                  <a:lnTo>
                    <a:pt x="626960" y="303822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67"/>
                  </a:lnTo>
                  <a:lnTo>
                    <a:pt x="627240" y="326415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15"/>
                  </a:lnTo>
                  <a:lnTo>
                    <a:pt x="653313" y="323075"/>
                  </a:lnTo>
                  <a:lnTo>
                    <a:pt x="654431" y="317169"/>
                  </a:lnTo>
                  <a:close/>
                </a:path>
                <a:path w="995044" h="742315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5044" h="742315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5044" h="742315">
                  <a:moveTo>
                    <a:pt x="700239" y="368846"/>
                  </a:moveTo>
                  <a:lnTo>
                    <a:pt x="690448" y="356247"/>
                  </a:lnTo>
                  <a:lnTo>
                    <a:pt x="681964" y="354812"/>
                  </a:lnTo>
                  <a:lnTo>
                    <a:pt x="676389" y="359346"/>
                  </a:lnTo>
                  <a:lnTo>
                    <a:pt x="670814" y="363880"/>
                  </a:lnTo>
                  <a:lnTo>
                    <a:pt x="670090" y="372440"/>
                  </a:lnTo>
                  <a:lnTo>
                    <a:pt x="679475" y="384517"/>
                  </a:lnTo>
                  <a:lnTo>
                    <a:pt x="687959" y="385953"/>
                  </a:lnTo>
                  <a:lnTo>
                    <a:pt x="699516" y="377405"/>
                  </a:lnTo>
                  <a:lnTo>
                    <a:pt x="700239" y="368846"/>
                  </a:lnTo>
                  <a:close/>
                </a:path>
                <a:path w="995044" h="742315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13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5044" h="742315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5044" h="742315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5044" h="742315">
                  <a:moveTo>
                    <a:pt x="799858" y="281355"/>
                  </a:moveTo>
                  <a:lnTo>
                    <a:pt x="798969" y="274599"/>
                  </a:lnTo>
                  <a:lnTo>
                    <a:pt x="795451" y="268173"/>
                  </a:lnTo>
                  <a:lnTo>
                    <a:pt x="789889" y="263410"/>
                  </a:lnTo>
                  <a:lnTo>
                    <a:pt x="783424" y="261150"/>
                  </a:lnTo>
                  <a:lnTo>
                    <a:pt x="776859" y="261493"/>
                  </a:lnTo>
                  <a:lnTo>
                    <a:pt x="770966" y="264566"/>
                  </a:lnTo>
                  <a:lnTo>
                    <a:pt x="766876" y="269862"/>
                  </a:lnTo>
                  <a:lnTo>
                    <a:pt x="765225" y="276250"/>
                  </a:lnTo>
                  <a:lnTo>
                    <a:pt x="766051" y="282943"/>
                  </a:lnTo>
                  <a:lnTo>
                    <a:pt x="769404" y="289153"/>
                  </a:lnTo>
                  <a:lnTo>
                    <a:pt x="774814" y="293725"/>
                  </a:lnTo>
                  <a:lnTo>
                    <a:pt x="781227" y="295935"/>
                  </a:lnTo>
                  <a:lnTo>
                    <a:pt x="787844" y="295656"/>
                  </a:lnTo>
                  <a:lnTo>
                    <a:pt x="793864" y="292798"/>
                  </a:lnTo>
                  <a:lnTo>
                    <a:pt x="798144" y="287693"/>
                  </a:lnTo>
                  <a:lnTo>
                    <a:pt x="799858" y="281355"/>
                  </a:lnTo>
                  <a:close/>
                </a:path>
                <a:path w="995044" h="742315">
                  <a:moveTo>
                    <a:pt x="803135" y="407543"/>
                  </a:moveTo>
                  <a:lnTo>
                    <a:pt x="794854" y="394119"/>
                  </a:lnTo>
                  <a:lnTo>
                    <a:pt x="786638" y="391782"/>
                  </a:lnTo>
                  <a:lnTo>
                    <a:pt x="774636" y="399453"/>
                  </a:lnTo>
                  <a:lnTo>
                    <a:pt x="772998" y="407797"/>
                  </a:lnTo>
                  <a:lnTo>
                    <a:pt x="780973" y="420738"/>
                  </a:lnTo>
                  <a:lnTo>
                    <a:pt x="789190" y="423062"/>
                  </a:lnTo>
                  <a:lnTo>
                    <a:pt x="795350" y="419481"/>
                  </a:lnTo>
                  <a:lnTo>
                    <a:pt x="801509" y="415899"/>
                  </a:lnTo>
                  <a:lnTo>
                    <a:pt x="803135" y="407543"/>
                  </a:lnTo>
                  <a:close/>
                </a:path>
                <a:path w="995044" h="742315">
                  <a:moveTo>
                    <a:pt x="803935" y="561200"/>
                  </a:moveTo>
                  <a:lnTo>
                    <a:pt x="799160" y="549021"/>
                  </a:lnTo>
                  <a:lnTo>
                    <a:pt x="792784" y="545896"/>
                  </a:lnTo>
                  <a:lnTo>
                    <a:pt x="781812" y="550367"/>
                  </a:lnTo>
                  <a:lnTo>
                    <a:pt x="779246" y="556958"/>
                  </a:lnTo>
                  <a:lnTo>
                    <a:pt x="783869" y="568731"/>
                  </a:lnTo>
                  <a:lnTo>
                    <a:pt x="790244" y="571855"/>
                  </a:lnTo>
                  <a:lnTo>
                    <a:pt x="795807" y="569823"/>
                  </a:lnTo>
                  <a:lnTo>
                    <a:pt x="801370" y="567791"/>
                  </a:lnTo>
                  <a:lnTo>
                    <a:pt x="803935" y="561200"/>
                  </a:lnTo>
                  <a:close/>
                </a:path>
                <a:path w="995044" h="742315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5044" h="742315">
                  <a:moveTo>
                    <a:pt x="824115" y="442175"/>
                  </a:moveTo>
                  <a:lnTo>
                    <a:pt x="815746" y="427012"/>
                  </a:lnTo>
                  <a:lnTo>
                    <a:pt x="806856" y="424014"/>
                  </a:lnTo>
                  <a:lnTo>
                    <a:pt x="793318" y="431812"/>
                  </a:lnTo>
                  <a:lnTo>
                    <a:pt x="791095" y="440867"/>
                  </a:lnTo>
                  <a:lnTo>
                    <a:pt x="799122" y="455422"/>
                  </a:lnTo>
                  <a:lnTo>
                    <a:pt x="808012" y="458406"/>
                  </a:lnTo>
                  <a:lnTo>
                    <a:pt x="814946" y="454825"/>
                  </a:lnTo>
                  <a:lnTo>
                    <a:pt x="821880" y="451243"/>
                  </a:lnTo>
                  <a:lnTo>
                    <a:pt x="824115" y="442175"/>
                  </a:lnTo>
                  <a:close/>
                </a:path>
                <a:path w="995044" h="742315">
                  <a:moveTo>
                    <a:pt x="826935" y="316204"/>
                  </a:moveTo>
                  <a:lnTo>
                    <a:pt x="826325" y="308838"/>
                  </a:lnTo>
                  <a:lnTo>
                    <a:pt x="822858" y="301726"/>
                  </a:lnTo>
                  <a:lnTo>
                    <a:pt x="817092" y="296278"/>
                  </a:lnTo>
                  <a:lnTo>
                    <a:pt x="810234" y="293484"/>
                  </a:lnTo>
                  <a:lnTo>
                    <a:pt x="803122" y="293509"/>
                  </a:lnTo>
                  <a:lnTo>
                    <a:pt x="796607" y="296532"/>
                  </a:lnTo>
                  <a:lnTo>
                    <a:pt x="791921" y="302044"/>
                  </a:lnTo>
                  <a:lnTo>
                    <a:pt x="789813" y="308851"/>
                  </a:lnTo>
                  <a:lnTo>
                    <a:pt x="790346" y="316128"/>
                  </a:lnTo>
                  <a:lnTo>
                    <a:pt x="793648" y="323011"/>
                  </a:lnTo>
                  <a:lnTo>
                    <a:pt x="799236" y="328218"/>
                  </a:lnTo>
                  <a:lnTo>
                    <a:pt x="806043" y="330923"/>
                  </a:lnTo>
                  <a:lnTo>
                    <a:pt x="813181" y="330987"/>
                  </a:lnTo>
                  <a:lnTo>
                    <a:pt x="819810" y="328256"/>
                  </a:lnTo>
                  <a:lnTo>
                    <a:pt x="824725" y="322948"/>
                  </a:lnTo>
                  <a:lnTo>
                    <a:pt x="826935" y="316204"/>
                  </a:lnTo>
                  <a:close/>
                </a:path>
                <a:path w="995044" h="742315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5044" h="742315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5044" h="742315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603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72"/>
                  </a:lnTo>
                  <a:lnTo>
                    <a:pt x="810475" y="470357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12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69"/>
                  </a:lnTo>
                  <a:close/>
                </a:path>
                <a:path w="995044" h="742315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46"/>
                  </a:lnTo>
                  <a:lnTo>
                    <a:pt x="847255" y="495122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08"/>
                  </a:lnTo>
                  <a:lnTo>
                    <a:pt x="825766" y="504685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89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81"/>
                  </a:lnTo>
                  <a:lnTo>
                    <a:pt x="854151" y="524535"/>
                  </a:lnTo>
                  <a:lnTo>
                    <a:pt x="857516" y="518947"/>
                  </a:lnTo>
                  <a:lnTo>
                    <a:pt x="858507" y="512229"/>
                  </a:lnTo>
                  <a:close/>
                </a:path>
                <a:path w="995044" h="742315">
                  <a:moveTo>
                    <a:pt x="924852" y="734809"/>
                  </a:moveTo>
                  <a:lnTo>
                    <a:pt x="924039" y="727392"/>
                  </a:lnTo>
                  <a:lnTo>
                    <a:pt x="920635" y="721017"/>
                  </a:lnTo>
                  <a:lnTo>
                    <a:pt x="915771" y="716800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11" y="676084"/>
                  </a:lnTo>
                  <a:lnTo>
                    <a:pt x="909878" y="668832"/>
                  </a:lnTo>
                  <a:lnTo>
                    <a:pt x="895159" y="638619"/>
                  </a:lnTo>
                  <a:lnTo>
                    <a:pt x="900023" y="629335"/>
                  </a:lnTo>
                  <a:lnTo>
                    <a:pt x="882688" y="600798"/>
                  </a:lnTo>
                  <a:lnTo>
                    <a:pt x="883983" y="599668"/>
                  </a:lnTo>
                  <a:lnTo>
                    <a:pt x="888238" y="590435"/>
                  </a:lnTo>
                  <a:lnTo>
                    <a:pt x="888669" y="584733"/>
                  </a:lnTo>
                  <a:lnTo>
                    <a:pt x="886879" y="579132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22"/>
                  </a:lnTo>
                  <a:lnTo>
                    <a:pt x="864971" y="564794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612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97"/>
                  </a:lnTo>
                  <a:lnTo>
                    <a:pt x="855637" y="566991"/>
                  </a:lnTo>
                  <a:lnTo>
                    <a:pt x="860005" y="566496"/>
                  </a:lnTo>
                  <a:lnTo>
                    <a:pt x="855776" y="569048"/>
                  </a:lnTo>
                  <a:lnTo>
                    <a:pt x="851357" y="575183"/>
                  </a:lnTo>
                  <a:lnTo>
                    <a:pt x="849439" y="582650"/>
                  </a:lnTo>
                  <a:lnTo>
                    <a:pt x="850417" y="590638"/>
                  </a:lnTo>
                  <a:lnTo>
                    <a:pt x="852119" y="595972"/>
                  </a:lnTo>
                  <a:lnTo>
                    <a:pt x="855700" y="600176"/>
                  </a:lnTo>
                  <a:lnTo>
                    <a:pt x="864654" y="605243"/>
                  </a:lnTo>
                  <a:lnTo>
                    <a:pt x="866127" y="605536"/>
                  </a:lnTo>
                  <a:lnTo>
                    <a:pt x="861618" y="611200"/>
                  </a:lnTo>
                  <a:lnTo>
                    <a:pt x="859180" y="619048"/>
                  </a:lnTo>
                  <a:lnTo>
                    <a:pt x="859790" y="627570"/>
                  </a:lnTo>
                  <a:lnTo>
                    <a:pt x="861314" y="633323"/>
                  </a:lnTo>
                  <a:lnTo>
                    <a:pt x="864908" y="637971"/>
                  </a:lnTo>
                  <a:lnTo>
                    <a:pt x="873696" y="643572"/>
                  </a:lnTo>
                  <a:lnTo>
                    <a:pt x="870140" y="647623"/>
                  </a:lnTo>
                  <a:lnTo>
                    <a:pt x="867143" y="655802"/>
                  </a:lnTo>
                  <a:lnTo>
                    <a:pt x="867333" y="664870"/>
                  </a:lnTo>
                  <a:lnTo>
                    <a:pt x="868641" y="671029"/>
                  </a:lnTo>
                  <a:lnTo>
                    <a:pt x="872210" y="676148"/>
                  </a:lnTo>
                  <a:lnTo>
                    <a:pt x="879144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488" y="719188"/>
                  </a:lnTo>
                  <a:lnTo>
                    <a:pt x="881989" y="721360"/>
                  </a:lnTo>
                  <a:lnTo>
                    <a:pt x="878192" y="726554"/>
                  </a:lnTo>
                  <a:lnTo>
                    <a:pt x="876185" y="733209"/>
                  </a:lnTo>
                  <a:lnTo>
                    <a:pt x="876947" y="740168"/>
                  </a:lnTo>
                  <a:lnTo>
                    <a:pt x="877531" y="742048"/>
                  </a:lnTo>
                  <a:lnTo>
                    <a:pt x="924356" y="742048"/>
                  </a:lnTo>
                  <a:lnTo>
                    <a:pt x="924852" y="734809"/>
                  </a:lnTo>
                  <a:close/>
                </a:path>
                <a:path w="995044" h="742315">
                  <a:moveTo>
                    <a:pt x="994460" y="741540"/>
                  </a:move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33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49"/>
                  </a:lnTo>
                  <a:lnTo>
                    <a:pt x="984250" y="654964"/>
                  </a:lnTo>
                  <a:lnTo>
                    <a:pt x="980338" y="644740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95"/>
                  </a:lnTo>
                  <a:lnTo>
                    <a:pt x="976706" y="623633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18" y="593852"/>
                  </a:lnTo>
                  <a:lnTo>
                    <a:pt x="964196" y="592594"/>
                  </a:lnTo>
                  <a:lnTo>
                    <a:pt x="967143" y="581660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6073" y="433730"/>
                  </a:lnTo>
                  <a:lnTo>
                    <a:pt x="898944" y="422719"/>
                  </a:lnTo>
                  <a:lnTo>
                    <a:pt x="873594" y="396735"/>
                  </a:lnTo>
                  <a:lnTo>
                    <a:pt x="874699" y="395211"/>
                  </a:lnTo>
                  <a:lnTo>
                    <a:pt x="876935" y="384403"/>
                  </a:lnTo>
                  <a:lnTo>
                    <a:pt x="876007" y="378256"/>
                  </a:lnTo>
                  <a:lnTo>
                    <a:pt x="872744" y="372757"/>
                  </a:lnTo>
                  <a:lnTo>
                    <a:pt x="866736" y="365861"/>
                  </a:lnTo>
                  <a:lnTo>
                    <a:pt x="859205" y="361886"/>
                  </a:lnTo>
                  <a:lnTo>
                    <a:pt x="851077" y="361137"/>
                  </a:lnTo>
                  <a:lnTo>
                    <a:pt x="846010" y="362940"/>
                  </a:lnTo>
                  <a:lnTo>
                    <a:pt x="849515" y="359524"/>
                  </a:lnTo>
                  <a:lnTo>
                    <a:pt x="852246" y="352374"/>
                  </a:lnTo>
                  <a:lnTo>
                    <a:pt x="852004" y="344436"/>
                  </a:lnTo>
                  <a:lnTo>
                    <a:pt x="848639" y="336600"/>
                  </a:lnTo>
                  <a:lnTo>
                    <a:pt x="842733" y="330454"/>
                  </a:lnTo>
                  <a:lnTo>
                    <a:pt x="835507" y="327088"/>
                  </a:lnTo>
                  <a:lnTo>
                    <a:pt x="827887" y="326758"/>
                  </a:lnTo>
                  <a:lnTo>
                    <a:pt x="820737" y="329666"/>
                  </a:lnTo>
                  <a:lnTo>
                    <a:pt x="815428" y="335343"/>
                  </a:lnTo>
                  <a:lnTo>
                    <a:pt x="812800" y="342544"/>
                  </a:lnTo>
                  <a:lnTo>
                    <a:pt x="813003" y="350380"/>
                  </a:lnTo>
                  <a:lnTo>
                    <a:pt x="816165" y="357936"/>
                  </a:lnTo>
                  <a:lnTo>
                    <a:pt x="821893" y="363804"/>
                  </a:lnTo>
                  <a:lnTo>
                    <a:pt x="829043" y="367080"/>
                  </a:lnTo>
                  <a:lnTo>
                    <a:pt x="836688" y="367538"/>
                  </a:lnTo>
                  <a:lnTo>
                    <a:pt x="841209" y="365937"/>
                  </a:lnTo>
                  <a:lnTo>
                    <a:pt x="837349" y="369697"/>
                  </a:lnTo>
                  <a:lnTo>
                    <a:pt x="834161" y="377266"/>
                  </a:lnTo>
                  <a:lnTo>
                    <a:pt x="833945" y="385648"/>
                  </a:lnTo>
                  <a:lnTo>
                    <a:pt x="836930" y="393865"/>
                  </a:lnTo>
                  <a:lnTo>
                    <a:pt x="840041" y="399097"/>
                  </a:lnTo>
                  <a:lnTo>
                    <a:pt x="844867" y="402666"/>
                  </a:lnTo>
                  <a:lnTo>
                    <a:pt x="855586" y="405841"/>
                  </a:lnTo>
                  <a:lnTo>
                    <a:pt x="857224" y="405790"/>
                  </a:lnTo>
                  <a:lnTo>
                    <a:pt x="853821" y="412902"/>
                  </a:lnTo>
                  <a:lnTo>
                    <a:pt x="874534" y="444233"/>
                  </a:lnTo>
                  <a:lnTo>
                    <a:pt x="871766" y="449389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31"/>
                  </a:lnTo>
                  <a:lnTo>
                    <a:pt x="915339" y="561822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76"/>
                  </a:lnTo>
                  <a:lnTo>
                    <a:pt x="925207" y="624649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64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150" y="742048"/>
                  </a:lnTo>
                  <a:lnTo>
                    <a:pt x="994410" y="742048"/>
                  </a:lnTo>
                  <a:lnTo>
                    <a:pt x="994460" y="74154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0" y="5967006"/>
              <a:ext cx="1130935" cy="891540"/>
            </a:xfrm>
            <a:custGeom>
              <a:avLst/>
              <a:gdLst/>
              <a:ahLst/>
              <a:cxnLst/>
              <a:rect l="l" t="t" r="r" b="b"/>
              <a:pathLst>
                <a:path w="1130935" h="891540">
                  <a:moveTo>
                    <a:pt x="201676" y="29832"/>
                  </a:moveTo>
                  <a:lnTo>
                    <a:pt x="200774" y="21475"/>
                  </a:lnTo>
                  <a:lnTo>
                    <a:pt x="196507" y="14363"/>
                  </a:lnTo>
                  <a:lnTo>
                    <a:pt x="189572" y="9232"/>
                  </a:lnTo>
                  <a:lnTo>
                    <a:pt x="180619" y="6807"/>
                  </a:lnTo>
                  <a:lnTo>
                    <a:pt x="171399" y="7670"/>
                  </a:lnTo>
                  <a:lnTo>
                    <a:pt x="163677" y="11557"/>
                  </a:lnTo>
                  <a:lnTo>
                    <a:pt x="158254" y="17830"/>
                  </a:lnTo>
                  <a:lnTo>
                    <a:pt x="156794" y="22860"/>
                  </a:lnTo>
                  <a:lnTo>
                    <a:pt x="155917" y="17056"/>
                  </a:lnTo>
                  <a:lnTo>
                    <a:pt x="151003" y="9664"/>
                  </a:lnTo>
                  <a:lnTo>
                    <a:pt x="143319" y="4546"/>
                  </a:lnTo>
                  <a:lnTo>
                    <a:pt x="133616" y="2400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82" y="14693"/>
                  </a:lnTo>
                  <a:lnTo>
                    <a:pt x="105257" y="7137"/>
                  </a:lnTo>
                  <a:lnTo>
                    <a:pt x="96799" y="2057"/>
                  </a:lnTo>
                  <a:lnTo>
                    <a:pt x="86360" y="292"/>
                  </a:lnTo>
                  <a:lnTo>
                    <a:pt x="75958" y="2311"/>
                  </a:lnTo>
                  <a:lnTo>
                    <a:pt x="67627" y="7556"/>
                  </a:lnTo>
                  <a:lnTo>
                    <a:pt x="64871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49"/>
                  </a:lnTo>
                  <a:lnTo>
                    <a:pt x="19494" y="9156"/>
                  </a:lnTo>
                  <a:lnTo>
                    <a:pt x="17805" y="11811"/>
                  </a:lnTo>
                  <a:lnTo>
                    <a:pt x="13525" y="8509"/>
                  </a:lnTo>
                  <a:lnTo>
                    <a:pt x="7721" y="4229"/>
                  </a:lnTo>
                  <a:lnTo>
                    <a:pt x="0" y="2044"/>
                  </a:lnTo>
                  <a:lnTo>
                    <a:pt x="0" y="56362"/>
                  </a:lnTo>
                  <a:lnTo>
                    <a:pt x="5257" y="55778"/>
                  </a:lnTo>
                  <a:lnTo>
                    <a:pt x="12039" y="51993"/>
                  </a:lnTo>
                  <a:lnTo>
                    <a:pt x="16802" y="46545"/>
                  </a:lnTo>
                  <a:lnTo>
                    <a:pt x="20281" y="42710"/>
                  </a:lnTo>
                  <a:lnTo>
                    <a:pt x="22352" y="45148"/>
                  </a:lnTo>
                  <a:lnTo>
                    <a:pt x="31394" y="50076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55"/>
                  </a:lnTo>
                  <a:lnTo>
                    <a:pt x="68630" y="41567"/>
                  </a:lnTo>
                  <a:lnTo>
                    <a:pt x="76911" y="46634"/>
                  </a:lnTo>
                  <a:lnTo>
                    <a:pt x="86868" y="48399"/>
                  </a:lnTo>
                  <a:lnTo>
                    <a:pt x="96799" y="46380"/>
                  </a:lnTo>
                  <a:lnTo>
                    <a:pt x="104965" y="41160"/>
                  </a:lnTo>
                  <a:lnTo>
                    <a:pt x="110490" y="33616"/>
                  </a:lnTo>
                  <a:lnTo>
                    <a:pt x="115087" y="40297"/>
                  </a:lnTo>
                  <a:lnTo>
                    <a:pt x="122631" y="45427"/>
                  </a:lnTo>
                  <a:lnTo>
                    <a:pt x="131902" y="47548"/>
                  </a:lnTo>
                  <a:lnTo>
                    <a:pt x="141300" y="46126"/>
                  </a:lnTo>
                  <a:lnTo>
                    <a:pt x="149225" y="41567"/>
                  </a:lnTo>
                  <a:lnTo>
                    <a:pt x="154825" y="34607"/>
                  </a:lnTo>
                  <a:lnTo>
                    <a:pt x="156413" y="29057"/>
                  </a:lnTo>
                  <a:lnTo>
                    <a:pt x="157213" y="34239"/>
                  </a:lnTo>
                  <a:lnTo>
                    <a:pt x="161594" y="41351"/>
                  </a:lnTo>
                  <a:lnTo>
                    <a:pt x="168414" y="46482"/>
                  </a:lnTo>
                  <a:lnTo>
                    <a:pt x="176987" y="48882"/>
                  </a:lnTo>
                  <a:lnTo>
                    <a:pt x="185851" y="47980"/>
                  </a:lnTo>
                  <a:lnTo>
                    <a:pt x="193446" y="44081"/>
                  </a:lnTo>
                  <a:lnTo>
                    <a:pt x="198983" y="37820"/>
                  </a:lnTo>
                  <a:lnTo>
                    <a:pt x="201676" y="29832"/>
                  </a:lnTo>
                  <a:close/>
                </a:path>
                <a:path w="1130935" h="891540">
                  <a:moveTo>
                    <a:pt x="245821" y="35763"/>
                  </a:moveTo>
                  <a:lnTo>
                    <a:pt x="245351" y="27990"/>
                  </a:lnTo>
                  <a:lnTo>
                    <a:pt x="241706" y="21196"/>
                  </a:lnTo>
                  <a:lnTo>
                    <a:pt x="235483" y="16116"/>
                  </a:lnTo>
                  <a:lnTo>
                    <a:pt x="227291" y="13449"/>
                  </a:lnTo>
                  <a:lnTo>
                    <a:pt x="218694" y="13855"/>
                  </a:lnTo>
                  <a:lnTo>
                    <a:pt x="211340" y="17106"/>
                  </a:lnTo>
                  <a:lnTo>
                    <a:pt x="206019" y="22694"/>
                  </a:lnTo>
                  <a:lnTo>
                    <a:pt x="203492" y="30073"/>
                  </a:lnTo>
                  <a:lnTo>
                    <a:pt x="204292" y="37896"/>
                  </a:lnTo>
                  <a:lnTo>
                    <a:pt x="208051" y="44704"/>
                  </a:lnTo>
                  <a:lnTo>
                    <a:pt x="214160" y="49771"/>
                  </a:lnTo>
                  <a:lnTo>
                    <a:pt x="222021" y="52387"/>
                  </a:lnTo>
                  <a:lnTo>
                    <a:pt x="230314" y="51943"/>
                  </a:lnTo>
                  <a:lnTo>
                    <a:pt x="237553" y="48666"/>
                  </a:lnTo>
                  <a:lnTo>
                    <a:pt x="242976" y="43103"/>
                  </a:lnTo>
                  <a:lnTo>
                    <a:pt x="245821" y="35763"/>
                  </a:lnTo>
                  <a:close/>
                </a:path>
                <a:path w="1130935" h="891540">
                  <a:moveTo>
                    <a:pt x="289661" y="43789"/>
                  </a:moveTo>
                  <a:lnTo>
                    <a:pt x="265569" y="22326"/>
                  </a:lnTo>
                  <a:lnTo>
                    <a:pt x="258635" y="25019"/>
                  </a:lnTo>
                  <a:lnTo>
                    <a:pt x="253466" y="29933"/>
                  </a:lnTo>
                  <a:lnTo>
                    <a:pt x="250799" y="36639"/>
                  </a:lnTo>
                  <a:lnTo>
                    <a:pt x="251167" y="43891"/>
                  </a:lnTo>
                  <a:lnTo>
                    <a:pt x="254330" y="50355"/>
                  </a:lnTo>
                  <a:lnTo>
                    <a:pt x="259753" y="55308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31"/>
                  </a:lnTo>
                  <a:lnTo>
                    <a:pt x="289661" y="43789"/>
                  </a:lnTo>
                  <a:close/>
                </a:path>
                <a:path w="1130935" h="891540">
                  <a:moveTo>
                    <a:pt x="333286" y="47180"/>
                  </a:moveTo>
                  <a:lnTo>
                    <a:pt x="330746" y="41135"/>
                  </a:lnTo>
                  <a:lnTo>
                    <a:pt x="325894" y="36322"/>
                  </a:lnTo>
                  <a:lnTo>
                    <a:pt x="319201" y="33413"/>
                  </a:lnTo>
                  <a:lnTo>
                    <a:pt x="311899" y="33058"/>
                  </a:lnTo>
                  <a:lnTo>
                    <a:pt x="305422" y="35217"/>
                  </a:lnTo>
                  <a:lnTo>
                    <a:pt x="300456" y="39509"/>
                  </a:lnTo>
                  <a:lnTo>
                    <a:pt x="297700" y="45542"/>
                  </a:lnTo>
                  <a:lnTo>
                    <a:pt x="297713" y="52222"/>
                  </a:lnTo>
                  <a:lnTo>
                    <a:pt x="300329" y="58293"/>
                  </a:lnTo>
                  <a:lnTo>
                    <a:pt x="305092" y="63080"/>
                  </a:lnTo>
                  <a:lnTo>
                    <a:pt x="311569" y="65938"/>
                  </a:lnTo>
                  <a:lnTo>
                    <a:pt x="318643" y="66243"/>
                  </a:lnTo>
                  <a:lnTo>
                    <a:pt x="325043" y="64058"/>
                  </a:lnTo>
                  <a:lnTo>
                    <a:pt x="330085" y="59791"/>
                  </a:lnTo>
                  <a:lnTo>
                    <a:pt x="333070" y="53809"/>
                  </a:lnTo>
                  <a:lnTo>
                    <a:pt x="333286" y="47180"/>
                  </a:lnTo>
                  <a:close/>
                </a:path>
                <a:path w="1130935" h="891540">
                  <a:moveTo>
                    <a:pt x="376428" y="59804"/>
                  </a:moveTo>
                  <a:lnTo>
                    <a:pt x="374383" y="54190"/>
                  </a:lnTo>
                  <a:lnTo>
                    <a:pt x="370192" y="49606"/>
                  </a:lnTo>
                  <a:lnTo>
                    <a:pt x="364223" y="46659"/>
                  </a:lnTo>
                  <a:lnTo>
                    <a:pt x="355269" y="44107"/>
                  </a:lnTo>
                  <a:lnTo>
                    <a:pt x="346252" y="48628"/>
                  </a:lnTo>
                  <a:lnTo>
                    <a:pt x="344106" y="56769"/>
                  </a:lnTo>
                  <a:lnTo>
                    <a:pt x="341960" y="64897"/>
                  </a:lnTo>
                  <a:lnTo>
                    <a:pt x="347205" y="73494"/>
                  </a:lnTo>
                  <a:lnTo>
                    <a:pt x="364477" y="78409"/>
                  </a:lnTo>
                  <a:lnTo>
                    <a:pt x="373481" y="73888"/>
                  </a:lnTo>
                  <a:lnTo>
                    <a:pt x="375958" y="65836"/>
                  </a:lnTo>
                  <a:lnTo>
                    <a:pt x="376428" y="59804"/>
                  </a:lnTo>
                  <a:close/>
                </a:path>
                <a:path w="1130935" h="891540">
                  <a:moveTo>
                    <a:pt x="388035" y="140589"/>
                  </a:moveTo>
                  <a:lnTo>
                    <a:pt x="385686" y="133337"/>
                  </a:lnTo>
                  <a:lnTo>
                    <a:pt x="380530" y="127304"/>
                  </a:lnTo>
                  <a:lnTo>
                    <a:pt x="373024" y="123266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24"/>
                  </a:lnTo>
                  <a:lnTo>
                    <a:pt x="348335" y="132715"/>
                  </a:lnTo>
                  <a:lnTo>
                    <a:pt x="348742" y="127342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01"/>
                  </a:lnTo>
                  <a:lnTo>
                    <a:pt x="322681" y="108826"/>
                  </a:lnTo>
                  <a:lnTo>
                    <a:pt x="314515" y="111239"/>
                  </a:lnTo>
                  <a:lnTo>
                    <a:pt x="308775" y="115887"/>
                  </a:lnTo>
                  <a:lnTo>
                    <a:pt x="305384" y="107962"/>
                  </a:lnTo>
                  <a:lnTo>
                    <a:pt x="298869" y="101663"/>
                  </a:lnTo>
                  <a:lnTo>
                    <a:pt x="289864" y="97929"/>
                  </a:lnTo>
                  <a:lnTo>
                    <a:pt x="280123" y="97586"/>
                  </a:lnTo>
                  <a:lnTo>
                    <a:pt x="271564" y="100558"/>
                  </a:lnTo>
                  <a:lnTo>
                    <a:pt x="268300" y="103479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17"/>
                  </a:lnTo>
                  <a:lnTo>
                    <a:pt x="228079" y="92024"/>
                  </a:lnTo>
                  <a:lnTo>
                    <a:pt x="226021" y="94056"/>
                  </a:lnTo>
                  <a:lnTo>
                    <a:pt x="222872" y="90195"/>
                  </a:lnTo>
                  <a:lnTo>
                    <a:pt x="218554" y="85166"/>
                  </a:lnTo>
                  <a:lnTo>
                    <a:pt x="212013" y="81597"/>
                  </a:lnTo>
                  <a:lnTo>
                    <a:pt x="204393" y="80695"/>
                  </a:lnTo>
                  <a:lnTo>
                    <a:pt x="193433" y="81381"/>
                  </a:lnTo>
                  <a:lnTo>
                    <a:pt x="184188" y="85674"/>
                  </a:lnTo>
                  <a:lnTo>
                    <a:pt x="183172" y="86791"/>
                  </a:lnTo>
                  <a:lnTo>
                    <a:pt x="176212" y="79121"/>
                  </a:lnTo>
                  <a:lnTo>
                    <a:pt x="169113" y="75793"/>
                  </a:lnTo>
                  <a:lnTo>
                    <a:pt x="161023" y="75222"/>
                  </a:lnTo>
                  <a:lnTo>
                    <a:pt x="149504" y="76504"/>
                  </a:lnTo>
                  <a:lnTo>
                    <a:pt x="139979" y="81508"/>
                  </a:lnTo>
                  <a:lnTo>
                    <a:pt x="133540" y="75057"/>
                  </a:lnTo>
                  <a:lnTo>
                    <a:pt x="125907" y="72072"/>
                  </a:lnTo>
                  <a:lnTo>
                    <a:pt x="117373" y="71843"/>
                  </a:lnTo>
                  <a:lnTo>
                    <a:pt x="105333" y="73799"/>
                  </a:lnTo>
                  <a:lnTo>
                    <a:pt x="95567" y="79552"/>
                  </a:lnTo>
                  <a:lnTo>
                    <a:pt x="94691" y="80721"/>
                  </a:lnTo>
                  <a:lnTo>
                    <a:pt x="89115" y="75565"/>
                  </a:lnTo>
                  <a:lnTo>
                    <a:pt x="81737" y="73113"/>
                  </a:lnTo>
                  <a:lnTo>
                    <a:pt x="73634" y="73304"/>
                  </a:lnTo>
                  <a:lnTo>
                    <a:pt x="62293" y="75742"/>
                  </a:lnTo>
                  <a:lnTo>
                    <a:pt x="53289" y="81648"/>
                  </a:lnTo>
                  <a:lnTo>
                    <a:pt x="51409" y="84416"/>
                  </a:lnTo>
                  <a:lnTo>
                    <a:pt x="50038" y="82727"/>
                  </a:lnTo>
                  <a:lnTo>
                    <a:pt x="40982" y="77914"/>
                  </a:lnTo>
                  <a:lnTo>
                    <a:pt x="30073" y="76860"/>
                  </a:lnTo>
                  <a:lnTo>
                    <a:pt x="19469" y="79705"/>
                  </a:lnTo>
                  <a:lnTo>
                    <a:pt x="11214" y="85737"/>
                  </a:lnTo>
                  <a:lnTo>
                    <a:pt x="8559" y="90093"/>
                  </a:lnTo>
                  <a:lnTo>
                    <a:pt x="5905" y="87134"/>
                  </a:lnTo>
                  <a:lnTo>
                    <a:pt x="0" y="84340"/>
                  </a:lnTo>
                  <a:lnTo>
                    <a:pt x="0" y="126657"/>
                  </a:lnTo>
                  <a:lnTo>
                    <a:pt x="1955" y="126009"/>
                  </a:lnTo>
                  <a:lnTo>
                    <a:pt x="9321" y="120180"/>
                  </a:lnTo>
                  <a:lnTo>
                    <a:pt x="11252" y="116890"/>
                  </a:lnTo>
                  <a:lnTo>
                    <a:pt x="14592" y="120700"/>
                  </a:lnTo>
                  <a:lnTo>
                    <a:pt x="23456" y="125310"/>
                  </a:lnTo>
                  <a:lnTo>
                    <a:pt x="33794" y="126403"/>
                  </a:lnTo>
                  <a:lnTo>
                    <a:pt x="43853" y="123596"/>
                  </a:lnTo>
                  <a:lnTo>
                    <a:pt x="51917" y="117805"/>
                  </a:lnTo>
                  <a:lnTo>
                    <a:pt x="53047" y="116065"/>
                  </a:lnTo>
                  <a:lnTo>
                    <a:pt x="55105" y="118643"/>
                  </a:lnTo>
                  <a:lnTo>
                    <a:pt x="64198" y="123977"/>
                  </a:lnTo>
                  <a:lnTo>
                    <a:pt x="75031" y="125679"/>
                  </a:lnTo>
                  <a:lnTo>
                    <a:pt x="82651" y="125501"/>
                  </a:lnTo>
                  <a:lnTo>
                    <a:pt x="89496" y="122085"/>
                  </a:lnTo>
                  <a:lnTo>
                    <a:pt x="94729" y="117284"/>
                  </a:lnTo>
                  <a:lnTo>
                    <a:pt x="95631" y="118516"/>
                  </a:lnTo>
                  <a:lnTo>
                    <a:pt x="104914" y="124561"/>
                  </a:lnTo>
                  <a:lnTo>
                    <a:pt x="116166" y="126923"/>
                  </a:lnTo>
                  <a:lnTo>
                    <a:pt x="124167" y="127139"/>
                  </a:lnTo>
                  <a:lnTo>
                    <a:pt x="131521" y="123939"/>
                  </a:lnTo>
                  <a:lnTo>
                    <a:pt x="138137" y="118427"/>
                  </a:lnTo>
                  <a:lnTo>
                    <a:pt x="146735" y="124701"/>
                  </a:lnTo>
                  <a:lnTo>
                    <a:pt x="157327" y="127482"/>
                  </a:lnTo>
                  <a:lnTo>
                    <a:pt x="164934" y="128028"/>
                  </a:lnTo>
                  <a:lnTo>
                    <a:pt x="172059" y="125463"/>
                  </a:lnTo>
                  <a:lnTo>
                    <a:pt x="180009" y="119367"/>
                  </a:lnTo>
                  <a:lnTo>
                    <a:pt x="180759" y="120637"/>
                  </a:lnTo>
                  <a:lnTo>
                    <a:pt x="188556" y="126898"/>
                  </a:lnTo>
                  <a:lnTo>
                    <a:pt x="198488" y="130035"/>
                  </a:lnTo>
                  <a:lnTo>
                    <a:pt x="205676" y="130873"/>
                  </a:lnTo>
                  <a:lnTo>
                    <a:pt x="212547" y="128879"/>
                  </a:lnTo>
                  <a:lnTo>
                    <a:pt x="217932" y="124980"/>
                  </a:lnTo>
                  <a:lnTo>
                    <a:pt x="221856" y="122275"/>
                  </a:lnTo>
                  <a:lnTo>
                    <a:pt x="223202" y="124879"/>
                  </a:lnTo>
                  <a:lnTo>
                    <a:pt x="230276" y="131178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39"/>
                  </a:lnTo>
                  <a:lnTo>
                    <a:pt x="265430" y="131254"/>
                  </a:lnTo>
                  <a:lnTo>
                    <a:pt x="271805" y="137515"/>
                  </a:lnTo>
                  <a:lnTo>
                    <a:pt x="280365" y="141173"/>
                  </a:lnTo>
                  <a:lnTo>
                    <a:pt x="289674" y="141401"/>
                  </a:lnTo>
                  <a:lnTo>
                    <a:pt x="298094" y="138404"/>
                  </a:lnTo>
                  <a:lnTo>
                    <a:pt x="304596" y="132803"/>
                  </a:lnTo>
                  <a:lnTo>
                    <a:pt x="307327" y="139738"/>
                  </a:lnTo>
                  <a:lnTo>
                    <a:pt x="313042" y="145897"/>
                  </a:lnTo>
                  <a:lnTo>
                    <a:pt x="320916" y="149720"/>
                  </a:lnTo>
                  <a:lnTo>
                    <a:pt x="329628" y="150380"/>
                  </a:lnTo>
                  <a:lnTo>
                    <a:pt x="337667" y="147942"/>
                  </a:lnTo>
                  <a:lnTo>
                    <a:pt x="344131" y="142862"/>
                  </a:lnTo>
                  <a:lnTo>
                    <a:pt x="346710" y="138214"/>
                  </a:lnTo>
                  <a:lnTo>
                    <a:pt x="346341" y="143014"/>
                  </a:lnTo>
                  <a:lnTo>
                    <a:pt x="348805" y="150304"/>
                  </a:lnTo>
                  <a:lnTo>
                    <a:pt x="353860" y="156311"/>
                  </a:lnTo>
                  <a:lnTo>
                    <a:pt x="361048" y="160235"/>
                  </a:lnTo>
                  <a:lnTo>
                    <a:pt x="369176" y="161251"/>
                  </a:lnTo>
                  <a:lnTo>
                    <a:pt x="376796" y="159334"/>
                  </a:lnTo>
                  <a:lnTo>
                    <a:pt x="383057" y="154876"/>
                  </a:lnTo>
                  <a:lnTo>
                    <a:pt x="387121" y="148259"/>
                  </a:lnTo>
                  <a:lnTo>
                    <a:pt x="388035" y="140589"/>
                  </a:lnTo>
                  <a:close/>
                </a:path>
                <a:path w="1130935" h="891540">
                  <a:moveTo>
                    <a:pt x="420827" y="72694"/>
                  </a:moveTo>
                  <a:lnTo>
                    <a:pt x="416458" y="64719"/>
                  </a:lnTo>
                  <a:lnTo>
                    <a:pt x="400532" y="59347"/>
                  </a:lnTo>
                  <a:lnTo>
                    <a:pt x="392214" y="63042"/>
                  </a:lnTo>
                  <a:lnTo>
                    <a:pt x="389902" y="70281"/>
                  </a:lnTo>
                  <a:lnTo>
                    <a:pt x="387591" y="77520"/>
                  </a:lnTo>
                  <a:lnTo>
                    <a:pt x="391972" y="85496"/>
                  </a:lnTo>
                  <a:lnTo>
                    <a:pt x="407365" y="90690"/>
                  </a:lnTo>
                  <a:lnTo>
                    <a:pt x="415683" y="86995"/>
                  </a:lnTo>
                  <a:lnTo>
                    <a:pt x="420827" y="72694"/>
                  </a:lnTo>
                  <a:close/>
                </a:path>
                <a:path w="1130935" h="891540">
                  <a:moveTo>
                    <a:pt x="426643" y="155663"/>
                  </a:moveTo>
                  <a:lnTo>
                    <a:pt x="424789" y="148818"/>
                  </a:lnTo>
                  <a:lnTo>
                    <a:pt x="420268" y="142976"/>
                  </a:lnTo>
                  <a:lnTo>
                    <a:pt x="413486" y="138887"/>
                  </a:lnTo>
                  <a:lnTo>
                    <a:pt x="405676" y="137464"/>
                  </a:lnTo>
                  <a:lnTo>
                    <a:pt x="398424" y="138874"/>
                  </a:lnTo>
                  <a:lnTo>
                    <a:pt x="392493" y="142773"/>
                  </a:lnTo>
                  <a:lnTo>
                    <a:pt x="388708" y="148856"/>
                  </a:lnTo>
                  <a:lnTo>
                    <a:pt x="387794" y="156032"/>
                  </a:lnTo>
                  <a:lnTo>
                    <a:pt x="389750" y="162915"/>
                  </a:lnTo>
                  <a:lnTo>
                    <a:pt x="394182" y="168732"/>
                  </a:lnTo>
                  <a:lnTo>
                    <a:pt x="400697" y="172694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19"/>
                  </a:lnTo>
                  <a:lnTo>
                    <a:pt x="425475" y="162725"/>
                  </a:lnTo>
                  <a:lnTo>
                    <a:pt x="426643" y="155663"/>
                  </a:lnTo>
                  <a:close/>
                </a:path>
                <a:path w="1130935" h="891540">
                  <a:moveTo>
                    <a:pt x="464502" y="172491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13"/>
                  </a:lnTo>
                  <a:lnTo>
                    <a:pt x="445947" y="154762"/>
                  </a:lnTo>
                  <a:lnTo>
                    <a:pt x="439178" y="155740"/>
                  </a:lnTo>
                  <a:lnTo>
                    <a:pt x="433527" y="159080"/>
                  </a:lnTo>
                  <a:lnTo>
                    <a:pt x="429742" y="164528"/>
                  </a:lnTo>
                  <a:lnTo>
                    <a:pt x="428574" y="171119"/>
                  </a:lnTo>
                  <a:lnTo>
                    <a:pt x="430072" y="177558"/>
                  </a:lnTo>
                  <a:lnTo>
                    <a:pt x="433908" y="183121"/>
                  </a:lnTo>
                  <a:lnTo>
                    <a:pt x="439762" y="187083"/>
                  </a:lnTo>
                  <a:lnTo>
                    <a:pt x="446659" y="188645"/>
                  </a:lnTo>
                  <a:lnTo>
                    <a:pt x="453351" y="187642"/>
                  </a:lnTo>
                  <a:lnTo>
                    <a:pt x="459079" y="184327"/>
                  </a:lnTo>
                  <a:lnTo>
                    <a:pt x="463105" y="178981"/>
                  </a:lnTo>
                  <a:lnTo>
                    <a:pt x="464502" y="172491"/>
                  </a:lnTo>
                  <a:close/>
                </a:path>
                <a:path w="1130935" h="891540">
                  <a:moveTo>
                    <a:pt x="501497" y="191058"/>
                  </a:moveTo>
                  <a:lnTo>
                    <a:pt x="500468" y="185115"/>
                  </a:lnTo>
                  <a:lnTo>
                    <a:pt x="497128" y="179793"/>
                  </a:lnTo>
                  <a:lnTo>
                    <a:pt x="491731" y="175793"/>
                  </a:lnTo>
                  <a:lnTo>
                    <a:pt x="485267" y="173964"/>
                  </a:lnTo>
                  <a:lnTo>
                    <a:pt x="479018" y="174574"/>
                  </a:lnTo>
                  <a:lnTo>
                    <a:pt x="473671" y="177393"/>
                  </a:lnTo>
                  <a:lnTo>
                    <a:pt x="469950" y="182219"/>
                  </a:lnTo>
                  <a:lnTo>
                    <a:pt x="468579" y="188214"/>
                  </a:lnTo>
                  <a:lnTo>
                    <a:pt x="469658" y="194195"/>
                  </a:lnTo>
                  <a:lnTo>
                    <a:pt x="472948" y="199478"/>
                  </a:lnTo>
                  <a:lnTo>
                    <a:pt x="478155" y="203377"/>
                  </a:lnTo>
                  <a:lnTo>
                    <a:pt x="484428" y="205117"/>
                  </a:lnTo>
                  <a:lnTo>
                    <a:pt x="490613" y="204482"/>
                  </a:lnTo>
                  <a:lnTo>
                    <a:pt x="496023" y="201701"/>
                  </a:lnTo>
                  <a:lnTo>
                    <a:pt x="499948" y="196951"/>
                  </a:lnTo>
                  <a:lnTo>
                    <a:pt x="501497" y="191058"/>
                  </a:lnTo>
                  <a:close/>
                </a:path>
                <a:path w="1130935" h="891540">
                  <a:moveTo>
                    <a:pt x="514540" y="21793"/>
                  </a:moveTo>
                  <a:lnTo>
                    <a:pt x="512851" y="14871"/>
                  </a:lnTo>
                  <a:lnTo>
                    <a:pt x="508482" y="8902"/>
                  </a:lnTo>
                  <a:lnTo>
                    <a:pt x="501789" y="4635"/>
                  </a:lnTo>
                  <a:lnTo>
                    <a:pt x="494004" y="3022"/>
                  </a:lnTo>
                  <a:lnTo>
                    <a:pt x="486676" y="4241"/>
                  </a:lnTo>
                  <a:lnTo>
                    <a:pt x="480593" y="8001"/>
                  </a:lnTo>
                  <a:lnTo>
                    <a:pt x="476592" y="13995"/>
                  </a:lnTo>
                  <a:lnTo>
                    <a:pt x="475449" y="21170"/>
                  </a:lnTo>
                  <a:lnTo>
                    <a:pt x="477215" y="28105"/>
                  </a:lnTo>
                  <a:lnTo>
                    <a:pt x="481507" y="34048"/>
                  </a:lnTo>
                  <a:lnTo>
                    <a:pt x="487972" y="38214"/>
                  </a:lnTo>
                  <a:lnTo>
                    <a:pt x="495515" y="39738"/>
                  </a:lnTo>
                  <a:lnTo>
                    <a:pt x="502767" y="38481"/>
                  </a:lnTo>
                  <a:lnTo>
                    <a:pt x="508927" y="34759"/>
                  </a:lnTo>
                  <a:lnTo>
                    <a:pt x="513168" y="28854"/>
                  </a:lnTo>
                  <a:lnTo>
                    <a:pt x="514540" y="21793"/>
                  </a:lnTo>
                  <a:close/>
                </a:path>
                <a:path w="1130935" h="891540">
                  <a:moveTo>
                    <a:pt x="539788" y="209931"/>
                  </a:moveTo>
                  <a:lnTo>
                    <a:pt x="536854" y="201142"/>
                  </a:lnTo>
                  <a:lnTo>
                    <a:pt x="521843" y="192849"/>
                  </a:lnTo>
                  <a:lnTo>
                    <a:pt x="512826" y="195046"/>
                  </a:lnTo>
                  <a:lnTo>
                    <a:pt x="509219" y="201891"/>
                  </a:lnTo>
                  <a:lnTo>
                    <a:pt x="505612" y="208737"/>
                  </a:lnTo>
                  <a:lnTo>
                    <a:pt x="508546" y="217525"/>
                  </a:lnTo>
                  <a:lnTo>
                    <a:pt x="522998" y="225501"/>
                  </a:lnTo>
                  <a:lnTo>
                    <a:pt x="532003" y="223316"/>
                  </a:lnTo>
                  <a:lnTo>
                    <a:pt x="539788" y="209931"/>
                  </a:lnTo>
                  <a:close/>
                </a:path>
                <a:path w="1130935" h="891540">
                  <a:moveTo>
                    <a:pt x="562140" y="43065"/>
                  </a:moveTo>
                  <a:lnTo>
                    <a:pt x="560679" y="35458"/>
                  </a:lnTo>
                  <a:lnTo>
                    <a:pt x="556234" y="28740"/>
                  </a:lnTo>
                  <a:lnTo>
                    <a:pt x="549173" y="23761"/>
                  </a:lnTo>
                  <a:lnTo>
                    <a:pt x="540791" y="21577"/>
                  </a:lnTo>
                  <a:lnTo>
                    <a:pt x="532752" y="22517"/>
                  </a:lnTo>
                  <a:lnTo>
                    <a:pt x="525957" y="26289"/>
                  </a:lnTo>
                  <a:lnTo>
                    <a:pt x="521296" y="32600"/>
                  </a:lnTo>
                  <a:lnTo>
                    <a:pt x="519696" y="40335"/>
                  </a:lnTo>
                  <a:lnTo>
                    <a:pt x="521246" y="47980"/>
                  </a:lnTo>
                  <a:lnTo>
                    <a:pt x="525602" y="54660"/>
                  </a:lnTo>
                  <a:lnTo>
                    <a:pt x="532384" y="59524"/>
                  </a:lnTo>
                  <a:lnTo>
                    <a:pt x="540486" y="61569"/>
                  </a:lnTo>
                  <a:lnTo>
                    <a:pt x="548436" y="60579"/>
                  </a:lnTo>
                  <a:lnTo>
                    <a:pt x="555332" y="56857"/>
                  </a:lnTo>
                  <a:lnTo>
                    <a:pt x="560235" y="50723"/>
                  </a:lnTo>
                  <a:lnTo>
                    <a:pt x="562140" y="43065"/>
                  </a:lnTo>
                  <a:close/>
                </a:path>
                <a:path w="1130935" h="891540">
                  <a:moveTo>
                    <a:pt x="574700" y="232041"/>
                  </a:moveTo>
                  <a:lnTo>
                    <a:pt x="572427" y="223989"/>
                  </a:lnTo>
                  <a:lnTo>
                    <a:pt x="559269" y="215874"/>
                  </a:lnTo>
                  <a:lnTo>
                    <a:pt x="551040" y="217462"/>
                  </a:lnTo>
                  <a:lnTo>
                    <a:pt x="547471" y="223481"/>
                  </a:lnTo>
                  <a:lnTo>
                    <a:pt x="543902" y="229501"/>
                  </a:lnTo>
                  <a:lnTo>
                    <a:pt x="546176" y="237553"/>
                  </a:lnTo>
                  <a:lnTo>
                    <a:pt x="558901" y="245389"/>
                  </a:lnTo>
                  <a:lnTo>
                    <a:pt x="567131" y="243801"/>
                  </a:lnTo>
                  <a:lnTo>
                    <a:pt x="574700" y="232041"/>
                  </a:lnTo>
                  <a:close/>
                </a:path>
                <a:path w="1130935" h="891540">
                  <a:moveTo>
                    <a:pt x="590892" y="152565"/>
                  </a:moveTo>
                  <a:lnTo>
                    <a:pt x="588137" y="143903"/>
                  </a:lnTo>
                  <a:lnTo>
                    <a:pt x="573532" y="135610"/>
                  </a:lnTo>
                  <a:lnTo>
                    <a:pt x="564629" y="137642"/>
                  </a:lnTo>
                  <a:lnTo>
                    <a:pt x="557314" y="150964"/>
                  </a:lnTo>
                  <a:lnTo>
                    <a:pt x="560070" y="159626"/>
                  </a:lnTo>
                  <a:lnTo>
                    <a:pt x="574192" y="167640"/>
                  </a:lnTo>
                  <a:lnTo>
                    <a:pt x="583095" y="165595"/>
                  </a:lnTo>
                  <a:lnTo>
                    <a:pt x="586994" y="159080"/>
                  </a:lnTo>
                  <a:lnTo>
                    <a:pt x="590892" y="152565"/>
                  </a:lnTo>
                  <a:close/>
                </a:path>
                <a:path w="1130935" h="891540">
                  <a:moveTo>
                    <a:pt x="608622" y="66738"/>
                  </a:moveTo>
                  <a:lnTo>
                    <a:pt x="607466" y="58432"/>
                  </a:lnTo>
                  <a:lnTo>
                    <a:pt x="603021" y="50939"/>
                  </a:lnTo>
                  <a:lnTo>
                    <a:pt x="595642" y="45173"/>
                  </a:lnTo>
                  <a:lnTo>
                    <a:pt x="586701" y="42379"/>
                  </a:lnTo>
                  <a:lnTo>
                    <a:pt x="577977" y="42964"/>
                  </a:lnTo>
                  <a:lnTo>
                    <a:pt x="570445" y="46685"/>
                  </a:lnTo>
                  <a:lnTo>
                    <a:pt x="565086" y="53263"/>
                  </a:lnTo>
                  <a:lnTo>
                    <a:pt x="562965" y="61531"/>
                  </a:lnTo>
                  <a:lnTo>
                    <a:pt x="564248" y="69875"/>
                  </a:lnTo>
                  <a:lnTo>
                    <a:pt x="568579" y="77317"/>
                  </a:lnTo>
                  <a:lnTo>
                    <a:pt x="575640" y="82918"/>
                  </a:lnTo>
                  <a:lnTo>
                    <a:pt x="584276" y="85547"/>
                  </a:lnTo>
                  <a:lnTo>
                    <a:pt x="592899" y="84899"/>
                  </a:lnTo>
                  <a:lnTo>
                    <a:pt x="600532" y="81267"/>
                  </a:lnTo>
                  <a:lnTo>
                    <a:pt x="606145" y="74930"/>
                  </a:lnTo>
                  <a:lnTo>
                    <a:pt x="608622" y="66738"/>
                  </a:lnTo>
                  <a:close/>
                </a:path>
                <a:path w="1130935" h="891540">
                  <a:moveTo>
                    <a:pt x="629615" y="178841"/>
                  </a:moveTo>
                  <a:lnTo>
                    <a:pt x="609244" y="160210"/>
                  </a:lnTo>
                  <a:lnTo>
                    <a:pt x="603656" y="162407"/>
                  </a:lnTo>
                  <a:lnTo>
                    <a:pt x="599452" y="166763"/>
                  </a:lnTo>
                  <a:lnTo>
                    <a:pt x="597433" y="172504"/>
                  </a:lnTo>
                  <a:lnTo>
                    <a:pt x="597852" y="178498"/>
                  </a:lnTo>
                  <a:lnTo>
                    <a:pt x="600506" y="184048"/>
                  </a:lnTo>
                  <a:lnTo>
                    <a:pt x="605231" y="188455"/>
                  </a:lnTo>
                  <a:lnTo>
                    <a:pt x="611238" y="190842"/>
                  </a:lnTo>
                  <a:lnTo>
                    <a:pt x="617423" y="190893"/>
                  </a:lnTo>
                  <a:lnTo>
                    <a:pt x="623049" y="188722"/>
                  </a:lnTo>
                  <a:lnTo>
                    <a:pt x="627430" y="184480"/>
                  </a:lnTo>
                  <a:lnTo>
                    <a:pt x="629615" y="178841"/>
                  </a:lnTo>
                  <a:close/>
                </a:path>
                <a:path w="1130935" h="891540">
                  <a:moveTo>
                    <a:pt x="669239" y="205803"/>
                  </a:moveTo>
                  <a:lnTo>
                    <a:pt x="647903" y="184315"/>
                  </a:lnTo>
                  <a:lnTo>
                    <a:pt x="641667" y="186423"/>
                  </a:lnTo>
                  <a:lnTo>
                    <a:pt x="636828" y="190969"/>
                  </a:lnTo>
                  <a:lnTo>
                    <a:pt x="634326" y="197154"/>
                  </a:lnTo>
                  <a:lnTo>
                    <a:pt x="634479" y="203758"/>
                  </a:lnTo>
                  <a:lnTo>
                    <a:pt x="637095" y="209969"/>
                  </a:lnTo>
                  <a:lnTo>
                    <a:pt x="642023" y="215036"/>
                  </a:lnTo>
                  <a:lnTo>
                    <a:pt x="648462" y="217957"/>
                  </a:lnTo>
                  <a:lnTo>
                    <a:pt x="655231" y="218338"/>
                  </a:lnTo>
                  <a:lnTo>
                    <a:pt x="661517" y="216268"/>
                  </a:lnTo>
                  <a:lnTo>
                    <a:pt x="666546" y="211861"/>
                  </a:lnTo>
                  <a:lnTo>
                    <a:pt x="669239" y="205803"/>
                  </a:lnTo>
                  <a:close/>
                </a:path>
                <a:path w="1130935" h="891540">
                  <a:moveTo>
                    <a:pt x="707771" y="227609"/>
                  </a:moveTo>
                  <a:lnTo>
                    <a:pt x="705180" y="220675"/>
                  </a:lnTo>
                  <a:lnTo>
                    <a:pt x="699871" y="214731"/>
                  </a:lnTo>
                  <a:lnTo>
                    <a:pt x="692823" y="211048"/>
                  </a:lnTo>
                  <a:lnTo>
                    <a:pt x="685419" y="210235"/>
                  </a:lnTo>
                  <a:lnTo>
                    <a:pt x="678548" y="212204"/>
                  </a:lnTo>
                  <a:lnTo>
                    <a:pt x="673061" y="216890"/>
                  </a:lnTo>
                  <a:lnTo>
                    <a:pt x="670026" y="223494"/>
                  </a:lnTo>
                  <a:lnTo>
                    <a:pt x="669836" y="230670"/>
                  </a:lnTo>
                  <a:lnTo>
                    <a:pt x="672350" y="237566"/>
                  </a:lnTo>
                  <a:lnTo>
                    <a:pt x="677418" y="243319"/>
                  </a:lnTo>
                  <a:lnTo>
                    <a:pt x="684276" y="246837"/>
                  </a:lnTo>
                  <a:lnTo>
                    <a:pt x="691603" y="247599"/>
                  </a:lnTo>
                  <a:lnTo>
                    <a:pt x="698538" y="245694"/>
                  </a:lnTo>
                  <a:lnTo>
                    <a:pt x="704215" y="241198"/>
                  </a:lnTo>
                  <a:lnTo>
                    <a:pt x="707504" y="234734"/>
                  </a:lnTo>
                  <a:lnTo>
                    <a:pt x="707771" y="227609"/>
                  </a:lnTo>
                  <a:close/>
                </a:path>
                <a:path w="1130935" h="891540">
                  <a:moveTo>
                    <a:pt x="710628" y="338836"/>
                  </a:moveTo>
                  <a:lnTo>
                    <a:pt x="709942" y="330517"/>
                  </a:lnTo>
                  <a:lnTo>
                    <a:pt x="698563" y="320052"/>
                  </a:lnTo>
                  <a:lnTo>
                    <a:pt x="690168" y="320040"/>
                  </a:lnTo>
                  <a:lnTo>
                    <a:pt x="680847" y="330466"/>
                  </a:lnTo>
                  <a:lnTo>
                    <a:pt x="681520" y="338785"/>
                  </a:lnTo>
                  <a:lnTo>
                    <a:pt x="692531" y="348907"/>
                  </a:lnTo>
                  <a:lnTo>
                    <a:pt x="700925" y="348919"/>
                  </a:lnTo>
                  <a:lnTo>
                    <a:pt x="705777" y="343877"/>
                  </a:lnTo>
                  <a:lnTo>
                    <a:pt x="710628" y="338836"/>
                  </a:lnTo>
                  <a:close/>
                </a:path>
                <a:path w="1130935" h="891540">
                  <a:moveTo>
                    <a:pt x="742403" y="369709"/>
                  </a:moveTo>
                  <a:lnTo>
                    <a:pt x="742099" y="360464"/>
                  </a:lnTo>
                  <a:lnTo>
                    <a:pt x="730046" y="348259"/>
                  </a:lnTo>
                  <a:lnTo>
                    <a:pt x="720763" y="347802"/>
                  </a:lnTo>
                  <a:lnTo>
                    <a:pt x="709930" y="358863"/>
                  </a:lnTo>
                  <a:lnTo>
                    <a:pt x="710234" y="368096"/>
                  </a:lnTo>
                  <a:lnTo>
                    <a:pt x="721842" y="379844"/>
                  </a:lnTo>
                  <a:lnTo>
                    <a:pt x="731126" y="380301"/>
                  </a:lnTo>
                  <a:lnTo>
                    <a:pt x="736765" y="375005"/>
                  </a:lnTo>
                  <a:lnTo>
                    <a:pt x="742403" y="369709"/>
                  </a:lnTo>
                  <a:close/>
                </a:path>
                <a:path w="1130935" h="891540">
                  <a:moveTo>
                    <a:pt x="744956" y="257898"/>
                  </a:moveTo>
                  <a:lnTo>
                    <a:pt x="742530" y="250253"/>
                  </a:lnTo>
                  <a:lnTo>
                    <a:pt x="737108" y="243560"/>
                  </a:lnTo>
                  <a:lnTo>
                    <a:pt x="729665" y="239204"/>
                  </a:lnTo>
                  <a:lnTo>
                    <a:pt x="721715" y="237921"/>
                  </a:lnTo>
                  <a:lnTo>
                    <a:pt x="714197" y="239699"/>
                  </a:lnTo>
                  <a:lnTo>
                    <a:pt x="708037" y="244487"/>
                  </a:lnTo>
                  <a:lnTo>
                    <a:pt x="704430" y="251460"/>
                  </a:lnTo>
                  <a:lnTo>
                    <a:pt x="703846" y="259194"/>
                  </a:lnTo>
                  <a:lnTo>
                    <a:pt x="706196" y="266763"/>
                  </a:lnTo>
                  <a:lnTo>
                    <a:pt x="711365" y="273240"/>
                  </a:lnTo>
                  <a:lnTo>
                    <a:pt x="718566" y="277393"/>
                  </a:lnTo>
                  <a:lnTo>
                    <a:pt x="726427" y="278599"/>
                  </a:lnTo>
                  <a:lnTo>
                    <a:pt x="734021" y="276923"/>
                  </a:lnTo>
                  <a:lnTo>
                    <a:pt x="740359" y="272402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891540">
                  <a:moveTo>
                    <a:pt x="771118" y="396900"/>
                  </a:moveTo>
                  <a:lnTo>
                    <a:pt x="770013" y="390728"/>
                  </a:lnTo>
                  <a:lnTo>
                    <a:pt x="766495" y="385000"/>
                  </a:lnTo>
                  <a:lnTo>
                    <a:pt x="761187" y="380885"/>
                  </a:lnTo>
                  <a:lnTo>
                    <a:pt x="755154" y="379095"/>
                  </a:lnTo>
                  <a:lnTo>
                    <a:pt x="749134" y="379704"/>
                  </a:lnTo>
                  <a:lnTo>
                    <a:pt x="743851" y="382778"/>
                  </a:lnTo>
                  <a:lnTo>
                    <a:pt x="740333" y="387807"/>
                  </a:lnTo>
                  <a:lnTo>
                    <a:pt x="739089" y="393750"/>
                  </a:lnTo>
                  <a:lnTo>
                    <a:pt x="740156" y="399859"/>
                  </a:lnTo>
                  <a:lnTo>
                    <a:pt x="743521" y="405422"/>
                  </a:lnTo>
                  <a:lnTo>
                    <a:pt x="748703" y="409384"/>
                  </a:lnTo>
                  <a:lnTo>
                    <a:pt x="754684" y="411124"/>
                  </a:lnTo>
                  <a:lnTo>
                    <a:pt x="760755" y="410565"/>
                  </a:lnTo>
                  <a:lnTo>
                    <a:pt x="766165" y="407644"/>
                  </a:lnTo>
                  <a:lnTo>
                    <a:pt x="769835" y="402780"/>
                  </a:lnTo>
                  <a:lnTo>
                    <a:pt x="771118" y="396900"/>
                  </a:lnTo>
                  <a:close/>
                </a:path>
                <a:path w="1130935" h="891540">
                  <a:moveTo>
                    <a:pt x="799858" y="430301"/>
                  </a:moveTo>
                  <a:lnTo>
                    <a:pt x="798969" y="423545"/>
                  </a:lnTo>
                  <a:lnTo>
                    <a:pt x="795451" y="417118"/>
                  </a:lnTo>
                  <a:lnTo>
                    <a:pt x="789889" y="412356"/>
                  </a:lnTo>
                  <a:lnTo>
                    <a:pt x="783424" y="410095"/>
                  </a:lnTo>
                  <a:lnTo>
                    <a:pt x="776859" y="410438"/>
                  </a:lnTo>
                  <a:lnTo>
                    <a:pt x="770966" y="413512"/>
                  </a:lnTo>
                  <a:lnTo>
                    <a:pt x="766876" y="418807"/>
                  </a:lnTo>
                  <a:lnTo>
                    <a:pt x="765225" y="425196"/>
                  </a:lnTo>
                  <a:lnTo>
                    <a:pt x="766051" y="431888"/>
                  </a:lnTo>
                  <a:lnTo>
                    <a:pt x="769404" y="438099"/>
                  </a:lnTo>
                  <a:lnTo>
                    <a:pt x="774814" y="442671"/>
                  </a:lnTo>
                  <a:lnTo>
                    <a:pt x="781227" y="444881"/>
                  </a:lnTo>
                  <a:lnTo>
                    <a:pt x="787844" y="444601"/>
                  </a:lnTo>
                  <a:lnTo>
                    <a:pt x="793864" y="441744"/>
                  </a:lnTo>
                  <a:lnTo>
                    <a:pt x="798144" y="436638"/>
                  </a:lnTo>
                  <a:lnTo>
                    <a:pt x="799858" y="430301"/>
                  </a:lnTo>
                  <a:close/>
                </a:path>
                <a:path w="1130935" h="891540">
                  <a:moveTo>
                    <a:pt x="1049845" y="768311"/>
                  </a:moveTo>
                  <a:lnTo>
                    <a:pt x="1029081" y="740143"/>
                  </a:lnTo>
                  <a:lnTo>
                    <a:pt x="1031684" y="738822"/>
                  </a:lnTo>
                  <a:lnTo>
                    <a:pt x="1037259" y="731837"/>
                  </a:lnTo>
                  <a:lnTo>
                    <a:pt x="1039901" y="722896"/>
                  </a:lnTo>
                  <a:lnTo>
                    <a:pt x="1039088" y="712965"/>
                  </a:lnTo>
                  <a:lnTo>
                    <a:pt x="1037437" y="706208"/>
                  </a:lnTo>
                  <a:lnTo>
                    <a:pt x="1032865" y="701001"/>
                  </a:lnTo>
                  <a:lnTo>
                    <a:pt x="1022350" y="694766"/>
                  </a:lnTo>
                  <a:lnTo>
                    <a:pt x="1020470" y="694486"/>
                  </a:lnTo>
                  <a:lnTo>
                    <a:pt x="1025448" y="687590"/>
                  </a:lnTo>
                  <a:lnTo>
                    <a:pt x="1027772" y="677938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13"/>
                  </a:lnTo>
                  <a:lnTo>
                    <a:pt x="995641" y="600849"/>
                  </a:lnTo>
                  <a:lnTo>
                    <a:pt x="978433" y="562216"/>
                  </a:lnTo>
                  <a:lnTo>
                    <a:pt x="976083" y="561771"/>
                  </a:lnTo>
                  <a:lnTo>
                    <a:pt x="977760" y="558546"/>
                  </a:lnTo>
                  <a:lnTo>
                    <a:pt x="957630" y="518693"/>
                  </a:lnTo>
                  <a:lnTo>
                    <a:pt x="957186" y="518642"/>
                  </a:lnTo>
                  <a:lnTo>
                    <a:pt x="957922" y="517067"/>
                  </a:lnTo>
                  <a:lnTo>
                    <a:pt x="942606" y="478421"/>
                  </a:lnTo>
                  <a:lnTo>
                    <a:pt x="933094" y="475665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71"/>
                  </a:lnTo>
                  <a:lnTo>
                    <a:pt x="853033" y="365213"/>
                  </a:lnTo>
                  <a:lnTo>
                    <a:pt x="846912" y="365467"/>
                  </a:lnTo>
                  <a:lnTo>
                    <a:pt x="847267" y="353110"/>
                  </a:lnTo>
                  <a:lnTo>
                    <a:pt x="844943" y="346290"/>
                  </a:lnTo>
                  <a:lnTo>
                    <a:pt x="840092" y="340690"/>
                  </a:lnTo>
                  <a:lnTo>
                    <a:pt x="831837" y="334035"/>
                  </a:lnTo>
                  <a:lnTo>
                    <a:pt x="822439" y="331050"/>
                  </a:lnTo>
                  <a:lnTo>
                    <a:pt x="814070" y="331774"/>
                  </a:lnTo>
                  <a:lnTo>
                    <a:pt x="814870" y="329895"/>
                  </a:lnTo>
                  <a:lnTo>
                    <a:pt x="790308" y="298386"/>
                  </a:lnTo>
                  <a:lnTo>
                    <a:pt x="781519" y="299580"/>
                  </a:lnTo>
                  <a:lnTo>
                    <a:pt x="776617" y="302704"/>
                  </a:lnTo>
                  <a:lnTo>
                    <a:pt x="779462" y="298259"/>
                  </a:lnTo>
                  <a:lnTo>
                    <a:pt x="756716" y="267322"/>
                  </a:lnTo>
                  <a:lnTo>
                    <a:pt x="748550" y="268833"/>
                  </a:lnTo>
                  <a:lnTo>
                    <a:pt x="741705" y="273672"/>
                  </a:lnTo>
                  <a:lnTo>
                    <a:pt x="737463" y="280974"/>
                  </a:lnTo>
                  <a:lnTo>
                    <a:pt x="736434" y="289255"/>
                  </a:lnTo>
                  <a:lnTo>
                    <a:pt x="738568" y="297510"/>
                  </a:lnTo>
                  <a:lnTo>
                    <a:pt x="743775" y="304736"/>
                  </a:lnTo>
                  <a:lnTo>
                    <a:pt x="751268" y="309549"/>
                  </a:lnTo>
                  <a:lnTo>
                    <a:pt x="759625" y="311264"/>
                  </a:lnTo>
                  <a:lnTo>
                    <a:pt x="767842" y="309880"/>
                  </a:lnTo>
                  <a:lnTo>
                    <a:pt x="772223" y="307098"/>
                  </a:lnTo>
                  <a:lnTo>
                    <a:pt x="769061" y="312000"/>
                  </a:lnTo>
                  <a:lnTo>
                    <a:pt x="797217" y="345833"/>
                  </a:lnTo>
                  <a:lnTo>
                    <a:pt x="798944" y="345376"/>
                  </a:lnTo>
                  <a:lnTo>
                    <a:pt x="797077" y="353733"/>
                  </a:lnTo>
                  <a:lnTo>
                    <a:pt x="826681" y="381850"/>
                  </a:lnTo>
                  <a:lnTo>
                    <a:pt x="825004" y="387997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17"/>
                  </a:lnTo>
                  <a:lnTo>
                    <a:pt x="896899" y="505612"/>
                  </a:lnTo>
                  <a:lnTo>
                    <a:pt x="920635" y="537133"/>
                  </a:lnTo>
                  <a:lnTo>
                    <a:pt x="922286" y="537349"/>
                  </a:lnTo>
                  <a:lnTo>
                    <a:pt x="922121" y="537692"/>
                  </a:lnTo>
                  <a:lnTo>
                    <a:pt x="941451" y="575983"/>
                  </a:lnTo>
                  <a:lnTo>
                    <a:pt x="944994" y="576605"/>
                  </a:lnTo>
                  <a:lnTo>
                    <a:pt x="943927" y="578586"/>
                  </a:lnTo>
                  <a:lnTo>
                    <a:pt x="960488" y="615772"/>
                  </a:lnTo>
                  <a:lnTo>
                    <a:pt x="965060" y="616813"/>
                  </a:lnTo>
                  <a:lnTo>
                    <a:pt x="962558" y="623684"/>
                  </a:lnTo>
                  <a:lnTo>
                    <a:pt x="961999" y="627075"/>
                  </a:lnTo>
                  <a:lnTo>
                    <a:pt x="962101" y="630529"/>
                  </a:lnTo>
                  <a:lnTo>
                    <a:pt x="962050" y="634047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44"/>
                  </a:lnTo>
                  <a:lnTo>
                    <a:pt x="999667" y="701852"/>
                  </a:lnTo>
                  <a:lnTo>
                    <a:pt x="994460" y="712584"/>
                  </a:lnTo>
                  <a:lnTo>
                    <a:pt x="994079" y="718934"/>
                  </a:lnTo>
                  <a:lnTo>
                    <a:pt x="995641" y="725373"/>
                  </a:lnTo>
                  <a:lnTo>
                    <a:pt x="999744" y="733920"/>
                  </a:lnTo>
                  <a:lnTo>
                    <a:pt x="1006386" y="740054"/>
                  </a:lnTo>
                  <a:lnTo>
                    <a:pt x="1014666" y="743242"/>
                  </a:lnTo>
                  <a:lnTo>
                    <a:pt x="1017574" y="743140"/>
                  </a:lnTo>
                  <a:lnTo>
                    <a:pt x="1013231" y="746848"/>
                  </a:lnTo>
                  <a:lnTo>
                    <a:pt x="1007821" y="756640"/>
                  </a:lnTo>
                  <a:lnTo>
                    <a:pt x="1007275" y="762533"/>
                  </a:lnTo>
                  <a:lnTo>
                    <a:pt x="1008443" y="768629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06"/>
                  </a:lnTo>
                  <a:lnTo>
                    <a:pt x="1033780" y="786269"/>
                  </a:lnTo>
                  <a:lnTo>
                    <a:pt x="1041450" y="782828"/>
                  </a:lnTo>
                  <a:lnTo>
                    <a:pt x="1046975" y="776541"/>
                  </a:lnTo>
                  <a:lnTo>
                    <a:pt x="1049845" y="768311"/>
                  </a:lnTo>
                  <a:close/>
                </a:path>
                <a:path w="1130935" h="891540">
                  <a:moveTo>
                    <a:pt x="1055179" y="524471"/>
                  </a:moveTo>
                  <a:lnTo>
                    <a:pt x="1052601" y="514692"/>
                  </a:lnTo>
                  <a:lnTo>
                    <a:pt x="1049743" y="508241"/>
                  </a:lnTo>
                  <a:lnTo>
                    <a:pt x="1044143" y="503910"/>
                  </a:lnTo>
                  <a:lnTo>
                    <a:pt x="1032560" y="499541"/>
                  </a:lnTo>
                  <a:lnTo>
                    <a:pt x="1026299" y="499719"/>
                  </a:lnTo>
                  <a:lnTo>
                    <a:pt x="1028725" y="497687"/>
                  </a:lnTo>
                  <a:lnTo>
                    <a:pt x="1032929" y="488924"/>
                  </a:lnTo>
                  <a:lnTo>
                    <a:pt x="1033526" y="478802"/>
                  </a:lnTo>
                  <a:lnTo>
                    <a:pt x="1030249" y="468477"/>
                  </a:lnTo>
                  <a:lnTo>
                    <a:pt x="1026845" y="461733"/>
                  </a:lnTo>
                  <a:lnTo>
                    <a:pt x="1020737" y="457327"/>
                  </a:lnTo>
                  <a:lnTo>
                    <a:pt x="1008075" y="453301"/>
                  </a:lnTo>
                  <a:lnTo>
                    <a:pt x="1006005" y="453466"/>
                  </a:lnTo>
                  <a:lnTo>
                    <a:pt x="1009599" y="444944"/>
                  </a:lnTo>
                  <a:lnTo>
                    <a:pt x="981875" y="408444"/>
                  </a:lnTo>
                  <a:lnTo>
                    <a:pt x="984199" y="402069"/>
                  </a:lnTo>
                  <a:lnTo>
                    <a:pt x="963422" y="366953"/>
                  </a:lnTo>
                  <a:lnTo>
                    <a:pt x="955306" y="365264"/>
                  </a:lnTo>
                  <a:lnTo>
                    <a:pt x="956830" y="360375"/>
                  </a:lnTo>
                  <a:lnTo>
                    <a:pt x="955738" y="348335"/>
                  </a:lnTo>
                  <a:lnTo>
                    <a:pt x="949972" y="336702"/>
                  </a:lnTo>
                  <a:lnTo>
                    <a:pt x="940536" y="327875"/>
                  </a:lnTo>
                  <a:lnTo>
                    <a:pt x="929144" y="323659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40"/>
                  </a:lnTo>
                  <a:lnTo>
                    <a:pt x="919060" y="295389"/>
                  </a:lnTo>
                  <a:lnTo>
                    <a:pt x="908646" y="286550"/>
                  </a:lnTo>
                  <a:lnTo>
                    <a:pt x="896467" y="282651"/>
                  </a:lnTo>
                  <a:lnTo>
                    <a:pt x="895985" y="282702"/>
                  </a:lnTo>
                  <a:lnTo>
                    <a:pt x="896378" y="280847"/>
                  </a:lnTo>
                  <a:lnTo>
                    <a:pt x="874763" y="246761"/>
                  </a:lnTo>
                  <a:lnTo>
                    <a:pt x="861796" y="243192"/>
                  </a:lnTo>
                  <a:lnTo>
                    <a:pt x="859929" y="243268"/>
                  </a:lnTo>
                  <a:lnTo>
                    <a:pt x="859980" y="243014"/>
                  </a:lnTo>
                  <a:lnTo>
                    <a:pt x="837857" y="211709"/>
                  </a:lnTo>
                  <a:lnTo>
                    <a:pt x="822045" y="208788"/>
                  </a:lnTo>
                  <a:lnTo>
                    <a:pt x="821080" y="199224"/>
                  </a:lnTo>
                  <a:lnTo>
                    <a:pt x="817181" y="191325"/>
                  </a:lnTo>
                  <a:lnTo>
                    <a:pt x="803681" y="179222"/>
                  </a:lnTo>
                  <a:lnTo>
                    <a:pt x="795388" y="176199"/>
                  </a:lnTo>
                  <a:lnTo>
                    <a:pt x="782472" y="176377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81"/>
                  </a:lnTo>
                  <a:lnTo>
                    <a:pt x="741756" y="147434"/>
                  </a:lnTo>
                  <a:lnTo>
                    <a:pt x="739114" y="134251"/>
                  </a:lnTo>
                  <a:lnTo>
                    <a:pt x="734974" y="127609"/>
                  </a:lnTo>
                  <a:lnTo>
                    <a:pt x="728472" y="122859"/>
                  </a:lnTo>
                  <a:lnTo>
                    <a:pt x="718096" y="117830"/>
                  </a:lnTo>
                  <a:lnTo>
                    <a:pt x="707415" y="116967"/>
                  </a:lnTo>
                  <a:lnTo>
                    <a:pt x="698728" y="119786"/>
                  </a:lnTo>
                  <a:lnTo>
                    <a:pt x="699109" y="117614"/>
                  </a:lnTo>
                  <a:lnTo>
                    <a:pt x="665403" y="90246"/>
                  </a:lnTo>
                  <a:lnTo>
                    <a:pt x="656386" y="93649"/>
                  </a:lnTo>
                  <a:lnTo>
                    <a:pt x="651941" y="98183"/>
                  </a:lnTo>
                  <a:lnTo>
                    <a:pt x="653884" y="92748"/>
                  </a:lnTo>
                  <a:lnTo>
                    <a:pt x="653097" y="83743"/>
                  </a:lnTo>
                  <a:lnTo>
                    <a:pt x="648728" y="75438"/>
                  </a:lnTo>
                  <a:lnTo>
                    <a:pt x="641096" y="68859"/>
                  </a:lnTo>
                  <a:lnTo>
                    <a:pt x="631621" y="65379"/>
                  </a:lnTo>
                  <a:lnTo>
                    <a:pt x="622223" y="65557"/>
                  </a:lnTo>
                  <a:lnTo>
                    <a:pt x="613943" y="69151"/>
                  </a:lnTo>
                  <a:lnTo>
                    <a:pt x="607872" y="75946"/>
                  </a:lnTo>
                  <a:lnTo>
                    <a:pt x="605180" y="84721"/>
                  </a:lnTo>
                  <a:lnTo>
                    <a:pt x="606120" y="93738"/>
                  </a:lnTo>
                  <a:lnTo>
                    <a:pt x="610374" y="101968"/>
                  </a:lnTo>
                  <a:lnTo>
                    <a:pt x="617651" y="108343"/>
                  </a:lnTo>
                  <a:lnTo>
                    <a:pt x="626770" y="111607"/>
                  </a:lnTo>
                  <a:lnTo>
                    <a:pt x="636054" y="111379"/>
                  </a:lnTo>
                  <a:lnTo>
                    <a:pt x="644410" y="107899"/>
                  </a:lnTo>
                  <a:lnTo>
                    <a:pt x="648373" y="103860"/>
                  </a:lnTo>
                  <a:lnTo>
                    <a:pt x="646226" y="109842"/>
                  </a:lnTo>
                  <a:lnTo>
                    <a:pt x="671296" y="140970"/>
                  </a:lnTo>
                  <a:lnTo>
                    <a:pt x="684326" y="138798"/>
                  </a:lnTo>
                  <a:lnTo>
                    <a:pt x="686028" y="137896"/>
                  </a:lnTo>
                  <a:lnTo>
                    <a:pt x="686104" y="147193"/>
                  </a:lnTo>
                  <a:lnTo>
                    <a:pt x="690003" y="156997"/>
                  </a:lnTo>
                  <a:lnTo>
                    <a:pt x="697522" y="165023"/>
                  </a:lnTo>
                  <a:lnTo>
                    <a:pt x="703707" y="169532"/>
                  </a:lnTo>
                  <a:lnTo>
                    <a:pt x="711047" y="171272"/>
                  </a:lnTo>
                  <a:lnTo>
                    <a:pt x="724319" y="169748"/>
                  </a:lnTo>
                  <a:lnTo>
                    <a:pt x="724052" y="176657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46"/>
                  </a:lnTo>
                  <a:lnTo>
                    <a:pt x="764895" y="223291"/>
                  </a:lnTo>
                  <a:lnTo>
                    <a:pt x="777646" y="234708"/>
                  </a:lnTo>
                  <a:lnTo>
                    <a:pt x="785622" y="237451"/>
                  </a:lnTo>
                  <a:lnTo>
                    <a:pt x="795223" y="237286"/>
                  </a:lnTo>
                  <a:lnTo>
                    <a:pt x="795477" y="240665"/>
                  </a:lnTo>
                  <a:lnTo>
                    <a:pt x="828548" y="273469"/>
                  </a:lnTo>
                  <a:lnTo>
                    <a:pt x="828687" y="275183"/>
                  </a:lnTo>
                  <a:lnTo>
                    <a:pt x="849185" y="307746"/>
                  </a:lnTo>
                  <a:lnTo>
                    <a:pt x="861796" y="311226"/>
                  </a:lnTo>
                  <a:lnTo>
                    <a:pt x="863612" y="311048"/>
                  </a:lnTo>
                  <a:lnTo>
                    <a:pt x="863523" y="311454"/>
                  </a:lnTo>
                  <a:lnTo>
                    <a:pt x="865365" y="323684"/>
                  </a:lnTo>
                  <a:lnTo>
                    <a:pt x="871575" y="335089"/>
                  </a:lnTo>
                  <a:lnTo>
                    <a:pt x="881532" y="343357"/>
                  </a:lnTo>
                  <a:lnTo>
                    <a:pt x="893343" y="347268"/>
                  </a:lnTo>
                  <a:lnTo>
                    <a:pt x="897242" y="347065"/>
                  </a:lnTo>
                  <a:lnTo>
                    <a:pt x="896607" y="349427"/>
                  </a:lnTo>
                  <a:lnTo>
                    <a:pt x="897839" y="361086"/>
                  </a:lnTo>
                  <a:lnTo>
                    <a:pt x="903198" y="372186"/>
                  </a:lnTo>
                  <a:lnTo>
                    <a:pt x="912241" y="380504"/>
                  </a:lnTo>
                  <a:lnTo>
                    <a:pt x="923239" y="384771"/>
                  </a:lnTo>
                  <a:lnTo>
                    <a:pt x="928344" y="384746"/>
                  </a:lnTo>
                  <a:lnTo>
                    <a:pt x="927366" y="392645"/>
                  </a:lnTo>
                  <a:lnTo>
                    <a:pt x="927608" y="396379"/>
                  </a:lnTo>
                  <a:lnTo>
                    <a:pt x="928560" y="400011"/>
                  </a:lnTo>
                  <a:lnTo>
                    <a:pt x="929360" y="403758"/>
                  </a:lnTo>
                  <a:lnTo>
                    <a:pt x="958176" y="423926"/>
                  </a:lnTo>
                  <a:lnTo>
                    <a:pt x="955941" y="436892"/>
                  </a:lnTo>
                  <a:lnTo>
                    <a:pt x="986929" y="464629"/>
                  </a:lnTo>
                  <a:lnTo>
                    <a:pt x="985774" y="466356"/>
                  </a:lnTo>
                  <a:lnTo>
                    <a:pt x="982891" y="478993"/>
                  </a:lnTo>
                  <a:lnTo>
                    <a:pt x="984046" y="485813"/>
                  </a:lnTo>
                  <a:lnTo>
                    <a:pt x="987272" y="492252"/>
                  </a:lnTo>
                  <a:lnTo>
                    <a:pt x="993711" y="500291"/>
                  </a:lnTo>
                  <a:lnTo>
                    <a:pt x="1002245" y="505180"/>
                  </a:lnTo>
                  <a:lnTo>
                    <a:pt x="1011783" y="506526"/>
                  </a:lnTo>
                  <a:lnTo>
                    <a:pt x="1014844" y="505701"/>
                  </a:lnTo>
                  <a:lnTo>
                    <a:pt x="1011135" y="510705"/>
                  </a:lnTo>
                  <a:lnTo>
                    <a:pt x="1007808" y="522389"/>
                  </a:lnTo>
                  <a:lnTo>
                    <a:pt x="1008672" y="528777"/>
                  </a:lnTo>
                  <a:lnTo>
                    <a:pt x="1011389" y="534936"/>
                  </a:lnTo>
                  <a:lnTo>
                    <a:pt x="1017028" y="542759"/>
                  </a:lnTo>
                  <a:lnTo>
                    <a:pt x="1024775" y="547712"/>
                  </a:lnTo>
                  <a:lnTo>
                    <a:pt x="1033614" y="549414"/>
                  </a:lnTo>
                  <a:lnTo>
                    <a:pt x="1042543" y="547433"/>
                  </a:lnTo>
                  <a:lnTo>
                    <a:pt x="1049820" y="541896"/>
                  </a:lnTo>
                  <a:lnTo>
                    <a:pt x="1054138" y="533895"/>
                  </a:lnTo>
                  <a:lnTo>
                    <a:pt x="1055179" y="524471"/>
                  </a:lnTo>
                  <a:close/>
                </a:path>
                <a:path w="1130935" h="891540">
                  <a:moveTo>
                    <a:pt x="1057770" y="805459"/>
                  </a:moveTo>
                  <a:lnTo>
                    <a:pt x="1054633" y="797420"/>
                  </a:lnTo>
                  <a:lnTo>
                    <a:pt x="1049096" y="791476"/>
                  </a:lnTo>
                  <a:lnTo>
                    <a:pt x="1041984" y="788187"/>
                  </a:lnTo>
                  <a:lnTo>
                    <a:pt x="1034161" y="788073"/>
                  </a:lnTo>
                  <a:lnTo>
                    <a:pt x="1027010" y="791260"/>
                  </a:lnTo>
                  <a:lnTo>
                    <a:pt x="1021842" y="796912"/>
                  </a:lnTo>
                  <a:lnTo>
                    <a:pt x="1019086" y="804265"/>
                  </a:lnTo>
                  <a:lnTo>
                    <a:pt x="1019124" y="812533"/>
                  </a:lnTo>
                  <a:lnTo>
                    <a:pt x="1021930" y="820305"/>
                  </a:lnTo>
                  <a:lnTo>
                    <a:pt x="1027150" y="826198"/>
                  </a:lnTo>
                  <a:lnTo>
                    <a:pt x="1034021" y="829652"/>
                  </a:lnTo>
                  <a:lnTo>
                    <a:pt x="1041844" y="830084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08"/>
                  </a:lnTo>
                  <a:lnTo>
                    <a:pt x="1057770" y="805459"/>
                  </a:lnTo>
                  <a:close/>
                </a:path>
                <a:path w="1130935" h="891540">
                  <a:moveTo>
                    <a:pt x="1063701" y="852170"/>
                  </a:moveTo>
                  <a:lnTo>
                    <a:pt x="1061135" y="844613"/>
                  </a:lnTo>
                  <a:lnTo>
                    <a:pt x="1056284" y="838885"/>
                  </a:lnTo>
                  <a:lnTo>
                    <a:pt x="1049870" y="835520"/>
                  </a:lnTo>
                  <a:lnTo>
                    <a:pt x="1042644" y="835050"/>
                  </a:lnTo>
                  <a:lnTo>
                    <a:pt x="1035888" y="837666"/>
                  </a:lnTo>
                  <a:lnTo>
                    <a:pt x="1030859" y="842645"/>
                  </a:lnTo>
                  <a:lnTo>
                    <a:pt x="1027976" y="849325"/>
                  </a:lnTo>
                  <a:lnTo>
                    <a:pt x="1027671" y="856970"/>
                  </a:lnTo>
                  <a:lnTo>
                    <a:pt x="1029906" y="864298"/>
                  </a:lnTo>
                  <a:lnTo>
                    <a:pt x="1034453" y="869975"/>
                  </a:lnTo>
                  <a:lnTo>
                    <a:pt x="1040650" y="873467"/>
                  </a:lnTo>
                  <a:lnTo>
                    <a:pt x="1047851" y="874217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45"/>
                  </a:lnTo>
                  <a:lnTo>
                    <a:pt x="1063701" y="852170"/>
                  </a:lnTo>
                  <a:close/>
                </a:path>
                <a:path w="1130935" h="891540">
                  <a:moveTo>
                    <a:pt x="1064526" y="890993"/>
                  </a:moveTo>
                  <a:lnTo>
                    <a:pt x="1061097" y="886536"/>
                  </a:lnTo>
                  <a:lnTo>
                    <a:pt x="1055370" y="883158"/>
                  </a:lnTo>
                  <a:lnTo>
                    <a:pt x="1048753" y="882396"/>
                  </a:lnTo>
                  <a:lnTo>
                    <a:pt x="1042441" y="884491"/>
                  </a:lnTo>
                  <a:lnTo>
                    <a:pt x="1037590" y="888834"/>
                  </a:lnTo>
                  <a:lnTo>
                    <a:pt x="1036523" y="890993"/>
                  </a:lnTo>
                  <a:lnTo>
                    <a:pt x="1064526" y="890993"/>
                  </a:lnTo>
                  <a:close/>
                </a:path>
                <a:path w="1130935" h="891540">
                  <a:moveTo>
                    <a:pt x="1074585" y="571068"/>
                  </a:moveTo>
                  <a:lnTo>
                    <a:pt x="1072654" y="561873"/>
                  </a:lnTo>
                  <a:lnTo>
                    <a:pt x="1067371" y="554126"/>
                  </a:lnTo>
                  <a:lnTo>
                    <a:pt x="1060043" y="549186"/>
                  </a:lnTo>
                  <a:lnTo>
                    <a:pt x="1051712" y="547433"/>
                  </a:lnTo>
                  <a:lnTo>
                    <a:pt x="1043393" y="549236"/>
                  </a:lnTo>
                  <a:lnTo>
                    <a:pt x="1036599" y="554355"/>
                  </a:lnTo>
                  <a:lnTo>
                    <a:pt x="1032510" y="561606"/>
                  </a:lnTo>
                  <a:lnTo>
                    <a:pt x="1031392" y="570064"/>
                  </a:lnTo>
                  <a:lnTo>
                    <a:pt x="1033449" y="578815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45"/>
                  </a:lnTo>
                  <a:lnTo>
                    <a:pt x="1068806" y="587019"/>
                  </a:lnTo>
                  <a:lnTo>
                    <a:pt x="1073188" y="579780"/>
                  </a:lnTo>
                  <a:lnTo>
                    <a:pt x="1074585" y="571068"/>
                  </a:lnTo>
                  <a:close/>
                </a:path>
                <a:path w="1130935" h="891540">
                  <a:moveTo>
                    <a:pt x="1091717" y="618477"/>
                  </a:moveTo>
                  <a:lnTo>
                    <a:pt x="1090345" y="609904"/>
                  </a:lnTo>
                  <a:lnTo>
                    <a:pt x="1085786" y="602526"/>
                  </a:lnTo>
                  <a:lnTo>
                    <a:pt x="1079246" y="597649"/>
                  </a:lnTo>
                  <a:lnTo>
                    <a:pt x="1071638" y="595642"/>
                  </a:lnTo>
                  <a:lnTo>
                    <a:pt x="1063866" y="596925"/>
                  </a:lnTo>
                  <a:lnTo>
                    <a:pt x="1057351" y="601332"/>
                  </a:lnTo>
                  <a:lnTo>
                    <a:pt x="1053236" y="607847"/>
                  </a:lnTo>
                  <a:lnTo>
                    <a:pt x="1051814" y="615619"/>
                  </a:lnTo>
                  <a:lnTo>
                    <a:pt x="1053363" y="623811"/>
                  </a:lnTo>
                  <a:lnTo>
                    <a:pt x="1057529" y="631012"/>
                  </a:lnTo>
                  <a:lnTo>
                    <a:pt x="1063726" y="635914"/>
                  </a:lnTo>
                  <a:lnTo>
                    <a:pt x="1071143" y="638098"/>
                  </a:lnTo>
                  <a:lnTo>
                    <a:pt x="1078953" y="637133"/>
                  </a:lnTo>
                  <a:lnTo>
                    <a:pt x="1085646" y="632968"/>
                  </a:lnTo>
                  <a:lnTo>
                    <a:pt x="1090028" y="626465"/>
                  </a:lnTo>
                  <a:lnTo>
                    <a:pt x="1091717" y="618477"/>
                  </a:lnTo>
                  <a:close/>
                </a:path>
                <a:path w="1130935" h="891540">
                  <a:moveTo>
                    <a:pt x="1106525" y="666584"/>
                  </a:moveTo>
                  <a:lnTo>
                    <a:pt x="1105662" y="658660"/>
                  </a:lnTo>
                  <a:lnTo>
                    <a:pt x="1101788" y="651713"/>
                  </a:lnTo>
                  <a:lnTo>
                    <a:pt x="1096010" y="646938"/>
                  </a:lnTo>
                  <a:lnTo>
                    <a:pt x="1089113" y="644753"/>
                  </a:lnTo>
                  <a:lnTo>
                    <a:pt x="1081913" y="645566"/>
                  </a:lnTo>
                  <a:lnTo>
                    <a:pt x="1075728" y="649312"/>
                  </a:lnTo>
                  <a:lnTo>
                    <a:pt x="1071664" y="655116"/>
                  </a:lnTo>
                  <a:lnTo>
                    <a:pt x="1070013" y="662190"/>
                  </a:lnTo>
                  <a:lnTo>
                    <a:pt x="1071079" y="669772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04"/>
                  </a:lnTo>
                  <a:lnTo>
                    <a:pt x="1093978" y="683145"/>
                  </a:lnTo>
                  <a:lnTo>
                    <a:pt x="1100302" y="679615"/>
                  </a:lnTo>
                  <a:lnTo>
                    <a:pt x="1104607" y="673836"/>
                  </a:lnTo>
                  <a:lnTo>
                    <a:pt x="1106525" y="666584"/>
                  </a:lnTo>
                  <a:close/>
                </a:path>
                <a:path w="1130935" h="891540">
                  <a:moveTo>
                    <a:pt x="1118984" y="715289"/>
                  </a:moveTo>
                  <a:lnTo>
                    <a:pt x="1118552" y="708050"/>
                  </a:lnTo>
                  <a:lnTo>
                    <a:pt x="1115326" y="701548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195"/>
                  </a:lnTo>
                  <a:lnTo>
                    <a:pt x="1087729" y="703287"/>
                  </a:lnTo>
                  <a:lnTo>
                    <a:pt x="1085913" y="709663"/>
                  </a:lnTo>
                  <a:lnTo>
                    <a:pt x="1086573" y="716635"/>
                  </a:lnTo>
                  <a:lnTo>
                    <a:pt x="1089469" y="722998"/>
                  </a:lnTo>
                  <a:lnTo>
                    <a:pt x="1094232" y="727608"/>
                  </a:lnTo>
                  <a:lnTo>
                    <a:pt x="1100239" y="730021"/>
                  </a:lnTo>
                  <a:lnTo>
                    <a:pt x="1106817" y="729830"/>
                  </a:lnTo>
                  <a:lnTo>
                    <a:pt x="1112735" y="726884"/>
                  </a:lnTo>
                  <a:lnTo>
                    <a:pt x="1116914" y="721804"/>
                  </a:lnTo>
                  <a:lnTo>
                    <a:pt x="1118984" y="715289"/>
                  </a:lnTo>
                  <a:close/>
                </a:path>
                <a:path w="1130935" h="891540">
                  <a:moveTo>
                    <a:pt x="1130744" y="766876"/>
                  </a:moveTo>
                  <a:lnTo>
                    <a:pt x="1129017" y="757910"/>
                  </a:lnTo>
                  <a:lnTo>
                    <a:pt x="1126909" y="749020"/>
                  </a:lnTo>
                  <a:lnTo>
                    <a:pt x="1118603" y="743369"/>
                  </a:lnTo>
                  <a:lnTo>
                    <a:pt x="1110576" y="745274"/>
                  </a:lnTo>
                  <a:lnTo>
                    <a:pt x="1102525" y="747179"/>
                  </a:lnTo>
                  <a:lnTo>
                    <a:pt x="1097737" y="755662"/>
                  </a:lnTo>
                  <a:lnTo>
                    <a:pt x="1099781" y="764260"/>
                  </a:lnTo>
                  <a:lnTo>
                    <a:pt x="1101445" y="772922"/>
                  </a:lnTo>
                  <a:lnTo>
                    <a:pt x="1109357" y="778649"/>
                  </a:lnTo>
                  <a:lnTo>
                    <a:pt x="1125575" y="775449"/>
                  </a:lnTo>
                  <a:lnTo>
                    <a:pt x="1130744" y="76687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0" y="5699264"/>
              <a:ext cx="1473835" cy="1160780"/>
            </a:xfrm>
            <a:custGeom>
              <a:avLst/>
              <a:gdLst/>
              <a:ahLst/>
              <a:cxnLst/>
              <a:rect l="l" t="t" r="r" b="b"/>
              <a:pathLst>
                <a:path w="1473835" h="11607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51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908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473835" h="1160779">
                  <a:moveTo>
                    <a:pt x="48310" y="25387"/>
                  </a:moveTo>
                  <a:lnTo>
                    <a:pt x="46113" y="17170"/>
                  </a:lnTo>
                  <a:lnTo>
                    <a:pt x="40741" y="10706"/>
                  </a:lnTo>
                  <a:lnTo>
                    <a:pt x="33007" y="6629"/>
                  </a:lnTo>
                  <a:lnTo>
                    <a:pt x="23685" y="5562"/>
                  </a:lnTo>
                  <a:lnTo>
                    <a:pt x="14592" y="7874"/>
                  </a:lnTo>
                  <a:lnTo>
                    <a:pt x="7442" y="12966"/>
                  </a:lnTo>
                  <a:lnTo>
                    <a:pt x="2933" y="20116"/>
                  </a:lnTo>
                  <a:lnTo>
                    <a:pt x="1778" y="28562"/>
                  </a:lnTo>
                  <a:lnTo>
                    <a:pt x="4292" y="36766"/>
                  </a:lnTo>
                  <a:lnTo>
                    <a:pt x="9753" y="43218"/>
                  </a:lnTo>
                  <a:lnTo>
                    <a:pt x="17399" y="47307"/>
                  </a:lnTo>
                  <a:lnTo>
                    <a:pt x="26403" y="48387"/>
                  </a:lnTo>
                  <a:lnTo>
                    <a:pt x="35204" y="46101"/>
                  </a:lnTo>
                  <a:lnTo>
                    <a:pt x="42265" y="41008"/>
                  </a:lnTo>
                  <a:lnTo>
                    <a:pt x="46863" y="33858"/>
                  </a:lnTo>
                  <a:lnTo>
                    <a:pt x="48310" y="25387"/>
                  </a:lnTo>
                  <a:close/>
                </a:path>
                <a:path w="1473835" h="11607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65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03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27"/>
                  </a:lnTo>
                  <a:lnTo>
                    <a:pt x="67043" y="224980"/>
                  </a:lnTo>
                  <a:lnTo>
                    <a:pt x="71412" y="218503"/>
                  </a:lnTo>
                  <a:lnTo>
                    <a:pt x="72910" y="210731"/>
                  </a:lnTo>
                  <a:close/>
                </a:path>
                <a:path w="1473835" h="1160779">
                  <a:moveTo>
                    <a:pt x="109626" y="24231"/>
                  </a:moveTo>
                  <a:lnTo>
                    <a:pt x="107670" y="15125"/>
                  </a:lnTo>
                  <a:lnTo>
                    <a:pt x="102184" y="7797"/>
                  </a:lnTo>
                  <a:lnTo>
                    <a:pt x="93992" y="2971"/>
                  </a:lnTo>
                  <a:lnTo>
                    <a:pt x="83908" y="1320"/>
                  </a:lnTo>
                  <a:lnTo>
                    <a:pt x="73888" y="3352"/>
                  </a:lnTo>
                  <a:lnTo>
                    <a:pt x="65836" y="8521"/>
                  </a:lnTo>
                  <a:lnTo>
                    <a:pt x="60566" y="16040"/>
                  </a:lnTo>
                  <a:lnTo>
                    <a:pt x="58889" y="25158"/>
                  </a:lnTo>
                  <a:lnTo>
                    <a:pt x="61201" y="34201"/>
                  </a:lnTo>
                  <a:lnTo>
                    <a:pt x="66802" y="41516"/>
                  </a:lnTo>
                  <a:lnTo>
                    <a:pt x="74879" y="46355"/>
                  </a:lnTo>
                  <a:lnTo>
                    <a:pt x="84607" y="48006"/>
                  </a:lnTo>
                  <a:lnTo>
                    <a:pt x="94272" y="45986"/>
                  </a:lnTo>
                  <a:lnTo>
                    <a:pt x="102209" y="40817"/>
                  </a:lnTo>
                  <a:lnTo>
                    <a:pt x="107594" y="33299"/>
                  </a:lnTo>
                  <a:lnTo>
                    <a:pt x="109626" y="24231"/>
                  </a:lnTo>
                  <a:close/>
                </a:path>
                <a:path w="1473835" h="1160779">
                  <a:moveTo>
                    <a:pt x="121335" y="210756"/>
                  </a:moveTo>
                  <a:lnTo>
                    <a:pt x="119938" y="203682"/>
                  </a:lnTo>
                  <a:lnTo>
                    <a:pt x="115773" y="197904"/>
                  </a:lnTo>
                  <a:lnTo>
                    <a:pt x="109474" y="193992"/>
                  </a:lnTo>
                  <a:lnTo>
                    <a:pt x="101663" y="192544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81"/>
                  </a:lnTo>
                  <a:lnTo>
                    <a:pt x="81851" y="210642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54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17"/>
                  </a:lnTo>
                  <a:lnTo>
                    <a:pt x="121335" y="210756"/>
                  </a:lnTo>
                  <a:close/>
                </a:path>
                <a:path w="1473835" h="11607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473835" h="1160779">
                  <a:moveTo>
                    <a:pt x="170916" y="26162"/>
                  </a:moveTo>
                  <a:lnTo>
                    <a:pt x="169303" y="16192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801"/>
                  </a:lnTo>
                  <a:lnTo>
                    <a:pt x="170916" y="26162"/>
                  </a:lnTo>
                  <a:close/>
                </a:path>
                <a:path w="1473835" h="1160779">
                  <a:moveTo>
                    <a:pt x="194919" y="116509"/>
                  </a:moveTo>
                  <a:lnTo>
                    <a:pt x="187515" y="108750"/>
                  </a:lnTo>
                  <a:lnTo>
                    <a:pt x="167703" y="107505"/>
                  </a:lnTo>
                  <a:lnTo>
                    <a:pt x="159308" y="114274"/>
                  </a:lnTo>
                  <a:lnTo>
                    <a:pt x="158432" y="132207"/>
                  </a:lnTo>
                  <a:lnTo>
                    <a:pt x="165849" y="139966"/>
                  </a:lnTo>
                  <a:lnTo>
                    <a:pt x="185000" y="141173"/>
                  </a:lnTo>
                  <a:lnTo>
                    <a:pt x="193395" y="134391"/>
                  </a:lnTo>
                  <a:lnTo>
                    <a:pt x="194157" y="125450"/>
                  </a:lnTo>
                  <a:lnTo>
                    <a:pt x="194919" y="116509"/>
                  </a:lnTo>
                  <a:close/>
                </a:path>
                <a:path w="1473835" h="1160779">
                  <a:moveTo>
                    <a:pt x="218884" y="209283"/>
                  </a:moveTo>
                  <a:lnTo>
                    <a:pt x="212318" y="201904"/>
                  </a:lnTo>
                  <a:lnTo>
                    <a:pt x="194132" y="200113"/>
                  </a:lnTo>
                  <a:lnTo>
                    <a:pt x="186220" y="206070"/>
                  </a:lnTo>
                  <a:lnTo>
                    <a:pt x="185547" y="214299"/>
                  </a:lnTo>
                  <a:lnTo>
                    <a:pt x="184873" y="222529"/>
                  </a:lnTo>
                  <a:lnTo>
                    <a:pt x="191452" y="229920"/>
                  </a:lnTo>
                  <a:lnTo>
                    <a:pt x="209029" y="231648"/>
                  </a:lnTo>
                  <a:lnTo>
                    <a:pt x="216941" y="225704"/>
                  </a:lnTo>
                  <a:lnTo>
                    <a:pt x="218884" y="209283"/>
                  </a:lnTo>
                  <a:close/>
                </a:path>
                <a:path w="1473835" h="11607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75"/>
                  </a:lnTo>
                  <a:lnTo>
                    <a:pt x="218363" y="115125"/>
                  </a:lnTo>
                  <a:lnTo>
                    <a:pt x="213575" y="120345"/>
                  </a:lnTo>
                  <a:lnTo>
                    <a:pt x="211366" y="127152"/>
                  </a:lnTo>
                  <a:lnTo>
                    <a:pt x="212191" y="134289"/>
                  </a:lnTo>
                  <a:lnTo>
                    <a:pt x="215734" y="140449"/>
                  </a:lnTo>
                  <a:lnTo>
                    <a:pt x="221437" y="144957"/>
                  </a:lnTo>
                  <a:lnTo>
                    <a:pt x="228739" y="147193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70"/>
                  </a:lnTo>
                  <a:close/>
                </a:path>
                <a:path w="1473835" h="1160779">
                  <a:moveTo>
                    <a:pt x="305968" y="140284"/>
                  </a:moveTo>
                  <a:lnTo>
                    <a:pt x="305701" y="132461"/>
                  </a:lnTo>
                  <a:lnTo>
                    <a:pt x="302221" y="125552"/>
                  </a:lnTo>
                  <a:lnTo>
                    <a:pt x="296125" y="120281"/>
                  </a:lnTo>
                  <a:lnTo>
                    <a:pt x="287997" y="117411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22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473835" h="11607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37"/>
                  </a:lnTo>
                  <a:lnTo>
                    <a:pt x="319214" y="158559"/>
                  </a:lnTo>
                  <a:lnTo>
                    <a:pt x="325450" y="164566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52"/>
                  </a:lnTo>
                  <a:lnTo>
                    <a:pt x="357466" y="159639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473835" h="1160779">
                  <a:moveTo>
                    <a:pt x="416331" y="157073"/>
                  </a:moveTo>
                  <a:lnTo>
                    <a:pt x="413080" y="148551"/>
                  </a:lnTo>
                  <a:lnTo>
                    <a:pt x="406539" y="141706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21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473835" h="11607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473835" h="1160779">
                  <a:moveTo>
                    <a:pt x="465963" y="270662"/>
                  </a:moveTo>
                  <a:lnTo>
                    <a:pt x="464121" y="264439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98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473835" h="1160779">
                  <a:moveTo>
                    <a:pt x="514540" y="289534"/>
                  </a:moveTo>
                  <a:lnTo>
                    <a:pt x="512851" y="282613"/>
                  </a:lnTo>
                  <a:lnTo>
                    <a:pt x="508482" y="276644"/>
                  </a:lnTo>
                  <a:lnTo>
                    <a:pt x="501789" y="272376"/>
                  </a:lnTo>
                  <a:lnTo>
                    <a:pt x="494004" y="270764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912"/>
                  </a:lnTo>
                  <a:lnTo>
                    <a:pt x="477215" y="295846"/>
                  </a:lnTo>
                  <a:lnTo>
                    <a:pt x="481507" y="301790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501"/>
                  </a:lnTo>
                  <a:lnTo>
                    <a:pt x="513168" y="296595"/>
                  </a:lnTo>
                  <a:lnTo>
                    <a:pt x="514540" y="289534"/>
                  </a:lnTo>
                  <a:close/>
                </a:path>
                <a:path w="1473835" h="11607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24"/>
                  </a:lnTo>
                  <a:lnTo>
                    <a:pt x="866394" y="256552"/>
                  </a:lnTo>
                  <a:lnTo>
                    <a:pt x="858215" y="254850"/>
                  </a:lnTo>
                  <a:lnTo>
                    <a:pt x="843648" y="256209"/>
                  </a:lnTo>
                  <a:lnTo>
                    <a:pt x="837082" y="259626"/>
                  </a:lnTo>
                  <a:lnTo>
                    <a:pt x="838606" y="256222"/>
                  </a:lnTo>
                  <a:lnTo>
                    <a:pt x="818007" y="219024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13"/>
                  </a:lnTo>
                  <a:lnTo>
                    <a:pt x="742645" y="185737"/>
                  </a:lnTo>
                  <a:lnTo>
                    <a:pt x="741807" y="177736"/>
                  </a:lnTo>
                  <a:lnTo>
                    <a:pt x="710857" y="151498"/>
                  </a:lnTo>
                  <a:lnTo>
                    <a:pt x="706183" y="150926"/>
                  </a:lnTo>
                  <a:lnTo>
                    <a:pt x="701548" y="151231"/>
                  </a:lnTo>
                  <a:lnTo>
                    <a:pt x="697217" y="152323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88"/>
                  </a:lnTo>
                  <a:lnTo>
                    <a:pt x="630669" y="107429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13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08"/>
                  </a:lnTo>
                  <a:lnTo>
                    <a:pt x="545160" y="69507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41"/>
                  </a:lnTo>
                  <a:lnTo>
                    <a:pt x="487807" y="51396"/>
                  </a:lnTo>
                  <a:lnTo>
                    <a:pt x="480212" y="52387"/>
                  </a:lnTo>
                  <a:lnTo>
                    <a:pt x="473176" y="54724"/>
                  </a:lnTo>
                  <a:lnTo>
                    <a:pt x="469442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49"/>
                  </a:lnTo>
                  <a:lnTo>
                    <a:pt x="352463" y="32931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41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58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01"/>
                  </a:lnTo>
                  <a:lnTo>
                    <a:pt x="216395" y="4648"/>
                  </a:lnTo>
                  <a:lnTo>
                    <a:pt x="204889" y="1612"/>
                  </a:lnTo>
                  <a:lnTo>
                    <a:pt x="193027" y="2832"/>
                  </a:lnTo>
                  <a:lnTo>
                    <a:pt x="183134" y="7886"/>
                  </a:lnTo>
                  <a:lnTo>
                    <a:pt x="176199" y="15989"/>
                  </a:lnTo>
                  <a:lnTo>
                    <a:pt x="173266" y="26339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64"/>
                  </a:lnTo>
                  <a:lnTo>
                    <a:pt x="211810" y="54419"/>
                  </a:lnTo>
                  <a:lnTo>
                    <a:pt x="221551" y="49377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38"/>
                  </a:lnTo>
                  <a:lnTo>
                    <a:pt x="293255" y="61493"/>
                  </a:lnTo>
                  <a:lnTo>
                    <a:pt x="302475" y="69875"/>
                  </a:lnTo>
                  <a:lnTo>
                    <a:pt x="314604" y="74510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13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96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20"/>
                  </a:lnTo>
                  <a:lnTo>
                    <a:pt x="628865" y="178955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16"/>
                  </a:lnTo>
                  <a:lnTo>
                    <a:pt x="676579" y="197192"/>
                  </a:lnTo>
                  <a:lnTo>
                    <a:pt x="678764" y="201015"/>
                  </a:lnTo>
                  <a:lnTo>
                    <a:pt x="681647" y="204393"/>
                  </a:lnTo>
                  <a:lnTo>
                    <a:pt x="684441" y="207949"/>
                  </a:lnTo>
                  <a:lnTo>
                    <a:pt x="687920" y="211048"/>
                  </a:lnTo>
                  <a:lnTo>
                    <a:pt x="692061" y="213474"/>
                  </a:lnTo>
                  <a:lnTo>
                    <a:pt x="705002" y="218071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74"/>
                  </a:lnTo>
                  <a:lnTo>
                    <a:pt x="735114" y="236372"/>
                  </a:lnTo>
                  <a:lnTo>
                    <a:pt x="742581" y="241477"/>
                  </a:lnTo>
                  <a:lnTo>
                    <a:pt x="754557" y="246418"/>
                  </a:lnTo>
                  <a:lnTo>
                    <a:pt x="766940" y="246608"/>
                  </a:lnTo>
                  <a:lnTo>
                    <a:pt x="777113" y="242773"/>
                  </a:lnTo>
                  <a:lnTo>
                    <a:pt x="776782" y="245198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07"/>
                  </a:lnTo>
                  <a:lnTo>
                    <a:pt x="826681" y="279146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22"/>
                  </a:lnTo>
                  <a:lnTo>
                    <a:pt x="879043" y="301891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473835" h="1160779">
                  <a:moveTo>
                    <a:pt x="928344" y="320370"/>
                  </a:moveTo>
                  <a:lnTo>
                    <a:pt x="925322" y="310400"/>
                  </a:lnTo>
                  <a:lnTo>
                    <a:pt x="918502" y="301637"/>
                  </a:lnTo>
                  <a:lnTo>
                    <a:pt x="908875" y="296151"/>
                  </a:lnTo>
                  <a:lnTo>
                    <a:pt x="898537" y="294703"/>
                  </a:lnTo>
                  <a:lnTo>
                    <a:pt x="888784" y="297154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711"/>
                  </a:lnTo>
                  <a:lnTo>
                    <a:pt x="885647" y="339940"/>
                  </a:lnTo>
                  <a:lnTo>
                    <a:pt x="894727" y="345427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90"/>
                  </a:lnTo>
                  <a:lnTo>
                    <a:pt x="927442" y="330327"/>
                  </a:lnTo>
                  <a:lnTo>
                    <a:pt x="928344" y="320370"/>
                  </a:lnTo>
                  <a:close/>
                </a:path>
                <a:path w="1473835" h="1160779">
                  <a:moveTo>
                    <a:pt x="970394" y="361226"/>
                  </a:moveTo>
                  <a:lnTo>
                    <a:pt x="968057" y="351878"/>
                  </a:lnTo>
                  <a:lnTo>
                    <a:pt x="962164" y="343471"/>
                  </a:lnTo>
                  <a:lnTo>
                    <a:pt x="953503" y="337997"/>
                  </a:lnTo>
                  <a:lnTo>
                    <a:pt x="944029" y="336194"/>
                  </a:lnTo>
                  <a:lnTo>
                    <a:pt x="934910" y="338023"/>
                  </a:lnTo>
                  <a:lnTo>
                    <a:pt x="927315" y="343408"/>
                  </a:lnTo>
                  <a:lnTo>
                    <a:pt x="922693" y="351459"/>
                  </a:lnTo>
                  <a:lnTo>
                    <a:pt x="921702" y="360514"/>
                  </a:lnTo>
                  <a:lnTo>
                    <a:pt x="924204" y="369493"/>
                  </a:lnTo>
                  <a:lnTo>
                    <a:pt x="930084" y="377393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82"/>
                  </a:lnTo>
                  <a:lnTo>
                    <a:pt x="969124" y="370395"/>
                  </a:lnTo>
                  <a:lnTo>
                    <a:pt x="970394" y="361226"/>
                  </a:lnTo>
                  <a:close/>
                </a:path>
                <a:path w="1473835" h="1160779">
                  <a:moveTo>
                    <a:pt x="1002411" y="542899"/>
                  </a:moveTo>
                  <a:lnTo>
                    <a:pt x="971169" y="511784"/>
                  </a:lnTo>
                  <a:lnTo>
                    <a:pt x="964577" y="513499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63"/>
                  </a:lnTo>
                  <a:lnTo>
                    <a:pt x="955865" y="473138"/>
                  </a:lnTo>
                  <a:lnTo>
                    <a:pt x="948321" y="469976"/>
                  </a:lnTo>
                  <a:lnTo>
                    <a:pt x="933919" y="468807"/>
                  </a:lnTo>
                  <a:lnTo>
                    <a:pt x="931760" y="469480"/>
                  </a:lnTo>
                  <a:lnTo>
                    <a:pt x="933475" y="459574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82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17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88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16"/>
                  </a:lnTo>
                  <a:lnTo>
                    <a:pt x="787844" y="316496"/>
                  </a:lnTo>
                  <a:lnTo>
                    <a:pt x="773988" y="315341"/>
                  </a:lnTo>
                  <a:lnTo>
                    <a:pt x="773480" y="315506"/>
                  </a:lnTo>
                  <a:lnTo>
                    <a:pt x="773442" y="313474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46"/>
                  </a:lnTo>
                  <a:lnTo>
                    <a:pt x="687552" y="253860"/>
                  </a:lnTo>
                  <a:lnTo>
                    <a:pt x="680758" y="254508"/>
                  </a:lnTo>
                  <a:lnTo>
                    <a:pt x="676935" y="255752"/>
                  </a:lnTo>
                  <a:lnTo>
                    <a:pt x="676440" y="253517"/>
                  </a:lnTo>
                  <a:lnTo>
                    <a:pt x="645706" y="228765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73"/>
                  </a:lnTo>
                  <a:lnTo>
                    <a:pt x="616902" y="213055"/>
                  </a:lnTo>
                  <a:lnTo>
                    <a:pt x="608545" y="208978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50"/>
                  </a:lnTo>
                  <a:lnTo>
                    <a:pt x="482219" y="168071"/>
                  </a:lnTo>
                  <a:lnTo>
                    <a:pt x="473494" y="173901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211"/>
                  </a:lnTo>
                  <a:lnTo>
                    <a:pt x="460933" y="156476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92"/>
                  </a:lnTo>
                  <a:lnTo>
                    <a:pt x="417080" y="176949"/>
                  </a:lnTo>
                  <a:lnTo>
                    <a:pt x="420281" y="186283"/>
                  </a:lnTo>
                  <a:lnTo>
                    <a:pt x="426808" y="193941"/>
                  </a:lnTo>
                  <a:lnTo>
                    <a:pt x="436067" y="198920"/>
                  </a:lnTo>
                  <a:lnTo>
                    <a:pt x="446532" y="200139"/>
                  </a:lnTo>
                  <a:lnTo>
                    <a:pt x="456298" y="197637"/>
                  </a:lnTo>
                  <a:lnTo>
                    <a:pt x="464299" y="191909"/>
                  </a:lnTo>
                  <a:lnTo>
                    <a:pt x="467499" y="186677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91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45" y="237858"/>
                  </a:lnTo>
                  <a:lnTo>
                    <a:pt x="565454" y="245249"/>
                  </a:lnTo>
                  <a:lnTo>
                    <a:pt x="571893" y="255574"/>
                  </a:lnTo>
                  <a:lnTo>
                    <a:pt x="582041" y="263169"/>
                  </a:lnTo>
                  <a:lnTo>
                    <a:pt x="589953" y="267030"/>
                  </a:lnTo>
                  <a:lnTo>
                    <a:pt x="598627" y="267500"/>
                  </a:lnTo>
                  <a:lnTo>
                    <a:pt x="610412" y="263956"/>
                  </a:lnTo>
                  <a:lnTo>
                    <a:pt x="611733" y="269341"/>
                  </a:lnTo>
                  <a:lnTo>
                    <a:pt x="647484" y="293522"/>
                  </a:lnTo>
                  <a:lnTo>
                    <a:pt x="653821" y="292557"/>
                  </a:lnTo>
                  <a:lnTo>
                    <a:pt x="656005" y="292011"/>
                  </a:lnTo>
                  <a:lnTo>
                    <a:pt x="656755" y="295592"/>
                  </a:lnTo>
                  <a:lnTo>
                    <a:pt x="686282" y="322313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23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37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18"/>
                  </a:lnTo>
                  <a:lnTo>
                    <a:pt x="873887" y="449884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98" y="485965"/>
                  </a:lnTo>
                  <a:lnTo>
                    <a:pt x="913498" y="488086"/>
                  </a:lnTo>
                  <a:lnTo>
                    <a:pt x="940422" y="525170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18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24"/>
                  </a:lnTo>
                  <a:lnTo>
                    <a:pt x="1002411" y="542899"/>
                  </a:lnTo>
                  <a:close/>
                </a:path>
                <a:path w="1473835" h="1160779">
                  <a:moveTo>
                    <a:pt x="1010424" y="403974"/>
                  </a:moveTo>
                  <a:lnTo>
                    <a:pt x="1008697" y="395300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69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99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84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74"/>
                  </a:lnTo>
                  <a:close/>
                </a:path>
                <a:path w="1473835" h="11607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57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35"/>
                  </a:lnTo>
                  <a:lnTo>
                    <a:pt x="1007071" y="605891"/>
                  </a:lnTo>
                  <a:lnTo>
                    <a:pt x="1016165" y="605980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473835" h="1160779">
                  <a:moveTo>
                    <a:pt x="1048334" y="448538"/>
                  </a:moveTo>
                  <a:lnTo>
                    <a:pt x="1047153" y="440550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4004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32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95"/>
                  </a:lnTo>
                  <a:lnTo>
                    <a:pt x="1048334" y="448538"/>
                  </a:lnTo>
                  <a:close/>
                </a:path>
                <a:path w="1473835" h="11607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37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97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473835" h="1160779">
                  <a:moveTo>
                    <a:pt x="1084072" y="494792"/>
                  </a:moveTo>
                  <a:lnTo>
                    <a:pt x="1083360" y="487527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40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57"/>
                  </a:lnTo>
                  <a:lnTo>
                    <a:pt x="1047635" y="488924"/>
                  </a:lnTo>
                  <a:lnTo>
                    <a:pt x="1048524" y="495947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44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473835" h="1160779">
                  <a:moveTo>
                    <a:pt x="1090333" y="670623"/>
                  </a:moveTo>
                  <a:lnTo>
                    <a:pt x="1087488" y="662444"/>
                  </a:lnTo>
                  <a:lnTo>
                    <a:pt x="1081684" y="656031"/>
                  </a:lnTo>
                  <a:lnTo>
                    <a:pt x="1074381" y="652386"/>
                  </a:lnTo>
                  <a:lnTo>
                    <a:pt x="1066558" y="651751"/>
                  </a:lnTo>
                  <a:lnTo>
                    <a:pt x="1059129" y="654380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25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76"/>
                  </a:lnTo>
                  <a:lnTo>
                    <a:pt x="1090333" y="670623"/>
                  </a:lnTo>
                  <a:close/>
                </a:path>
                <a:path w="1473835" h="11607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65"/>
                  </a:lnTo>
                  <a:lnTo>
                    <a:pt x="1094625" y="700938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95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43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473835" h="1160779">
                  <a:moveTo>
                    <a:pt x="1138161" y="768769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33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09"/>
                  </a:lnTo>
                  <a:lnTo>
                    <a:pt x="1105204" y="769099"/>
                  </a:lnTo>
                  <a:lnTo>
                    <a:pt x="1107071" y="775716"/>
                  </a:lnTo>
                  <a:lnTo>
                    <a:pt x="1110970" y="781380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62"/>
                  </a:lnTo>
                  <a:lnTo>
                    <a:pt x="1137297" y="775411"/>
                  </a:lnTo>
                  <a:lnTo>
                    <a:pt x="1138161" y="768769"/>
                  </a:lnTo>
                  <a:close/>
                </a:path>
                <a:path w="1473835" h="11607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47"/>
                  </a:lnTo>
                  <a:lnTo>
                    <a:pt x="1203693" y="961237"/>
                  </a:lnTo>
                  <a:lnTo>
                    <a:pt x="1197660" y="958888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66"/>
                  </a:lnTo>
                  <a:lnTo>
                    <a:pt x="1179563" y="973302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76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473835" h="1160779">
                  <a:moveTo>
                    <a:pt x="1212926" y="692594"/>
                  </a:moveTo>
                  <a:lnTo>
                    <a:pt x="1210856" y="685139"/>
                  </a:lnTo>
                  <a:lnTo>
                    <a:pt x="1206119" y="679043"/>
                  </a:lnTo>
                  <a:lnTo>
                    <a:pt x="1199832" y="675373"/>
                  </a:lnTo>
                  <a:lnTo>
                    <a:pt x="1192847" y="674344"/>
                  </a:lnTo>
                  <a:lnTo>
                    <a:pt x="1186053" y="676236"/>
                  </a:lnTo>
                  <a:lnTo>
                    <a:pt x="1180693" y="680783"/>
                  </a:lnTo>
                  <a:lnTo>
                    <a:pt x="1177696" y="686981"/>
                  </a:lnTo>
                  <a:lnTo>
                    <a:pt x="1177201" y="694042"/>
                  </a:lnTo>
                  <a:lnTo>
                    <a:pt x="1179372" y="701230"/>
                  </a:lnTo>
                  <a:lnTo>
                    <a:pt x="1183830" y="707237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76"/>
                  </a:lnTo>
                  <a:lnTo>
                    <a:pt x="1209001" y="706069"/>
                  </a:lnTo>
                  <a:lnTo>
                    <a:pt x="1212227" y="699846"/>
                  </a:lnTo>
                  <a:lnTo>
                    <a:pt x="1212926" y="692594"/>
                  </a:lnTo>
                  <a:close/>
                </a:path>
                <a:path w="1473835" h="1160779">
                  <a:moveTo>
                    <a:pt x="1225397" y="1025893"/>
                  </a:moveTo>
                  <a:lnTo>
                    <a:pt x="1222438" y="1018616"/>
                  </a:lnTo>
                  <a:lnTo>
                    <a:pt x="1217295" y="1013269"/>
                  </a:lnTo>
                  <a:lnTo>
                    <a:pt x="1210729" y="1010348"/>
                  </a:lnTo>
                  <a:lnTo>
                    <a:pt x="1203553" y="1010323"/>
                  </a:lnTo>
                  <a:lnTo>
                    <a:pt x="1197038" y="1013320"/>
                  </a:lnTo>
                  <a:lnTo>
                    <a:pt x="1192390" y="1018552"/>
                  </a:lnTo>
                  <a:lnTo>
                    <a:pt x="1189964" y="1025347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48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92"/>
                  </a:lnTo>
                  <a:lnTo>
                    <a:pt x="1225397" y="1025893"/>
                  </a:lnTo>
                  <a:close/>
                </a:path>
                <a:path w="1473835" h="1160779">
                  <a:moveTo>
                    <a:pt x="1236675" y="1080198"/>
                  </a:moveTo>
                  <a:lnTo>
                    <a:pt x="1233805" y="1072057"/>
                  </a:lnTo>
                  <a:lnTo>
                    <a:pt x="1228445" y="1065923"/>
                  </a:lnTo>
                  <a:lnTo>
                    <a:pt x="1221422" y="1062380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473835" h="1160779">
                  <a:moveTo>
                    <a:pt x="1240523" y="746899"/>
                  </a:moveTo>
                  <a:lnTo>
                    <a:pt x="1238631" y="738530"/>
                  </a:lnTo>
                  <a:lnTo>
                    <a:pt x="1233703" y="731545"/>
                  </a:lnTo>
                  <a:lnTo>
                    <a:pt x="1226947" y="727138"/>
                  </a:lnTo>
                  <a:lnTo>
                    <a:pt x="1219288" y="725639"/>
                  </a:lnTo>
                  <a:lnTo>
                    <a:pt x="1211681" y="727379"/>
                  </a:lnTo>
                  <a:lnTo>
                    <a:pt x="1205509" y="732142"/>
                  </a:lnTo>
                  <a:lnTo>
                    <a:pt x="1201877" y="738822"/>
                  </a:lnTo>
                  <a:lnTo>
                    <a:pt x="1200950" y="746607"/>
                  </a:lnTo>
                  <a:lnTo>
                    <a:pt x="1202969" y="754646"/>
                  </a:lnTo>
                  <a:lnTo>
                    <a:pt x="1207566" y="761517"/>
                  </a:lnTo>
                  <a:lnTo>
                    <a:pt x="1214031" y="765962"/>
                  </a:lnTo>
                  <a:lnTo>
                    <a:pt x="1221498" y="767638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75"/>
                  </a:lnTo>
                  <a:lnTo>
                    <a:pt x="1240523" y="746899"/>
                  </a:lnTo>
                  <a:close/>
                </a:path>
                <a:path w="1473835" h="11607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98"/>
                  </a:lnTo>
                  <a:lnTo>
                    <a:pt x="1229677" y="1114882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603"/>
                  </a:lnTo>
                  <a:lnTo>
                    <a:pt x="1203299" y="1130376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14"/>
                  </a:lnTo>
                  <a:lnTo>
                    <a:pt x="1217371" y="1159344"/>
                  </a:lnTo>
                  <a:lnTo>
                    <a:pt x="1225854" y="1160500"/>
                  </a:lnTo>
                  <a:lnTo>
                    <a:pt x="1234033" y="1157998"/>
                  </a:lnTo>
                  <a:lnTo>
                    <a:pt x="1240434" y="1152372"/>
                  </a:lnTo>
                  <a:lnTo>
                    <a:pt x="1244409" y="1144460"/>
                  </a:lnTo>
                  <a:lnTo>
                    <a:pt x="1245336" y="1135062"/>
                  </a:lnTo>
                  <a:close/>
                </a:path>
                <a:path w="1473835" h="11607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55"/>
                  </a:lnTo>
                  <a:lnTo>
                    <a:pt x="1251623" y="780173"/>
                  </a:lnTo>
                  <a:lnTo>
                    <a:pt x="1243317" y="778141"/>
                  </a:lnTo>
                  <a:lnTo>
                    <a:pt x="1234897" y="779653"/>
                  </a:lnTo>
                  <a:lnTo>
                    <a:pt x="1227899" y="784555"/>
                  </a:lnTo>
                  <a:lnTo>
                    <a:pt x="1223568" y="791692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00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388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473835" h="11607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84"/>
                  </a:lnTo>
                  <a:lnTo>
                    <a:pt x="1273835" y="834364"/>
                  </a:lnTo>
                  <a:lnTo>
                    <a:pt x="1264907" y="831735"/>
                  </a:lnTo>
                  <a:lnTo>
                    <a:pt x="1255687" y="832954"/>
                  </a:lnTo>
                  <a:lnTo>
                    <a:pt x="1247825" y="837920"/>
                  </a:lnTo>
                  <a:lnTo>
                    <a:pt x="1242745" y="845464"/>
                  </a:lnTo>
                  <a:lnTo>
                    <a:pt x="1240764" y="854583"/>
                  </a:lnTo>
                  <a:lnTo>
                    <a:pt x="1242237" y="864323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25"/>
                  </a:lnTo>
                  <a:lnTo>
                    <a:pt x="1285468" y="868807"/>
                  </a:lnTo>
                  <a:lnTo>
                    <a:pt x="1287741" y="859447"/>
                  </a:lnTo>
                  <a:close/>
                </a:path>
                <a:path w="1473835" h="1160779">
                  <a:moveTo>
                    <a:pt x="1307223" y="917435"/>
                  </a:moveTo>
                  <a:lnTo>
                    <a:pt x="1306334" y="906360"/>
                  </a:lnTo>
                  <a:lnTo>
                    <a:pt x="1301318" y="896493"/>
                  </a:lnTo>
                  <a:lnTo>
                    <a:pt x="1293495" y="889596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24"/>
                  </a:lnTo>
                  <a:lnTo>
                    <a:pt x="1259357" y="899998"/>
                  </a:lnTo>
                  <a:lnTo>
                    <a:pt x="1256753" y="909751"/>
                  </a:lnTo>
                  <a:lnTo>
                    <a:pt x="1257846" y="920330"/>
                  </a:lnTo>
                  <a:lnTo>
                    <a:pt x="1262430" y="929906"/>
                  </a:lnTo>
                  <a:lnTo>
                    <a:pt x="1269847" y="936764"/>
                  </a:lnTo>
                  <a:lnTo>
                    <a:pt x="1279093" y="940295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35"/>
                  </a:lnTo>
                  <a:close/>
                </a:path>
                <a:path w="1473835" h="1160779">
                  <a:moveTo>
                    <a:pt x="1358112" y="1143177"/>
                  </a:moveTo>
                  <a:lnTo>
                    <a:pt x="1354124" y="1129258"/>
                  </a:lnTo>
                  <a:lnTo>
                    <a:pt x="1345831" y="1118501"/>
                  </a:lnTo>
                  <a:lnTo>
                    <a:pt x="1337475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79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42"/>
                  </a:lnTo>
                  <a:lnTo>
                    <a:pt x="1337881" y="1023353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89"/>
                  </a:lnTo>
                  <a:lnTo>
                    <a:pt x="1306969" y="997839"/>
                  </a:lnTo>
                  <a:lnTo>
                    <a:pt x="1313154" y="995032"/>
                  </a:lnTo>
                  <a:lnTo>
                    <a:pt x="1320228" y="986955"/>
                  </a:lnTo>
                  <a:lnTo>
                    <a:pt x="1323898" y="976376"/>
                  </a:lnTo>
                  <a:lnTo>
                    <a:pt x="1323505" y="964425"/>
                  </a:lnTo>
                  <a:lnTo>
                    <a:pt x="1318628" y="953554"/>
                  </a:lnTo>
                  <a:lnTo>
                    <a:pt x="1310563" y="945743"/>
                  </a:lnTo>
                  <a:lnTo>
                    <a:pt x="1300543" y="941705"/>
                  </a:lnTo>
                  <a:lnTo>
                    <a:pt x="1289748" y="942124"/>
                  </a:lnTo>
                  <a:lnTo>
                    <a:pt x="1280109" y="947039"/>
                  </a:lnTo>
                  <a:lnTo>
                    <a:pt x="1273390" y="955205"/>
                  </a:lnTo>
                  <a:lnTo>
                    <a:pt x="1270101" y="965530"/>
                  </a:lnTo>
                  <a:lnTo>
                    <a:pt x="1270723" y="976922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60" y="999477"/>
                  </a:lnTo>
                  <a:lnTo>
                    <a:pt x="1292415" y="1002550"/>
                  </a:lnTo>
                  <a:lnTo>
                    <a:pt x="1284820" y="1010932"/>
                  </a:lnTo>
                  <a:lnTo>
                    <a:pt x="1280769" y="1021791"/>
                  </a:lnTo>
                  <a:lnTo>
                    <a:pt x="1280845" y="1033983"/>
                  </a:lnTo>
                  <a:lnTo>
                    <a:pt x="1285049" y="1045400"/>
                  </a:lnTo>
                  <a:lnTo>
                    <a:pt x="1292783" y="1054061"/>
                  </a:lnTo>
                  <a:lnTo>
                    <a:pt x="1302004" y="1058659"/>
                  </a:lnTo>
                  <a:lnTo>
                    <a:pt x="1293609" y="1067079"/>
                  </a:lnTo>
                  <a:lnTo>
                    <a:pt x="1288745" y="1078407"/>
                  </a:lnTo>
                  <a:lnTo>
                    <a:pt x="1288211" y="1091361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28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5349" y="1158735"/>
                  </a:lnTo>
                  <a:lnTo>
                    <a:pt x="1355915" y="1158735"/>
                  </a:lnTo>
                  <a:lnTo>
                    <a:pt x="1356512" y="1157592"/>
                  </a:lnTo>
                  <a:lnTo>
                    <a:pt x="1358112" y="1143177"/>
                  </a:lnTo>
                  <a:close/>
                </a:path>
                <a:path w="1473835" h="1160779">
                  <a:moveTo>
                    <a:pt x="1473492" y="1153909"/>
                  </a:moveTo>
                  <a:lnTo>
                    <a:pt x="1469059" y="1137831"/>
                  </a:lnTo>
                  <a:lnTo>
                    <a:pt x="1459725" y="1125308"/>
                  </a:lnTo>
                  <a:lnTo>
                    <a:pt x="1456867" y="1123607"/>
                  </a:lnTo>
                  <a:lnTo>
                    <a:pt x="1460652" y="1120165"/>
                  </a:lnTo>
                  <a:lnTo>
                    <a:pt x="1467739" y="1105306"/>
                  </a:lnTo>
                  <a:lnTo>
                    <a:pt x="1469110" y="1087729"/>
                  </a:lnTo>
                  <a:lnTo>
                    <a:pt x="1463649" y="1070978"/>
                  </a:lnTo>
                  <a:lnTo>
                    <a:pt x="1453172" y="1058265"/>
                  </a:lnTo>
                  <a:lnTo>
                    <a:pt x="1452613" y="1057973"/>
                  </a:lnTo>
                  <a:lnTo>
                    <a:pt x="1454315" y="1056271"/>
                  </a:lnTo>
                  <a:lnTo>
                    <a:pt x="1460982" y="1040295"/>
                  </a:lnTo>
                  <a:lnTo>
                    <a:pt x="1461503" y="1021740"/>
                  </a:lnTo>
                  <a:lnTo>
                    <a:pt x="1454924" y="1004392"/>
                  </a:lnTo>
                  <a:lnTo>
                    <a:pt x="1443266" y="991565"/>
                  </a:lnTo>
                  <a:lnTo>
                    <a:pt x="1441056" y="990523"/>
                  </a:lnTo>
                  <a:lnTo>
                    <a:pt x="1441462" y="990079"/>
                  </a:lnTo>
                  <a:lnTo>
                    <a:pt x="1447050" y="974610"/>
                  </a:lnTo>
                  <a:lnTo>
                    <a:pt x="1446695" y="956983"/>
                  </a:lnTo>
                  <a:lnTo>
                    <a:pt x="1439672" y="940828"/>
                  </a:lnTo>
                  <a:lnTo>
                    <a:pt x="1428013" y="929195"/>
                  </a:lnTo>
                  <a:lnTo>
                    <a:pt x="1423263" y="927227"/>
                  </a:lnTo>
                  <a:lnTo>
                    <a:pt x="1425346" y="924674"/>
                  </a:lnTo>
                  <a:lnTo>
                    <a:pt x="1429931" y="909777"/>
                  </a:lnTo>
                  <a:lnTo>
                    <a:pt x="1428788" y="893114"/>
                  </a:lnTo>
                  <a:lnTo>
                    <a:pt x="1421422" y="878166"/>
                  </a:lnTo>
                  <a:lnTo>
                    <a:pt x="1409839" y="867689"/>
                  </a:lnTo>
                  <a:lnTo>
                    <a:pt x="1402473" y="865035"/>
                  </a:lnTo>
                  <a:lnTo>
                    <a:pt x="1406042" y="860221"/>
                  </a:lnTo>
                  <a:lnTo>
                    <a:pt x="1409687" y="845959"/>
                  </a:lnTo>
                  <a:lnTo>
                    <a:pt x="1407845" y="830300"/>
                  </a:lnTo>
                  <a:lnTo>
                    <a:pt x="1400225" y="816521"/>
                  </a:lnTo>
                  <a:lnTo>
                    <a:pt x="1388821" y="807161"/>
                  </a:lnTo>
                  <a:lnTo>
                    <a:pt x="1375257" y="802982"/>
                  </a:lnTo>
                  <a:lnTo>
                    <a:pt x="1361186" y="804773"/>
                  </a:lnTo>
                  <a:lnTo>
                    <a:pt x="1349121" y="812292"/>
                  </a:lnTo>
                  <a:lnTo>
                    <a:pt x="1341221" y="823734"/>
                  </a:lnTo>
                  <a:lnTo>
                    <a:pt x="1338021" y="837590"/>
                  </a:lnTo>
                  <a:lnTo>
                    <a:pt x="1340078" y="852373"/>
                  </a:lnTo>
                  <a:lnTo>
                    <a:pt x="1347000" y="865568"/>
                  </a:lnTo>
                  <a:lnTo>
                    <a:pt x="1357807" y="874864"/>
                  </a:lnTo>
                  <a:lnTo>
                    <a:pt x="1363345" y="876782"/>
                  </a:lnTo>
                  <a:lnTo>
                    <a:pt x="1358722" y="882815"/>
                  </a:lnTo>
                  <a:lnTo>
                    <a:pt x="1354645" y="897280"/>
                  </a:lnTo>
                  <a:lnTo>
                    <a:pt x="1356067" y="912977"/>
                  </a:lnTo>
                  <a:lnTo>
                    <a:pt x="1362710" y="927252"/>
                  </a:lnTo>
                  <a:lnTo>
                    <a:pt x="1373644" y="937615"/>
                  </a:lnTo>
                  <a:lnTo>
                    <a:pt x="1376603" y="938809"/>
                  </a:lnTo>
                  <a:lnTo>
                    <a:pt x="1373416" y="942594"/>
                  </a:lnTo>
                  <a:lnTo>
                    <a:pt x="1368386" y="957605"/>
                  </a:lnTo>
                  <a:lnTo>
                    <a:pt x="1369098" y="974191"/>
                  </a:lnTo>
                  <a:lnTo>
                    <a:pt x="1375346" y="989533"/>
                  </a:lnTo>
                  <a:lnTo>
                    <a:pt x="1386319" y="1001001"/>
                  </a:lnTo>
                  <a:lnTo>
                    <a:pt x="1386814" y="1001242"/>
                  </a:lnTo>
                  <a:lnTo>
                    <a:pt x="1385252" y="1002919"/>
                  </a:lnTo>
                  <a:lnTo>
                    <a:pt x="1379181" y="1018425"/>
                  </a:lnTo>
                  <a:lnTo>
                    <a:pt x="1379105" y="1035850"/>
                  </a:lnTo>
                  <a:lnTo>
                    <a:pt x="1384884" y="1052271"/>
                  </a:lnTo>
                  <a:lnTo>
                    <a:pt x="1395831" y="1064869"/>
                  </a:lnTo>
                  <a:lnTo>
                    <a:pt x="1397901" y="1065949"/>
                  </a:lnTo>
                  <a:lnTo>
                    <a:pt x="1397533" y="1066304"/>
                  </a:lnTo>
                  <a:lnTo>
                    <a:pt x="1391069" y="1080770"/>
                  </a:lnTo>
                  <a:lnTo>
                    <a:pt x="1390205" y="1097330"/>
                  </a:lnTo>
                  <a:lnTo>
                    <a:pt x="1394917" y="1113218"/>
                  </a:lnTo>
                  <a:lnTo>
                    <a:pt x="1404721" y="1125689"/>
                  </a:lnTo>
                  <a:lnTo>
                    <a:pt x="1409026" y="1128204"/>
                  </a:lnTo>
                  <a:lnTo>
                    <a:pt x="1406652" y="1130300"/>
                  </a:lnTo>
                  <a:lnTo>
                    <a:pt x="1399857" y="1143711"/>
                  </a:lnTo>
                  <a:lnTo>
                    <a:pt x="1398384" y="1158735"/>
                  </a:lnTo>
                  <a:lnTo>
                    <a:pt x="1472869" y="1158735"/>
                  </a:lnTo>
                  <a:lnTo>
                    <a:pt x="1473492" y="115390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0" y="5581840"/>
              <a:ext cx="1515110" cy="996950"/>
            </a:xfrm>
            <a:custGeom>
              <a:avLst/>
              <a:gdLst/>
              <a:ahLst/>
              <a:cxnLst/>
              <a:rect l="l" t="t" r="r" b="b"/>
              <a:pathLst>
                <a:path w="1515110" h="996950">
                  <a:moveTo>
                    <a:pt x="697560" y="162445"/>
                  </a:moveTo>
                  <a:lnTo>
                    <a:pt x="672160" y="130733"/>
                  </a:lnTo>
                  <a:lnTo>
                    <a:pt x="665822" y="129844"/>
                  </a:lnTo>
                  <a:lnTo>
                    <a:pt x="659574" y="130175"/>
                  </a:lnTo>
                  <a:lnTo>
                    <a:pt x="653681" y="131559"/>
                  </a:lnTo>
                  <a:lnTo>
                    <a:pt x="646112" y="134124"/>
                  </a:lnTo>
                  <a:lnTo>
                    <a:pt x="639991" y="139357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19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58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32"/>
                  </a:lnTo>
                  <a:lnTo>
                    <a:pt x="550367" y="77851"/>
                  </a:lnTo>
                  <a:lnTo>
                    <a:pt x="543102" y="77444"/>
                  </a:lnTo>
                  <a:lnTo>
                    <a:pt x="536067" y="78447"/>
                  </a:lnTo>
                  <a:lnTo>
                    <a:pt x="529526" y="80721"/>
                  </a:lnTo>
                  <a:lnTo>
                    <a:pt x="523659" y="84086"/>
                  </a:lnTo>
                  <a:lnTo>
                    <a:pt x="522287" y="85305"/>
                  </a:lnTo>
                  <a:lnTo>
                    <a:pt x="519061" y="75920"/>
                  </a:lnTo>
                  <a:lnTo>
                    <a:pt x="509371" y="64884"/>
                  </a:lnTo>
                  <a:lnTo>
                    <a:pt x="495414" y="57607"/>
                  </a:lnTo>
                  <a:lnTo>
                    <a:pt x="490169" y="55968"/>
                  </a:lnTo>
                  <a:lnTo>
                    <a:pt x="484898" y="55372"/>
                  </a:lnTo>
                  <a:lnTo>
                    <a:pt x="479869" y="55689"/>
                  </a:lnTo>
                  <a:lnTo>
                    <a:pt x="474776" y="56235"/>
                  </a:lnTo>
                  <a:lnTo>
                    <a:pt x="469938" y="57683"/>
                  </a:lnTo>
                  <a:lnTo>
                    <a:pt x="465632" y="59905"/>
                  </a:lnTo>
                  <a:lnTo>
                    <a:pt x="460692" y="63080"/>
                  </a:lnTo>
                  <a:lnTo>
                    <a:pt x="458050" y="56438"/>
                  </a:lnTo>
                  <a:lnTo>
                    <a:pt x="447230" y="45313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64"/>
                  </a:lnTo>
                  <a:lnTo>
                    <a:pt x="398233" y="44373"/>
                  </a:lnTo>
                  <a:lnTo>
                    <a:pt x="396138" y="39763"/>
                  </a:lnTo>
                  <a:lnTo>
                    <a:pt x="384162" y="28625"/>
                  </a:lnTo>
                  <a:lnTo>
                    <a:pt x="367830" y="22098"/>
                  </a:lnTo>
                  <a:lnTo>
                    <a:pt x="350304" y="21691"/>
                  </a:lnTo>
                  <a:lnTo>
                    <a:pt x="334987" y="27647"/>
                  </a:lnTo>
                  <a:lnTo>
                    <a:pt x="334543" y="28079"/>
                  </a:lnTo>
                  <a:lnTo>
                    <a:pt x="333451" y="25933"/>
                  </a:lnTo>
                  <a:lnTo>
                    <a:pt x="320306" y="14859"/>
                  </a:lnTo>
                  <a:lnTo>
                    <a:pt x="302793" y="8864"/>
                  </a:lnTo>
                  <a:lnTo>
                    <a:pt x="293331" y="8305"/>
                  </a:lnTo>
                  <a:lnTo>
                    <a:pt x="284327" y="9372"/>
                  </a:lnTo>
                  <a:lnTo>
                    <a:pt x="275983" y="12039"/>
                  </a:lnTo>
                  <a:lnTo>
                    <a:pt x="268516" y="16294"/>
                  </a:lnTo>
                  <a:lnTo>
                    <a:pt x="266712" y="17868"/>
                  </a:lnTo>
                  <a:lnTo>
                    <a:pt x="266547" y="17576"/>
                  </a:lnTo>
                  <a:lnTo>
                    <a:pt x="253568" y="7670"/>
                  </a:lnTo>
                  <a:lnTo>
                    <a:pt x="236664" y="2832"/>
                  </a:lnTo>
                  <a:lnTo>
                    <a:pt x="227672" y="2743"/>
                  </a:lnTo>
                  <a:lnTo>
                    <a:pt x="219163" y="4216"/>
                  </a:lnTo>
                  <a:lnTo>
                    <a:pt x="211378" y="7112"/>
                  </a:lnTo>
                  <a:lnTo>
                    <a:pt x="204495" y="11315"/>
                  </a:lnTo>
                  <a:lnTo>
                    <a:pt x="201066" y="14617"/>
                  </a:lnTo>
                  <a:lnTo>
                    <a:pt x="199390" y="12509"/>
                  </a:lnTo>
                  <a:lnTo>
                    <a:pt x="193522" y="7607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42"/>
                  </a:lnTo>
                  <a:lnTo>
                    <a:pt x="153924" y="2146"/>
                  </a:lnTo>
                  <a:lnTo>
                    <a:pt x="146685" y="5257"/>
                  </a:lnTo>
                  <a:lnTo>
                    <a:pt x="140360" y="9550"/>
                  </a:lnTo>
                  <a:lnTo>
                    <a:pt x="135445" y="14617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092"/>
                  </a:lnTo>
                  <a:lnTo>
                    <a:pt x="104203" y="368"/>
                  </a:lnTo>
                  <a:lnTo>
                    <a:pt x="88734" y="3162"/>
                  </a:lnTo>
                  <a:lnTo>
                    <a:pt x="76288" y="10807"/>
                  </a:lnTo>
                  <a:lnTo>
                    <a:pt x="70523" y="18834"/>
                  </a:lnTo>
                  <a:lnTo>
                    <a:pt x="69545" y="17246"/>
                  </a:lnTo>
                  <a:lnTo>
                    <a:pt x="38188" y="3949"/>
                  </a:lnTo>
                  <a:lnTo>
                    <a:pt x="23774" y="7315"/>
                  </a:lnTo>
                  <a:lnTo>
                    <a:pt x="12407" y="15074"/>
                  </a:lnTo>
                  <a:lnTo>
                    <a:pt x="6007" y="24917"/>
                  </a:lnTo>
                  <a:lnTo>
                    <a:pt x="4635" y="22440"/>
                  </a:lnTo>
                  <a:lnTo>
                    <a:pt x="0" y="19011"/>
                  </a:lnTo>
                  <a:lnTo>
                    <a:pt x="0" y="63233"/>
                  </a:lnTo>
                  <a:lnTo>
                    <a:pt x="1384" y="61937"/>
                  </a:lnTo>
                  <a:lnTo>
                    <a:pt x="6997" y="55537"/>
                  </a:lnTo>
                  <a:lnTo>
                    <a:pt x="7962" y="53238"/>
                  </a:lnTo>
                  <a:lnTo>
                    <a:pt x="15582" y="62471"/>
                  </a:lnTo>
                  <a:lnTo>
                    <a:pt x="27393" y="69100"/>
                  </a:lnTo>
                  <a:lnTo>
                    <a:pt x="41376" y="71043"/>
                  </a:lnTo>
                  <a:lnTo>
                    <a:pt x="48514" y="70002"/>
                  </a:lnTo>
                  <a:lnTo>
                    <a:pt x="71323" y="53276"/>
                  </a:lnTo>
                  <a:lnTo>
                    <a:pt x="77254" y="61201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04" y="57467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51"/>
                  </a:lnTo>
                  <a:lnTo>
                    <a:pt x="158711" y="74129"/>
                  </a:lnTo>
                  <a:lnTo>
                    <a:pt x="166687" y="75298"/>
                  </a:lnTo>
                  <a:lnTo>
                    <a:pt x="174739" y="74930"/>
                  </a:lnTo>
                  <a:lnTo>
                    <a:pt x="182346" y="73113"/>
                  </a:lnTo>
                  <a:lnTo>
                    <a:pt x="189344" y="69977"/>
                  </a:lnTo>
                  <a:lnTo>
                    <a:pt x="195592" y="65684"/>
                  </a:lnTo>
                  <a:lnTo>
                    <a:pt x="197497" y="63779"/>
                  </a:lnTo>
                  <a:lnTo>
                    <a:pt x="200279" y="67360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289"/>
                  </a:lnTo>
                  <a:lnTo>
                    <a:pt x="228892" y="81940"/>
                  </a:lnTo>
                  <a:lnTo>
                    <a:pt x="245465" y="80454"/>
                  </a:lnTo>
                  <a:lnTo>
                    <a:pt x="259791" y="73380"/>
                  </a:lnTo>
                  <a:lnTo>
                    <a:pt x="260019" y="73126"/>
                  </a:lnTo>
                  <a:lnTo>
                    <a:pt x="261315" y="74968"/>
                  </a:lnTo>
                  <a:lnTo>
                    <a:pt x="267195" y="80797"/>
                  </a:lnTo>
                  <a:lnTo>
                    <a:pt x="274116" y="85725"/>
                  </a:lnTo>
                  <a:lnTo>
                    <a:pt x="281965" y="89420"/>
                  </a:lnTo>
                  <a:lnTo>
                    <a:pt x="290626" y="91579"/>
                  </a:lnTo>
                  <a:lnTo>
                    <a:pt x="308076" y="90906"/>
                  </a:lnTo>
                  <a:lnTo>
                    <a:pt x="323494" y="84188"/>
                  </a:lnTo>
                  <a:lnTo>
                    <a:pt x="325145" y="82562"/>
                  </a:lnTo>
                  <a:lnTo>
                    <a:pt x="325386" y="83032"/>
                  </a:lnTo>
                  <a:lnTo>
                    <a:pt x="337121" y="93738"/>
                  </a:lnTo>
                  <a:lnTo>
                    <a:pt x="352526" y="100101"/>
                  </a:lnTo>
                  <a:lnTo>
                    <a:pt x="369150" y="100304"/>
                  </a:lnTo>
                  <a:lnTo>
                    <a:pt x="384098" y="94665"/>
                  </a:lnTo>
                  <a:lnTo>
                    <a:pt x="387819" y="91300"/>
                  </a:lnTo>
                  <a:lnTo>
                    <a:pt x="389102" y="94183"/>
                  </a:lnTo>
                  <a:lnTo>
                    <a:pt x="399745" y="104813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24"/>
                  </a:lnTo>
                  <a:lnTo>
                    <a:pt x="449732" y="103428"/>
                  </a:lnTo>
                  <a:lnTo>
                    <a:pt x="452259" y="108496"/>
                  </a:lnTo>
                  <a:lnTo>
                    <a:pt x="454736" y="112458"/>
                  </a:lnTo>
                  <a:lnTo>
                    <a:pt x="457987" y="115989"/>
                  </a:lnTo>
                  <a:lnTo>
                    <a:pt x="461873" y="118859"/>
                  </a:lnTo>
                  <a:lnTo>
                    <a:pt x="465696" y="121932"/>
                  </a:lnTo>
                  <a:lnTo>
                    <a:pt x="470141" y="124383"/>
                  </a:lnTo>
                  <a:lnTo>
                    <a:pt x="475107" y="125933"/>
                  </a:lnTo>
                  <a:lnTo>
                    <a:pt x="489940" y="127635"/>
                  </a:lnTo>
                  <a:lnTo>
                    <a:pt x="503758" y="123939"/>
                  </a:lnTo>
                  <a:lnTo>
                    <a:pt x="511670" y="118084"/>
                  </a:lnTo>
                  <a:lnTo>
                    <a:pt x="512051" y="119811"/>
                  </a:lnTo>
                  <a:lnTo>
                    <a:pt x="549363" y="145529"/>
                  </a:lnTo>
                  <a:lnTo>
                    <a:pt x="562521" y="142722"/>
                  </a:lnTo>
                  <a:lnTo>
                    <a:pt x="573227" y="135559"/>
                  </a:lnTo>
                  <a:lnTo>
                    <a:pt x="574078" y="140462"/>
                  </a:lnTo>
                  <a:lnTo>
                    <a:pt x="607936" y="166268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72"/>
                  </a:lnTo>
                  <a:lnTo>
                    <a:pt x="639864" y="176936"/>
                  </a:lnTo>
                  <a:lnTo>
                    <a:pt x="645883" y="182600"/>
                  </a:lnTo>
                  <a:lnTo>
                    <a:pt x="653580" y="186563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45"/>
                  </a:lnTo>
                  <a:lnTo>
                    <a:pt x="694766" y="173850"/>
                  </a:lnTo>
                  <a:lnTo>
                    <a:pt x="697560" y="162445"/>
                  </a:lnTo>
                  <a:close/>
                </a:path>
                <a:path w="1515110" h="996950">
                  <a:moveTo>
                    <a:pt x="752983" y="192138"/>
                  </a:moveTo>
                  <a:lnTo>
                    <a:pt x="751497" y="181368"/>
                  </a:lnTo>
                  <a:lnTo>
                    <a:pt x="745858" y="171551"/>
                  </a:lnTo>
                  <a:lnTo>
                    <a:pt x="736485" y="163931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46"/>
                  </a:lnTo>
                  <a:lnTo>
                    <a:pt x="697077" y="174967"/>
                  </a:lnTo>
                  <a:lnTo>
                    <a:pt x="694436" y="185572"/>
                  </a:lnTo>
                  <a:lnTo>
                    <a:pt x="696214" y="196113"/>
                  </a:lnTo>
                  <a:lnTo>
                    <a:pt x="701929" y="205473"/>
                  </a:lnTo>
                  <a:lnTo>
                    <a:pt x="711060" y="212534"/>
                  </a:lnTo>
                  <a:lnTo>
                    <a:pt x="722033" y="216115"/>
                  </a:lnTo>
                  <a:lnTo>
                    <a:pt x="732993" y="215442"/>
                  </a:lnTo>
                  <a:lnTo>
                    <a:pt x="742696" y="210845"/>
                  </a:lnTo>
                  <a:lnTo>
                    <a:pt x="749884" y="202615"/>
                  </a:lnTo>
                  <a:lnTo>
                    <a:pt x="752983" y="192138"/>
                  </a:lnTo>
                  <a:close/>
                </a:path>
                <a:path w="1515110" h="996950">
                  <a:moveTo>
                    <a:pt x="806919" y="224383"/>
                  </a:moveTo>
                  <a:lnTo>
                    <a:pt x="806030" y="214350"/>
                  </a:lnTo>
                  <a:lnTo>
                    <a:pt x="801268" y="205028"/>
                  </a:lnTo>
                  <a:lnTo>
                    <a:pt x="792975" y="197561"/>
                  </a:lnTo>
                  <a:lnTo>
                    <a:pt x="782459" y="193890"/>
                  </a:lnTo>
                  <a:lnTo>
                    <a:pt x="771982" y="194297"/>
                  </a:lnTo>
                  <a:lnTo>
                    <a:pt x="762774" y="198450"/>
                  </a:lnTo>
                  <a:lnTo>
                    <a:pt x="756043" y="206006"/>
                  </a:lnTo>
                  <a:lnTo>
                    <a:pt x="753110" y="215684"/>
                  </a:lnTo>
                  <a:lnTo>
                    <a:pt x="754278" y="225501"/>
                  </a:lnTo>
                  <a:lnTo>
                    <a:pt x="759129" y="234416"/>
                  </a:lnTo>
                  <a:lnTo>
                    <a:pt x="767283" y="241325"/>
                  </a:lnTo>
                  <a:lnTo>
                    <a:pt x="777265" y="245148"/>
                  </a:lnTo>
                  <a:lnTo>
                    <a:pt x="787425" y="245033"/>
                  </a:lnTo>
                  <a:lnTo>
                    <a:pt x="796594" y="241211"/>
                  </a:lnTo>
                  <a:lnTo>
                    <a:pt x="803592" y="233934"/>
                  </a:lnTo>
                  <a:lnTo>
                    <a:pt x="806919" y="224383"/>
                  </a:lnTo>
                  <a:close/>
                </a:path>
                <a:path w="1515110" h="996950">
                  <a:moveTo>
                    <a:pt x="859243" y="259105"/>
                  </a:moveTo>
                  <a:lnTo>
                    <a:pt x="828548" y="229958"/>
                  </a:lnTo>
                  <a:lnTo>
                    <a:pt x="819899" y="233349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97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47"/>
                  </a:lnTo>
                  <a:lnTo>
                    <a:pt x="840460" y="277202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996950">
                  <a:moveTo>
                    <a:pt x="909929" y="287769"/>
                  </a:moveTo>
                  <a:lnTo>
                    <a:pt x="906729" y="279603"/>
                  </a:lnTo>
                  <a:lnTo>
                    <a:pt x="900442" y="272719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30"/>
                  </a:lnTo>
                  <a:lnTo>
                    <a:pt x="868934" y="276783"/>
                  </a:lnTo>
                  <a:lnTo>
                    <a:pt x="865670" y="284594"/>
                  </a:lnTo>
                  <a:lnTo>
                    <a:pt x="865835" y="292887"/>
                  </a:lnTo>
                  <a:lnTo>
                    <a:pt x="869162" y="300723"/>
                  </a:lnTo>
                  <a:lnTo>
                    <a:pt x="875461" y="307136"/>
                  </a:lnTo>
                  <a:lnTo>
                    <a:pt x="883488" y="311150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49"/>
                  </a:lnTo>
                  <a:lnTo>
                    <a:pt x="909853" y="296214"/>
                  </a:lnTo>
                  <a:lnTo>
                    <a:pt x="909929" y="287769"/>
                  </a:lnTo>
                  <a:close/>
                </a:path>
                <a:path w="1515110" h="996950">
                  <a:moveTo>
                    <a:pt x="959078" y="328015"/>
                  </a:moveTo>
                  <a:lnTo>
                    <a:pt x="956538" y="320509"/>
                  </a:lnTo>
                  <a:lnTo>
                    <a:pt x="951179" y="314020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16"/>
                  </a:lnTo>
                  <a:lnTo>
                    <a:pt x="922566" y="316318"/>
                  </a:lnTo>
                  <a:lnTo>
                    <a:pt x="919276" y="323215"/>
                  </a:lnTo>
                  <a:lnTo>
                    <a:pt x="919048" y="330720"/>
                  </a:lnTo>
                  <a:lnTo>
                    <a:pt x="921715" y="337934"/>
                  </a:lnTo>
                  <a:lnTo>
                    <a:pt x="927125" y="343992"/>
                  </a:lnTo>
                  <a:lnTo>
                    <a:pt x="934212" y="347980"/>
                  </a:lnTo>
                  <a:lnTo>
                    <a:pt x="941832" y="349021"/>
                  </a:lnTo>
                  <a:lnTo>
                    <a:pt x="949109" y="347167"/>
                  </a:lnTo>
                  <a:lnTo>
                    <a:pt x="955128" y="342455"/>
                  </a:lnTo>
                  <a:lnTo>
                    <a:pt x="958646" y="335648"/>
                  </a:lnTo>
                  <a:lnTo>
                    <a:pt x="959078" y="328015"/>
                  </a:lnTo>
                  <a:close/>
                </a:path>
                <a:path w="1515110" h="996950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27"/>
                  </a:lnTo>
                  <a:lnTo>
                    <a:pt x="1133386" y="493331"/>
                  </a:lnTo>
                  <a:lnTo>
                    <a:pt x="1125829" y="490969"/>
                  </a:lnTo>
                  <a:lnTo>
                    <a:pt x="1118184" y="491591"/>
                  </a:lnTo>
                  <a:lnTo>
                    <a:pt x="1111453" y="495261"/>
                  </a:lnTo>
                  <a:lnTo>
                    <a:pt x="1106881" y="501383"/>
                  </a:lnTo>
                  <a:lnTo>
                    <a:pt x="1105230" y="508673"/>
                  </a:lnTo>
                  <a:lnTo>
                    <a:pt x="1106436" y="516280"/>
                  </a:lnTo>
                  <a:lnTo>
                    <a:pt x="1110488" y="523354"/>
                  </a:lnTo>
                  <a:lnTo>
                    <a:pt x="1116672" y="528624"/>
                  </a:lnTo>
                  <a:lnTo>
                    <a:pt x="1123962" y="531114"/>
                  </a:lnTo>
                  <a:lnTo>
                    <a:pt x="1131468" y="530694"/>
                  </a:lnTo>
                  <a:lnTo>
                    <a:pt x="1138288" y="527253"/>
                  </a:lnTo>
                  <a:lnTo>
                    <a:pt x="1143050" y="521246"/>
                  </a:lnTo>
                  <a:lnTo>
                    <a:pt x="1144943" y="513854"/>
                  </a:lnTo>
                  <a:close/>
                </a:path>
                <a:path w="1515110" h="996950">
                  <a:moveTo>
                    <a:pt x="1187157" y="565505"/>
                  </a:moveTo>
                  <a:lnTo>
                    <a:pt x="1186421" y="556768"/>
                  </a:lnTo>
                  <a:lnTo>
                    <a:pt x="1182370" y="548373"/>
                  </a:lnTo>
                  <a:lnTo>
                    <a:pt x="1175448" y="542175"/>
                  </a:lnTo>
                  <a:lnTo>
                    <a:pt x="1167206" y="539165"/>
                  </a:lnTo>
                  <a:lnTo>
                    <a:pt x="1158722" y="539445"/>
                  </a:lnTo>
                  <a:lnTo>
                    <a:pt x="1151102" y="543153"/>
                  </a:lnTo>
                  <a:lnTo>
                    <a:pt x="1145730" y="549694"/>
                  </a:lnTo>
                  <a:lnTo>
                    <a:pt x="1143508" y="557669"/>
                  </a:lnTo>
                  <a:lnTo>
                    <a:pt x="1144447" y="566140"/>
                  </a:lnTo>
                  <a:lnTo>
                    <a:pt x="1148549" y="574154"/>
                  </a:lnTo>
                  <a:lnTo>
                    <a:pt x="1155090" y="580301"/>
                  </a:lnTo>
                  <a:lnTo>
                    <a:pt x="1163015" y="583438"/>
                  </a:lnTo>
                  <a:lnTo>
                    <a:pt x="1171333" y="583387"/>
                  </a:lnTo>
                  <a:lnTo>
                    <a:pt x="1179080" y="579945"/>
                  </a:lnTo>
                  <a:lnTo>
                    <a:pt x="1184668" y="573570"/>
                  </a:lnTo>
                  <a:lnTo>
                    <a:pt x="1187157" y="565505"/>
                  </a:lnTo>
                  <a:close/>
                </a:path>
                <a:path w="1515110" h="996950">
                  <a:moveTo>
                    <a:pt x="1226820" y="619226"/>
                  </a:moveTo>
                  <a:lnTo>
                    <a:pt x="1197025" y="589178"/>
                  </a:lnTo>
                  <a:lnTo>
                    <a:pt x="1188478" y="592848"/>
                  </a:lnTo>
                  <a:lnTo>
                    <a:pt x="1182255" y="599744"/>
                  </a:lnTo>
                  <a:lnTo>
                    <a:pt x="1179410" y="608355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30"/>
                  </a:lnTo>
                  <a:lnTo>
                    <a:pt x="1199413" y="637578"/>
                  </a:lnTo>
                  <a:lnTo>
                    <a:pt x="1208532" y="637959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26"/>
                  </a:lnTo>
                  <a:close/>
                </a:path>
                <a:path w="1515110" h="996950">
                  <a:moveTo>
                    <a:pt x="1263942" y="664425"/>
                  </a:moveTo>
                  <a:lnTo>
                    <a:pt x="1260068" y="653973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51"/>
                  </a:lnTo>
                  <a:lnTo>
                    <a:pt x="1223518" y="644207"/>
                  </a:lnTo>
                  <a:lnTo>
                    <a:pt x="1216406" y="651395"/>
                  </a:lnTo>
                  <a:lnTo>
                    <a:pt x="1212862" y="660615"/>
                  </a:lnTo>
                  <a:lnTo>
                    <a:pt x="1213002" y="670763"/>
                  </a:lnTo>
                  <a:lnTo>
                    <a:pt x="1216952" y="680720"/>
                  </a:lnTo>
                  <a:lnTo>
                    <a:pt x="1224013" y="688746"/>
                  </a:lnTo>
                  <a:lnTo>
                    <a:pt x="1233068" y="693369"/>
                  </a:lnTo>
                  <a:lnTo>
                    <a:pt x="1242974" y="694258"/>
                  </a:lnTo>
                  <a:lnTo>
                    <a:pt x="1252562" y="691083"/>
                  </a:lnTo>
                  <a:lnTo>
                    <a:pt x="1259941" y="684174"/>
                  </a:lnTo>
                  <a:lnTo>
                    <a:pt x="1263815" y="674890"/>
                  </a:lnTo>
                  <a:lnTo>
                    <a:pt x="1263942" y="664425"/>
                  </a:lnTo>
                  <a:close/>
                </a:path>
                <a:path w="1515110" h="996950">
                  <a:moveTo>
                    <a:pt x="1298765" y="721067"/>
                  </a:moveTo>
                  <a:lnTo>
                    <a:pt x="1295107" y="709574"/>
                  </a:lnTo>
                  <a:lnTo>
                    <a:pt x="1287386" y="700328"/>
                  </a:lnTo>
                  <a:lnTo>
                    <a:pt x="1277416" y="694956"/>
                  </a:lnTo>
                  <a:lnTo>
                    <a:pt x="1266545" y="693775"/>
                  </a:lnTo>
                  <a:lnTo>
                    <a:pt x="1256144" y="697141"/>
                  </a:lnTo>
                  <a:lnTo>
                    <a:pt x="1248105" y="704532"/>
                  </a:lnTo>
                  <a:lnTo>
                    <a:pt x="1243812" y="714311"/>
                  </a:lnTo>
                  <a:lnTo>
                    <a:pt x="1243431" y="725271"/>
                  </a:lnTo>
                  <a:lnTo>
                    <a:pt x="1247165" y="736219"/>
                  </a:lnTo>
                  <a:lnTo>
                    <a:pt x="1254379" y="745236"/>
                  </a:lnTo>
                  <a:lnTo>
                    <a:pt x="1263916" y="750684"/>
                  </a:lnTo>
                  <a:lnTo>
                    <a:pt x="1274559" y="752170"/>
                  </a:lnTo>
                  <a:lnTo>
                    <a:pt x="1285087" y="749249"/>
                  </a:lnTo>
                  <a:lnTo>
                    <a:pt x="1293431" y="742188"/>
                  </a:lnTo>
                  <a:lnTo>
                    <a:pt x="1298092" y="732358"/>
                  </a:lnTo>
                  <a:lnTo>
                    <a:pt x="1298765" y="721067"/>
                  </a:lnTo>
                  <a:close/>
                </a:path>
                <a:path w="1515110" h="996950">
                  <a:moveTo>
                    <a:pt x="1409687" y="963383"/>
                  </a:moveTo>
                  <a:lnTo>
                    <a:pt x="1407845" y="947724"/>
                  </a:lnTo>
                  <a:lnTo>
                    <a:pt x="1400225" y="933945"/>
                  </a:lnTo>
                  <a:lnTo>
                    <a:pt x="1388821" y="924585"/>
                  </a:lnTo>
                  <a:lnTo>
                    <a:pt x="1378775" y="921499"/>
                  </a:lnTo>
                  <a:lnTo>
                    <a:pt x="1383576" y="914311"/>
                  </a:lnTo>
                  <a:lnTo>
                    <a:pt x="1386370" y="900709"/>
                  </a:lnTo>
                  <a:lnTo>
                    <a:pt x="1383944" y="886066"/>
                  </a:lnTo>
                  <a:lnTo>
                    <a:pt x="1376159" y="873467"/>
                  </a:lnTo>
                  <a:lnTo>
                    <a:pt x="1365008" y="865187"/>
                  </a:lnTo>
                  <a:lnTo>
                    <a:pt x="1352232" y="861910"/>
                  </a:lnTo>
                  <a:lnTo>
                    <a:pt x="1358061" y="852208"/>
                  </a:lnTo>
                  <a:lnTo>
                    <a:pt x="1349273" y="814298"/>
                  </a:lnTo>
                  <a:lnTo>
                    <a:pt x="1326146" y="804494"/>
                  </a:lnTo>
                  <a:lnTo>
                    <a:pt x="1318183" y="806272"/>
                  </a:lnTo>
                  <a:lnTo>
                    <a:pt x="1324013" y="801814"/>
                  </a:lnTo>
                  <a:lnTo>
                    <a:pt x="1329537" y="791514"/>
                  </a:lnTo>
                  <a:lnTo>
                    <a:pt x="1330833" y="779424"/>
                  </a:lnTo>
                  <a:lnTo>
                    <a:pt x="1327492" y="766864"/>
                  </a:lnTo>
                  <a:lnTo>
                    <a:pt x="1319669" y="756539"/>
                  </a:lnTo>
                  <a:lnTo>
                    <a:pt x="1309230" y="750252"/>
                  </a:lnTo>
                  <a:lnTo>
                    <a:pt x="1297622" y="748423"/>
                  </a:lnTo>
                  <a:lnTo>
                    <a:pt x="1286281" y="751509"/>
                  </a:lnTo>
                  <a:lnTo>
                    <a:pt x="1277277" y="759066"/>
                  </a:lnTo>
                  <a:lnTo>
                    <a:pt x="1272171" y="769340"/>
                  </a:lnTo>
                  <a:lnTo>
                    <a:pt x="1271206" y="781088"/>
                  </a:lnTo>
                  <a:lnTo>
                    <a:pt x="1274648" y="793000"/>
                  </a:lnTo>
                  <a:lnTo>
                    <a:pt x="1281912" y="803033"/>
                  </a:lnTo>
                  <a:lnTo>
                    <a:pt x="1291869" y="809383"/>
                  </a:lnTo>
                  <a:lnTo>
                    <a:pt x="1303223" y="811517"/>
                  </a:lnTo>
                  <a:lnTo>
                    <a:pt x="1310360" y="809917"/>
                  </a:lnTo>
                  <a:lnTo>
                    <a:pt x="1303883" y="814844"/>
                  </a:lnTo>
                  <a:lnTo>
                    <a:pt x="1297901" y="825576"/>
                  </a:lnTo>
                  <a:lnTo>
                    <a:pt x="1296263" y="838060"/>
                  </a:lnTo>
                  <a:lnTo>
                    <a:pt x="1299324" y="850950"/>
                  </a:lnTo>
                  <a:lnTo>
                    <a:pt x="1306563" y="862025"/>
                  </a:lnTo>
                  <a:lnTo>
                    <a:pt x="1316875" y="869315"/>
                  </a:lnTo>
                  <a:lnTo>
                    <a:pt x="1327759" y="871918"/>
                  </a:lnTo>
                  <a:lnTo>
                    <a:pt x="1320927" y="882891"/>
                  </a:lnTo>
                  <a:lnTo>
                    <a:pt x="1328280" y="922058"/>
                  </a:lnTo>
                  <a:lnTo>
                    <a:pt x="1347050" y="932713"/>
                  </a:lnTo>
                  <a:lnTo>
                    <a:pt x="1341221" y="941158"/>
                  </a:lnTo>
                  <a:lnTo>
                    <a:pt x="1338021" y="955014"/>
                  </a:lnTo>
                  <a:lnTo>
                    <a:pt x="1340078" y="969797"/>
                  </a:lnTo>
                  <a:lnTo>
                    <a:pt x="1347000" y="982992"/>
                  </a:lnTo>
                  <a:lnTo>
                    <a:pt x="1357807" y="992289"/>
                  </a:lnTo>
                  <a:lnTo>
                    <a:pt x="1371041" y="996848"/>
                  </a:lnTo>
                  <a:lnTo>
                    <a:pt x="1385227" y="995832"/>
                  </a:lnTo>
                  <a:lnTo>
                    <a:pt x="1397635" y="988987"/>
                  </a:lnTo>
                  <a:lnTo>
                    <a:pt x="1406042" y="977646"/>
                  </a:lnTo>
                  <a:lnTo>
                    <a:pt x="1409687" y="963383"/>
                  </a:lnTo>
                  <a:close/>
                </a:path>
                <a:path w="1515110" h="996950">
                  <a:moveTo>
                    <a:pt x="1514690" y="880821"/>
                  </a:moveTo>
                  <a:lnTo>
                    <a:pt x="1511858" y="861847"/>
                  </a:lnTo>
                  <a:lnTo>
                    <a:pt x="1501965" y="845451"/>
                  </a:lnTo>
                  <a:lnTo>
                    <a:pt x="1487754" y="834542"/>
                  </a:lnTo>
                  <a:lnTo>
                    <a:pt x="1487106" y="834377"/>
                  </a:lnTo>
                  <a:lnTo>
                    <a:pt x="1488490" y="832154"/>
                  </a:lnTo>
                  <a:lnTo>
                    <a:pt x="1487665" y="793826"/>
                  </a:lnTo>
                  <a:lnTo>
                    <a:pt x="1460957" y="766330"/>
                  </a:lnTo>
                  <a:lnTo>
                    <a:pt x="1443316" y="762444"/>
                  </a:lnTo>
                  <a:lnTo>
                    <a:pt x="1425651" y="766267"/>
                  </a:lnTo>
                  <a:lnTo>
                    <a:pt x="1411160" y="777151"/>
                  </a:lnTo>
                  <a:lnTo>
                    <a:pt x="1402308" y="792543"/>
                  </a:lnTo>
                  <a:lnTo>
                    <a:pt x="1399679" y="810450"/>
                  </a:lnTo>
                  <a:lnTo>
                    <a:pt x="1403858" y="828916"/>
                  </a:lnTo>
                  <a:lnTo>
                    <a:pt x="1413992" y="844892"/>
                  </a:lnTo>
                  <a:lnTo>
                    <a:pt x="1428661" y="855548"/>
                  </a:lnTo>
                  <a:lnTo>
                    <a:pt x="1431124" y="856183"/>
                  </a:lnTo>
                  <a:lnTo>
                    <a:pt x="1430807" y="856678"/>
                  </a:lnTo>
                  <a:lnTo>
                    <a:pt x="1427492" y="873569"/>
                  </a:lnTo>
                  <a:lnTo>
                    <a:pt x="1430642" y="891311"/>
                  </a:lnTo>
                  <a:lnTo>
                    <a:pt x="1439506" y="906983"/>
                  </a:lnTo>
                  <a:lnTo>
                    <a:pt x="1452943" y="917803"/>
                  </a:lnTo>
                  <a:lnTo>
                    <a:pt x="1469136" y="922820"/>
                  </a:lnTo>
                  <a:lnTo>
                    <a:pt x="1486293" y="921067"/>
                  </a:lnTo>
                  <a:lnTo>
                    <a:pt x="1501089" y="912329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452194" y="6480746"/>
              <a:ext cx="130810" cy="377825"/>
            </a:xfrm>
            <a:custGeom>
              <a:avLst/>
              <a:gdLst/>
              <a:ahLst/>
              <a:cxnLst/>
              <a:rect l="l" t="t" r="r" b="b"/>
              <a:pathLst>
                <a:path w="130809" h="377825">
                  <a:moveTo>
                    <a:pt x="129311" y="314680"/>
                  </a:moveTo>
                  <a:lnTo>
                    <a:pt x="125056" y="301218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15" y="283933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41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93"/>
                  </a:lnTo>
                  <a:lnTo>
                    <a:pt x="111912" y="172351"/>
                  </a:lnTo>
                  <a:lnTo>
                    <a:pt x="105537" y="157518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41"/>
                  </a:lnTo>
                  <a:lnTo>
                    <a:pt x="90462" y="86410"/>
                  </a:lnTo>
                  <a:lnTo>
                    <a:pt x="78740" y="75450"/>
                  </a:lnTo>
                  <a:lnTo>
                    <a:pt x="72631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91"/>
                  </a:lnTo>
                  <a:lnTo>
                    <a:pt x="71869" y="16027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28"/>
                  </a:lnTo>
                  <a:lnTo>
                    <a:pt x="13233" y="10287"/>
                  </a:lnTo>
                  <a:lnTo>
                    <a:pt x="3924" y="23317"/>
                  </a:lnTo>
                  <a:lnTo>
                    <a:pt x="0" y="39166"/>
                  </a:lnTo>
                  <a:lnTo>
                    <a:pt x="2197" y="56146"/>
                  </a:lnTo>
                  <a:lnTo>
                    <a:pt x="9867" y="71424"/>
                  </a:lnTo>
                  <a:lnTo>
                    <a:pt x="22085" y="82296"/>
                  </a:lnTo>
                  <a:lnTo>
                    <a:pt x="29895" y="85153"/>
                  </a:lnTo>
                  <a:lnTo>
                    <a:pt x="25958" y="90106"/>
                  </a:lnTo>
                  <a:lnTo>
                    <a:pt x="21526" y="104914"/>
                  </a:lnTo>
                  <a:lnTo>
                    <a:pt x="22872" y="121056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36" y="151053"/>
                  </a:lnTo>
                  <a:lnTo>
                    <a:pt x="44640" y="158000"/>
                  </a:lnTo>
                  <a:lnTo>
                    <a:pt x="39789" y="171742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2001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93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24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66"/>
                  </a:lnTo>
                  <a:lnTo>
                    <a:pt x="100393" y="352755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80"/>
                  </a:lnTo>
                  <a:close/>
                </a:path>
                <a:path w="130809" h="377825">
                  <a:moveTo>
                    <a:pt x="130505" y="377253"/>
                  </a:moveTo>
                  <a:lnTo>
                    <a:pt x="129514" y="373456"/>
                  </a:lnTo>
                  <a:lnTo>
                    <a:pt x="122351" y="363474"/>
                  </a:lnTo>
                  <a:lnTo>
                    <a:pt x="112369" y="357162"/>
                  </a:lnTo>
                  <a:lnTo>
                    <a:pt x="100596" y="355536"/>
                  </a:lnTo>
                  <a:lnTo>
                    <a:pt x="89230" y="358978"/>
                  </a:lnTo>
                  <a:lnTo>
                    <a:pt x="80302" y="366534"/>
                  </a:lnTo>
                  <a:lnTo>
                    <a:pt x="74688" y="377088"/>
                  </a:lnTo>
                  <a:lnTo>
                    <a:pt x="74676" y="377253"/>
                  </a:lnTo>
                  <a:lnTo>
                    <a:pt x="130505" y="377253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0" y="5459984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33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65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84"/>
                  </a:lnTo>
                  <a:lnTo>
                    <a:pt x="356349" y="31724"/>
                  </a:lnTo>
                  <a:lnTo>
                    <a:pt x="342176" y="26466"/>
                  </a:lnTo>
                  <a:lnTo>
                    <a:pt x="334492" y="25819"/>
                  </a:lnTo>
                  <a:lnTo>
                    <a:pt x="327126" y="26784"/>
                  </a:lnTo>
                  <a:lnTo>
                    <a:pt x="320243" y="29108"/>
                  </a:lnTo>
                  <a:lnTo>
                    <a:pt x="314096" y="32537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68"/>
                  </a:lnTo>
                  <a:lnTo>
                    <a:pt x="286766" y="19583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26"/>
                  </a:lnTo>
                  <a:lnTo>
                    <a:pt x="194068" y="5969"/>
                  </a:lnTo>
                  <a:lnTo>
                    <a:pt x="188341" y="6629"/>
                  </a:lnTo>
                  <a:lnTo>
                    <a:pt x="164579" y="20713"/>
                  </a:lnTo>
                  <a:lnTo>
                    <a:pt x="160159" y="14338"/>
                  </a:lnTo>
                  <a:lnTo>
                    <a:pt x="145986" y="5194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20"/>
                  </a:lnTo>
                  <a:lnTo>
                    <a:pt x="93865" y="16179"/>
                  </a:lnTo>
                  <a:lnTo>
                    <a:pt x="90512" y="11798"/>
                  </a:lnTo>
                  <a:lnTo>
                    <a:pt x="75120" y="2933"/>
                  </a:lnTo>
                  <a:lnTo>
                    <a:pt x="56235" y="0"/>
                  </a:lnTo>
                  <a:lnTo>
                    <a:pt x="37566" y="3873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56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81" y="74485"/>
                  </a:lnTo>
                  <a:lnTo>
                    <a:pt x="26162" y="74930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98"/>
                  </a:lnTo>
                  <a:lnTo>
                    <a:pt x="94322" y="68427"/>
                  </a:lnTo>
                  <a:lnTo>
                    <a:pt x="96367" y="71158"/>
                  </a:lnTo>
                  <a:lnTo>
                    <a:pt x="110248" y="79819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37"/>
                  </a:lnTo>
                  <a:lnTo>
                    <a:pt x="162839" y="66128"/>
                  </a:lnTo>
                  <a:lnTo>
                    <a:pt x="166763" y="70878"/>
                  </a:lnTo>
                  <a:lnTo>
                    <a:pt x="170357" y="74472"/>
                  </a:lnTo>
                  <a:lnTo>
                    <a:pt x="174663" y="77406"/>
                  </a:lnTo>
                  <a:lnTo>
                    <a:pt x="179476" y="79489"/>
                  </a:lnTo>
                  <a:lnTo>
                    <a:pt x="184277" y="81826"/>
                  </a:lnTo>
                  <a:lnTo>
                    <a:pt x="189585" y="83324"/>
                  </a:lnTo>
                  <a:lnTo>
                    <a:pt x="195237" y="83743"/>
                  </a:lnTo>
                  <a:lnTo>
                    <a:pt x="211353" y="81927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62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57"/>
                  </a:lnTo>
                  <a:lnTo>
                    <a:pt x="345770" y="93992"/>
                  </a:lnTo>
                  <a:lnTo>
                    <a:pt x="358470" y="88811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51"/>
                  </a:lnTo>
                  <a:lnTo>
                    <a:pt x="424637" y="100596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33"/>
                  </a:lnTo>
                  <a:close/>
                </a:path>
                <a:path w="1461135" h="915670">
                  <a:moveTo>
                    <a:pt x="505714" y="85928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97"/>
                  </a:lnTo>
                  <a:lnTo>
                    <a:pt x="490232" y="115506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28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69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54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44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73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59"/>
                  </a:lnTo>
                  <a:lnTo>
                    <a:pt x="605205" y="105244"/>
                  </a:lnTo>
                  <a:lnTo>
                    <a:pt x="594982" y="107505"/>
                  </a:lnTo>
                  <a:lnTo>
                    <a:pt x="586663" y="113207"/>
                  </a:lnTo>
                  <a:lnTo>
                    <a:pt x="581367" y="121831"/>
                  </a:lnTo>
                  <a:lnTo>
                    <a:pt x="580186" y="131851"/>
                  </a:lnTo>
                  <a:lnTo>
                    <a:pt x="583057" y="141312"/>
                  </a:lnTo>
                  <a:lnTo>
                    <a:pt x="589419" y="149212"/>
                  </a:lnTo>
                  <a:lnTo>
                    <a:pt x="598690" y="154546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68"/>
                  </a:lnTo>
                  <a:lnTo>
                    <a:pt x="634631" y="130873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70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97"/>
                  </a:lnTo>
                  <a:lnTo>
                    <a:pt x="654418" y="139611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56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23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54"/>
                  </a:lnTo>
                  <a:lnTo>
                    <a:pt x="715683" y="175983"/>
                  </a:lnTo>
                  <a:lnTo>
                    <a:pt x="713879" y="184099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71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57"/>
                  </a:lnTo>
                  <a:lnTo>
                    <a:pt x="990434" y="315912"/>
                  </a:lnTo>
                  <a:lnTo>
                    <a:pt x="982256" y="311899"/>
                  </a:lnTo>
                  <a:lnTo>
                    <a:pt x="973658" y="311251"/>
                  </a:lnTo>
                  <a:lnTo>
                    <a:pt x="965733" y="313778"/>
                  </a:lnTo>
                  <a:lnTo>
                    <a:pt x="959497" y="319303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300"/>
                  </a:lnTo>
                  <a:lnTo>
                    <a:pt x="973175" y="353377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33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208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83"/>
                  </a:lnTo>
                  <a:lnTo>
                    <a:pt x="1020356" y="354558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208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18"/>
                  </a:lnTo>
                  <a:lnTo>
                    <a:pt x="1102702" y="403326"/>
                  </a:lnTo>
                  <a:lnTo>
                    <a:pt x="1093254" y="397510"/>
                  </a:lnTo>
                  <a:lnTo>
                    <a:pt x="1082954" y="395719"/>
                  </a:lnTo>
                  <a:lnTo>
                    <a:pt x="1073073" y="397865"/>
                  </a:lnTo>
                  <a:lnTo>
                    <a:pt x="1064920" y="403834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40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709"/>
                  </a:lnTo>
                  <a:lnTo>
                    <a:pt x="1105547" y="441045"/>
                  </a:lnTo>
                  <a:lnTo>
                    <a:pt x="1110767" y="432384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69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46"/>
                  </a:lnTo>
                  <a:lnTo>
                    <a:pt x="1109941" y="480364"/>
                  </a:lnTo>
                  <a:lnTo>
                    <a:pt x="1116558" y="489940"/>
                  </a:lnTo>
                  <a:lnTo>
                    <a:pt x="1126007" y="496722"/>
                  </a:lnTo>
                  <a:lnTo>
                    <a:pt x="1136726" y="499402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802"/>
                  </a:moveTo>
                  <a:lnTo>
                    <a:pt x="1213078" y="512673"/>
                  </a:lnTo>
                  <a:lnTo>
                    <a:pt x="1206398" y="501396"/>
                  </a:lnTo>
                  <a:lnTo>
                    <a:pt x="1195959" y="493496"/>
                  </a:lnTo>
                  <a:lnTo>
                    <a:pt x="1184071" y="490232"/>
                  </a:lnTo>
                  <a:lnTo>
                    <a:pt x="1172273" y="491642"/>
                  </a:lnTo>
                  <a:lnTo>
                    <a:pt x="1162088" y="497738"/>
                  </a:lnTo>
                  <a:lnTo>
                    <a:pt x="1155382" y="507542"/>
                  </a:lnTo>
                  <a:lnTo>
                    <a:pt x="1153223" y="518960"/>
                  </a:lnTo>
                  <a:lnTo>
                    <a:pt x="1155496" y="530656"/>
                  </a:lnTo>
                  <a:lnTo>
                    <a:pt x="1162138" y="541337"/>
                  </a:lnTo>
                  <a:lnTo>
                    <a:pt x="1171968" y="549122"/>
                  </a:lnTo>
                  <a:lnTo>
                    <a:pt x="1183398" y="552564"/>
                  </a:lnTo>
                  <a:lnTo>
                    <a:pt x="1195031" y="551522"/>
                  </a:lnTo>
                  <a:lnTo>
                    <a:pt x="1205484" y="545858"/>
                  </a:lnTo>
                  <a:lnTo>
                    <a:pt x="1212583" y="536333"/>
                  </a:lnTo>
                  <a:lnTo>
                    <a:pt x="1215123" y="524802"/>
                  </a:lnTo>
                  <a:close/>
                </a:path>
                <a:path w="1461135" h="915670">
                  <a:moveTo>
                    <a:pt x="1460830" y="869302"/>
                  </a:moveTo>
                  <a:lnTo>
                    <a:pt x="1456143" y="850709"/>
                  </a:lnTo>
                  <a:lnTo>
                    <a:pt x="1444764" y="835329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28"/>
                  </a:lnTo>
                  <a:lnTo>
                    <a:pt x="1410106" y="773417"/>
                  </a:lnTo>
                  <a:lnTo>
                    <a:pt x="1386827" y="764146"/>
                  </a:lnTo>
                  <a:lnTo>
                    <a:pt x="1389430" y="758177"/>
                  </a:lnTo>
                  <a:lnTo>
                    <a:pt x="1372590" y="713320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70"/>
                  </a:lnTo>
                  <a:lnTo>
                    <a:pt x="1306906" y="622947"/>
                  </a:lnTo>
                  <a:lnTo>
                    <a:pt x="1300480" y="609269"/>
                  </a:lnTo>
                  <a:lnTo>
                    <a:pt x="1289367" y="599059"/>
                  </a:lnTo>
                  <a:lnTo>
                    <a:pt x="1276121" y="594004"/>
                  </a:lnTo>
                  <a:lnTo>
                    <a:pt x="1262468" y="594334"/>
                  </a:lnTo>
                  <a:lnTo>
                    <a:pt x="1254480" y="598157"/>
                  </a:lnTo>
                  <a:lnTo>
                    <a:pt x="1259560" y="592010"/>
                  </a:lnTo>
                  <a:lnTo>
                    <a:pt x="1262888" y="579767"/>
                  </a:lnTo>
                  <a:lnTo>
                    <a:pt x="1261300" y="566635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21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306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77"/>
                  </a:lnTo>
                  <a:lnTo>
                    <a:pt x="1247063" y="603948"/>
                  </a:lnTo>
                  <a:lnTo>
                    <a:pt x="1241425" y="610730"/>
                  </a:lnTo>
                  <a:lnTo>
                    <a:pt x="1237703" y="623570"/>
                  </a:lnTo>
                  <a:lnTo>
                    <a:pt x="1239024" y="637197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37"/>
                  </a:lnTo>
                  <a:lnTo>
                    <a:pt x="1293482" y="718324"/>
                  </a:lnTo>
                  <a:lnTo>
                    <a:pt x="1315961" y="725017"/>
                  </a:lnTo>
                  <a:lnTo>
                    <a:pt x="1311859" y="735380"/>
                  </a:lnTo>
                  <a:lnTo>
                    <a:pt x="1311859" y="750836"/>
                  </a:lnTo>
                  <a:lnTo>
                    <a:pt x="1317650" y="765987"/>
                  </a:lnTo>
                  <a:lnTo>
                    <a:pt x="1328216" y="778281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74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17"/>
                  </a:lnTo>
                  <a:lnTo>
                    <a:pt x="1436497" y="912101"/>
                  </a:lnTo>
                  <a:lnTo>
                    <a:pt x="1450365" y="901979"/>
                  </a:lnTo>
                  <a:lnTo>
                    <a:pt x="1458696" y="887044"/>
                  </a:lnTo>
                  <a:lnTo>
                    <a:pt x="1460830" y="86930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9131401" y="5141544"/>
            <a:ext cx="3047365" cy="1717039"/>
            <a:chOff x="9131401" y="5141544"/>
            <a:chExt cx="3047365" cy="1717039"/>
          </a:xfrm>
        </p:grpSpPr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1401" y="5141544"/>
              <a:ext cx="3047238" cy="171645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3973" y="5724563"/>
              <a:ext cx="1402688" cy="370794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1416741" y="5755386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743315" cy="275590"/>
          </a:xfrm>
          <a:custGeom>
            <a:avLst/>
            <a:gdLst/>
            <a:ahLst/>
            <a:cxnLst/>
            <a:rect l="l" t="t" r="r" b="b"/>
            <a:pathLst>
              <a:path w="8743315" h="275590">
                <a:moveTo>
                  <a:pt x="0" y="275450"/>
                </a:moveTo>
                <a:lnTo>
                  <a:pt x="8742807" y="275450"/>
                </a:lnTo>
                <a:lnTo>
                  <a:pt x="8742807" y="0"/>
                </a:lnTo>
                <a:lnTo>
                  <a:pt x="0" y="0"/>
                </a:lnTo>
                <a:lnTo>
                  <a:pt x="0" y="27545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94476" y="6582549"/>
            <a:ext cx="2648585" cy="275590"/>
          </a:xfrm>
          <a:custGeom>
            <a:avLst/>
            <a:gdLst/>
            <a:ahLst/>
            <a:cxnLst/>
            <a:rect l="l" t="t" r="r" b="b"/>
            <a:pathLst>
              <a:path w="2648584" h="275590">
                <a:moveTo>
                  <a:pt x="0" y="275450"/>
                </a:moveTo>
                <a:lnTo>
                  <a:pt x="2648330" y="275450"/>
                </a:lnTo>
                <a:lnTo>
                  <a:pt x="2648330" y="0"/>
                </a:lnTo>
                <a:lnTo>
                  <a:pt x="0" y="0"/>
                </a:lnTo>
                <a:lnTo>
                  <a:pt x="0" y="27545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143618" y="0"/>
            <a:ext cx="3045460" cy="6858000"/>
            <a:chOff x="9143618" y="0"/>
            <a:chExt cx="3045460" cy="6858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619" y="0"/>
              <a:ext cx="3045332" cy="6858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618" y="5127612"/>
              <a:ext cx="3045332" cy="17303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3973" y="5724562"/>
              <a:ext cx="1402688" cy="37079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416742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712038" y="1231734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90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2108" y="531738"/>
            <a:ext cx="2320290" cy="69088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 spc="55"/>
              <a:t>Opportunities</a:t>
            </a:r>
            <a:r>
              <a:rPr dirty="0" spc="-80"/>
              <a:t> </a:t>
            </a:r>
            <a:r>
              <a:rPr dirty="0" spc="-50"/>
              <a:t>&amp; </a:t>
            </a:r>
            <a:r>
              <a:rPr dirty="0" spc="-10"/>
              <a:t>Challenges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260660" y="1790056"/>
            <a:ext cx="4121785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 b="1">
                <a:solidFill>
                  <a:srgbClr val="E37F26"/>
                </a:solidFill>
                <a:latin typeface="Arial"/>
                <a:cs typeface="Arial"/>
              </a:rPr>
              <a:t>Opportunities</a:t>
            </a:r>
            <a:endParaRPr sz="1900">
              <a:latin typeface="Arial"/>
              <a:cs typeface="Arial"/>
            </a:endParaRPr>
          </a:p>
          <a:p>
            <a:pPr marL="432434" marR="5080">
              <a:lnSpc>
                <a:spcPts val="1600"/>
              </a:lnSpc>
              <a:spcBef>
                <a:spcPts val="1455"/>
              </a:spcBef>
            </a:pP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incentive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30" b="1">
                <a:solidFill>
                  <a:srgbClr val="1D293A"/>
                </a:solidFill>
                <a:latin typeface="Arial"/>
                <a:cs typeface="Arial"/>
              </a:rPr>
              <a:t>applies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all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residential developments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185" b="1">
                <a:solidFill>
                  <a:srgbClr val="1D293A"/>
                </a:solidFill>
                <a:latin typeface="Arial"/>
                <a:cs typeface="Arial"/>
              </a:rPr>
              <a:t>-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1D293A"/>
                </a:solidFill>
                <a:latin typeface="Arial"/>
                <a:cs typeface="Arial"/>
              </a:rPr>
              <a:t>Not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limited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affordable </a:t>
            </a:r>
            <a:r>
              <a:rPr dirty="0" sz="1500" spc="-20" b="1">
                <a:solidFill>
                  <a:srgbClr val="1D293A"/>
                </a:solidFill>
                <a:latin typeface="Arial"/>
                <a:cs typeface="Arial"/>
              </a:rPr>
              <a:t>housing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projects.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80815" y="3280360"/>
            <a:ext cx="3194050" cy="4597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30"/>
              </a:spcBef>
            </a:pP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One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0" b="1">
                <a:solidFill>
                  <a:srgbClr val="1D293A"/>
                </a:solidFill>
                <a:latin typeface="Arial"/>
                <a:cs typeface="Arial"/>
              </a:rPr>
              <a:t>SPV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can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build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1D293A"/>
                </a:solidFill>
                <a:latin typeface="Arial"/>
                <a:cs typeface="Arial"/>
              </a:rPr>
              <a:t>100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Units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1D293A"/>
                </a:solidFill>
                <a:latin typeface="Arial"/>
                <a:cs typeface="Arial"/>
              </a:rPr>
              <a:t>on separate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30" b="1">
                <a:solidFill>
                  <a:srgbClr val="1D293A"/>
                </a:solidFill>
                <a:latin typeface="Arial"/>
                <a:cs typeface="Arial"/>
              </a:rPr>
              <a:t>parcels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of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land.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80815" y="4170574"/>
            <a:ext cx="4109085" cy="6623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30"/>
              </a:spcBef>
            </a:pP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Mixed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60" b="1">
                <a:solidFill>
                  <a:srgbClr val="1D293A"/>
                </a:solidFill>
                <a:latin typeface="Arial"/>
                <a:cs typeface="Arial"/>
              </a:rPr>
              <a:t>Use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developments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185" b="1">
                <a:solidFill>
                  <a:srgbClr val="1D293A"/>
                </a:solidFill>
                <a:latin typeface="Arial"/>
                <a:cs typeface="Arial"/>
              </a:rPr>
              <a:t>-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5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income</a:t>
            </a:r>
            <a:r>
              <a:rPr dirty="0" sz="15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arising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out</a:t>
            </a:r>
            <a:r>
              <a:rPr dirty="0" sz="1500" spc="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of</a:t>
            </a:r>
            <a:r>
              <a:rPr dirty="0" sz="1500" spc="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500" spc="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1D293A"/>
                </a:solidFill>
                <a:latin typeface="Arial"/>
                <a:cs typeface="Arial"/>
              </a:rPr>
              <a:t>residential</a:t>
            </a:r>
            <a:r>
              <a:rPr dirty="0" sz="1500" spc="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80"/>
              </a:lnSpc>
            </a:pP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would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still qualify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for</a:t>
            </a:r>
            <a:r>
              <a:rPr dirty="0" sz="1500" spc="-1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80" b="1">
                <a:solidFill>
                  <a:srgbClr val="1D293A"/>
                </a:solidFill>
                <a:latin typeface="Arial"/>
                <a:cs typeface="Arial"/>
              </a:rPr>
              <a:t>15%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 rate.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84799" y="1782836"/>
            <a:ext cx="361950" cy="361950"/>
            <a:chOff x="684799" y="1782836"/>
            <a:chExt cx="361950" cy="361950"/>
          </a:xfrm>
        </p:grpSpPr>
        <p:sp>
          <p:nvSpPr>
            <p:cNvPr id="16" name="object 16" descr=""/>
            <p:cNvSpPr/>
            <p:nvPr/>
          </p:nvSpPr>
          <p:spPr>
            <a:xfrm>
              <a:off x="684799" y="1782836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708" y="0"/>
                  </a:moveTo>
                  <a:lnTo>
                    <a:pt x="132670" y="6455"/>
                  </a:lnTo>
                  <a:lnTo>
                    <a:pt x="89503" y="24673"/>
                  </a:lnTo>
                  <a:lnTo>
                    <a:pt x="52930" y="52930"/>
                  </a:lnTo>
                  <a:lnTo>
                    <a:pt x="24673" y="89503"/>
                  </a:lnTo>
                  <a:lnTo>
                    <a:pt x="6455" y="132670"/>
                  </a:lnTo>
                  <a:lnTo>
                    <a:pt x="0" y="180708"/>
                  </a:lnTo>
                  <a:lnTo>
                    <a:pt x="6455" y="228745"/>
                  </a:lnTo>
                  <a:lnTo>
                    <a:pt x="24673" y="271912"/>
                  </a:lnTo>
                  <a:lnTo>
                    <a:pt x="52930" y="308486"/>
                  </a:lnTo>
                  <a:lnTo>
                    <a:pt x="89503" y="336743"/>
                  </a:lnTo>
                  <a:lnTo>
                    <a:pt x="132670" y="354961"/>
                  </a:lnTo>
                  <a:lnTo>
                    <a:pt x="180708" y="361416"/>
                  </a:lnTo>
                  <a:lnTo>
                    <a:pt x="228750" y="354961"/>
                  </a:lnTo>
                  <a:lnTo>
                    <a:pt x="271918" y="336743"/>
                  </a:lnTo>
                  <a:lnTo>
                    <a:pt x="308490" y="308486"/>
                  </a:lnTo>
                  <a:lnTo>
                    <a:pt x="336746" y="271912"/>
                  </a:lnTo>
                  <a:lnTo>
                    <a:pt x="354962" y="228745"/>
                  </a:lnTo>
                  <a:lnTo>
                    <a:pt x="361416" y="180708"/>
                  </a:lnTo>
                  <a:lnTo>
                    <a:pt x="354962" y="132670"/>
                  </a:lnTo>
                  <a:lnTo>
                    <a:pt x="336746" y="89503"/>
                  </a:lnTo>
                  <a:lnTo>
                    <a:pt x="308490" y="52930"/>
                  </a:lnTo>
                  <a:lnTo>
                    <a:pt x="271918" y="24673"/>
                  </a:lnTo>
                  <a:lnTo>
                    <a:pt x="228750" y="6455"/>
                  </a:lnTo>
                  <a:lnTo>
                    <a:pt x="180708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313" y="1856049"/>
              <a:ext cx="217434" cy="223539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2200" y="5459984"/>
            <a:ext cx="1579799" cy="140045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219117" y="1804864"/>
            <a:ext cx="2088514" cy="916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 b="1">
                <a:solidFill>
                  <a:srgbClr val="E37F26"/>
                </a:solidFill>
                <a:latin typeface="Arial"/>
                <a:cs typeface="Arial"/>
              </a:rPr>
              <a:t>Challenges</a:t>
            </a:r>
            <a:endParaRPr sz="1900">
              <a:latin typeface="Arial"/>
              <a:cs typeface="Arial"/>
            </a:endParaRPr>
          </a:p>
          <a:p>
            <a:pPr marL="519430" marR="5080">
              <a:lnSpc>
                <a:spcPts val="1600"/>
              </a:lnSpc>
              <a:spcBef>
                <a:spcPts val="1550"/>
              </a:spcBef>
            </a:pPr>
            <a:r>
              <a:rPr dirty="0" sz="1500" spc="-60" b="1">
                <a:solidFill>
                  <a:srgbClr val="1D293A"/>
                </a:solidFill>
                <a:latin typeface="Arial"/>
                <a:cs typeface="Arial"/>
              </a:rPr>
              <a:t>An</a:t>
            </a:r>
            <a:r>
              <a:rPr dirty="0" sz="150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0" b="1">
                <a:solidFill>
                  <a:srgbClr val="1D293A"/>
                </a:solidFill>
                <a:latin typeface="Arial"/>
                <a:cs typeface="Arial"/>
              </a:rPr>
              <a:t>LLP</a:t>
            </a:r>
            <a:r>
              <a:rPr dirty="0" sz="15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developer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will</a:t>
            </a:r>
            <a:r>
              <a:rPr dirty="0" sz="1500" spc="2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1D293A"/>
                </a:solidFill>
                <a:latin typeface="Arial"/>
                <a:cs typeface="Arial"/>
              </a:rPr>
              <a:t>not</a:t>
            </a:r>
            <a:r>
              <a:rPr dirty="0" sz="1500" spc="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qualify.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726001" y="3307086"/>
            <a:ext cx="1301115" cy="4597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30"/>
              </a:spcBef>
            </a:pPr>
            <a:r>
              <a:rPr dirty="0" sz="1500" spc="-10" b="1">
                <a:solidFill>
                  <a:srgbClr val="1D293A"/>
                </a:solidFill>
                <a:latin typeface="Arial"/>
                <a:cs typeface="Arial"/>
              </a:rPr>
              <a:t>Phased developments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738086" y="1797650"/>
            <a:ext cx="361950" cy="361950"/>
            <a:chOff x="5738086" y="1797650"/>
            <a:chExt cx="361950" cy="361950"/>
          </a:xfrm>
        </p:grpSpPr>
        <p:sp>
          <p:nvSpPr>
            <p:cNvPr id="22" name="object 22" descr=""/>
            <p:cNvSpPr/>
            <p:nvPr/>
          </p:nvSpPr>
          <p:spPr>
            <a:xfrm>
              <a:off x="5738086" y="179765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708" y="0"/>
                  </a:moveTo>
                  <a:lnTo>
                    <a:pt x="132670" y="6455"/>
                  </a:lnTo>
                  <a:lnTo>
                    <a:pt x="89503" y="24673"/>
                  </a:lnTo>
                  <a:lnTo>
                    <a:pt x="52930" y="52930"/>
                  </a:lnTo>
                  <a:lnTo>
                    <a:pt x="24673" y="89503"/>
                  </a:lnTo>
                  <a:lnTo>
                    <a:pt x="6455" y="132670"/>
                  </a:lnTo>
                  <a:lnTo>
                    <a:pt x="0" y="180708"/>
                  </a:lnTo>
                  <a:lnTo>
                    <a:pt x="6455" y="228745"/>
                  </a:lnTo>
                  <a:lnTo>
                    <a:pt x="24673" y="271912"/>
                  </a:lnTo>
                  <a:lnTo>
                    <a:pt x="52930" y="308486"/>
                  </a:lnTo>
                  <a:lnTo>
                    <a:pt x="89503" y="336743"/>
                  </a:lnTo>
                  <a:lnTo>
                    <a:pt x="132670" y="354961"/>
                  </a:lnTo>
                  <a:lnTo>
                    <a:pt x="180708" y="361416"/>
                  </a:lnTo>
                  <a:lnTo>
                    <a:pt x="228750" y="354961"/>
                  </a:lnTo>
                  <a:lnTo>
                    <a:pt x="271918" y="336743"/>
                  </a:lnTo>
                  <a:lnTo>
                    <a:pt x="308490" y="308486"/>
                  </a:lnTo>
                  <a:lnTo>
                    <a:pt x="336746" y="271912"/>
                  </a:lnTo>
                  <a:lnTo>
                    <a:pt x="354962" y="228745"/>
                  </a:lnTo>
                  <a:lnTo>
                    <a:pt x="361416" y="180708"/>
                  </a:lnTo>
                  <a:lnTo>
                    <a:pt x="354962" y="132670"/>
                  </a:lnTo>
                  <a:lnTo>
                    <a:pt x="336746" y="89503"/>
                  </a:lnTo>
                  <a:lnTo>
                    <a:pt x="308490" y="52930"/>
                  </a:lnTo>
                  <a:lnTo>
                    <a:pt x="271918" y="24673"/>
                  </a:lnTo>
                  <a:lnTo>
                    <a:pt x="228750" y="6455"/>
                  </a:lnTo>
                  <a:lnTo>
                    <a:pt x="180708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9832" y="1867804"/>
              <a:ext cx="226327" cy="207054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1296416" y="2425699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101854" y="0"/>
                </a:moveTo>
                <a:lnTo>
                  <a:pt x="0" y="0"/>
                </a:lnTo>
                <a:lnTo>
                  <a:pt x="0" y="44450"/>
                </a:lnTo>
                <a:lnTo>
                  <a:pt x="57785" y="44450"/>
                </a:lnTo>
                <a:lnTo>
                  <a:pt x="57785" y="101600"/>
                </a:lnTo>
                <a:lnTo>
                  <a:pt x="101854" y="101600"/>
                </a:lnTo>
                <a:lnTo>
                  <a:pt x="101854" y="44450"/>
                </a:lnTo>
                <a:lnTo>
                  <a:pt x="101854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407201" y="2374772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101854" y="0"/>
                </a:moveTo>
                <a:lnTo>
                  <a:pt x="0" y="0"/>
                </a:lnTo>
                <a:lnTo>
                  <a:pt x="0" y="44450"/>
                </a:lnTo>
                <a:lnTo>
                  <a:pt x="57785" y="44450"/>
                </a:lnTo>
                <a:lnTo>
                  <a:pt x="57785" y="101600"/>
                </a:lnTo>
                <a:lnTo>
                  <a:pt x="101854" y="101600"/>
                </a:lnTo>
                <a:lnTo>
                  <a:pt x="101854" y="44450"/>
                </a:lnTo>
                <a:lnTo>
                  <a:pt x="101854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407201" y="3378072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101854" y="0"/>
                </a:moveTo>
                <a:lnTo>
                  <a:pt x="0" y="0"/>
                </a:lnTo>
                <a:lnTo>
                  <a:pt x="0" y="44450"/>
                </a:lnTo>
                <a:lnTo>
                  <a:pt x="57785" y="44450"/>
                </a:lnTo>
                <a:lnTo>
                  <a:pt x="57785" y="101600"/>
                </a:lnTo>
                <a:lnTo>
                  <a:pt x="101854" y="101600"/>
                </a:lnTo>
                <a:lnTo>
                  <a:pt x="101854" y="44450"/>
                </a:lnTo>
                <a:lnTo>
                  <a:pt x="101854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96416" y="3378072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101854" y="0"/>
                </a:moveTo>
                <a:lnTo>
                  <a:pt x="0" y="0"/>
                </a:lnTo>
                <a:lnTo>
                  <a:pt x="0" y="44450"/>
                </a:lnTo>
                <a:lnTo>
                  <a:pt x="57785" y="44450"/>
                </a:lnTo>
                <a:lnTo>
                  <a:pt x="57785" y="101600"/>
                </a:lnTo>
                <a:lnTo>
                  <a:pt x="101854" y="101600"/>
                </a:lnTo>
                <a:lnTo>
                  <a:pt x="101854" y="44450"/>
                </a:lnTo>
                <a:lnTo>
                  <a:pt x="101854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296416" y="4270527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101854" y="0"/>
                </a:moveTo>
                <a:lnTo>
                  <a:pt x="0" y="0"/>
                </a:lnTo>
                <a:lnTo>
                  <a:pt x="0" y="44450"/>
                </a:lnTo>
                <a:lnTo>
                  <a:pt x="57785" y="44450"/>
                </a:lnTo>
                <a:lnTo>
                  <a:pt x="57785" y="101600"/>
                </a:lnTo>
                <a:lnTo>
                  <a:pt x="101854" y="101600"/>
                </a:lnTo>
                <a:lnTo>
                  <a:pt x="101854" y="44450"/>
                </a:lnTo>
                <a:lnTo>
                  <a:pt x="101854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41949" y="2673512"/>
            <a:ext cx="6791959" cy="1455420"/>
          </a:xfrm>
          <a:custGeom>
            <a:avLst/>
            <a:gdLst/>
            <a:ahLst/>
            <a:cxnLst/>
            <a:rect l="l" t="t" r="r" b="b"/>
            <a:pathLst>
              <a:path w="6791959" h="1455420">
                <a:moveTo>
                  <a:pt x="6791591" y="0"/>
                </a:moveTo>
                <a:lnTo>
                  <a:pt x="6791591" y="1454861"/>
                </a:lnTo>
                <a:lnTo>
                  <a:pt x="0" y="1454861"/>
                </a:lnTo>
              </a:path>
            </a:pathLst>
          </a:custGeom>
          <a:ln w="12700">
            <a:solidFill>
              <a:srgbClr val="1D29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25272" y="1463332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90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154" y="677875"/>
            <a:ext cx="1685289" cy="69088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 spc="-10"/>
              <a:t>Application Process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37189" y="2619034"/>
            <a:ext cx="1136015" cy="7131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32384">
              <a:lnSpc>
                <a:spcPts val="1300"/>
              </a:lnSpc>
              <a:spcBef>
                <a:spcPts val="330"/>
              </a:spcBef>
            </a:pPr>
            <a:r>
              <a:rPr dirty="0" sz="1250" spc="10" b="1">
                <a:solidFill>
                  <a:srgbClr val="1D293A"/>
                </a:solidFill>
                <a:latin typeface="Arial"/>
                <a:cs typeface="Arial"/>
              </a:rPr>
              <a:t>Preparation</a:t>
            </a:r>
            <a:r>
              <a:rPr dirty="0" sz="1250" spc="17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50" b="1">
                <a:solidFill>
                  <a:srgbClr val="1D293A"/>
                </a:solidFill>
                <a:latin typeface="Arial"/>
                <a:cs typeface="Arial"/>
              </a:rPr>
              <a:t>&amp;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Submission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dirty="0" sz="1250" spc="50" b="1">
                <a:solidFill>
                  <a:srgbClr val="1D293A"/>
                </a:solidFill>
                <a:latin typeface="Arial"/>
                <a:cs typeface="Arial"/>
              </a:rPr>
              <a:t>of</a:t>
            </a:r>
            <a:r>
              <a:rPr dirty="0" sz="1250" spc="-5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Application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dirty="0" sz="1250" spc="75" b="1">
                <a:solidFill>
                  <a:srgbClr val="1D293A"/>
                </a:solidFill>
                <a:latin typeface="Arial"/>
                <a:cs typeface="Arial"/>
              </a:rPr>
              <a:t>to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50" b="1">
                <a:solidFill>
                  <a:srgbClr val="1D293A"/>
                </a:solidFill>
                <a:latin typeface="Arial"/>
                <a:cs typeface="Arial"/>
              </a:rPr>
              <a:t>MOH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62225" y="2578177"/>
            <a:ext cx="1297305" cy="5486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367030">
              <a:lnSpc>
                <a:spcPts val="1300"/>
              </a:lnSpc>
              <a:spcBef>
                <a:spcPts val="330"/>
              </a:spcBef>
            </a:pP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Review</a:t>
            </a:r>
            <a:r>
              <a:rPr dirty="0" sz="1250" spc="25" b="1">
                <a:solidFill>
                  <a:srgbClr val="1D293A"/>
                </a:solidFill>
                <a:latin typeface="Arial"/>
                <a:cs typeface="Arial"/>
              </a:rPr>
              <a:t> of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Application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&amp;</a:t>
            </a:r>
            <a:r>
              <a:rPr dirty="0" sz="125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75" b="1">
                <a:solidFill>
                  <a:srgbClr val="1D293A"/>
                </a:solidFill>
                <a:latin typeface="Arial"/>
                <a:cs typeface="Arial"/>
              </a:rPr>
              <a:t>MOH</a:t>
            </a:r>
            <a:r>
              <a:rPr dirty="0" sz="125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Site</a:t>
            </a:r>
            <a:r>
              <a:rPr dirty="0" sz="125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Visit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98438" y="2578338"/>
            <a:ext cx="740410" cy="3841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20"/>
              </a:spcBef>
            </a:pPr>
            <a:r>
              <a:rPr dirty="0" sz="1250" spc="50" b="1">
                <a:solidFill>
                  <a:srgbClr val="1D293A"/>
                </a:solidFill>
                <a:latin typeface="Arial"/>
                <a:cs typeface="Arial"/>
              </a:rPr>
              <a:t>MOH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Approval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7120" y="2599009"/>
            <a:ext cx="1489710" cy="3841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20"/>
              </a:spcBef>
            </a:pPr>
            <a:r>
              <a:rPr dirty="0" sz="1250" spc="-35" b="1">
                <a:solidFill>
                  <a:srgbClr val="1D293A"/>
                </a:solidFill>
                <a:latin typeface="Arial"/>
                <a:cs typeface="Arial"/>
              </a:rPr>
              <a:t>C.S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Treasury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&amp;</a:t>
            </a:r>
            <a:r>
              <a:rPr dirty="0" sz="1250" spc="-8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45" b="1">
                <a:solidFill>
                  <a:srgbClr val="1D293A"/>
                </a:solidFill>
                <a:latin typeface="Arial"/>
                <a:cs typeface="Arial"/>
              </a:rPr>
              <a:t>KRA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Notification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07489" y="4321953"/>
            <a:ext cx="1350010" cy="71310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30"/>
              </a:spcBef>
            </a:pPr>
            <a:r>
              <a:rPr dirty="0" sz="1250" spc="-45" b="1">
                <a:solidFill>
                  <a:srgbClr val="1D293A"/>
                </a:solidFill>
                <a:latin typeface="Arial"/>
                <a:cs typeface="Arial"/>
              </a:rPr>
              <a:t>KRA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Account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Manager</a:t>
            </a:r>
            <a:r>
              <a:rPr dirty="0" sz="1250" spc="19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reviews </a:t>
            </a:r>
            <a:r>
              <a:rPr dirty="0" sz="1250" spc="50" b="1">
                <a:solidFill>
                  <a:srgbClr val="1D293A"/>
                </a:solidFill>
                <a:latin typeface="Arial"/>
                <a:cs typeface="Arial"/>
              </a:rPr>
              <a:t>the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application</a:t>
            </a:r>
            <a:r>
              <a:rPr dirty="0" sz="1250" spc="500" b="1">
                <a:solidFill>
                  <a:srgbClr val="1D293A"/>
                </a:solidFill>
                <a:latin typeface="Arial"/>
                <a:cs typeface="Arial"/>
              </a:rPr>
              <a:t> 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&amp;</a:t>
            </a:r>
            <a:r>
              <a:rPr dirty="0" sz="125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site</a:t>
            </a:r>
            <a:r>
              <a:rPr dirty="0" sz="125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visit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79102" y="4322115"/>
            <a:ext cx="1587500" cy="5486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400"/>
              </a:lnSpc>
              <a:spcBef>
                <a:spcPts val="120"/>
              </a:spcBef>
            </a:pPr>
            <a:r>
              <a:rPr dirty="0" sz="1250" spc="-45" b="1">
                <a:solidFill>
                  <a:srgbClr val="1D293A"/>
                </a:solidFill>
                <a:latin typeface="Arial"/>
                <a:cs typeface="Arial"/>
              </a:rPr>
              <a:t>KRA</a:t>
            </a:r>
            <a:r>
              <a:rPr dirty="0" sz="1250" spc="-6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Policy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10"/>
              </a:spcBef>
            </a:pP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Team</a:t>
            </a:r>
            <a:r>
              <a:rPr dirty="0" sz="1250" spc="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implements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15%</a:t>
            </a:r>
            <a:r>
              <a:rPr dirty="0" sz="1250" spc="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tax</a:t>
            </a:r>
            <a:r>
              <a:rPr dirty="0" sz="1250" spc="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rate</a:t>
            </a:r>
            <a:r>
              <a:rPr dirty="0" sz="1250" spc="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on</a:t>
            </a:r>
            <a:r>
              <a:rPr dirty="0" sz="1250" spc="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20" b="1">
                <a:solidFill>
                  <a:srgbClr val="1D293A"/>
                </a:solidFill>
                <a:latin typeface="Arial"/>
                <a:cs typeface="Arial"/>
              </a:rPr>
              <a:t>iTax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0" y="0"/>
            <a:ext cx="12189460" cy="275590"/>
          </a:xfrm>
          <a:custGeom>
            <a:avLst/>
            <a:gdLst/>
            <a:ahLst/>
            <a:cxnLst/>
            <a:rect l="l" t="t" r="r" b="b"/>
            <a:pathLst>
              <a:path w="12189460" h="275590">
                <a:moveTo>
                  <a:pt x="12188952" y="0"/>
                </a:moveTo>
                <a:lnTo>
                  <a:pt x="0" y="0"/>
                </a:lnTo>
                <a:lnTo>
                  <a:pt x="0" y="275450"/>
                </a:lnTo>
                <a:lnTo>
                  <a:pt x="12188952" y="27545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094476" y="6582549"/>
            <a:ext cx="6094730" cy="275590"/>
          </a:xfrm>
          <a:custGeom>
            <a:avLst/>
            <a:gdLst/>
            <a:ahLst/>
            <a:cxnLst/>
            <a:rect l="l" t="t" r="r" b="b"/>
            <a:pathLst>
              <a:path w="6094730" h="275590">
                <a:moveTo>
                  <a:pt x="6094476" y="0"/>
                </a:moveTo>
                <a:lnTo>
                  <a:pt x="0" y="0"/>
                </a:lnTo>
                <a:lnTo>
                  <a:pt x="0" y="275450"/>
                </a:lnTo>
                <a:lnTo>
                  <a:pt x="6094476" y="275450"/>
                </a:lnTo>
                <a:lnTo>
                  <a:pt x="6094476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9983972" y="5724562"/>
            <a:ext cx="1920239" cy="370840"/>
            <a:chOff x="9983972" y="5724562"/>
            <a:chExt cx="1920239" cy="370840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3972" y="5724562"/>
              <a:ext cx="1402688" cy="37079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416741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6715393" y="3911179"/>
            <a:ext cx="458470" cy="458470"/>
            <a:chOff x="6715393" y="3911179"/>
            <a:chExt cx="458470" cy="458470"/>
          </a:xfrm>
        </p:grpSpPr>
        <p:sp>
          <p:nvSpPr>
            <p:cNvPr id="18" name="object 18" descr=""/>
            <p:cNvSpPr/>
            <p:nvPr/>
          </p:nvSpPr>
          <p:spPr>
            <a:xfrm>
              <a:off x="6715393" y="3911179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70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8"/>
                  </a:lnTo>
                  <a:lnTo>
                    <a:pt x="101069" y="39172"/>
                  </a:lnTo>
                  <a:lnTo>
                    <a:pt x="67159" y="67163"/>
                  </a:lnTo>
                  <a:lnTo>
                    <a:pt x="39168" y="101075"/>
                  </a:lnTo>
                  <a:lnTo>
                    <a:pt x="18027" y="139978"/>
                  </a:lnTo>
                  <a:lnTo>
                    <a:pt x="4661" y="182944"/>
                  </a:lnTo>
                  <a:lnTo>
                    <a:pt x="0" y="229044"/>
                  </a:lnTo>
                  <a:lnTo>
                    <a:pt x="4661" y="275149"/>
                  </a:lnTo>
                  <a:lnTo>
                    <a:pt x="18027" y="318118"/>
                  </a:lnTo>
                  <a:lnTo>
                    <a:pt x="39168" y="357023"/>
                  </a:lnTo>
                  <a:lnTo>
                    <a:pt x="67159" y="390936"/>
                  </a:lnTo>
                  <a:lnTo>
                    <a:pt x="101069" y="418928"/>
                  </a:lnTo>
                  <a:lnTo>
                    <a:pt x="139972" y="440072"/>
                  </a:lnTo>
                  <a:lnTo>
                    <a:pt x="182940" y="453439"/>
                  </a:lnTo>
                  <a:lnTo>
                    <a:pt x="229044" y="458101"/>
                  </a:lnTo>
                  <a:lnTo>
                    <a:pt x="275149" y="453439"/>
                  </a:lnTo>
                  <a:lnTo>
                    <a:pt x="318118" y="440072"/>
                  </a:lnTo>
                  <a:lnTo>
                    <a:pt x="357023" y="418928"/>
                  </a:lnTo>
                  <a:lnTo>
                    <a:pt x="390936" y="390936"/>
                  </a:lnTo>
                  <a:lnTo>
                    <a:pt x="418928" y="357023"/>
                  </a:lnTo>
                  <a:lnTo>
                    <a:pt x="440072" y="318118"/>
                  </a:lnTo>
                  <a:lnTo>
                    <a:pt x="453439" y="275149"/>
                  </a:lnTo>
                  <a:lnTo>
                    <a:pt x="458101" y="229044"/>
                  </a:lnTo>
                  <a:lnTo>
                    <a:pt x="453439" y="182944"/>
                  </a:lnTo>
                  <a:lnTo>
                    <a:pt x="440072" y="139978"/>
                  </a:lnTo>
                  <a:lnTo>
                    <a:pt x="418928" y="101075"/>
                  </a:lnTo>
                  <a:lnTo>
                    <a:pt x="390936" y="67163"/>
                  </a:lnTo>
                  <a:lnTo>
                    <a:pt x="357023" y="39172"/>
                  </a:lnTo>
                  <a:lnTo>
                    <a:pt x="318118" y="18028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794789" y="3990586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113760" y="2125253"/>
            <a:ext cx="9501505" cy="499745"/>
            <a:chOff x="1113760" y="2125253"/>
            <a:chExt cx="9501505" cy="499745"/>
          </a:xfrm>
        </p:grpSpPr>
        <p:sp>
          <p:nvSpPr>
            <p:cNvPr id="21" name="object 21" descr=""/>
            <p:cNvSpPr/>
            <p:nvPr/>
          </p:nvSpPr>
          <p:spPr>
            <a:xfrm>
              <a:off x="1311211" y="2395405"/>
              <a:ext cx="9304020" cy="0"/>
            </a:xfrm>
            <a:custGeom>
              <a:avLst/>
              <a:gdLst/>
              <a:ahLst/>
              <a:cxnLst/>
              <a:rect l="l" t="t" r="r" b="b"/>
              <a:pathLst>
                <a:path w="9304020" h="0">
                  <a:moveTo>
                    <a:pt x="0" y="0"/>
                  </a:moveTo>
                  <a:lnTo>
                    <a:pt x="9303905" y="0"/>
                  </a:lnTo>
                </a:path>
              </a:pathLst>
            </a:custGeom>
            <a:ln w="12700">
              <a:solidFill>
                <a:srgbClr val="1D293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13760" y="2166352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69" h="458469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8"/>
                  </a:lnTo>
                  <a:lnTo>
                    <a:pt x="101069" y="39172"/>
                  </a:lnTo>
                  <a:lnTo>
                    <a:pt x="67159" y="67163"/>
                  </a:lnTo>
                  <a:lnTo>
                    <a:pt x="39168" y="101075"/>
                  </a:lnTo>
                  <a:lnTo>
                    <a:pt x="18027" y="139978"/>
                  </a:lnTo>
                  <a:lnTo>
                    <a:pt x="4661" y="182944"/>
                  </a:lnTo>
                  <a:lnTo>
                    <a:pt x="0" y="229044"/>
                  </a:lnTo>
                  <a:lnTo>
                    <a:pt x="4661" y="275149"/>
                  </a:lnTo>
                  <a:lnTo>
                    <a:pt x="18027" y="318118"/>
                  </a:lnTo>
                  <a:lnTo>
                    <a:pt x="39168" y="357023"/>
                  </a:lnTo>
                  <a:lnTo>
                    <a:pt x="67159" y="390936"/>
                  </a:lnTo>
                  <a:lnTo>
                    <a:pt x="101069" y="418928"/>
                  </a:lnTo>
                  <a:lnTo>
                    <a:pt x="139972" y="440072"/>
                  </a:lnTo>
                  <a:lnTo>
                    <a:pt x="182940" y="453439"/>
                  </a:lnTo>
                  <a:lnTo>
                    <a:pt x="229044" y="458101"/>
                  </a:lnTo>
                  <a:lnTo>
                    <a:pt x="275149" y="453439"/>
                  </a:lnTo>
                  <a:lnTo>
                    <a:pt x="318118" y="440072"/>
                  </a:lnTo>
                  <a:lnTo>
                    <a:pt x="357023" y="418928"/>
                  </a:lnTo>
                  <a:lnTo>
                    <a:pt x="390936" y="390936"/>
                  </a:lnTo>
                  <a:lnTo>
                    <a:pt x="418928" y="357023"/>
                  </a:lnTo>
                  <a:lnTo>
                    <a:pt x="440072" y="318118"/>
                  </a:lnTo>
                  <a:lnTo>
                    <a:pt x="453439" y="275149"/>
                  </a:lnTo>
                  <a:lnTo>
                    <a:pt x="458101" y="229044"/>
                  </a:lnTo>
                  <a:lnTo>
                    <a:pt x="453439" y="182944"/>
                  </a:lnTo>
                  <a:lnTo>
                    <a:pt x="440072" y="139978"/>
                  </a:lnTo>
                  <a:lnTo>
                    <a:pt x="418928" y="101075"/>
                  </a:lnTo>
                  <a:lnTo>
                    <a:pt x="390936" y="67163"/>
                  </a:lnTo>
                  <a:lnTo>
                    <a:pt x="357023" y="39172"/>
                  </a:lnTo>
                  <a:lnTo>
                    <a:pt x="318118" y="18028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93157" y="2245761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19" h="299719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776961" y="2125253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69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7"/>
                  </a:lnTo>
                  <a:lnTo>
                    <a:pt x="101069" y="39168"/>
                  </a:lnTo>
                  <a:lnTo>
                    <a:pt x="67159" y="67159"/>
                  </a:lnTo>
                  <a:lnTo>
                    <a:pt x="39168" y="101069"/>
                  </a:lnTo>
                  <a:lnTo>
                    <a:pt x="18027" y="139972"/>
                  </a:lnTo>
                  <a:lnTo>
                    <a:pt x="4661" y="182940"/>
                  </a:lnTo>
                  <a:lnTo>
                    <a:pt x="0" y="229044"/>
                  </a:lnTo>
                  <a:lnTo>
                    <a:pt x="4661" y="275148"/>
                  </a:lnTo>
                  <a:lnTo>
                    <a:pt x="18027" y="318116"/>
                  </a:lnTo>
                  <a:lnTo>
                    <a:pt x="39168" y="357019"/>
                  </a:lnTo>
                  <a:lnTo>
                    <a:pt x="67159" y="390929"/>
                  </a:lnTo>
                  <a:lnTo>
                    <a:pt x="101069" y="418920"/>
                  </a:lnTo>
                  <a:lnTo>
                    <a:pt x="139972" y="440061"/>
                  </a:lnTo>
                  <a:lnTo>
                    <a:pt x="182940" y="453427"/>
                  </a:lnTo>
                  <a:lnTo>
                    <a:pt x="229044" y="458088"/>
                  </a:lnTo>
                  <a:lnTo>
                    <a:pt x="275149" y="453427"/>
                  </a:lnTo>
                  <a:lnTo>
                    <a:pt x="318118" y="440061"/>
                  </a:lnTo>
                  <a:lnTo>
                    <a:pt x="357023" y="418920"/>
                  </a:lnTo>
                  <a:lnTo>
                    <a:pt x="390936" y="390929"/>
                  </a:lnTo>
                  <a:lnTo>
                    <a:pt x="418928" y="357019"/>
                  </a:lnTo>
                  <a:lnTo>
                    <a:pt x="440072" y="318116"/>
                  </a:lnTo>
                  <a:lnTo>
                    <a:pt x="453439" y="275148"/>
                  </a:lnTo>
                  <a:lnTo>
                    <a:pt x="458101" y="229044"/>
                  </a:lnTo>
                  <a:lnTo>
                    <a:pt x="453439" y="182940"/>
                  </a:lnTo>
                  <a:lnTo>
                    <a:pt x="440072" y="139972"/>
                  </a:lnTo>
                  <a:lnTo>
                    <a:pt x="418928" y="101069"/>
                  </a:lnTo>
                  <a:lnTo>
                    <a:pt x="390936" y="67159"/>
                  </a:lnTo>
                  <a:lnTo>
                    <a:pt x="357023" y="39168"/>
                  </a:lnTo>
                  <a:lnTo>
                    <a:pt x="318118" y="18027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56357" y="2204651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19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42788" y="2125253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69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7"/>
                  </a:lnTo>
                  <a:lnTo>
                    <a:pt x="101069" y="39168"/>
                  </a:lnTo>
                  <a:lnTo>
                    <a:pt x="67159" y="67159"/>
                  </a:lnTo>
                  <a:lnTo>
                    <a:pt x="39168" y="101069"/>
                  </a:lnTo>
                  <a:lnTo>
                    <a:pt x="18027" y="139972"/>
                  </a:lnTo>
                  <a:lnTo>
                    <a:pt x="4661" y="182940"/>
                  </a:lnTo>
                  <a:lnTo>
                    <a:pt x="0" y="229044"/>
                  </a:lnTo>
                  <a:lnTo>
                    <a:pt x="4661" y="275148"/>
                  </a:lnTo>
                  <a:lnTo>
                    <a:pt x="18027" y="318116"/>
                  </a:lnTo>
                  <a:lnTo>
                    <a:pt x="39168" y="357019"/>
                  </a:lnTo>
                  <a:lnTo>
                    <a:pt x="67159" y="390929"/>
                  </a:lnTo>
                  <a:lnTo>
                    <a:pt x="101069" y="418920"/>
                  </a:lnTo>
                  <a:lnTo>
                    <a:pt x="139972" y="440061"/>
                  </a:lnTo>
                  <a:lnTo>
                    <a:pt x="182940" y="453427"/>
                  </a:lnTo>
                  <a:lnTo>
                    <a:pt x="229044" y="458088"/>
                  </a:lnTo>
                  <a:lnTo>
                    <a:pt x="275149" y="453427"/>
                  </a:lnTo>
                  <a:lnTo>
                    <a:pt x="318118" y="440061"/>
                  </a:lnTo>
                  <a:lnTo>
                    <a:pt x="357023" y="418920"/>
                  </a:lnTo>
                  <a:lnTo>
                    <a:pt x="390936" y="390929"/>
                  </a:lnTo>
                  <a:lnTo>
                    <a:pt x="418928" y="357019"/>
                  </a:lnTo>
                  <a:lnTo>
                    <a:pt x="440072" y="318116"/>
                  </a:lnTo>
                  <a:lnTo>
                    <a:pt x="453439" y="275148"/>
                  </a:lnTo>
                  <a:lnTo>
                    <a:pt x="458101" y="229044"/>
                  </a:lnTo>
                  <a:lnTo>
                    <a:pt x="453439" y="182940"/>
                  </a:lnTo>
                  <a:lnTo>
                    <a:pt x="440072" y="139972"/>
                  </a:lnTo>
                  <a:lnTo>
                    <a:pt x="418928" y="101069"/>
                  </a:lnTo>
                  <a:lnTo>
                    <a:pt x="390936" y="67159"/>
                  </a:lnTo>
                  <a:lnTo>
                    <a:pt x="357023" y="39168"/>
                  </a:lnTo>
                  <a:lnTo>
                    <a:pt x="318118" y="18027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722186" y="2204651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19">
                  <a:moveTo>
                    <a:pt x="149644" y="0"/>
                  </a:moveTo>
                  <a:lnTo>
                    <a:pt x="102347" y="7628"/>
                  </a:lnTo>
                  <a:lnTo>
                    <a:pt x="61269" y="28871"/>
                  </a:lnTo>
                  <a:lnTo>
                    <a:pt x="28874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4" y="238024"/>
                  </a:lnTo>
                  <a:lnTo>
                    <a:pt x="61269" y="270417"/>
                  </a:lnTo>
                  <a:lnTo>
                    <a:pt x="102347" y="291659"/>
                  </a:lnTo>
                  <a:lnTo>
                    <a:pt x="149644" y="299288"/>
                  </a:lnTo>
                  <a:lnTo>
                    <a:pt x="196946" y="291659"/>
                  </a:lnTo>
                  <a:lnTo>
                    <a:pt x="238028" y="270417"/>
                  </a:lnTo>
                  <a:lnTo>
                    <a:pt x="270425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5" y="61263"/>
                  </a:lnTo>
                  <a:lnTo>
                    <a:pt x="238028" y="28871"/>
                  </a:lnTo>
                  <a:lnTo>
                    <a:pt x="196946" y="7628"/>
                  </a:lnTo>
                  <a:lnTo>
                    <a:pt x="149644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184872" y="2145795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69">
                  <a:moveTo>
                    <a:pt x="229057" y="0"/>
                  </a:moveTo>
                  <a:lnTo>
                    <a:pt x="182952" y="4661"/>
                  </a:lnTo>
                  <a:lnTo>
                    <a:pt x="139983" y="18029"/>
                  </a:lnTo>
                  <a:lnTo>
                    <a:pt x="101078" y="39172"/>
                  </a:lnTo>
                  <a:lnTo>
                    <a:pt x="67165" y="67165"/>
                  </a:lnTo>
                  <a:lnTo>
                    <a:pt x="39172" y="101078"/>
                  </a:lnTo>
                  <a:lnTo>
                    <a:pt x="18029" y="139983"/>
                  </a:lnTo>
                  <a:lnTo>
                    <a:pt x="4661" y="182952"/>
                  </a:lnTo>
                  <a:lnTo>
                    <a:pt x="0" y="229057"/>
                  </a:lnTo>
                  <a:lnTo>
                    <a:pt x="4661" y="275161"/>
                  </a:lnTo>
                  <a:lnTo>
                    <a:pt x="18029" y="318128"/>
                  </a:lnTo>
                  <a:lnTo>
                    <a:pt x="39172" y="357031"/>
                  </a:lnTo>
                  <a:lnTo>
                    <a:pt x="67165" y="390942"/>
                  </a:lnTo>
                  <a:lnTo>
                    <a:pt x="101078" y="418932"/>
                  </a:lnTo>
                  <a:lnTo>
                    <a:pt x="139983" y="440074"/>
                  </a:lnTo>
                  <a:lnTo>
                    <a:pt x="182952" y="453440"/>
                  </a:lnTo>
                  <a:lnTo>
                    <a:pt x="229057" y="458101"/>
                  </a:lnTo>
                  <a:lnTo>
                    <a:pt x="275161" y="453440"/>
                  </a:lnTo>
                  <a:lnTo>
                    <a:pt x="318128" y="440074"/>
                  </a:lnTo>
                  <a:lnTo>
                    <a:pt x="357031" y="418932"/>
                  </a:lnTo>
                  <a:lnTo>
                    <a:pt x="390942" y="390942"/>
                  </a:lnTo>
                  <a:lnTo>
                    <a:pt x="418932" y="357031"/>
                  </a:lnTo>
                  <a:lnTo>
                    <a:pt x="440074" y="318128"/>
                  </a:lnTo>
                  <a:lnTo>
                    <a:pt x="453440" y="275161"/>
                  </a:lnTo>
                  <a:lnTo>
                    <a:pt x="458101" y="229057"/>
                  </a:lnTo>
                  <a:lnTo>
                    <a:pt x="453440" y="182952"/>
                  </a:lnTo>
                  <a:lnTo>
                    <a:pt x="440074" y="139983"/>
                  </a:lnTo>
                  <a:lnTo>
                    <a:pt x="418932" y="101078"/>
                  </a:lnTo>
                  <a:lnTo>
                    <a:pt x="390942" y="67165"/>
                  </a:lnTo>
                  <a:lnTo>
                    <a:pt x="357031" y="39172"/>
                  </a:lnTo>
                  <a:lnTo>
                    <a:pt x="318128" y="18029"/>
                  </a:lnTo>
                  <a:lnTo>
                    <a:pt x="275161" y="4661"/>
                  </a:lnTo>
                  <a:lnTo>
                    <a:pt x="229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264276" y="2225206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19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8951341" y="4321368"/>
            <a:ext cx="935355" cy="5486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30"/>
              </a:spcBef>
            </a:pPr>
            <a:r>
              <a:rPr dirty="0" sz="1250" spc="-10" b="1">
                <a:solidFill>
                  <a:srgbClr val="1D293A"/>
                </a:solidFill>
                <a:latin typeface="Arial"/>
                <a:cs typeface="Arial"/>
              </a:rPr>
              <a:t>Application </a:t>
            </a:r>
            <a:r>
              <a:rPr dirty="0" sz="1250" b="1">
                <a:solidFill>
                  <a:srgbClr val="1D293A"/>
                </a:solidFill>
                <a:latin typeface="Arial"/>
                <a:cs typeface="Arial"/>
              </a:rPr>
              <a:t>lodged</a:t>
            </a:r>
            <a:r>
              <a:rPr dirty="0" sz="1250" spc="1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250" spc="-25" b="1">
                <a:solidFill>
                  <a:srgbClr val="1D293A"/>
                </a:solidFill>
                <a:latin typeface="Arial"/>
                <a:cs typeface="Arial"/>
              </a:rPr>
              <a:t>on </a:t>
            </a:r>
            <a:r>
              <a:rPr dirty="0" sz="1250" spc="-20" b="1">
                <a:solidFill>
                  <a:srgbClr val="1D293A"/>
                </a:solidFill>
                <a:latin typeface="Arial"/>
                <a:cs typeface="Arial"/>
              </a:rPr>
              <a:t>iTax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9156105" y="3913174"/>
            <a:ext cx="458470" cy="458470"/>
            <a:chOff x="9156105" y="3913174"/>
            <a:chExt cx="458470" cy="458470"/>
          </a:xfrm>
        </p:grpSpPr>
        <p:sp>
          <p:nvSpPr>
            <p:cNvPr id="32" name="object 32" descr=""/>
            <p:cNvSpPr/>
            <p:nvPr/>
          </p:nvSpPr>
          <p:spPr>
            <a:xfrm>
              <a:off x="9156105" y="3913174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70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8"/>
                  </a:lnTo>
                  <a:lnTo>
                    <a:pt x="101069" y="39172"/>
                  </a:lnTo>
                  <a:lnTo>
                    <a:pt x="67159" y="67163"/>
                  </a:lnTo>
                  <a:lnTo>
                    <a:pt x="39168" y="101075"/>
                  </a:lnTo>
                  <a:lnTo>
                    <a:pt x="18027" y="139978"/>
                  </a:lnTo>
                  <a:lnTo>
                    <a:pt x="4661" y="182944"/>
                  </a:lnTo>
                  <a:lnTo>
                    <a:pt x="0" y="229044"/>
                  </a:lnTo>
                  <a:lnTo>
                    <a:pt x="4661" y="275149"/>
                  </a:lnTo>
                  <a:lnTo>
                    <a:pt x="18027" y="318118"/>
                  </a:lnTo>
                  <a:lnTo>
                    <a:pt x="39168" y="357023"/>
                  </a:lnTo>
                  <a:lnTo>
                    <a:pt x="67159" y="390936"/>
                  </a:lnTo>
                  <a:lnTo>
                    <a:pt x="101069" y="418928"/>
                  </a:lnTo>
                  <a:lnTo>
                    <a:pt x="139972" y="440072"/>
                  </a:lnTo>
                  <a:lnTo>
                    <a:pt x="182940" y="453439"/>
                  </a:lnTo>
                  <a:lnTo>
                    <a:pt x="229044" y="458101"/>
                  </a:lnTo>
                  <a:lnTo>
                    <a:pt x="275149" y="453439"/>
                  </a:lnTo>
                  <a:lnTo>
                    <a:pt x="318118" y="440072"/>
                  </a:lnTo>
                  <a:lnTo>
                    <a:pt x="357023" y="418928"/>
                  </a:lnTo>
                  <a:lnTo>
                    <a:pt x="390936" y="390936"/>
                  </a:lnTo>
                  <a:lnTo>
                    <a:pt x="418928" y="357023"/>
                  </a:lnTo>
                  <a:lnTo>
                    <a:pt x="440072" y="318118"/>
                  </a:lnTo>
                  <a:lnTo>
                    <a:pt x="453439" y="275149"/>
                  </a:lnTo>
                  <a:lnTo>
                    <a:pt x="458101" y="229044"/>
                  </a:lnTo>
                  <a:lnTo>
                    <a:pt x="453439" y="182944"/>
                  </a:lnTo>
                  <a:lnTo>
                    <a:pt x="440072" y="139978"/>
                  </a:lnTo>
                  <a:lnTo>
                    <a:pt x="418928" y="101075"/>
                  </a:lnTo>
                  <a:lnTo>
                    <a:pt x="390936" y="67163"/>
                  </a:lnTo>
                  <a:lnTo>
                    <a:pt x="357023" y="39172"/>
                  </a:lnTo>
                  <a:lnTo>
                    <a:pt x="318118" y="18028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235502" y="3992581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3778309" y="3865920"/>
            <a:ext cx="458470" cy="458470"/>
            <a:chOff x="3778309" y="3865920"/>
            <a:chExt cx="458470" cy="458470"/>
          </a:xfrm>
        </p:grpSpPr>
        <p:sp>
          <p:nvSpPr>
            <p:cNvPr id="35" name="object 35" descr=""/>
            <p:cNvSpPr/>
            <p:nvPr/>
          </p:nvSpPr>
          <p:spPr>
            <a:xfrm>
              <a:off x="3778309" y="3865920"/>
              <a:ext cx="458470" cy="458470"/>
            </a:xfrm>
            <a:custGeom>
              <a:avLst/>
              <a:gdLst/>
              <a:ahLst/>
              <a:cxnLst/>
              <a:rect l="l" t="t" r="r" b="b"/>
              <a:pathLst>
                <a:path w="458470" h="458470">
                  <a:moveTo>
                    <a:pt x="229044" y="0"/>
                  </a:moveTo>
                  <a:lnTo>
                    <a:pt x="182940" y="4661"/>
                  </a:lnTo>
                  <a:lnTo>
                    <a:pt x="139972" y="18028"/>
                  </a:lnTo>
                  <a:lnTo>
                    <a:pt x="101069" y="39172"/>
                  </a:lnTo>
                  <a:lnTo>
                    <a:pt x="67159" y="67163"/>
                  </a:lnTo>
                  <a:lnTo>
                    <a:pt x="39168" y="101075"/>
                  </a:lnTo>
                  <a:lnTo>
                    <a:pt x="18027" y="139978"/>
                  </a:lnTo>
                  <a:lnTo>
                    <a:pt x="4661" y="182944"/>
                  </a:lnTo>
                  <a:lnTo>
                    <a:pt x="0" y="229044"/>
                  </a:lnTo>
                  <a:lnTo>
                    <a:pt x="4661" y="275149"/>
                  </a:lnTo>
                  <a:lnTo>
                    <a:pt x="18027" y="318118"/>
                  </a:lnTo>
                  <a:lnTo>
                    <a:pt x="39168" y="357023"/>
                  </a:lnTo>
                  <a:lnTo>
                    <a:pt x="67159" y="390936"/>
                  </a:lnTo>
                  <a:lnTo>
                    <a:pt x="101069" y="418928"/>
                  </a:lnTo>
                  <a:lnTo>
                    <a:pt x="139972" y="440072"/>
                  </a:lnTo>
                  <a:lnTo>
                    <a:pt x="182940" y="453439"/>
                  </a:lnTo>
                  <a:lnTo>
                    <a:pt x="229044" y="458101"/>
                  </a:lnTo>
                  <a:lnTo>
                    <a:pt x="275149" y="453439"/>
                  </a:lnTo>
                  <a:lnTo>
                    <a:pt x="318118" y="440072"/>
                  </a:lnTo>
                  <a:lnTo>
                    <a:pt x="357023" y="418928"/>
                  </a:lnTo>
                  <a:lnTo>
                    <a:pt x="390936" y="390936"/>
                  </a:lnTo>
                  <a:lnTo>
                    <a:pt x="418928" y="357023"/>
                  </a:lnTo>
                  <a:lnTo>
                    <a:pt x="440072" y="318118"/>
                  </a:lnTo>
                  <a:lnTo>
                    <a:pt x="453439" y="275149"/>
                  </a:lnTo>
                  <a:lnTo>
                    <a:pt x="458101" y="229044"/>
                  </a:lnTo>
                  <a:lnTo>
                    <a:pt x="453439" y="182944"/>
                  </a:lnTo>
                  <a:lnTo>
                    <a:pt x="440072" y="139978"/>
                  </a:lnTo>
                  <a:lnTo>
                    <a:pt x="418928" y="101075"/>
                  </a:lnTo>
                  <a:lnTo>
                    <a:pt x="390936" y="67163"/>
                  </a:lnTo>
                  <a:lnTo>
                    <a:pt x="357023" y="39172"/>
                  </a:lnTo>
                  <a:lnTo>
                    <a:pt x="318118" y="18028"/>
                  </a:lnTo>
                  <a:lnTo>
                    <a:pt x="275149" y="4661"/>
                  </a:lnTo>
                  <a:lnTo>
                    <a:pt x="229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57707" y="394532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149656" y="0"/>
                  </a:moveTo>
                  <a:lnTo>
                    <a:pt x="102354" y="7628"/>
                  </a:lnTo>
                  <a:lnTo>
                    <a:pt x="61272" y="28871"/>
                  </a:lnTo>
                  <a:lnTo>
                    <a:pt x="28875" y="61263"/>
                  </a:lnTo>
                  <a:lnTo>
                    <a:pt x="7629" y="102342"/>
                  </a:lnTo>
                  <a:lnTo>
                    <a:pt x="0" y="149644"/>
                  </a:lnTo>
                  <a:lnTo>
                    <a:pt x="7629" y="196945"/>
                  </a:lnTo>
                  <a:lnTo>
                    <a:pt x="28875" y="238024"/>
                  </a:lnTo>
                  <a:lnTo>
                    <a:pt x="61272" y="270417"/>
                  </a:lnTo>
                  <a:lnTo>
                    <a:pt x="102354" y="291659"/>
                  </a:lnTo>
                  <a:lnTo>
                    <a:pt x="149656" y="299288"/>
                  </a:lnTo>
                  <a:lnTo>
                    <a:pt x="196953" y="291659"/>
                  </a:lnTo>
                  <a:lnTo>
                    <a:pt x="238031" y="270417"/>
                  </a:lnTo>
                  <a:lnTo>
                    <a:pt x="270426" y="238024"/>
                  </a:lnTo>
                  <a:lnTo>
                    <a:pt x="291671" y="196945"/>
                  </a:lnTo>
                  <a:lnTo>
                    <a:pt x="299300" y="149644"/>
                  </a:lnTo>
                  <a:lnTo>
                    <a:pt x="291671" y="102342"/>
                  </a:lnTo>
                  <a:lnTo>
                    <a:pt x="270426" y="61263"/>
                  </a:lnTo>
                  <a:lnTo>
                    <a:pt x="238031" y="28871"/>
                  </a:lnTo>
                  <a:lnTo>
                    <a:pt x="196953" y="7628"/>
                  </a:lnTo>
                  <a:lnTo>
                    <a:pt x="149656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2484147" y="2727288"/>
            <a:ext cx="316865" cy="316865"/>
            <a:chOff x="2484147" y="2727288"/>
            <a:chExt cx="316865" cy="316865"/>
          </a:xfrm>
        </p:grpSpPr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1680" y="2806465"/>
              <a:ext cx="190325" cy="14782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490497" y="2733638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303669" y="151828"/>
                  </a:moveTo>
                  <a:lnTo>
                    <a:pt x="295928" y="199820"/>
                  </a:lnTo>
                  <a:lnTo>
                    <a:pt x="274373" y="241498"/>
                  </a:lnTo>
                  <a:lnTo>
                    <a:pt x="241506" y="274364"/>
                  </a:lnTo>
                  <a:lnTo>
                    <a:pt x="199827" y="295917"/>
                  </a:lnTo>
                  <a:lnTo>
                    <a:pt x="151841" y="303656"/>
                  </a:lnTo>
                  <a:lnTo>
                    <a:pt x="103848" y="295917"/>
                  </a:lnTo>
                  <a:lnTo>
                    <a:pt x="62166" y="274364"/>
                  </a:lnTo>
                  <a:lnTo>
                    <a:pt x="29296" y="241498"/>
                  </a:lnTo>
                  <a:lnTo>
                    <a:pt x="7741" y="199820"/>
                  </a:lnTo>
                  <a:lnTo>
                    <a:pt x="0" y="151828"/>
                  </a:lnTo>
                  <a:lnTo>
                    <a:pt x="7741" y="103836"/>
                  </a:lnTo>
                  <a:lnTo>
                    <a:pt x="29296" y="62158"/>
                  </a:lnTo>
                  <a:lnTo>
                    <a:pt x="62166" y="29292"/>
                  </a:lnTo>
                  <a:lnTo>
                    <a:pt x="103848" y="7739"/>
                  </a:lnTo>
                  <a:lnTo>
                    <a:pt x="151841" y="0"/>
                  </a:lnTo>
                  <a:lnTo>
                    <a:pt x="199827" y="7739"/>
                  </a:lnTo>
                  <a:lnTo>
                    <a:pt x="241506" y="29292"/>
                  </a:lnTo>
                  <a:lnTo>
                    <a:pt x="274373" y="62158"/>
                  </a:lnTo>
                  <a:lnTo>
                    <a:pt x="295928" y="103836"/>
                  </a:lnTo>
                  <a:lnTo>
                    <a:pt x="303669" y="151828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5663068" y="2727288"/>
            <a:ext cx="316865" cy="316865"/>
            <a:chOff x="5663068" y="2727288"/>
            <a:chExt cx="316865" cy="316865"/>
          </a:xfrm>
        </p:grpSpPr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0600" y="2806465"/>
              <a:ext cx="190325" cy="147827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669418" y="2733638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303669" y="151828"/>
                  </a:moveTo>
                  <a:lnTo>
                    <a:pt x="295928" y="199820"/>
                  </a:lnTo>
                  <a:lnTo>
                    <a:pt x="274373" y="241498"/>
                  </a:lnTo>
                  <a:lnTo>
                    <a:pt x="241506" y="274364"/>
                  </a:lnTo>
                  <a:lnTo>
                    <a:pt x="199827" y="295917"/>
                  </a:lnTo>
                  <a:lnTo>
                    <a:pt x="151841" y="303656"/>
                  </a:lnTo>
                  <a:lnTo>
                    <a:pt x="103848" y="295917"/>
                  </a:lnTo>
                  <a:lnTo>
                    <a:pt x="62166" y="274364"/>
                  </a:lnTo>
                  <a:lnTo>
                    <a:pt x="29296" y="241498"/>
                  </a:lnTo>
                  <a:lnTo>
                    <a:pt x="7741" y="199820"/>
                  </a:lnTo>
                  <a:lnTo>
                    <a:pt x="0" y="151828"/>
                  </a:lnTo>
                  <a:lnTo>
                    <a:pt x="7741" y="103836"/>
                  </a:lnTo>
                  <a:lnTo>
                    <a:pt x="29296" y="62158"/>
                  </a:lnTo>
                  <a:lnTo>
                    <a:pt x="62166" y="29292"/>
                  </a:lnTo>
                  <a:lnTo>
                    <a:pt x="103848" y="7739"/>
                  </a:lnTo>
                  <a:lnTo>
                    <a:pt x="151841" y="0"/>
                  </a:lnTo>
                  <a:lnTo>
                    <a:pt x="199827" y="7739"/>
                  </a:lnTo>
                  <a:lnTo>
                    <a:pt x="241506" y="29292"/>
                  </a:lnTo>
                  <a:lnTo>
                    <a:pt x="274373" y="62158"/>
                  </a:lnTo>
                  <a:lnTo>
                    <a:pt x="295928" y="103836"/>
                  </a:lnTo>
                  <a:lnTo>
                    <a:pt x="303669" y="151828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8253365" y="2727288"/>
            <a:ext cx="316865" cy="316865"/>
            <a:chOff x="8253365" y="2727288"/>
            <a:chExt cx="316865" cy="316865"/>
          </a:xfrm>
        </p:grpSpPr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0898" y="2806465"/>
              <a:ext cx="190325" cy="14782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8259715" y="2733638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303669" y="151828"/>
                  </a:moveTo>
                  <a:lnTo>
                    <a:pt x="295928" y="199820"/>
                  </a:lnTo>
                  <a:lnTo>
                    <a:pt x="274373" y="241498"/>
                  </a:lnTo>
                  <a:lnTo>
                    <a:pt x="241506" y="274364"/>
                  </a:lnTo>
                  <a:lnTo>
                    <a:pt x="199827" y="295917"/>
                  </a:lnTo>
                  <a:lnTo>
                    <a:pt x="151841" y="303656"/>
                  </a:lnTo>
                  <a:lnTo>
                    <a:pt x="103848" y="295917"/>
                  </a:lnTo>
                  <a:lnTo>
                    <a:pt x="62166" y="274364"/>
                  </a:lnTo>
                  <a:lnTo>
                    <a:pt x="29296" y="241498"/>
                  </a:lnTo>
                  <a:lnTo>
                    <a:pt x="7741" y="199820"/>
                  </a:lnTo>
                  <a:lnTo>
                    <a:pt x="0" y="151828"/>
                  </a:lnTo>
                  <a:lnTo>
                    <a:pt x="7741" y="103836"/>
                  </a:lnTo>
                  <a:lnTo>
                    <a:pt x="29296" y="62158"/>
                  </a:lnTo>
                  <a:lnTo>
                    <a:pt x="62166" y="29292"/>
                  </a:lnTo>
                  <a:lnTo>
                    <a:pt x="103848" y="7739"/>
                  </a:lnTo>
                  <a:lnTo>
                    <a:pt x="151841" y="0"/>
                  </a:lnTo>
                  <a:lnTo>
                    <a:pt x="199827" y="7739"/>
                  </a:lnTo>
                  <a:lnTo>
                    <a:pt x="241506" y="29292"/>
                  </a:lnTo>
                  <a:lnTo>
                    <a:pt x="274373" y="62158"/>
                  </a:lnTo>
                  <a:lnTo>
                    <a:pt x="295928" y="103836"/>
                  </a:lnTo>
                  <a:lnTo>
                    <a:pt x="303669" y="151828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 descr=""/>
          <p:cNvGrpSpPr/>
          <p:nvPr/>
        </p:nvGrpSpPr>
        <p:grpSpPr>
          <a:xfrm>
            <a:off x="10675346" y="2273322"/>
            <a:ext cx="316865" cy="316865"/>
            <a:chOff x="10675346" y="2273322"/>
            <a:chExt cx="316865" cy="316865"/>
          </a:xfrm>
        </p:grpSpPr>
        <p:pic>
          <p:nvPicPr>
            <p:cNvPr id="47" name="object 4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64711" y="2330855"/>
              <a:ext cx="147827" cy="19032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0681696" y="2279672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151841" y="303669"/>
                  </a:moveTo>
                  <a:lnTo>
                    <a:pt x="103848" y="295928"/>
                  </a:lnTo>
                  <a:lnTo>
                    <a:pt x="62166" y="274373"/>
                  </a:lnTo>
                  <a:lnTo>
                    <a:pt x="29296" y="241506"/>
                  </a:lnTo>
                  <a:lnTo>
                    <a:pt x="7741" y="199827"/>
                  </a:lnTo>
                  <a:lnTo>
                    <a:pt x="0" y="151841"/>
                  </a:lnTo>
                  <a:lnTo>
                    <a:pt x="7741" y="103848"/>
                  </a:lnTo>
                  <a:lnTo>
                    <a:pt x="29296" y="62166"/>
                  </a:lnTo>
                  <a:lnTo>
                    <a:pt x="62166" y="29296"/>
                  </a:lnTo>
                  <a:lnTo>
                    <a:pt x="103848" y="7741"/>
                  </a:lnTo>
                  <a:lnTo>
                    <a:pt x="151841" y="0"/>
                  </a:lnTo>
                  <a:lnTo>
                    <a:pt x="199832" y="7741"/>
                  </a:lnTo>
                  <a:lnTo>
                    <a:pt x="241511" y="29296"/>
                  </a:lnTo>
                  <a:lnTo>
                    <a:pt x="274377" y="62166"/>
                  </a:lnTo>
                  <a:lnTo>
                    <a:pt x="295929" y="103848"/>
                  </a:lnTo>
                  <a:lnTo>
                    <a:pt x="303669" y="151841"/>
                  </a:lnTo>
                  <a:lnTo>
                    <a:pt x="295929" y="199827"/>
                  </a:lnTo>
                  <a:lnTo>
                    <a:pt x="274377" y="241506"/>
                  </a:lnTo>
                  <a:lnTo>
                    <a:pt x="241511" y="274373"/>
                  </a:lnTo>
                  <a:lnTo>
                    <a:pt x="199832" y="295928"/>
                  </a:lnTo>
                  <a:lnTo>
                    <a:pt x="151841" y="303669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5606418" y="4429624"/>
            <a:ext cx="316865" cy="316865"/>
            <a:chOff x="5606418" y="4429624"/>
            <a:chExt cx="316865" cy="316865"/>
          </a:xfrm>
        </p:grpSpPr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4930" y="4518976"/>
              <a:ext cx="190325" cy="14782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612768" y="4435974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0" y="151828"/>
                  </a:moveTo>
                  <a:lnTo>
                    <a:pt x="7741" y="103836"/>
                  </a:lnTo>
                  <a:lnTo>
                    <a:pt x="29296" y="62158"/>
                  </a:lnTo>
                  <a:lnTo>
                    <a:pt x="62166" y="29292"/>
                  </a:lnTo>
                  <a:lnTo>
                    <a:pt x="103848" y="7739"/>
                  </a:lnTo>
                  <a:lnTo>
                    <a:pt x="151841" y="0"/>
                  </a:lnTo>
                  <a:lnTo>
                    <a:pt x="199827" y="7739"/>
                  </a:lnTo>
                  <a:lnTo>
                    <a:pt x="241506" y="29292"/>
                  </a:lnTo>
                  <a:lnTo>
                    <a:pt x="274373" y="62158"/>
                  </a:lnTo>
                  <a:lnTo>
                    <a:pt x="295928" y="103836"/>
                  </a:lnTo>
                  <a:lnTo>
                    <a:pt x="303669" y="151828"/>
                  </a:lnTo>
                  <a:lnTo>
                    <a:pt x="295928" y="199820"/>
                  </a:lnTo>
                  <a:lnTo>
                    <a:pt x="274373" y="241498"/>
                  </a:lnTo>
                  <a:lnTo>
                    <a:pt x="241506" y="274364"/>
                  </a:lnTo>
                  <a:lnTo>
                    <a:pt x="199827" y="295917"/>
                  </a:lnTo>
                  <a:lnTo>
                    <a:pt x="151841" y="303656"/>
                  </a:lnTo>
                  <a:lnTo>
                    <a:pt x="103848" y="295917"/>
                  </a:lnTo>
                  <a:lnTo>
                    <a:pt x="62166" y="274364"/>
                  </a:lnTo>
                  <a:lnTo>
                    <a:pt x="29296" y="241498"/>
                  </a:lnTo>
                  <a:lnTo>
                    <a:pt x="7741" y="199820"/>
                  </a:lnTo>
                  <a:lnTo>
                    <a:pt x="0" y="151828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8247896" y="4429624"/>
            <a:ext cx="316865" cy="316865"/>
            <a:chOff x="8247896" y="4429624"/>
            <a:chExt cx="316865" cy="316865"/>
          </a:xfrm>
        </p:grpSpPr>
        <p:pic>
          <p:nvPicPr>
            <p:cNvPr id="53" name="object 5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6408" y="4518976"/>
              <a:ext cx="190325" cy="147828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8254246" y="4435974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0" y="151828"/>
                  </a:moveTo>
                  <a:lnTo>
                    <a:pt x="7741" y="103836"/>
                  </a:lnTo>
                  <a:lnTo>
                    <a:pt x="29296" y="62158"/>
                  </a:lnTo>
                  <a:lnTo>
                    <a:pt x="62163" y="29292"/>
                  </a:lnTo>
                  <a:lnTo>
                    <a:pt x="103841" y="7739"/>
                  </a:lnTo>
                  <a:lnTo>
                    <a:pt x="151828" y="0"/>
                  </a:lnTo>
                  <a:lnTo>
                    <a:pt x="199821" y="7739"/>
                  </a:lnTo>
                  <a:lnTo>
                    <a:pt x="241503" y="29292"/>
                  </a:lnTo>
                  <a:lnTo>
                    <a:pt x="274372" y="62158"/>
                  </a:lnTo>
                  <a:lnTo>
                    <a:pt x="295928" y="103836"/>
                  </a:lnTo>
                  <a:lnTo>
                    <a:pt x="303669" y="151828"/>
                  </a:lnTo>
                  <a:lnTo>
                    <a:pt x="295928" y="199820"/>
                  </a:lnTo>
                  <a:lnTo>
                    <a:pt x="274372" y="241498"/>
                  </a:lnTo>
                  <a:lnTo>
                    <a:pt x="241503" y="274364"/>
                  </a:lnTo>
                  <a:lnTo>
                    <a:pt x="199821" y="295917"/>
                  </a:lnTo>
                  <a:lnTo>
                    <a:pt x="151828" y="303656"/>
                  </a:lnTo>
                  <a:lnTo>
                    <a:pt x="103841" y="295917"/>
                  </a:lnTo>
                  <a:lnTo>
                    <a:pt x="62163" y="274364"/>
                  </a:lnTo>
                  <a:lnTo>
                    <a:pt x="29296" y="241498"/>
                  </a:lnTo>
                  <a:lnTo>
                    <a:pt x="7741" y="199820"/>
                  </a:lnTo>
                  <a:lnTo>
                    <a:pt x="0" y="151828"/>
                  </a:lnTo>
                  <a:close/>
                </a:path>
              </a:pathLst>
            </a:custGeom>
            <a:ln w="12700">
              <a:solidFill>
                <a:srgbClr val="E37F2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1284194" y="2284484"/>
            <a:ext cx="10795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939008" y="2240148"/>
            <a:ext cx="114935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1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807653" y="2240148"/>
            <a:ext cx="11303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329341" y="4031763"/>
            <a:ext cx="11303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878436" y="4021199"/>
            <a:ext cx="117475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3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941229" y="3975970"/>
            <a:ext cx="109855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354071" y="2264250"/>
            <a:ext cx="12065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55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-2359" y="5393217"/>
            <a:ext cx="1587500" cy="1440815"/>
            <a:chOff x="-2359" y="5393217"/>
            <a:chExt cx="1587500" cy="1440815"/>
          </a:xfrm>
        </p:grpSpPr>
        <p:sp>
          <p:nvSpPr>
            <p:cNvPr id="63" name="object 63" descr=""/>
            <p:cNvSpPr/>
            <p:nvPr/>
          </p:nvSpPr>
          <p:spPr>
            <a:xfrm>
              <a:off x="71475" y="6814299"/>
              <a:ext cx="74295" cy="19685"/>
            </a:xfrm>
            <a:custGeom>
              <a:avLst/>
              <a:gdLst/>
              <a:ahLst/>
              <a:cxnLst/>
              <a:rect l="l" t="t" r="r" b="b"/>
              <a:pathLst>
                <a:path w="74295" h="19684">
                  <a:moveTo>
                    <a:pt x="1968" y="13474"/>
                  </a:moveTo>
                  <a:lnTo>
                    <a:pt x="1739" y="13093"/>
                  </a:lnTo>
                  <a:lnTo>
                    <a:pt x="1511" y="12712"/>
                  </a:lnTo>
                  <a:lnTo>
                    <a:pt x="977" y="12611"/>
                  </a:lnTo>
                  <a:lnTo>
                    <a:pt x="558" y="12865"/>
                  </a:lnTo>
                  <a:lnTo>
                    <a:pt x="139" y="13131"/>
                  </a:lnTo>
                  <a:lnTo>
                    <a:pt x="0" y="13639"/>
                  </a:lnTo>
                  <a:lnTo>
                    <a:pt x="241" y="14008"/>
                  </a:lnTo>
                  <a:lnTo>
                    <a:pt x="482" y="14389"/>
                  </a:lnTo>
                  <a:lnTo>
                    <a:pt x="1016" y="14490"/>
                  </a:lnTo>
                  <a:lnTo>
                    <a:pt x="1828" y="13982"/>
                  </a:lnTo>
                  <a:lnTo>
                    <a:pt x="1968" y="13474"/>
                  </a:lnTo>
                  <a:close/>
                </a:path>
                <a:path w="74295" h="19684">
                  <a:moveTo>
                    <a:pt x="3733" y="17665"/>
                  </a:moveTo>
                  <a:lnTo>
                    <a:pt x="3492" y="17272"/>
                  </a:lnTo>
                  <a:lnTo>
                    <a:pt x="3251" y="16891"/>
                  </a:lnTo>
                  <a:lnTo>
                    <a:pt x="2717" y="16802"/>
                  </a:lnTo>
                  <a:lnTo>
                    <a:pt x="1866" y="17348"/>
                  </a:lnTo>
                  <a:lnTo>
                    <a:pt x="1739" y="17868"/>
                  </a:lnTo>
                  <a:lnTo>
                    <a:pt x="1993" y="18249"/>
                  </a:lnTo>
                  <a:lnTo>
                    <a:pt x="2247" y="18630"/>
                  </a:lnTo>
                  <a:lnTo>
                    <a:pt x="2781" y="18719"/>
                  </a:lnTo>
                  <a:lnTo>
                    <a:pt x="3200" y="18453"/>
                  </a:lnTo>
                  <a:lnTo>
                    <a:pt x="3594" y="18186"/>
                  </a:lnTo>
                  <a:lnTo>
                    <a:pt x="3733" y="17665"/>
                  </a:lnTo>
                  <a:close/>
                </a:path>
                <a:path w="74295" h="19684">
                  <a:moveTo>
                    <a:pt x="4406" y="12128"/>
                  </a:moveTo>
                  <a:lnTo>
                    <a:pt x="4165" y="11696"/>
                  </a:lnTo>
                  <a:lnTo>
                    <a:pt x="3937" y="11264"/>
                  </a:lnTo>
                  <a:lnTo>
                    <a:pt x="3352" y="11125"/>
                  </a:lnTo>
                  <a:lnTo>
                    <a:pt x="2324" y="12179"/>
                  </a:lnTo>
                  <a:lnTo>
                    <a:pt x="2336" y="12433"/>
                  </a:lnTo>
                  <a:lnTo>
                    <a:pt x="2463" y="12636"/>
                  </a:lnTo>
                  <a:lnTo>
                    <a:pt x="2590" y="12852"/>
                  </a:lnTo>
                  <a:lnTo>
                    <a:pt x="2794" y="12992"/>
                  </a:lnTo>
                  <a:lnTo>
                    <a:pt x="3263" y="13093"/>
                  </a:lnTo>
                  <a:lnTo>
                    <a:pt x="3517" y="13068"/>
                  </a:lnTo>
                  <a:lnTo>
                    <a:pt x="3759" y="12941"/>
                  </a:lnTo>
                  <a:lnTo>
                    <a:pt x="4216" y="12687"/>
                  </a:lnTo>
                  <a:lnTo>
                    <a:pt x="4406" y="12128"/>
                  </a:lnTo>
                  <a:close/>
                </a:path>
                <a:path w="74295" h="19684">
                  <a:moveTo>
                    <a:pt x="5765" y="16408"/>
                  </a:moveTo>
                  <a:lnTo>
                    <a:pt x="5359" y="15697"/>
                  </a:lnTo>
                  <a:lnTo>
                    <a:pt x="4876" y="15582"/>
                  </a:lnTo>
                  <a:lnTo>
                    <a:pt x="4495" y="15811"/>
                  </a:lnTo>
                  <a:lnTo>
                    <a:pt x="4102" y="16040"/>
                  </a:lnTo>
                  <a:lnTo>
                    <a:pt x="3949" y="16510"/>
                  </a:lnTo>
                  <a:lnTo>
                    <a:pt x="4165" y="16865"/>
                  </a:lnTo>
                  <a:lnTo>
                    <a:pt x="4381" y="17221"/>
                  </a:lnTo>
                  <a:lnTo>
                    <a:pt x="4864" y="17322"/>
                  </a:lnTo>
                  <a:lnTo>
                    <a:pt x="5245" y="17106"/>
                  </a:lnTo>
                  <a:lnTo>
                    <a:pt x="5613" y="16878"/>
                  </a:lnTo>
                  <a:lnTo>
                    <a:pt x="5765" y="16408"/>
                  </a:lnTo>
                  <a:close/>
                </a:path>
                <a:path w="74295" h="19684">
                  <a:moveTo>
                    <a:pt x="6896" y="10909"/>
                  </a:moveTo>
                  <a:lnTo>
                    <a:pt x="6667" y="10426"/>
                  </a:lnTo>
                  <a:lnTo>
                    <a:pt x="6438" y="9944"/>
                  </a:lnTo>
                  <a:lnTo>
                    <a:pt x="5803" y="9753"/>
                  </a:lnTo>
                  <a:lnTo>
                    <a:pt x="5270" y="10007"/>
                  </a:lnTo>
                  <a:lnTo>
                    <a:pt x="4724" y="10261"/>
                  </a:lnTo>
                  <a:lnTo>
                    <a:pt x="4508" y="10896"/>
                  </a:lnTo>
                  <a:lnTo>
                    <a:pt x="5016" y="11861"/>
                  </a:lnTo>
                  <a:lnTo>
                    <a:pt x="5626" y="12001"/>
                  </a:lnTo>
                  <a:lnTo>
                    <a:pt x="6667" y="11518"/>
                  </a:lnTo>
                  <a:lnTo>
                    <a:pt x="6896" y="10909"/>
                  </a:lnTo>
                  <a:close/>
                </a:path>
                <a:path w="74295" h="19684">
                  <a:moveTo>
                    <a:pt x="9448" y="9829"/>
                  </a:moveTo>
                  <a:lnTo>
                    <a:pt x="9220" y="9283"/>
                  </a:lnTo>
                  <a:lnTo>
                    <a:pt x="8991" y="8737"/>
                  </a:lnTo>
                  <a:lnTo>
                    <a:pt x="8318" y="8509"/>
                  </a:lnTo>
                  <a:lnTo>
                    <a:pt x="6972" y="9652"/>
                  </a:lnTo>
                  <a:lnTo>
                    <a:pt x="6972" y="9956"/>
                  </a:lnTo>
                  <a:lnTo>
                    <a:pt x="7988" y="10820"/>
                  </a:lnTo>
                  <a:lnTo>
                    <a:pt x="8293" y="10795"/>
                  </a:lnTo>
                  <a:lnTo>
                    <a:pt x="8432" y="10769"/>
                  </a:lnTo>
                  <a:lnTo>
                    <a:pt x="9156" y="10464"/>
                  </a:lnTo>
                  <a:lnTo>
                    <a:pt x="9448" y="9829"/>
                  </a:lnTo>
                  <a:close/>
                </a:path>
                <a:path w="74295" h="19684">
                  <a:moveTo>
                    <a:pt x="12052" y="8864"/>
                  </a:moveTo>
                  <a:lnTo>
                    <a:pt x="11836" y="8267"/>
                  </a:lnTo>
                  <a:lnTo>
                    <a:pt x="11620" y="7670"/>
                  </a:lnTo>
                  <a:lnTo>
                    <a:pt x="10909" y="7378"/>
                  </a:lnTo>
                  <a:lnTo>
                    <a:pt x="10248" y="7620"/>
                  </a:lnTo>
                  <a:lnTo>
                    <a:pt x="9906" y="7734"/>
                  </a:lnTo>
                  <a:lnTo>
                    <a:pt x="9664" y="7988"/>
                  </a:lnTo>
                  <a:lnTo>
                    <a:pt x="9525" y="8267"/>
                  </a:lnTo>
                  <a:lnTo>
                    <a:pt x="9398" y="8559"/>
                  </a:lnTo>
                  <a:lnTo>
                    <a:pt x="9372" y="8877"/>
                  </a:lnTo>
                  <a:lnTo>
                    <a:pt x="9499" y="9169"/>
                  </a:lnTo>
                  <a:lnTo>
                    <a:pt x="9613" y="9461"/>
                  </a:lnTo>
                  <a:lnTo>
                    <a:pt x="9855" y="9677"/>
                  </a:lnTo>
                  <a:lnTo>
                    <a:pt x="10134" y="9779"/>
                  </a:lnTo>
                  <a:lnTo>
                    <a:pt x="10426" y="9893"/>
                  </a:lnTo>
                  <a:lnTo>
                    <a:pt x="10756" y="9880"/>
                  </a:lnTo>
                  <a:lnTo>
                    <a:pt x="11709" y="9537"/>
                  </a:lnTo>
                  <a:lnTo>
                    <a:pt x="12052" y="8864"/>
                  </a:lnTo>
                  <a:close/>
                </a:path>
                <a:path w="74295" h="19684">
                  <a:moveTo>
                    <a:pt x="13576" y="17297"/>
                  </a:moveTo>
                  <a:lnTo>
                    <a:pt x="13411" y="16878"/>
                  </a:lnTo>
                  <a:lnTo>
                    <a:pt x="13246" y="16446"/>
                  </a:lnTo>
                  <a:lnTo>
                    <a:pt x="12725" y="16268"/>
                  </a:lnTo>
                  <a:lnTo>
                    <a:pt x="12255" y="16459"/>
                  </a:lnTo>
                  <a:lnTo>
                    <a:pt x="11785" y="16662"/>
                  </a:lnTo>
                  <a:lnTo>
                    <a:pt x="11557" y="17157"/>
                  </a:lnTo>
                  <a:lnTo>
                    <a:pt x="11747" y="17576"/>
                  </a:lnTo>
                  <a:lnTo>
                    <a:pt x="11938" y="17995"/>
                  </a:lnTo>
                  <a:lnTo>
                    <a:pt x="12446" y="18173"/>
                  </a:lnTo>
                  <a:lnTo>
                    <a:pt x="12903" y="17995"/>
                  </a:lnTo>
                  <a:lnTo>
                    <a:pt x="13347" y="17805"/>
                  </a:lnTo>
                  <a:lnTo>
                    <a:pt x="13576" y="17297"/>
                  </a:lnTo>
                  <a:close/>
                </a:path>
                <a:path w="74295" h="19684">
                  <a:moveTo>
                    <a:pt x="14909" y="12395"/>
                  </a:moveTo>
                  <a:lnTo>
                    <a:pt x="14782" y="12001"/>
                  </a:lnTo>
                  <a:lnTo>
                    <a:pt x="14655" y="11607"/>
                  </a:lnTo>
                  <a:lnTo>
                    <a:pt x="14198" y="11417"/>
                  </a:lnTo>
                  <a:lnTo>
                    <a:pt x="13766" y="11557"/>
                  </a:lnTo>
                  <a:lnTo>
                    <a:pt x="13347" y="11696"/>
                  </a:lnTo>
                  <a:lnTo>
                    <a:pt x="13106" y="12128"/>
                  </a:lnTo>
                  <a:lnTo>
                    <a:pt x="13246" y="12509"/>
                  </a:lnTo>
                  <a:lnTo>
                    <a:pt x="13398" y="12903"/>
                  </a:lnTo>
                  <a:lnTo>
                    <a:pt x="13843" y="13106"/>
                  </a:lnTo>
                  <a:lnTo>
                    <a:pt x="14681" y="12827"/>
                  </a:lnTo>
                  <a:lnTo>
                    <a:pt x="14909" y="12395"/>
                  </a:lnTo>
                  <a:close/>
                </a:path>
                <a:path w="74295" h="19684">
                  <a:moveTo>
                    <a:pt x="15621" y="16510"/>
                  </a:moveTo>
                  <a:lnTo>
                    <a:pt x="15494" y="16116"/>
                  </a:lnTo>
                  <a:lnTo>
                    <a:pt x="15354" y="15709"/>
                  </a:lnTo>
                  <a:lnTo>
                    <a:pt x="14897" y="15519"/>
                  </a:lnTo>
                  <a:lnTo>
                    <a:pt x="14452" y="15684"/>
                  </a:lnTo>
                  <a:lnTo>
                    <a:pt x="14020" y="15836"/>
                  </a:lnTo>
                  <a:lnTo>
                    <a:pt x="13792" y="16281"/>
                  </a:lnTo>
                  <a:lnTo>
                    <a:pt x="13944" y="16675"/>
                  </a:lnTo>
                  <a:lnTo>
                    <a:pt x="14097" y="17068"/>
                  </a:lnTo>
                  <a:lnTo>
                    <a:pt x="14554" y="17259"/>
                  </a:lnTo>
                  <a:lnTo>
                    <a:pt x="15392" y="16954"/>
                  </a:lnTo>
                  <a:lnTo>
                    <a:pt x="15621" y="16510"/>
                  </a:lnTo>
                  <a:close/>
                </a:path>
                <a:path w="74295" h="19684">
                  <a:moveTo>
                    <a:pt x="17360" y="11684"/>
                  </a:moveTo>
                  <a:lnTo>
                    <a:pt x="17246" y="11252"/>
                  </a:lnTo>
                  <a:lnTo>
                    <a:pt x="17132" y="10807"/>
                  </a:lnTo>
                  <a:lnTo>
                    <a:pt x="16637" y="10566"/>
                  </a:lnTo>
                  <a:lnTo>
                    <a:pt x="16154" y="10706"/>
                  </a:lnTo>
                  <a:lnTo>
                    <a:pt x="15913" y="10769"/>
                  </a:lnTo>
                  <a:lnTo>
                    <a:pt x="15722" y="10922"/>
                  </a:lnTo>
                  <a:lnTo>
                    <a:pt x="15494" y="11303"/>
                  </a:lnTo>
                  <a:lnTo>
                    <a:pt x="15455" y="11531"/>
                  </a:lnTo>
                  <a:lnTo>
                    <a:pt x="15532" y="11747"/>
                  </a:lnTo>
                  <a:lnTo>
                    <a:pt x="15595" y="11963"/>
                  </a:lnTo>
                  <a:lnTo>
                    <a:pt x="15748" y="12128"/>
                  </a:lnTo>
                  <a:lnTo>
                    <a:pt x="15951" y="12217"/>
                  </a:lnTo>
                  <a:lnTo>
                    <a:pt x="16141" y="12319"/>
                  </a:lnTo>
                  <a:lnTo>
                    <a:pt x="16383" y="12344"/>
                  </a:lnTo>
                  <a:lnTo>
                    <a:pt x="16624" y="12280"/>
                  </a:lnTo>
                  <a:lnTo>
                    <a:pt x="17081" y="12153"/>
                  </a:lnTo>
                  <a:lnTo>
                    <a:pt x="17360" y="11684"/>
                  </a:lnTo>
                  <a:close/>
                </a:path>
                <a:path w="74295" h="19684">
                  <a:moveTo>
                    <a:pt x="17500" y="2667"/>
                  </a:moveTo>
                  <a:lnTo>
                    <a:pt x="17272" y="1638"/>
                  </a:lnTo>
                  <a:lnTo>
                    <a:pt x="17056" y="609"/>
                  </a:lnTo>
                  <a:lnTo>
                    <a:pt x="15925" y="0"/>
                  </a:lnTo>
                  <a:lnTo>
                    <a:pt x="14770" y="266"/>
                  </a:lnTo>
                  <a:lnTo>
                    <a:pt x="13627" y="584"/>
                  </a:lnTo>
                  <a:lnTo>
                    <a:pt x="12954" y="1689"/>
                  </a:lnTo>
                  <a:lnTo>
                    <a:pt x="13258" y="2692"/>
                  </a:lnTo>
                  <a:lnTo>
                    <a:pt x="13563" y="3708"/>
                  </a:lnTo>
                  <a:lnTo>
                    <a:pt x="14668" y="4267"/>
                  </a:lnTo>
                  <a:lnTo>
                    <a:pt x="15735" y="3962"/>
                  </a:lnTo>
                  <a:lnTo>
                    <a:pt x="16814" y="3721"/>
                  </a:lnTo>
                  <a:lnTo>
                    <a:pt x="17500" y="2667"/>
                  </a:lnTo>
                  <a:close/>
                </a:path>
                <a:path w="74295" h="19684">
                  <a:moveTo>
                    <a:pt x="17703" y="15811"/>
                  </a:moveTo>
                  <a:lnTo>
                    <a:pt x="17602" y="15443"/>
                  </a:lnTo>
                  <a:lnTo>
                    <a:pt x="17487" y="15087"/>
                  </a:lnTo>
                  <a:lnTo>
                    <a:pt x="17081" y="14897"/>
                  </a:lnTo>
                  <a:lnTo>
                    <a:pt x="16687" y="15011"/>
                  </a:lnTo>
                  <a:lnTo>
                    <a:pt x="16294" y="15138"/>
                  </a:lnTo>
                  <a:lnTo>
                    <a:pt x="16065" y="15532"/>
                  </a:lnTo>
                  <a:lnTo>
                    <a:pt x="16179" y="15887"/>
                  </a:lnTo>
                  <a:lnTo>
                    <a:pt x="16294" y="16243"/>
                  </a:lnTo>
                  <a:lnTo>
                    <a:pt x="16700" y="16433"/>
                  </a:lnTo>
                  <a:lnTo>
                    <a:pt x="17094" y="16319"/>
                  </a:lnTo>
                  <a:lnTo>
                    <a:pt x="17475" y="16205"/>
                  </a:lnTo>
                  <a:lnTo>
                    <a:pt x="17703" y="15811"/>
                  </a:lnTo>
                  <a:close/>
                </a:path>
                <a:path w="74295" h="19684">
                  <a:moveTo>
                    <a:pt x="19850" y="11112"/>
                  </a:moveTo>
                  <a:lnTo>
                    <a:pt x="19748" y="10629"/>
                  </a:lnTo>
                  <a:lnTo>
                    <a:pt x="19646" y="10147"/>
                  </a:lnTo>
                  <a:lnTo>
                    <a:pt x="19113" y="9842"/>
                  </a:lnTo>
                  <a:lnTo>
                    <a:pt x="18580" y="9969"/>
                  </a:lnTo>
                  <a:lnTo>
                    <a:pt x="18034" y="10083"/>
                  </a:lnTo>
                  <a:lnTo>
                    <a:pt x="17716" y="10604"/>
                  </a:lnTo>
                  <a:lnTo>
                    <a:pt x="17970" y="11569"/>
                  </a:lnTo>
                  <a:lnTo>
                    <a:pt x="18478" y="11836"/>
                  </a:lnTo>
                  <a:lnTo>
                    <a:pt x="19519" y="11607"/>
                  </a:lnTo>
                  <a:lnTo>
                    <a:pt x="19850" y="11112"/>
                  </a:lnTo>
                  <a:close/>
                </a:path>
                <a:path w="74295" h="19684">
                  <a:moveTo>
                    <a:pt x="22377" y="10668"/>
                  </a:moveTo>
                  <a:lnTo>
                    <a:pt x="22288" y="10134"/>
                  </a:lnTo>
                  <a:lnTo>
                    <a:pt x="22199" y="9601"/>
                  </a:lnTo>
                  <a:lnTo>
                    <a:pt x="21640" y="9245"/>
                  </a:lnTo>
                  <a:lnTo>
                    <a:pt x="21056" y="9359"/>
                  </a:lnTo>
                  <a:lnTo>
                    <a:pt x="20904" y="9385"/>
                  </a:lnTo>
                  <a:lnTo>
                    <a:pt x="20764" y="9436"/>
                  </a:lnTo>
                  <a:lnTo>
                    <a:pt x="20142" y="10274"/>
                  </a:lnTo>
                  <a:lnTo>
                    <a:pt x="20243" y="10795"/>
                  </a:lnTo>
                  <a:lnTo>
                    <a:pt x="21132" y="11303"/>
                  </a:lnTo>
                  <a:lnTo>
                    <a:pt x="21285" y="11303"/>
                  </a:lnTo>
                  <a:lnTo>
                    <a:pt x="21424" y="11277"/>
                  </a:lnTo>
                  <a:lnTo>
                    <a:pt x="21983" y="11188"/>
                  </a:lnTo>
                  <a:lnTo>
                    <a:pt x="22377" y="10668"/>
                  </a:lnTo>
                  <a:close/>
                </a:path>
                <a:path w="74295" h="19684">
                  <a:moveTo>
                    <a:pt x="24904" y="10350"/>
                  </a:moveTo>
                  <a:lnTo>
                    <a:pt x="24841" y="9766"/>
                  </a:lnTo>
                  <a:lnTo>
                    <a:pt x="24777" y="9182"/>
                  </a:lnTo>
                  <a:lnTo>
                    <a:pt x="24193" y="8775"/>
                  </a:lnTo>
                  <a:lnTo>
                    <a:pt x="23228" y="8890"/>
                  </a:lnTo>
                  <a:lnTo>
                    <a:pt x="22948" y="9067"/>
                  </a:lnTo>
                  <a:lnTo>
                    <a:pt x="22771" y="9296"/>
                  </a:lnTo>
                  <a:lnTo>
                    <a:pt x="22593" y="9512"/>
                  </a:lnTo>
                  <a:lnTo>
                    <a:pt x="22504" y="9804"/>
                  </a:lnTo>
                  <a:lnTo>
                    <a:pt x="22606" y="10375"/>
                  </a:lnTo>
                  <a:lnTo>
                    <a:pt x="22771" y="10617"/>
                  </a:lnTo>
                  <a:lnTo>
                    <a:pt x="23012" y="10769"/>
                  </a:lnTo>
                  <a:lnTo>
                    <a:pt x="23241" y="10934"/>
                  </a:lnTo>
                  <a:lnTo>
                    <a:pt x="23533" y="10985"/>
                  </a:lnTo>
                  <a:lnTo>
                    <a:pt x="23850" y="10960"/>
                  </a:lnTo>
                  <a:lnTo>
                    <a:pt x="24460" y="10883"/>
                  </a:lnTo>
                  <a:lnTo>
                    <a:pt x="24904" y="10350"/>
                  </a:lnTo>
                  <a:close/>
                </a:path>
                <a:path w="74295" h="19684">
                  <a:moveTo>
                    <a:pt x="26517" y="17945"/>
                  </a:moveTo>
                  <a:lnTo>
                    <a:pt x="26441" y="17170"/>
                  </a:lnTo>
                  <a:lnTo>
                    <a:pt x="26073" y="16903"/>
                  </a:lnTo>
                  <a:lnTo>
                    <a:pt x="25222" y="17005"/>
                  </a:lnTo>
                  <a:lnTo>
                    <a:pt x="24930" y="17360"/>
                  </a:lnTo>
                  <a:lnTo>
                    <a:pt x="24980" y="17741"/>
                  </a:lnTo>
                  <a:lnTo>
                    <a:pt x="25031" y="18122"/>
                  </a:lnTo>
                  <a:lnTo>
                    <a:pt x="25412" y="18389"/>
                  </a:lnTo>
                  <a:lnTo>
                    <a:pt x="26225" y="18288"/>
                  </a:lnTo>
                  <a:lnTo>
                    <a:pt x="26517" y="17945"/>
                  </a:lnTo>
                  <a:close/>
                </a:path>
                <a:path w="74295" h="19684">
                  <a:moveTo>
                    <a:pt x="26746" y="14097"/>
                  </a:moveTo>
                  <a:lnTo>
                    <a:pt x="26708" y="13716"/>
                  </a:lnTo>
                  <a:lnTo>
                    <a:pt x="26670" y="13335"/>
                  </a:lnTo>
                  <a:lnTo>
                    <a:pt x="26314" y="13068"/>
                  </a:lnTo>
                  <a:lnTo>
                    <a:pt x="25476" y="13144"/>
                  </a:lnTo>
                  <a:lnTo>
                    <a:pt x="25184" y="13487"/>
                  </a:lnTo>
                  <a:lnTo>
                    <a:pt x="25234" y="13855"/>
                  </a:lnTo>
                  <a:lnTo>
                    <a:pt x="25273" y="14236"/>
                  </a:lnTo>
                  <a:lnTo>
                    <a:pt x="25641" y="14503"/>
                  </a:lnTo>
                  <a:lnTo>
                    <a:pt x="26441" y="14427"/>
                  </a:lnTo>
                  <a:lnTo>
                    <a:pt x="26746" y="14097"/>
                  </a:lnTo>
                  <a:close/>
                </a:path>
                <a:path w="74295" h="19684">
                  <a:moveTo>
                    <a:pt x="28536" y="17741"/>
                  </a:moveTo>
                  <a:lnTo>
                    <a:pt x="28511" y="17386"/>
                  </a:lnTo>
                  <a:lnTo>
                    <a:pt x="28498" y="17043"/>
                  </a:lnTo>
                  <a:lnTo>
                    <a:pt x="28168" y="16789"/>
                  </a:lnTo>
                  <a:lnTo>
                    <a:pt x="27406" y="16840"/>
                  </a:lnTo>
                  <a:lnTo>
                    <a:pt x="27114" y="17145"/>
                  </a:lnTo>
                  <a:lnTo>
                    <a:pt x="27152" y="17487"/>
                  </a:lnTo>
                  <a:lnTo>
                    <a:pt x="27190" y="17830"/>
                  </a:lnTo>
                  <a:lnTo>
                    <a:pt x="27508" y="18097"/>
                  </a:lnTo>
                  <a:lnTo>
                    <a:pt x="27876" y="18059"/>
                  </a:lnTo>
                  <a:lnTo>
                    <a:pt x="28257" y="18034"/>
                  </a:lnTo>
                  <a:lnTo>
                    <a:pt x="28536" y="17741"/>
                  </a:lnTo>
                  <a:close/>
                </a:path>
                <a:path w="74295" h="19684">
                  <a:moveTo>
                    <a:pt x="29083" y="13982"/>
                  </a:moveTo>
                  <a:lnTo>
                    <a:pt x="29070" y="13563"/>
                  </a:lnTo>
                  <a:lnTo>
                    <a:pt x="29057" y="13144"/>
                  </a:lnTo>
                  <a:lnTo>
                    <a:pt x="28663" y="12827"/>
                  </a:lnTo>
                  <a:lnTo>
                    <a:pt x="28206" y="12852"/>
                  </a:lnTo>
                  <a:lnTo>
                    <a:pt x="27965" y="12852"/>
                  </a:lnTo>
                  <a:lnTo>
                    <a:pt x="27774" y="12954"/>
                  </a:lnTo>
                  <a:lnTo>
                    <a:pt x="27482" y="13246"/>
                  </a:lnTo>
                  <a:lnTo>
                    <a:pt x="27406" y="13436"/>
                  </a:lnTo>
                  <a:lnTo>
                    <a:pt x="27432" y="13652"/>
                  </a:lnTo>
                  <a:lnTo>
                    <a:pt x="27444" y="13855"/>
                  </a:lnTo>
                  <a:lnTo>
                    <a:pt x="27546" y="14033"/>
                  </a:lnTo>
                  <a:lnTo>
                    <a:pt x="27711" y="14160"/>
                  </a:lnTo>
                  <a:lnTo>
                    <a:pt x="27863" y="14287"/>
                  </a:lnTo>
                  <a:lnTo>
                    <a:pt x="28067" y="14363"/>
                  </a:lnTo>
                  <a:lnTo>
                    <a:pt x="28295" y="14351"/>
                  </a:lnTo>
                  <a:lnTo>
                    <a:pt x="28740" y="14338"/>
                  </a:lnTo>
                  <a:lnTo>
                    <a:pt x="29083" y="13982"/>
                  </a:lnTo>
                  <a:close/>
                </a:path>
                <a:path w="74295" h="19684">
                  <a:moveTo>
                    <a:pt x="31445" y="13068"/>
                  </a:moveTo>
                  <a:lnTo>
                    <a:pt x="31038" y="12687"/>
                  </a:lnTo>
                  <a:lnTo>
                    <a:pt x="30530" y="12687"/>
                  </a:lnTo>
                  <a:lnTo>
                    <a:pt x="30022" y="12674"/>
                  </a:lnTo>
                  <a:lnTo>
                    <a:pt x="29629" y="13081"/>
                  </a:lnTo>
                  <a:lnTo>
                    <a:pt x="29654" y="13995"/>
                  </a:lnTo>
                  <a:lnTo>
                    <a:pt x="30060" y="14338"/>
                  </a:lnTo>
                  <a:lnTo>
                    <a:pt x="30556" y="14351"/>
                  </a:lnTo>
                  <a:lnTo>
                    <a:pt x="31038" y="14351"/>
                  </a:lnTo>
                  <a:lnTo>
                    <a:pt x="31445" y="13982"/>
                  </a:lnTo>
                  <a:lnTo>
                    <a:pt x="31445" y="13525"/>
                  </a:lnTo>
                  <a:lnTo>
                    <a:pt x="31445" y="13068"/>
                  </a:lnTo>
                  <a:close/>
                </a:path>
                <a:path w="74295" h="19684">
                  <a:moveTo>
                    <a:pt x="33845" y="13106"/>
                  </a:moveTo>
                  <a:lnTo>
                    <a:pt x="33426" y="12674"/>
                  </a:lnTo>
                  <a:lnTo>
                    <a:pt x="32867" y="12649"/>
                  </a:lnTo>
                  <a:lnTo>
                    <a:pt x="32727" y="12636"/>
                  </a:lnTo>
                  <a:lnTo>
                    <a:pt x="32600" y="12649"/>
                  </a:lnTo>
                  <a:lnTo>
                    <a:pt x="32359" y="12738"/>
                  </a:lnTo>
                  <a:lnTo>
                    <a:pt x="31851" y="13525"/>
                  </a:lnTo>
                  <a:lnTo>
                    <a:pt x="31851" y="13779"/>
                  </a:lnTo>
                  <a:lnTo>
                    <a:pt x="31953" y="13995"/>
                  </a:lnTo>
                  <a:lnTo>
                    <a:pt x="32131" y="14160"/>
                  </a:lnTo>
                  <a:lnTo>
                    <a:pt x="33337" y="14478"/>
                  </a:lnTo>
                  <a:lnTo>
                    <a:pt x="33794" y="14097"/>
                  </a:lnTo>
                  <a:lnTo>
                    <a:pt x="33820" y="13601"/>
                  </a:lnTo>
                  <a:lnTo>
                    <a:pt x="33845" y="13106"/>
                  </a:lnTo>
                  <a:close/>
                </a:path>
                <a:path w="74295" h="19684">
                  <a:moveTo>
                    <a:pt x="36245" y="13258"/>
                  </a:moveTo>
                  <a:lnTo>
                    <a:pt x="35801" y="12776"/>
                  </a:lnTo>
                  <a:lnTo>
                    <a:pt x="35204" y="12712"/>
                  </a:lnTo>
                  <a:lnTo>
                    <a:pt x="34912" y="12674"/>
                  </a:lnTo>
                  <a:lnTo>
                    <a:pt x="34632" y="12776"/>
                  </a:lnTo>
                  <a:lnTo>
                    <a:pt x="34429" y="12941"/>
                  </a:lnTo>
                  <a:lnTo>
                    <a:pt x="34213" y="13106"/>
                  </a:lnTo>
                  <a:lnTo>
                    <a:pt x="34086" y="13335"/>
                  </a:lnTo>
                  <a:lnTo>
                    <a:pt x="34074" y="13614"/>
                  </a:lnTo>
                  <a:lnTo>
                    <a:pt x="34048" y="13881"/>
                  </a:lnTo>
                  <a:lnTo>
                    <a:pt x="34150" y="14135"/>
                  </a:lnTo>
                  <a:lnTo>
                    <a:pt x="34328" y="14312"/>
                  </a:lnTo>
                  <a:lnTo>
                    <a:pt x="34505" y="14503"/>
                  </a:lnTo>
                  <a:lnTo>
                    <a:pt x="34759" y="14617"/>
                  </a:lnTo>
                  <a:lnTo>
                    <a:pt x="35039" y="14655"/>
                  </a:lnTo>
                  <a:lnTo>
                    <a:pt x="35610" y="14719"/>
                  </a:lnTo>
                  <a:lnTo>
                    <a:pt x="36118" y="14325"/>
                  </a:lnTo>
                  <a:lnTo>
                    <a:pt x="36182" y="13792"/>
                  </a:lnTo>
                  <a:lnTo>
                    <a:pt x="36245" y="13258"/>
                  </a:lnTo>
                  <a:close/>
                </a:path>
                <a:path w="74295" h="19684">
                  <a:moveTo>
                    <a:pt x="37084" y="17386"/>
                  </a:moveTo>
                  <a:lnTo>
                    <a:pt x="36804" y="17068"/>
                  </a:lnTo>
                  <a:lnTo>
                    <a:pt x="36436" y="17018"/>
                  </a:lnTo>
                  <a:lnTo>
                    <a:pt x="36042" y="16967"/>
                  </a:lnTo>
                  <a:lnTo>
                    <a:pt x="35712" y="17208"/>
                  </a:lnTo>
                  <a:lnTo>
                    <a:pt x="35674" y="17551"/>
                  </a:lnTo>
                  <a:lnTo>
                    <a:pt x="35648" y="17894"/>
                  </a:lnTo>
                  <a:lnTo>
                    <a:pt x="35915" y="18211"/>
                  </a:lnTo>
                  <a:lnTo>
                    <a:pt x="36652" y="18313"/>
                  </a:lnTo>
                  <a:lnTo>
                    <a:pt x="36982" y="18072"/>
                  </a:lnTo>
                  <a:lnTo>
                    <a:pt x="37033" y="17729"/>
                  </a:lnTo>
                  <a:lnTo>
                    <a:pt x="37084" y="17386"/>
                  </a:lnTo>
                  <a:close/>
                </a:path>
                <a:path w="74295" h="19684">
                  <a:moveTo>
                    <a:pt x="46761" y="6553"/>
                  </a:moveTo>
                  <a:lnTo>
                    <a:pt x="46316" y="5842"/>
                  </a:lnTo>
                  <a:lnTo>
                    <a:pt x="45580" y="5638"/>
                  </a:lnTo>
                  <a:lnTo>
                    <a:pt x="44843" y="5448"/>
                  </a:lnTo>
                  <a:lnTo>
                    <a:pt x="44183" y="5816"/>
                  </a:lnTo>
                  <a:lnTo>
                    <a:pt x="43700" y="5092"/>
                  </a:lnTo>
                  <a:lnTo>
                    <a:pt x="42900" y="4902"/>
                  </a:lnTo>
                  <a:lnTo>
                    <a:pt x="42100" y="4737"/>
                  </a:lnTo>
                  <a:lnTo>
                    <a:pt x="41516" y="5105"/>
                  </a:lnTo>
                  <a:lnTo>
                    <a:pt x="41046" y="4470"/>
                  </a:lnTo>
                  <a:lnTo>
                    <a:pt x="40195" y="4305"/>
                  </a:lnTo>
                  <a:lnTo>
                    <a:pt x="39331" y="4178"/>
                  </a:lnTo>
                  <a:lnTo>
                    <a:pt x="38836" y="4521"/>
                  </a:lnTo>
                  <a:lnTo>
                    <a:pt x="38379" y="3962"/>
                  </a:lnTo>
                  <a:lnTo>
                    <a:pt x="37452" y="3835"/>
                  </a:lnTo>
                  <a:lnTo>
                    <a:pt x="36537" y="3733"/>
                  </a:lnTo>
                  <a:lnTo>
                    <a:pt x="36106" y="4064"/>
                  </a:lnTo>
                  <a:lnTo>
                    <a:pt x="35674" y="3581"/>
                  </a:lnTo>
                  <a:lnTo>
                    <a:pt x="34696" y="3492"/>
                  </a:lnTo>
                  <a:lnTo>
                    <a:pt x="33718" y="3441"/>
                  </a:lnTo>
                  <a:lnTo>
                    <a:pt x="33350" y="3733"/>
                  </a:lnTo>
                  <a:lnTo>
                    <a:pt x="32956" y="3327"/>
                  </a:lnTo>
                  <a:lnTo>
                    <a:pt x="31915" y="3289"/>
                  </a:lnTo>
                  <a:lnTo>
                    <a:pt x="30873" y="3289"/>
                  </a:lnTo>
                  <a:lnTo>
                    <a:pt x="30594" y="3543"/>
                  </a:lnTo>
                  <a:lnTo>
                    <a:pt x="30213" y="3200"/>
                  </a:lnTo>
                  <a:lnTo>
                    <a:pt x="29108" y="3213"/>
                  </a:lnTo>
                  <a:lnTo>
                    <a:pt x="28016" y="3263"/>
                  </a:lnTo>
                  <a:lnTo>
                    <a:pt x="27660" y="3632"/>
                  </a:lnTo>
                  <a:lnTo>
                    <a:pt x="27381" y="3390"/>
                  </a:lnTo>
                  <a:lnTo>
                    <a:pt x="26339" y="3454"/>
                  </a:lnTo>
                  <a:lnTo>
                    <a:pt x="25311" y="3543"/>
                  </a:lnTo>
                  <a:lnTo>
                    <a:pt x="24904" y="3987"/>
                  </a:lnTo>
                  <a:lnTo>
                    <a:pt x="24536" y="3708"/>
                  </a:lnTo>
                  <a:lnTo>
                    <a:pt x="23558" y="3810"/>
                  </a:lnTo>
                  <a:lnTo>
                    <a:pt x="22593" y="3949"/>
                  </a:lnTo>
                  <a:lnTo>
                    <a:pt x="22174" y="4457"/>
                  </a:lnTo>
                  <a:lnTo>
                    <a:pt x="21742" y="4165"/>
                  </a:lnTo>
                  <a:lnTo>
                    <a:pt x="20828" y="4305"/>
                  </a:lnTo>
                  <a:lnTo>
                    <a:pt x="19913" y="4483"/>
                  </a:lnTo>
                  <a:lnTo>
                    <a:pt x="19469" y="5080"/>
                  </a:lnTo>
                  <a:lnTo>
                    <a:pt x="18973" y="4775"/>
                  </a:lnTo>
                  <a:lnTo>
                    <a:pt x="18122" y="4940"/>
                  </a:lnTo>
                  <a:lnTo>
                    <a:pt x="17272" y="5143"/>
                  </a:lnTo>
                  <a:lnTo>
                    <a:pt x="16827" y="5829"/>
                  </a:lnTo>
                  <a:lnTo>
                    <a:pt x="16230" y="5499"/>
                  </a:lnTo>
                  <a:lnTo>
                    <a:pt x="15443" y="5702"/>
                  </a:lnTo>
                  <a:lnTo>
                    <a:pt x="14655" y="5930"/>
                  </a:lnTo>
                  <a:lnTo>
                    <a:pt x="14211" y="6680"/>
                  </a:lnTo>
                  <a:lnTo>
                    <a:pt x="13550" y="6375"/>
                  </a:lnTo>
                  <a:lnTo>
                    <a:pt x="12103" y="6832"/>
                  </a:lnTo>
                  <a:lnTo>
                    <a:pt x="11709" y="7581"/>
                  </a:lnTo>
                  <a:lnTo>
                    <a:pt x="11950" y="8229"/>
                  </a:lnTo>
                  <a:lnTo>
                    <a:pt x="12179" y="8877"/>
                  </a:lnTo>
                  <a:lnTo>
                    <a:pt x="12915" y="9182"/>
                  </a:lnTo>
                  <a:lnTo>
                    <a:pt x="13601" y="8953"/>
                  </a:lnTo>
                  <a:lnTo>
                    <a:pt x="14300" y="8737"/>
                  </a:lnTo>
                  <a:lnTo>
                    <a:pt x="14655" y="8115"/>
                  </a:lnTo>
                  <a:lnTo>
                    <a:pt x="15405" y="8470"/>
                  </a:lnTo>
                  <a:lnTo>
                    <a:pt x="16154" y="8267"/>
                  </a:lnTo>
                  <a:lnTo>
                    <a:pt x="16903" y="8077"/>
                  </a:lnTo>
                  <a:lnTo>
                    <a:pt x="17259" y="7531"/>
                  </a:lnTo>
                  <a:lnTo>
                    <a:pt x="17945" y="7899"/>
                  </a:lnTo>
                  <a:lnTo>
                    <a:pt x="18745" y="7708"/>
                  </a:lnTo>
                  <a:lnTo>
                    <a:pt x="19545" y="7543"/>
                  </a:lnTo>
                  <a:lnTo>
                    <a:pt x="19888" y="7061"/>
                  </a:lnTo>
                  <a:lnTo>
                    <a:pt x="20485" y="7429"/>
                  </a:lnTo>
                  <a:lnTo>
                    <a:pt x="21348" y="7264"/>
                  </a:lnTo>
                  <a:lnTo>
                    <a:pt x="22212" y="7124"/>
                  </a:lnTo>
                  <a:lnTo>
                    <a:pt x="22517" y="6731"/>
                  </a:lnTo>
                  <a:lnTo>
                    <a:pt x="23050" y="7086"/>
                  </a:lnTo>
                  <a:lnTo>
                    <a:pt x="23964" y="6959"/>
                  </a:lnTo>
                  <a:lnTo>
                    <a:pt x="24879" y="6858"/>
                  </a:lnTo>
                  <a:lnTo>
                    <a:pt x="25158" y="6527"/>
                  </a:lnTo>
                  <a:lnTo>
                    <a:pt x="25628" y="6870"/>
                  </a:lnTo>
                  <a:lnTo>
                    <a:pt x="26593" y="6781"/>
                  </a:lnTo>
                  <a:lnTo>
                    <a:pt x="27559" y="6731"/>
                  </a:lnTo>
                  <a:lnTo>
                    <a:pt x="27813" y="6464"/>
                  </a:lnTo>
                  <a:lnTo>
                    <a:pt x="28194" y="6769"/>
                  </a:lnTo>
                  <a:lnTo>
                    <a:pt x="29210" y="6718"/>
                  </a:lnTo>
                  <a:lnTo>
                    <a:pt x="30226" y="6718"/>
                  </a:lnTo>
                  <a:lnTo>
                    <a:pt x="30594" y="6375"/>
                  </a:lnTo>
                  <a:lnTo>
                    <a:pt x="30873" y="6629"/>
                  </a:lnTo>
                  <a:lnTo>
                    <a:pt x="31851" y="6629"/>
                  </a:lnTo>
                  <a:lnTo>
                    <a:pt x="32816" y="6667"/>
                  </a:lnTo>
                  <a:lnTo>
                    <a:pt x="33248" y="6299"/>
                  </a:lnTo>
                  <a:lnTo>
                    <a:pt x="33566" y="6604"/>
                  </a:lnTo>
                  <a:lnTo>
                    <a:pt x="34480" y="6654"/>
                  </a:lnTo>
                  <a:lnTo>
                    <a:pt x="35394" y="6731"/>
                  </a:lnTo>
                  <a:lnTo>
                    <a:pt x="35902" y="6350"/>
                  </a:lnTo>
                  <a:lnTo>
                    <a:pt x="36245" y="6718"/>
                  </a:lnTo>
                  <a:lnTo>
                    <a:pt x="37109" y="6807"/>
                  </a:lnTo>
                  <a:lnTo>
                    <a:pt x="37973" y="6934"/>
                  </a:lnTo>
                  <a:lnTo>
                    <a:pt x="38544" y="6527"/>
                  </a:lnTo>
                  <a:lnTo>
                    <a:pt x="38925" y="6972"/>
                  </a:lnTo>
                  <a:lnTo>
                    <a:pt x="39738" y="7099"/>
                  </a:lnTo>
                  <a:lnTo>
                    <a:pt x="40538" y="7251"/>
                  </a:lnTo>
                  <a:lnTo>
                    <a:pt x="41211" y="6832"/>
                  </a:lnTo>
                  <a:lnTo>
                    <a:pt x="41592" y="7340"/>
                  </a:lnTo>
                  <a:lnTo>
                    <a:pt x="42354" y="7493"/>
                  </a:lnTo>
                  <a:lnTo>
                    <a:pt x="43103" y="7683"/>
                  </a:lnTo>
                  <a:lnTo>
                    <a:pt x="43840" y="7264"/>
                  </a:lnTo>
                  <a:lnTo>
                    <a:pt x="44246" y="7848"/>
                  </a:lnTo>
                  <a:lnTo>
                    <a:pt x="44945" y="8026"/>
                  </a:lnTo>
                  <a:lnTo>
                    <a:pt x="45643" y="8229"/>
                  </a:lnTo>
                  <a:lnTo>
                    <a:pt x="46367" y="7861"/>
                  </a:lnTo>
                  <a:lnTo>
                    <a:pt x="46558" y="7200"/>
                  </a:lnTo>
                  <a:lnTo>
                    <a:pt x="46761" y="6553"/>
                  </a:lnTo>
                  <a:close/>
                </a:path>
                <a:path w="74295" h="19684">
                  <a:moveTo>
                    <a:pt x="49263" y="7391"/>
                  </a:moveTo>
                  <a:lnTo>
                    <a:pt x="48882" y="6731"/>
                  </a:lnTo>
                  <a:lnTo>
                    <a:pt x="48209" y="6489"/>
                  </a:lnTo>
                  <a:lnTo>
                    <a:pt x="47536" y="6286"/>
                  </a:lnTo>
                  <a:lnTo>
                    <a:pt x="46837" y="6629"/>
                  </a:lnTo>
                  <a:lnTo>
                    <a:pt x="46659" y="7239"/>
                  </a:lnTo>
                  <a:lnTo>
                    <a:pt x="46482" y="7848"/>
                  </a:lnTo>
                  <a:lnTo>
                    <a:pt x="46863" y="8496"/>
                  </a:lnTo>
                  <a:lnTo>
                    <a:pt x="47510" y="8686"/>
                  </a:lnTo>
                  <a:lnTo>
                    <a:pt x="48145" y="8915"/>
                  </a:lnTo>
                  <a:lnTo>
                    <a:pt x="48844" y="8597"/>
                  </a:lnTo>
                  <a:lnTo>
                    <a:pt x="49047" y="8001"/>
                  </a:lnTo>
                  <a:lnTo>
                    <a:pt x="49263" y="7391"/>
                  </a:lnTo>
                  <a:close/>
                </a:path>
                <a:path w="74295" h="19684">
                  <a:moveTo>
                    <a:pt x="51727" y="8356"/>
                  </a:moveTo>
                  <a:lnTo>
                    <a:pt x="51422" y="7708"/>
                  </a:lnTo>
                  <a:lnTo>
                    <a:pt x="50800" y="7467"/>
                  </a:lnTo>
                  <a:lnTo>
                    <a:pt x="50190" y="7239"/>
                  </a:lnTo>
                  <a:lnTo>
                    <a:pt x="49530" y="7543"/>
                  </a:lnTo>
                  <a:lnTo>
                    <a:pt x="49339" y="8089"/>
                  </a:lnTo>
                  <a:lnTo>
                    <a:pt x="49149" y="8648"/>
                  </a:lnTo>
                  <a:lnTo>
                    <a:pt x="49479" y="9258"/>
                  </a:lnTo>
                  <a:lnTo>
                    <a:pt x="50063" y="9474"/>
                  </a:lnTo>
                  <a:lnTo>
                    <a:pt x="50647" y="9702"/>
                  </a:lnTo>
                  <a:lnTo>
                    <a:pt x="51295" y="9448"/>
                  </a:lnTo>
                  <a:lnTo>
                    <a:pt x="51727" y="8356"/>
                  </a:lnTo>
                  <a:close/>
                </a:path>
                <a:path w="74295" h="19684">
                  <a:moveTo>
                    <a:pt x="52412" y="17678"/>
                  </a:moveTo>
                  <a:lnTo>
                    <a:pt x="52044" y="16751"/>
                  </a:lnTo>
                  <a:lnTo>
                    <a:pt x="51206" y="16357"/>
                  </a:lnTo>
                  <a:lnTo>
                    <a:pt x="50355" y="15989"/>
                  </a:lnTo>
                  <a:lnTo>
                    <a:pt x="49923" y="16141"/>
                  </a:lnTo>
                  <a:lnTo>
                    <a:pt x="49796" y="15849"/>
                  </a:lnTo>
                  <a:lnTo>
                    <a:pt x="48983" y="15506"/>
                  </a:lnTo>
                  <a:lnTo>
                    <a:pt x="48171" y="15201"/>
                  </a:lnTo>
                  <a:lnTo>
                    <a:pt x="47701" y="15392"/>
                  </a:lnTo>
                  <a:lnTo>
                    <a:pt x="47536" y="15049"/>
                  </a:lnTo>
                  <a:lnTo>
                    <a:pt x="46748" y="14757"/>
                  </a:lnTo>
                  <a:lnTo>
                    <a:pt x="45961" y="14503"/>
                  </a:lnTo>
                  <a:lnTo>
                    <a:pt x="45453" y="14744"/>
                  </a:lnTo>
                  <a:lnTo>
                    <a:pt x="45237" y="14351"/>
                  </a:lnTo>
                  <a:lnTo>
                    <a:pt x="44488" y="14122"/>
                  </a:lnTo>
                  <a:lnTo>
                    <a:pt x="43726" y="13906"/>
                  </a:lnTo>
                  <a:lnTo>
                    <a:pt x="43180" y="14211"/>
                  </a:lnTo>
                  <a:lnTo>
                    <a:pt x="42900" y="13779"/>
                  </a:lnTo>
                  <a:lnTo>
                    <a:pt x="42176" y="13601"/>
                  </a:lnTo>
                  <a:lnTo>
                    <a:pt x="41465" y="13436"/>
                  </a:lnTo>
                  <a:lnTo>
                    <a:pt x="40881" y="13779"/>
                  </a:lnTo>
                  <a:lnTo>
                    <a:pt x="40551" y="13322"/>
                  </a:lnTo>
                  <a:lnTo>
                    <a:pt x="39192" y="13068"/>
                  </a:lnTo>
                  <a:lnTo>
                    <a:pt x="38569" y="13487"/>
                  </a:lnTo>
                  <a:lnTo>
                    <a:pt x="38176" y="12992"/>
                  </a:lnTo>
                  <a:lnTo>
                    <a:pt x="37541" y="12890"/>
                  </a:lnTo>
                  <a:lnTo>
                    <a:pt x="36906" y="12801"/>
                  </a:lnTo>
                  <a:lnTo>
                    <a:pt x="36334" y="13233"/>
                  </a:lnTo>
                  <a:lnTo>
                    <a:pt x="36207" y="14389"/>
                  </a:lnTo>
                  <a:lnTo>
                    <a:pt x="36652" y="14884"/>
                  </a:lnTo>
                  <a:lnTo>
                    <a:pt x="37261" y="14973"/>
                  </a:lnTo>
                  <a:lnTo>
                    <a:pt x="37871" y="15074"/>
                  </a:lnTo>
                  <a:lnTo>
                    <a:pt x="38379" y="14732"/>
                  </a:lnTo>
                  <a:lnTo>
                    <a:pt x="38823" y="15278"/>
                  </a:lnTo>
                  <a:lnTo>
                    <a:pt x="39471" y="15392"/>
                  </a:lnTo>
                  <a:lnTo>
                    <a:pt x="40106" y="15532"/>
                  </a:lnTo>
                  <a:lnTo>
                    <a:pt x="40576" y="15252"/>
                  </a:lnTo>
                  <a:lnTo>
                    <a:pt x="40957" y="15773"/>
                  </a:lnTo>
                  <a:lnTo>
                    <a:pt x="41630" y="15925"/>
                  </a:lnTo>
                  <a:lnTo>
                    <a:pt x="42303" y="16103"/>
                  </a:lnTo>
                  <a:lnTo>
                    <a:pt x="42748" y="15862"/>
                  </a:lnTo>
                  <a:lnTo>
                    <a:pt x="43078" y="16357"/>
                  </a:lnTo>
                  <a:lnTo>
                    <a:pt x="43789" y="16560"/>
                  </a:lnTo>
                  <a:lnTo>
                    <a:pt x="44488" y="16776"/>
                  </a:lnTo>
                  <a:lnTo>
                    <a:pt x="44869" y="16598"/>
                  </a:lnTo>
                  <a:lnTo>
                    <a:pt x="45148" y="17068"/>
                  </a:lnTo>
                  <a:lnTo>
                    <a:pt x="45885" y="17297"/>
                  </a:lnTo>
                  <a:lnTo>
                    <a:pt x="46621" y="17576"/>
                  </a:lnTo>
                  <a:lnTo>
                    <a:pt x="46951" y="17437"/>
                  </a:lnTo>
                  <a:lnTo>
                    <a:pt x="47180" y="17856"/>
                  </a:lnTo>
                  <a:lnTo>
                    <a:pt x="47942" y="18135"/>
                  </a:lnTo>
                  <a:lnTo>
                    <a:pt x="48704" y="18465"/>
                  </a:lnTo>
                  <a:lnTo>
                    <a:pt x="49009" y="18351"/>
                  </a:lnTo>
                  <a:lnTo>
                    <a:pt x="49187" y="18732"/>
                  </a:lnTo>
                  <a:lnTo>
                    <a:pt x="49974" y="19075"/>
                  </a:lnTo>
                  <a:lnTo>
                    <a:pt x="50749" y="19443"/>
                  </a:lnTo>
                  <a:lnTo>
                    <a:pt x="51676" y="19151"/>
                  </a:lnTo>
                  <a:lnTo>
                    <a:pt x="52412" y="17678"/>
                  </a:lnTo>
                  <a:close/>
                </a:path>
                <a:path w="74295" h="19684">
                  <a:moveTo>
                    <a:pt x="54140" y="9423"/>
                  </a:moveTo>
                  <a:lnTo>
                    <a:pt x="53873" y="8826"/>
                  </a:lnTo>
                  <a:lnTo>
                    <a:pt x="52781" y="8343"/>
                  </a:lnTo>
                  <a:lnTo>
                    <a:pt x="52158" y="8585"/>
                  </a:lnTo>
                  <a:lnTo>
                    <a:pt x="51955" y="9080"/>
                  </a:lnTo>
                  <a:lnTo>
                    <a:pt x="51752" y="9588"/>
                  </a:lnTo>
                  <a:lnTo>
                    <a:pt x="52031" y="10160"/>
                  </a:lnTo>
                  <a:lnTo>
                    <a:pt x="52552" y="10375"/>
                  </a:lnTo>
                  <a:lnTo>
                    <a:pt x="53086" y="10617"/>
                  </a:lnTo>
                  <a:lnTo>
                    <a:pt x="53695" y="10414"/>
                  </a:lnTo>
                  <a:lnTo>
                    <a:pt x="53911" y="9918"/>
                  </a:lnTo>
                  <a:lnTo>
                    <a:pt x="54140" y="9423"/>
                  </a:lnTo>
                  <a:close/>
                </a:path>
                <a:path w="74295" h="19684">
                  <a:moveTo>
                    <a:pt x="56489" y="15455"/>
                  </a:moveTo>
                  <a:lnTo>
                    <a:pt x="56248" y="14732"/>
                  </a:lnTo>
                  <a:lnTo>
                    <a:pt x="55626" y="14389"/>
                  </a:lnTo>
                  <a:lnTo>
                    <a:pt x="55003" y="14071"/>
                  </a:lnTo>
                  <a:lnTo>
                    <a:pt x="54343" y="14274"/>
                  </a:lnTo>
                  <a:lnTo>
                    <a:pt x="54051" y="13512"/>
                  </a:lnTo>
                  <a:lnTo>
                    <a:pt x="53378" y="13182"/>
                  </a:lnTo>
                  <a:lnTo>
                    <a:pt x="52692" y="12877"/>
                  </a:lnTo>
                  <a:lnTo>
                    <a:pt x="52108" y="13081"/>
                  </a:lnTo>
                  <a:lnTo>
                    <a:pt x="51816" y="12407"/>
                  </a:lnTo>
                  <a:lnTo>
                    <a:pt x="51079" y="12077"/>
                  </a:lnTo>
                  <a:lnTo>
                    <a:pt x="50330" y="11785"/>
                  </a:lnTo>
                  <a:lnTo>
                    <a:pt x="49809" y="11988"/>
                  </a:lnTo>
                  <a:lnTo>
                    <a:pt x="49517" y="11404"/>
                  </a:lnTo>
                  <a:lnTo>
                    <a:pt x="48729" y="11099"/>
                  </a:lnTo>
                  <a:lnTo>
                    <a:pt x="47917" y="10820"/>
                  </a:lnTo>
                  <a:lnTo>
                    <a:pt x="47459" y="11023"/>
                  </a:lnTo>
                  <a:lnTo>
                    <a:pt x="47167" y="10502"/>
                  </a:lnTo>
                  <a:lnTo>
                    <a:pt x="46316" y="10223"/>
                  </a:lnTo>
                  <a:lnTo>
                    <a:pt x="45440" y="9969"/>
                  </a:lnTo>
                  <a:lnTo>
                    <a:pt x="45072" y="10160"/>
                  </a:lnTo>
                  <a:lnTo>
                    <a:pt x="44792" y="9702"/>
                  </a:lnTo>
                  <a:lnTo>
                    <a:pt x="43865" y="9448"/>
                  </a:lnTo>
                  <a:lnTo>
                    <a:pt x="42938" y="9232"/>
                  </a:lnTo>
                  <a:lnTo>
                    <a:pt x="42621" y="9410"/>
                  </a:lnTo>
                  <a:lnTo>
                    <a:pt x="42354" y="9017"/>
                  </a:lnTo>
                  <a:lnTo>
                    <a:pt x="41376" y="8801"/>
                  </a:lnTo>
                  <a:lnTo>
                    <a:pt x="40386" y="8623"/>
                  </a:lnTo>
                  <a:lnTo>
                    <a:pt x="39979" y="8877"/>
                  </a:lnTo>
                  <a:lnTo>
                    <a:pt x="39776" y="8610"/>
                  </a:lnTo>
                  <a:lnTo>
                    <a:pt x="38823" y="8445"/>
                  </a:lnTo>
                  <a:lnTo>
                    <a:pt x="37884" y="8318"/>
                  </a:lnTo>
                  <a:lnTo>
                    <a:pt x="37439" y="8636"/>
                  </a:lnTo>
                  <a:lnTo>
                    <a:pt x="37172" y="8305"/>
                  </a:lnTo>
                  <a:lnTo>
                    <a:pt x="36271" y="8191"/>
                  </a:lnTo>
                  <a:lnTo>
                    <a:pt x="35369" y="8115"/>
                  </a:lnTo>
                  <a:lnTo>
                    <a:pt x="34886" y="8496"/>
                  </a:lnTo>
                  <a:lnTo>
                    <a:pt x="34569" y="8153"/>
                  </a:lnTo>
                  <a:lnTo>
                    <a:pt x="33718" y="8089"/>
                  </a:lnTo>
                  <a:lnTo>
                    <a:pt x="32867" y="8051"/>
                  </a:lnTo>
                  <a:lnTo>
                    <a:pt x="32359" y="8496"/>
                  </a:lnTo>
                  <a:lnTo>
                    <a:pt x="31965" y="8115"/>
                  </a:lnTo>
                  <a:lnTo>
                    <a:pt x="31153" y="8089"/>
                  </a:lnTo>
                  <a:lnTo>
                    <a:pt x="30353" y="8089"/>
                  </a:lnTo>
                  <a:lnTo>
                    <a:pt x="29806" y="8610"/>
                  </a:lnTo>
                  <a:lnTo>
                    <a:pt x="29362" y="8204"/>
                  </a:lnTo>
                  <a:lnTo>
                    <a:pt x="28600" y="8216"/>
                  </a:lnTo>
                  <a:lnTo>
                    <a:pt x="27851" y="8255"/>
                  </a:lnTo>
                  <a:lnTo>
                    <a:pt x="27292" y="8839"/>
                  </a:lnTo>
                  <a:lnTo>
                    <a:pt x="26771" y="8407"/>
                  </a:lnTo>
                  <a:lnTo>
                    <a:pt x="25361" y="8534"/>
                  </a:lnTo>
                  <a:lnTo>
                    <a:pt x="24866" y="9118"/>
                  </a:lnTo>
                  <a:lnTo>
                    <a:pt x="25019" y="10375"/>
                  </a:lnTo>
                  <a:lnTo>
                    <a:pt x="25615" y="10795"/>
                  </a:lnTo>
                  <a:lnTo>
                    <a:pt x="26936" y="10693"/>
                  </a:lnTo>
                  <a:lnTo>
                    <a:pt x="27381" y="10210"/>
                  </a:lnTo>
                  <a:lnTo>
                    <a:pt x="28003" y="10693"/>
                  </a:lnTo>
                  <a:lnTo>
                    <a:pt x="29425" y="10642"/>
                  </a:lnTo>
                  <a:lnTo>
                    <a:pt x="29845" y="10223"/>
                  </a:lnTo>
                  <a:lnTo>
                    <a:pt x="30391" y="10693"/>
                  </a:lnTo>
                  <a:lnTo>
                    <a:pt x="31140" y="10693"/>
                  </a:lnTo>
                  <a:lnTo>
                    <a:pt x="31902" y="10706"/>
                  </a:lnTo>
                  <a:lnTo>
                    <a:pt x="32296" y="10350"/>
                  </a:lnTo>
                  <a:lnTo>
                    <a:pt x="32778" y="10807"/>
                  </a:lnTo>
                  <a:lnTo>
                    <a:pt x="33578" y="10845"/>
                  </a:lnTo>
                  <a:lnTo>
                    <a:pt x="34378" y="10896"/>
                  </a:lnTo>
                  <a:lnTo>
                    <a:pt x="34734" y="10604"/>
                  </a:lnTo>
                  <a:lnTo>
                    <a:pt x="35128" y="11023"/>
                  </a:lnTo>
                  <a:lnTo>
                    <a:pt x="35966" y="11099"/>
                  </a:lnTo>
                  <a:lnTo>
                    <a:pt x="36817" y="11201"/>
                  </a:lnTo>
                  <a:lnTo>
                    <a:pt x="37134" y="10972"/>
                  </a:lnTo>
                  <a:lnTo>
                    <a:pt x="37490" y="11366"/>
                  </a:lnTo>
                  <a:lnTo>
                    <a:pt x="38366" y="11480"/>
                  </a:lnTo>
                  <a:lnTo>
                    <a:pt x="39243" y="11633"/>
                  </a:lnTo>
                  <a:lnTo>
                    <a:pt x="39535" y="11442"/>
                  </a:lnTo>
                  <a:lnTo>
                    <a:pt x="39814" y="11811"/>
                  </a:lnTo>
                  <a:lnTo>
                    <a:pt x="40728" y="11976"/>
                  </a:lnTo>
                  <a:lnTo>
                    <a:pt x="41643" y="12179"/>
                  </a:lnTo>
                  <a:lnTo>
                    <a:pt x="42049" y="11950"/>
                  </a:lnTo>
                  <a:lnTo>
                    <a:pt x="42252" y="12230"/>
                  </a:lnTo>
                  <a:lnTo>
                    <a:pt x="43116" y="12433"/>
                  </a:lnTo>
                  <a:lnTo>
                    <a:pt x="43980" y="12661"/>
                  </a:lnTo>
                  <a:lnTo>
                    <a:pt x="44424" y="12420"/>
                  </a:lnTo>
                  <a:lnTo>
                    <a:pt x="44653" y="12776"/>
                  </a:lnTo>
                  <a:lnTo>
                    <a:pt x="45466" y="13004"/>
                  </a:lnTo>
                  <a:lnTo>
                    <a:pt x="46266" y="13271"/>
                  </a:lnTo>
                  <a:lnTo>
                    <a:pt x="46799" y="13017"/>
                  </a:lnTo>
                  <a:lnTo>
                    <a:pt x="47040" y="13436"/>
                  </a:lnTo>
                  <a:lnTo>
                    <a:pt x="47802" y="13690"/>
                  </a:lnTo>
                  <a:lnTo>
                    <a:pt x="48552" y="13982"/>
                  </a:lnTo>
                  <a:lnTo>
                    <a:pt x="49136" y="13741"/>
                  </a:lnTo>
                  <a:lnTo>
                    <a:pt x="49377" y="14211"/>
                  </a:lnTo>
                  <a:lnTo>
                    <a:pt x="50088" y="14490"/>
                  </a:lnTo>
                  <a:lnTo>
                    <a:pt x="50774" y="14795"/>
                  </a:lnTo>
                  <a:lnTo>
                    <a:pt x="51447" y="14554"/>
                  </a:lnTo>
                  <a:lnTo>
                    <a:pt x="51701" y="15100"/>
                  </a:lnTo>
                  <a:lnTo>
                    <a:pt x="52349" y="15392"/>
                  </a:lnTo>
                  <a:lnTo>
                    <a:pt x="52984" y="15709"/>
                  </a:lnTo>
                  <a:lnTo>
                    <a:pt x="53733" y="15494"/>
                  </a:lnTo>
                  <a:lnTo>
                    <a:pt x="53975" y="16103"/>
                  </a:lnTo>
                  <a:lnTo>
                    <a:pt x="54559" y="16408"/>
                  </a:lnTo>
                  <a:lnTo>
                    <a:pt x="55143" y="16738"/>
                  </a:lnTo>
                  <a:lnTo>
                    <a:pt x="55867" y="16548"/>
                  </a:lnTo>
                  <a:lnTo>
                    <a:pt x="56172" y="16002"/>
                  </a:lnTo>
                  <a:lnTo>
                    <a:pt x="56489" y="15455"/>
                  </a:lnTo>
                  <a:close/>
                </a:path>
                <a:path w="74295" h="19684">
                  <a:moveTo>
                    <a:pt x="56502" y="10617"/>
                  </a:moveTo>
                  <a:lnTo>
                    <a:pt x="56299" y="10045"/>
                  </a:lnTo>
                  <a:lnTo>
                    <a:pt x="55803" y="9804"/>
                  </a:lnTo>
                  <a:lnTo>
                    <a:pt x="55321" y="9563"/>
                  </a:lnTo>
                  <a:lnTo>
                    <a:pt x="54737" y="9753"/>
                  </a:lnTo>
                  <a:lnTo>
                    <a:pt x="54533" y="10198"/>
                  </a:lnTo>
                  <a:lnTo>
                    <a:pt x="54330" y="10642"/>
                  </a:lnTo>
                  <a:lnTo>
                    <a:pt x="54559" y="11176"/>
                  </a:lnTo>
                  <a:lnTo>
                    <a:pt x="55029" y="11417"/>
                  </a:lnTo>
                  <a:lnTo>
                    <a:pt x="55499" y="11645"/>
                  </a:lnTo>
                  <a:lnTo>
                    <a:pt x="56057" y="11493"/>
                  </a:lnTo>
                  <a:lnTo>
                    <a:pt x="56286" y="11049"/>
                  </a:lnTo>
                  <a:lnTo>
                    <a:pt x="56502" y="10617"/>
                  </a:lnTo>
                  <a:close/>
                </a:path>
                <a:path w="74295" h="19684">
                  <a:moveTo>
                    <a:pt x="58572" y="16725"/>
                  </a:moveTo>
                  <a:lnTo>
                    <a:pt x="58369" y="16052"/>
                  </a:lnTo>
                  <a:lnTo>
                    <a:pt x="57823" y="15709"/>
                  </a:lnTo>
                  <a:lnTo>
                    <a:pt x="57251" y="15379"/>
                  </a:lnTo>
                  <a:lnTo>
                    <a:pt x="56553" y="15544"/>
                  </a:lnTo>
                  <a:lnTo>
                    <a:pt x="56273" y="16052"/>
                  </a:lnTo>
                  <a:lnTo>
                    <a:pt x="55981" y="16560"/>
                  </a:lnTo>
                  <a:lnTo>
                    <a:pt x="56197" y="17221"/>
                  </a:lnTo>
                  <a:lnTo>
                    <a:pt x="56730" y="17526"/>
                  </a:lnTo>
                  <a:lnTo>
                    <a:pt x="57264" y="17856"/>
                  </a:lnTo>
                  <a:lnTo>
                    <a:pt x="57950" y="17729"/>
                  </a:lnTo>
                  <a:lnTo>
                    <a:pt x="58572" y="16725"/>
                  </a:lnTo>
                  <a:close/>
                </a:path>
                <a:path w="74295" h="19684">
                  <a:moveTo>
                    <a:pt x="58813" y="11899"/>
                  </a:moveTo>
                  <a:lnTo>
                    <a:pt x="58635" y="11391"/>
                  </a:lnTo>
                  <a:lnTo>
                    <a:pt x="58216" y="11137"/>
                  </a:lnTo>
                  <a:lnTo>
                    <a:pt x="57785" y="10909"/>
                  </a:lnTo>
                  <a:lnTo>
                    <a:pt x="57251" y="11049"/>
                  </a:lnTo>
                  <a:lnTo>
                    <a:pt x="57048" y="11442"/>
                  </a:lnTo>
                  <a:lnTo>
                    <a:pt x="56845" y="11849"/>
                  </a:lnTo>
                  <a:lnTo>
                    <a:pt x="57023" y="12331"/>
                  </a:lnTo>
                  <a:lnTo>
                    <a:pt x="57442" y="12560"/>
                  </a:lnTo>
                  <a:lnTo>
                    <a:pt x="57848" y="12788"/>
                  </a:lnTo>
                  <a:lnTo>
                    <a:pt x="58369" y="12674"/>
                  </a:lnTo>
                  <a:lnTo>
                    <a:pt x="58585" y="12293"/>
                  </a:lnTo>
                  <a:lnTo>
                    <a:pt x="58813" y="11899"/>
                  </a:lnTo>
                  <a:close/>
                </a:path>
                <a:path w="74295" h="19684">
                  <a:moveTo>
                    <a:pt x="59436" y="6743"/>
                  </a:moveTo>
                  <a:lnTo>
                    <a:pt x="59232" y="6197"/>
                  </a:lnTo>
                  <a:lnTo>
                    <a:pt x="58293" y="5689"/>
                  </a:lnTo>
                  <a:lnTo>
                    <a:pt x="57721" y="5880"/>
                  </a:lnTo>
                  <a:lnTo>
                    <a:pt x="57289" y="6743"/>
                  </a:lnTo>
                  <a:lnTo>
                    <a:pt x="57505" y="7264"/>
                  </a:lnTo>
                  <a:lnTo>
                    <a:pt x="57975" y="7505"/>
                  </a:lnTo>
                  <a:lnTo>
                    <a:pt x="58420" y="7747"/>
                  </a:lnTo>
                  <a:lnTo>
                    <a:pt x="58978" y="7607"/>
                  </a:lnTo>
                  <a:lnTo>
                    <a:pt x="59207" y="7175"/>
                  </a:lnTo>
                  <a:lnTo>
                    <a:pt x="59436" y="6743"/>
                  </a:lnTo>
                  <a:close/>
                </a:path>
                <a:path w="74295" h="19684">
                  <a:moveTo>
                    <a:pt x="60579" y="18097"/>
                  </a:moveTo>
                  <a:lnTo>
                    <a:pt x="60426" y="17462"/>
                  </a:lnTo>
                  <a:lnTo>
                    <a:pt x="59931" y="17119"/>
                  </a:lnTo>
                  <a:lnTo>
                    <a:pt x="59423" y="16789"/>
                  </a:lnTo>
                  <a:lnTo>
                    <a:pt x="58775" y="16916"/>
                  </a:lnTo>
                  <a:lnTo>
                    <a:pt x="58483" y="17373"/>
                  </a:lnTo>
                  <a:lnTo>
                    <a:pt x="58191" y="17830"/>
                  </a:lnTo>
                  <a:lnTo>
                    <a:pt x="58369" y="18453"/>
                  </a:lnTo>
                  <a:lnTo>
                    <a:pt x="58851" y="18757"/>
                  </a:lnTo>
                  <a:lnTo>
                    <a:pt x="59321" y="19088"/>
                  </a:lnTo>
                  <a:lnTo>
                    <a:pt x="59956" y="18999"/>
                  </a:lnTo>
                  <a:lnTo>
                    <a:pt x="60579" y="18097"/>
                  </a:lnTo>
                  <a:close/>
                </a:path>
                <a:path w="74295" h="19684">
                  <a:moveTo>
                    <a:pt x="62153" y="8216"/>
                  </a:moveTo>
                  <a:lnTo>
                    <a:pt x="61963" y="7594"/>
                  </a:lnTo>
                  <a:lnTo>
                    <a:pt x="61455" y="7289"/>
                  </a:lnTo>
                  <a:lnTo>
                    <a:pt x="60934" y="6997"/>
                  </a:lnTo>
                  <a:lnTo>
                    <a:pt x="60299" y="7162"/>
                  </a:lnTo>
                  <a:lnTo>
                    <a:pt x="59778" y="8102"/>
                  </a:lnTo>
                  <a:lnTo>
                    <a:pt x="59982" y="8686"/>
                  </a:lnTo>
                  <a:lnTo>
                    <a:pt x="60490" y="8978"/>
                  </a:lnTo>
                  <a:lnTo>
                    <a:pt x="60972" y="9271"/>
                  </a:lnTo>
                  <a:lnTo>
                    <a:pt x="61595" y="9131"/>
                  </a:lnTo>
                  <a:lnTo>
                    <a:pt x="61874" y="8674"/>
                  </a:lnTo>
                  <a:lnTo>
                    <a:pt x="62153" y="8216"/>
                  </a:lnTo>
                  <a:close/>
                </a:path>
                <a:path w="74295" h="19684">
                  <a:moveTo>
                    <a:pt x="64782" y="9804"/>
                  </a:moveTo>
                  <a:lnTo>
                    <a:pt x="64604" y="9105"/>
                  </a:lnTo>
                  <a:lnTo>
                    <a:pt x="64058" y="8737"/>
                  </a:lnTo>
                  <a:lnTo>
                    <a:pt x="63500" y="8394"/>
                  </a:lnTo>
                  <a:lnTo>
                    <a:pt x="62801" y="8534"/>
                  </a:lnTo>
                  <a:lnTo>
                    <a:pt x="62191" y="9550"/>
                  </a:lnTo>
                  <a:lnTo>
                    <a:pt x="62382" y="10210"/>
                  </a:lnTo>
                  <a:lnTo>
                    <a:pt x="62915" y="10541"/>
                  </a:lnTo>
                  <a:lnTo>
                    <a:pt x="63436" y="10883"/>
                  </a:lnTo>
                  <a:lnTo>
                    <a:pt x="64122" y="10769"/>
                  </a:lnTo>
                  <a:lnTo>
                    <a:pt x="64452" y="10287"/>
                  </a:lnTo>
                  <a:lnTo>
                    <a:pt x="64782" y="9804"/>
                  </a:lnTo>
                  <a:close/>
                </a:path>
                <a:path w="74295" h="19684">
                  <a:moveTo>
                    <a:pt x="67322" y="11531"/>
                  </a:moveTo>
                  <a:lnTo>
                    <a:pt x="67170" y="10756"/>
                  </a:lnTo>
                  <a:lnTo>
                    <a:pt x="66598" y="10337"/>
                  </a:lnTo>
                  <a:lnTo>
                    <a:pt x="66001" y="9944"/>
                  </a:lnTo>
                  <a:lnTo>
                    <a:pt x="65239" y="10045"/>
                  </a:lnTo>
                  <a:lnTo>
                    <a:pt x="64884" y="10591"/>
                  </a:lnTo>
                  <a:lnTo>
                    <a:pt x="64528" y="11112"/>
                  </a:lnTo>
                  <a:lnTo>
                    <a:pt x="64693" y="11849"/>
                  </a:lnTo>
                  <a:lnTo>
                    <a:pt x="65265" y="12230"/>
                  </a:lnTo>
                  <a:lnTo>
                    <a:pt x="65811" y="12636"/>
                  </a:lnTo>
                  <a:lnTo>
                    <a:pt x="66560" y="12547"/>
                  </a:lnTo>
                  <a:lnTo>
                    <a:pt x="66941" y="12039"/>
                  </a:lnTo>
                  <a:lnTo>
                    <a:pt x="67322" y="11531"/>
                  </a:lnTo>
                  <a:close/>
                </a:path>
                <a:path w="74295" h="19684">
                  <a:moveTo>
                    <a:pt x="69799" y="13373"/>
                  </a:moveTo>
                  <a:lnTo>
                    <a:pt x="69684" y="12534"/>
                  </a:lnTo>
                  <a:lnTo>
                    <a:pt x="69075" y="12052"/>
                  </a:lnTo>
                  <a:lnTo>
                    <a:pt x="68453" y="11595"/>
                  </a:lnTo>
                  <a:lnTo>
                    <a:pt x="67614" y="11671"/>
                  </a:lnTo>
                  <a:lnTo>
                    <a:pt x="67208" y="12230"/>
                  </a:lnTo>
                  <a:lnTo>
                    <a:pt x="66789" y="12788"/>
                  </a:lnTo>
                  <a:lnTo>
                    <a:pt x="66941" y="13589"/>
                  </a:lnTo>
                  <a:lnTo>
                    <a:pt x="67525" y="14033"/>
                  </a:lnTo>
                  <a:lnTo>
                    <a:pt x="68097" y="14490"/>
                  </a:lnTo>
                  <a:lnTo>
                    <a:pt x="68910" y="14439"/>
                  </a:lnTo>
                  <a:lnTo>
                    <a:pt x="69354" y="13906"/>
                  </a:lnTo>
                  <a:lnTo>
                    <a:pt x="69799" y="13373"/>
                  </a:lnTo>
                  <a:close/>
                </a:path>
                <a:path w="74295" h="19684">
                  <a:moveTo>
                    <a:pt x="74282" y="17335"/>
                  </a:moveTo>
                  <a:lnTo>
                    <a:pt x="72123" y="15240"/>
                  </a:lnTo>
                  <a:lnTo>
                    <a:pt x="71958" y="15417"/>
                  </a:lnTo>
                  <a:lnTo>
                    <a:pt x="72009" y="15265"/>
                  </a:lnTo>
                  <a:lnTo>
                    <a:pt x="71932" y="14541"/>
                  </a:lnTo>
                  <a:lnTo>
                    <a:pt x="71767" y="14160"/>
                  </a:lnTo>
                  <a:lnTo>
                    <a:pt x="71437" y="13906"/>
                  </a:lnTo>
                  <a:lnTo>
                    <a:pt x="70802" y="13373"/>
                  </a:lnTo>
                  <a:lnTo>
                    <a:pt x="69900" y="13411"/>
                  </a:lnTo>
                  <a:lnTo>
                    <a:pt x="69430" y="13982"/>
                  </a:lnTo>
                  <a:lnTo>
                    <a:pt x="68961" y="14566"/>
                  </a:lnTo>
                  <a:lnTo>
                    <a:pt x="69075" y="15443"/>
                  </a:lnTo>
                  <a:lnTo>
                    <a:pt x="69684" y="15938"/>
                  </a:lnTo>
                  <a:lnTo>
                    <a:pt x="69989" y="16192"/>
                  </a:lnTo>
                  <a:lnTo>
                    <a:pt x="70345" y="16332"/>
                  </a:lnTo>
                  <a:lnTo>
                    <a:pt x="70700" y="16319"/>
                  </a:lnTo>
                  <a:lnTo>
                    <a:pt x="71056" y="16319"/>
                  </a:lnTo>
                  <a:lnTo>
                    <a:pt x="71208" y="16256"/>
                  </a:lnTo>
                  <a:lnTo>
                    <a:pt x="71056" y="16433"/>
                  </a:lnTo>
                  <a:lnTo>
                    <a:pt x="71132" y="17373"/>
                  </a:lnTo>
                  <a:lnTo>
                    <a:pt x="71907" y="18084"/>
                  </a:lnTo>
                  <a:lnTo>
                    <a:pt x="72085" y="18199"/>
                  </a:lnTo>
                  <a:lnTo>
                    <a:pt x="72453" y="18351"/>
                  </a:lnTo>
                  <a:lnTo>
                    <a:pt x="72644" y="18389"/>
                  </a:lnTo>
                  <a:lnTo>
                    <a:pt x="72821" y="18389"/>
                  </a:lnTo>
                  <a:lnTo>
                    <a:pt x="73202" y="18402"/>
                  </a:lnTo>
                  <a:lnTo>
                    <a:pt x="73583" y="18275"/>
                  </a:lnTo>
                  <a:lnTo>
                    <a:pt x="73863" y="17995"/>
                  </a:lnTo>
                  <a:lnTo>
                    <a:pt x="74142" y="17716"/>
                  </a:lnTo>
                  <a:lnTo>
                    <a:pt x="74282" y="173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2146" y="6803504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2984" y="26314"/>
                  </a:moveTo>
                  <a:lnTo>
                    <a:pt x="2451" y="25793"/>
                  </a:lnTo>
                  <a:lnTo>
                    <a:pt x="1917" y="25273"/>
                  </a:lnTo>
                  <a:lnTo>
                    <a:pt x="1003" y="25323"/>
                  </a:lnTo>
                  <a:lnTo>
                    <a:pt x="419" y="25933"/>
                  </a:lnTo>
                  <a:lnTo>
                    <a:pt x="127" y="26225"/>
                  </a:lnTo>
                  <a:lnTo>
                    <a:pt x="0" y="26619"/>
                  </a:lnTo>
                  <a:lnTo>
                    <a:pt x="0" y="26987"/>
                  </a:lnTo>
                  <a:lnTo>
                    <a:pt x="12" y="27355"/>
                  </a:lnTo>
                  <a:lnTo>
                    <a:pt x="152" y="27711"/>
                  </a:lnTo>
                  <a:lnTo>
                    <a:pt x="431" y="27965"/>
                  </a:lnTo>
                  <a:lnTo>
                    <a:pt x="711" y="28206"/>
                  </a:lnTo>
                  <a:lnTo>
                    <a:pt x="1079" y="28321"/>
                  </a:lnTo>
                  <a:lnTo>
                    <a:pt x="1790" y="28244"/>
                  </a:lnTo>
                  <a:lnTo>
                    <a:pt x="2133" y="28067"/>
                  </a:lnTo>
                  <a:lnTo>
                    <a:pt x="2425" y="27787"/>
                  </a:lnTo>
                  <a:lnTo>
                    <a:pt x="2971" y="27216"/>
                  </a:lnTo>
                  <a:lnTo>
                    <a:pt x="2984" y="26314"/>
                  </a:lnTo>
                  <a:close/>
                </a:path>
                <a:path w="108585" h="29209">
                  <a:moveTo>
                    <a:pt x="10109" y="26568"/>
                  </a:moveTo>
                  <a:lnTo>
                    <a:pt x="9753" y="26162"/>
                  </a:lnTo>
                  <a:lnTo>
                    <a:pt x="9398" y="25755"/>
                  </a:lnTo>
                  <a:lnTo>
                    <a:pt x="8750" y="25742"/>
                  </a:lnTo>
                  <a:lnTo>
                    <a:pt x="8305" y="26149"/>
                  </a:lnTo>
                  <a:lnTo>
                    <a:pt x="8089" y="26339"/>
                  </a:lnTo>
                  <a:lnTo>
                    <a:pt x="7962" y="26593"/>
                  </a:lnTo>
                  <a:lnTo>
                    <a:pt x="7912" y="27127"/>
                  </a:lnTo>
                  <a:lnTo>
                    <a:pt x="8001" y="27381"/>
                  </a:lnTo>
                  <a:lnTo>
                    <a:pt x="8369" y="27774"/>
                  </a:lnTo>
                  <a:lnTo>
                    <a:pt x="8623" y="27863"/>
                  </a:lnTo>
                  <a:lnTo>
                    <a:pt x="9144" y="27863"/>
                  </a:lnTo>
                  <a:lnTo>
                    <a:pt x="9398" y="27774"/>
                  </a:lnTo>
                  <a:lnTo>
                    <a:pt x="10045" y="27203"/>
                  </a:lnTo>
                  <a:lnTo>
                    <a:pt x="10109" y="26568"/>
                  </a:lnTo>
                  <a:close/>
                </a:path>
                <a:path w="108585" h="29209">
                  <a:moveTo>
                    <a:pt x="12458" y="24663"/>
                  </a:moveTo>
                  <a:lnTo>
                    <a:pt x="12090" y="24206"/>
                  </a:lnTo>
                  <a:lnTo>
                    <a:pt x="11722" y="23749"/>
                  </a:lnTo>
                  <a:lnTo>
                    <a:pt x="11010" y="23698"/>
                  </a:lnTo>
                  <a:lnTo>
                    <a:pt x="9994" y="24511"/>
                  </a:lnTo>
                  <a:lnTo>
                    <a:pt x="9918" y="25234"/>
                  </a:lnTo>
                  <a:lnTo>
                    <a:pt x="10299" y="25679"/>
                  </a:lnTo>
                  <a:lnTo>
                    <a:pt x="10693" y="26123"/>
                  </a:lnTo>
                  <a:lnTo>
                    <a:pt x="11366" y="26136"/>
                  </a:lnTo>
                  <a:lnTo>
                    <a:pt x="11861" y="25755"/>
                  </a:lnTo>
                  <a:lnTo>
                    <a:pt x="12357" y="25361"/>
                  </a:lnTo>
                  <a:lnTo>
                    <a:pt x="12458" y="24663"/>
                  </a:lnTo>
                  <a:close/>
                </a:path>
                <a:path w="108585" h="29209">
                  <a:moveTo>
                    <a:pt x="14884" y="22885"/>
                  </a:moveTo>
                  <a:lnTo>
                    <a:pt x="14516" y="22364"/>
                  </a:lnTo>
                  <a:lnTo>
                    <a:pt x="14147" y="21844"/>
                  </a:lnTo>
                  <a:lnTo>
                    <a:pt x="13373" y="21755"/>
                  </a:lnTo>
                  <a:lnTo>
                    <a:pt x="12801" y="22174"/>
                  </a:lnTo>
                  <a:lnTo>
                    <a:pt x="12649" y="22275"/>
                  </a:lnTo>
                  <a:lnTo>
                    <a:pt x="12534" y="22402"/>
                  </a:lnTo>
                  <a:lnTo>
                    <a:pt x="12446" y="22542"/>
                  </a:lnTo>
                  <a:lnTo>
                    <a:pt x="12369" y="22682"/>
                  </a:lnTo>
                  <a:lnTo>
                    <a:pt x="12306" y="22834"/>
                  </a:lnTo>
                  <a:lnTo>
                    <a:pt x="12230" y="23304"/>
                  </a:lnTo>
                  <a:lnTo>
                    <a:pt x="12306" y="23622"/>
                  </a:lnTo>
                  <a:lnTo>
                    <a:pt x="12496" y="23876"/>
                  </a:lnTo>
                  <a:lnTo>
                    <a:pt x="12700" y="24130"/>
                  </a:lnTo>
                  <a:lnTo>
                    <a:pt x="12979" y="24269"/>
                  </a:lnTo>
                  <a:lnTo>
                    <a:pt x="13436" y="24307"/>
                  </a:lnTo>
                  <a:lnTo>
                    <a:pt x="13589" y="24295"/>
                  </a:lnTo>
                  <a:lnTo>
                    <a:pt x="13741" y="24244"/>
                  </a:lnTo>
                  <a:lnTo>
                    <a:pt x="13906" y="24206"/>
                  </a:lnTo>
                  <a:lnTo>
                    <a:pt x="14058" y="24130"/>
                  </a:lnTo>
                  <a:lnTo>
                    <a:pt x="14185" y="24028"/>
                  </a:lnTo>
                  <a:lnTo>
                    <a:pt x="14744" y="23634"/>
                  </a:lnTo>
                  <a:lnTo>
                    <a:pt x="14884" y="22885"/>
                  </a:lnTo>
                  <a:close/>
                </a:path>
                <a:path w="108585" h="29209">
                  <a:moveTo>
                    <a:pt x="17411" y="21234"/>
                  </a:moveTo>
                  <a:lnTo>
                    <a:pt x="17030" y="20650"/>
                  </a:lnTo>
                  <a:lnTo>
                    <a:pt x="16649" y="20066"/>
                  </a:lnTo>
                  <a:lnTo>
                    <a:pt x="15824" y="19939"/>
                  </a:lnTo>
                  <a:lnTo>
                    <a:pt x="15189" y="20358"/>
                  </a:lnTo>
                  <a:lnTo>
                    <a:pt x="14859" y="20561"/>
                  </a:lnTo>
                  <a:lnTo>
                    <a:pt x="14668" y="20891"/>
                  </a:lnTo>
                  <a:lnTo>
                    <a:pt x="14516" y="21551"/>
                  </a:lnTo>
                  <a:lnTo>
                    <a:pt x="14566" y="21894"/>
                  </a:lnTo>
                  <a:lnTo>
                    <a:pt x="14973" y="22453"/>
                  </a:lnTo>
                  <a:lnTo>
                    <a:pt x="15278" y="22631"/>
                  </a:lnTo>
                  <a:lnTo>
                    <a:pt x="15608" y="22669"/>
                  </a:lnTo>
                  <a:lnTo>
                    <a:pt x="15938" y="22720"/>
                  </a:lnTo>
                  <a:lnTo>
                    <a:pt x="16281" y="22631"/>
                  </a:lnTo>
                  <a:lnTo>
                    <a:pt x="17208" y="22034"/>
                  </a:lnTo>
                  <a:lnTo>
                    <a:pt x="17411" y="21234"/>
                  </a:lnTo>
                  <a:close/>
                </a:path>
                <a:path w="108585" h="29209">
                  <a:moveTo>
                    <a:pt x="38912" y="7493"/>
                  </a:moveTo>
                  <a:lnTo>
                    <a:pt x="38658" y="5892"/>
                  </a:lnTo>
                  <a:lnTo>
                    <a:pt x="37820" y="5372"/>
                  </a:lnTo>
                  <a:lnTo>
                    <a:pt x="36931" y="5524"/>
                  </a:lnTo>
                  <a:lnTo>
                    <a:pt x="36055" y="5702"/>
                  </a:lnTo>
                  <a:lnTo>
                    <a:pt x="35547" y="6426"/>
                  </a:lnTo>
                  <a:lnTo>
                    <a:pt x="34658" y="5930"/>
                  </a:lnTo>
                  <a:lnTo>
                    <a:pt x="33718" y="6134"/>
                  </a:lnTo>
                  <a:lnTo>
                    <a:pt x="32778" y="6375"/>
                  </a:lnTo>
                  <a:lnTo>
                    <a:pt x="32359" y="7061"/>
                  </a:lnTo>
                  <a:lnTo>
                    <a:pt x="31521" y="6629"/>
                  </a:lnTo>
                  <a:lnTo>
                    <a:pt x="30530" y="6896"/>
                  </a:lnTo>
                  <a:lnTo>
                    <a:pt x="29540" y="7200"/>
                  </a:lnTo>
                  <a:lnTo>
                    <a:pt x="29171" y="7835"/>
                  </a:lnTo>
                  <a:lnTo>
                    <a:pt x="28409" y="7480"/>
                  </a:lnTo>
                  <a:lnTo>
                    <a:pt x="27368" y="7823"/>
                  </a:lnTo>
                  <a:lnTo>
                    <a:pt x="26339" y="8204"/>
                  </a:lnTo>
                  <a:lnTo>
                    <a:pt x="26047" y="8763"/>
                  </a:lnTo>
                  <a:lnTo>
                    <a:pt x="25336" y="8470"/>
                  </a:lnTo>
                  <a:lnTo>
                    <a:pt x="24257" y="8890"/>
                  </a:lnTo>
                  <a:lnTo>
                    <a:pt x="23177" y="9334"/>
                  </a:lnTo>
                  <a:lnTo>
                    <a:pt x="22948" y="9842"/>
                  </a:lnTo>
                  <a:lnTo>
                    <a:pt x="22313" y="9626"/>
                  </a:lnTo>
                  <a:lnTo>
                    <a:pt x="21183" y="10109"/>
                  </a:lnTo>
                  <a:lnTo>
                    <a:pt x="20078" y="10655"/>
                  </a:lnTo>
                  <a:lnTo>
                    <a:pt x="19913" y="11074"/>
                  </a:lnTo>
                  <a:lnTo>
                    <a:pt x="19354" y="10909"/>
                  </a:lnTo>
                  <a:lnTo>
                    <a:pt x="18199" y="11480"/>
                  </a:lnTo>
                  <a:lnTo>
                    <a:pt x="17056" y="12103"/>
                  </a:lnTo>
                  <a:lnTo>
                    <a:pt x="16865" y="12661"/>
                  </a:lnTo>
                  <a:lnTo>
                    <a:pt x="16421" y="12560"/>
                  </a:lnTo>
                  <a:lnTo>
                    <a:pt x="15341" y="13157"/>
                  </a:lnTo>
                  <a:lnTo>
                    <a:pt x="14300" y="13792"/>
                  </a:lnTo>
                  <a:lnTo>
                    <a:pt x="14097" y="14465"/>
                  </a:lnTo>
                  <a:lnTo>
                    <a:pt x="13601" y="14376"/>
                  </a:lnTo>
                  <a:lnTo>
                    <a:pt x="12611" y="14986"/>
                  </a:lnTo>
                  <a:lnTo>
                    <a:pt x="11645" y="15646"/>
                  </a:lnTo>
                  <a:lnTo>
                    <a:pt x="11468" y="16395"/>
                  </a:lnTo>
                  <a:lnTo>
                    <a:pt x="10858" y="16306"/>
                  </a:lnTo>
                  <a:lnTo>
                    <a:pt x="9956" y="16929"/>
                  </a:lnTo>
                  <a:lnTo>
                    <a:pt x="9080" y="17589"/>
                  </a:lnTo>
                  <a:lnTo>
                    <a:pt x="8915" y="18453"/>
                  </a:lnTo>
                  <a:lnTo>
                    <a:pt x="8229" y="18389"/>
                  </a:lnTo>
                  <a:lnTo>
                    <a:pt x="7404" y="19011"/>
                  </a:lnTo>
                  <a:lnTo>
                    <a:pt x="6616" y="19672"/>
                  </a:lnTo>
                  <a:lnTo>
                    <a:pt x="6477" y="20624"/>
                  </a:lnTo>
                  <a:lnTo>
                    <a:pt x="5702" y="20586"/>
                  </a:lnTo>
                  <a:lnTo>
                    <a:pt x="4965" y="21209"/>
                  </a:lnTo>
                  <a:lnTo>
                    <a:pt x="4241" y="21856"/>
                  </a:lnTo>
                  <a:lnTo>
                    <a:pt x="4165" y="22885"/>
                  </a:lnTo>
                  <a:lnTo>
                    <a:pt x="3302" y="22898"/>
                  </a:lnTo>
                  <a:lnTo>
                    <a:pt x="2641" y="23507"/>
                  </a:lnTo>
                  <a:lnTo>
                    <a:pt x="1993" y="24142"/>
                  </a:lnTo>
                  <a:lnTo>
                    <a:pt x="1968" y="25133"/>
                  </a:lnTo>
                  <a:lnTo>
                    <a:pt x="2552" y="25692"/>
                  </a:lnTo>
                  <a:lnTo>
                    <a:pt x="3136" y="26263"/>
                  </a:lnTo>
                  <a:lnTo>
                    <a:pt x="4076" y="26200"/>
                  </a:lnTo>
                  <a:lnTo>
                    <a:pt x="4686" y="25603"/>
                  </a:lnTo>
                  <a:lnTo>
                    <a:pt x="5308" y="25019"/>
                  </a:lnTo>
                  <a:lnTo>
                    <a:pt x="5359" y="24180"/>
                  </a:lnTo>
                  <a:lnTo>
                    <a:pt x="6362" y="24168"/>
                  </a:lnTo>
                  <a:lnTo>
                    <a:pt x="7035" y="23558"/>
                  </a:lnTo>
                  <a:lnTo>
                    <a:pt x="7734" y="22974"/>
                  </a:lnTo>
                  <a:lnTo>
                    <a:pt x="7823" y="22199"/>
                  </a:lnTo>
                  <a:lnTo>
                    <a:pt x="8750" y="22237"/>
                  </a:lnTo>
                  <a:lnTo>
                    <a:pt x="9499" y="21615"/>
                  </a:lnTo>
                  <a:lnTo>
                    <a:pt x="10274" y="21031"/>
                  </a:lnTo>
                  <a:lnTo>
                    <a:pt x="10375" y="20345"/>
                  </a:lnTo>
                  <a:lnTo>
                    <a:pt x="11214" y="20421"/>
                  </a:lnTo>
                  <a:lnTo>
                    <a:pt x="12039" y="19799"/>
                  </a:lnTo>
                  <a:lnTo>
                    <a:pt x="12890" y="19215"/>
                  </a:lnTo>
                  <a:lnTo>
                    <a:pt x="13004" y="18630"/>
                  </a:lnTo>
                  <a:lnTo>
                    <a:pt x="13766" y="18732"/>
                  </a:lnTo>
                  <a:lnTo>
                    <a:pt x="14668" y="18122"/>
                  </a:lnTo>
                  <a:lnTo>
                    <a:pt x="15582" y="17551"/>
                  </a:lnTo>
                  <a:lnTo>
                    <a:pt x="15709" y="17043"/>
                  </a:lnTo>
                  <a:lnTo>
                    <a:pt x="16370" y="17157"/>
                  </a:lnTo>
                  <a:lnTo>
                    <a:pt x="17348" y="16560"/>
                  </a:lnTo>
                  <a:lnTo>
                    <a:pt x="18351" y="16002"/>
                  </a:lnTo>
                  <a:lnTo>
                    <a:pt x="18478" y="15595"/>
                  </a:lnTo>
                  <a:lnTo>
                    <a:pt x="19075" y="15735"/>
                  </a:lnTo>
                  <a:lnTo>
                    <a:pt x="20129" y="15163"/>
                  </a:lnTo>
                  <a:lnTo>
                    <a:pt x="21196" y="14630"/>
                  </a:lnTo>
                  <a:lnTo>
                    <a:pt x="21399" y="14084"/>
                  </a:lnTo>
                  <a:lnTo>
                    <a:pt x="21818" y="14198"/>
                  </a:lnTo>
                  <a:lnTo>
                    <a:pt x="22847" y="13690"/>
                  </a:lnTo>
                  <a:lnTo>
                    <a:pt x="23901" y="13246"/>
                  </a:lnTo>
                  <a:lnTo>
                    <a:pt x="24168" y="12611"/>
                  </a:lnTo>
                  <a:lnTo>
                    <a:pt x="24663" y="12776"/>
                  </a:lnTo>
                  <a:lnTo>
                    <a:pt x="25666" y="12357"/>
                  </a:lnTo>
                  <a:lnTo>
                    <a:pt x="26682" y="11963"/>
                  </a:lnTo>
                  <a:lnTo>
                    <a:pt x="27000" y="11303"/>
                  </a:lnTo>
                  <a:lnTo>
                    <a:pt x="27571" y="11518"/>
                  </a:lnTo>
                  <a:lnTo>
                    <a:pt x="28536" y="11163"/>
                  </a:lnTo>
                  <a:lnTo>
                    <a:pt x="29514" y="10845"/>
                  </a:lnTo>
                  <a:lnTo>
                    <a:pt x="29921" y="10109"/>
                  </a:lnTo>
                  <a:lnTo>
                    <a:pt x="30556" y="10388"/>
                  </a:lnTo>
                  <a:lnTo>
                    <a:pt x="31470" y="10096"/>
                  </a:lnTo>
                  <a:lnTo>
                    <a:pt x="32410" y="9842"/>
                  </a:lnTo>
                  <a:lnTo>
                    <a:pt x="32880" y="9055"/>
                  </a:lnTo>
                  <a:lnTo>
                    <a:pt x="33578" y="9410"/>
                  </a:lnTo>
                  <a:lnTo>
                    <a:pt x="34467" y="9182"/>
                  </a:lnTo>
                  <a:lnTo>
                    <a:pt x="35369" y="8978"/>
                  </a:lnTo>
                  <a:lnTo>
                    <a:pt x="35928" y="8153"/>
                  </a:lnTo>
                  <a:lnTo>
                    <a:pt x="36664" y="8572"/>
                  </a:lnTo>
                  <a:lnTo>
                    <a:pt x="37503" y="8394"/>
                  </a:lnTo>
                  <a:lnTo>
                    <a:pt x="38341" y="8255"/>
                  </a:lnTo>
                  <a:lnTo>
                    <a:pt x="38912" y="7493"/>
                  </a:lnTo>
                  <a:close/>
                </a:path>
                <a:path w="108585" h="29209">
                  <a:moveTo>
                    <a:pt x="41935" y="6985"/>
                  </a:moveTo>
                  <a:lnTo>
                    <a:pt x="41757" y="5486"/>
                  </a:lnTo>
                  <a:lnTo>
                    <a:pt x="41008" y="4965"/>
                  </a:lnTo>
                  <a:lnTo>
                    <a:pt x="40182" y="5067"/>
                  </a:lnTo>
                  <a:lnTo>
                    <a:pt x="39344" y="5194"/>
                  </a:lnTo>
                  <a:lnTo>
                    <a:pt x="38785" y="5930"/>
                  </a:lnTo>
                  <a:lnTo>
                    <a:pt x="38912" y="6667"/>
                  </a:lnTo>
                  <a:lnTo>
                    <a:pt x="39039" y="7416"/>
                  </a:lnTo>
                  <a:lnTo>
                    <a:pt x="39789" y="7886"/>
                  </a:lnTo>
                  <a:lnTo>
                    <a:pt x="40576" y="7772"/>
                  </a:lnTo>
                  <a:lnTo>
                    <a:pt x="41363" y="7670"/>
                  </a:lnTo>
                  <a:lnTo>
                    <a:pt x="41935" y="6985"/>
                  </a:lnTo>
                  <a:close/>
                </a:path>
                <a:path w="108585" h="29209">
                  <a:moveTo>
                    <a:pt x="44970" y="6616"/>
                  </a:moveTo>
                  <a:lnTo>
                    <a:pt x="44869" y="5232"/>
                  </a:lnTo>
                  <a:lnTo>
                    <a:pt x="44196" y="4724"/>
                  </a:lnTo>
                  <a:lnTo>
                    <a:pt x="43434" y="4787"/>
                  </a:lnTo>
                  <a:lnTo>
                    <a:pt x="42659" y="4864"/>
                  </a:lnTo>
                  <a:lnTo>
                    <a:pt x="42100" y="5511"/>
                  </a:lnTo>
                  <a:lnTo>
                    <a:pt x="42189" y="6197"/>
                  </a:lnTo>
                  <a:lnTo>
                    <a:pt x="42278" y="6896"/>
                  </a:lnTo>
                  <a:lnTo>
                    <a:pt x="42938" y="7366"/>
                  </a:lnTo>
                  <a:lnTo>
                    <a:pt x="43675" y="7289"/>
                  </a:lnTo>
                  <a:lnTo>
                    <a:pt x="44411" y="7239"/>
                  </a:lnTo>
                  <a:lnTo>
                    <a:pt x="44970" y="6616"/>
                  </a:lnTo>
                  <a:close/>
                </a:path>
                <a:path w="108585" h="29209">
                  <a:moveTo>
                    <a:pt x="48018" y="6388"/>
                  </a:moveTo>
                  <a:lnTo>
                    <a:pt x="47993" y="5753"/>
                  </a:lnTo>
                  <a:lnTo>
                    <a:pt x="47980" y="5118"/>
                  </a:lnTo>
                  <a:lnTo>
                    <a:pt x="47383" y="4610"/>
                  </a:lnTo>
                  <a:lnTo>
                    <a:pt x="46672" y="4635"/>
                  </a:lnTo>
                  <a:lnTo>
                    <a:pt x="45961" y="4673"/>
                  </a:lnTo>
                  <a:lnTo>
                    <a:pt x="45427" y="5245"/>
                  </a:lnTo>
                  <a:lnTo>
                    <a:pt x="45478" y="5880"/>
                  </a:lnTo>
                  <a:lnTo>
                    <a:pt x="45529" y="6527"/>
                  </a:lnTo>
                  <a:lnTo>
                    <a:pt x="46113" y="6985"/>
                  </a:lnTo>
                  <a:lnTo>
                    <a:pt x="46786" y="6946"/>
                  </a:lnTo>
                  <a:lnTo>
                    <a:pt x="47472" y="6934"/>
                  </a:lnTo>
                  <a:lnTo>
                    <a:pt x="48018" y="6388"/>
                  </a:lnTo>
                  <a:close/>
                </a:path>
                <a:path w="108585" h="29209">
                  <a:moveTo>
                    <a:pt x="51104" y="5156"/>
                  </a:moveTo>
                  <a:lnTo>
                    <a:pt x="50584" y="4673"/>
                  </a:lnTo>
                  <a:lnTo>
                    <a:pt x="49936" y="4660"/>
                  </a:lnTo>
                  <a:lnTo>
                    <a:pt x="49288" y="4660"/>
                  </a:lnTo>
                  <a:lnTo>
                    <a:pt x="48780" y="5156"/>
                  </a:lnTo>
                  <a:lnTo>
                    <a:pt x="48793" y="5740"/>
                  </a:lnTo>
                  <a:lnTo>
                    <a:pt x="48806" y="6324"/>
                  </a:lnTo>
                  <a:lnTo>
                    <a:pt x="49314" y="6769"/>
                  </a:lnTo>
                  <a:lnTo>
                    <a:pt x="49949" y="6769"/>
                  </a:lnTo>
                  <a:lnTo>
                    <a:pt x="50571" y="6781"/>
                  </a:lnTo>
                  <a:lnTo>
                    <a:pt x="51079" y="6324"/>
                  </a:lnTo>
                  <a:lnTo>
                    <a:pt x="51104" y="5156"/>
                  </a:lnTo>
                  <a:close/>
                </a:path>
                <a:path w="108585" h="29209">
                  <a:moveTo>
                    <a:pt x="53594" y="10299"/>
                  </a:moveTo>
                  <a:lnTo>
                    <a:pt x="52959" y="9664"/>
                  </a:lnTo>
                  <a:lnTo>
                    <a:pt x="52133" y="9613"/>
                  </a:lnTo>
                  <a:lnTo>
                    <a:pt x="51295" y="9601"/>
                  </a:lnTo>
                  <a:lnTo>
                    <a:pt x="50698" y="10147"/>
                  </a:lnTo>
                  <a:lnTo>
                    <a:pt x="50012" y="9499"/>
                  </a:lnTo>
                  <a:lnTo>
                    <a:pt x="49123" y="9499"/>
                  </a:lnTo>
                  <a:lnTo>
                    <a:pt x="48234" y="9525"/>
                  </a:lnTo>
                  <a:lnTo>
                    <a:pt x="47713" y="10033"/>
                  </a:lnTo>
                  <a:lnTo>
                    <a:pt x="47053" y="9486"/>
                  </a:lnTo>
                  <a:lnTo>
                    <a:pt x="46101" y="9525"/>
                  </a:lnTo>
                  <a:lnTo>
                    <a:pt x="45161" y="9601"/>
                  </a:lnTo>
                  <a:lnTo>
                    <a:pt x="44729" y="10083"/>
                  </a:lnTo>
                  <a:lnTo>
                    <a:pt x="44094" y="9601"/>
                  </a:lnTo>
                  <a:lnTo>
                    <a:pt x="43091" y="9690"/>
                  </a:lnTo>
                  <a:lnTo>
                    <a:pt x="42087" y="9817"/>
                  </a:lnTo>
                  <a:lnTo>
                    <a:pt x="41706" y="10274"/>
                  </a:lnTo>
                  <a:lnTo>
                    <a:pt x="41135" y="9867"/>
                  </a:lnTo>
                  <a:lnTo>
                    <a:pt x="40068" y="10007"/>
                  </a:lnTo>
                  <a:lnTo>
                    <a:pt x="39027" y="10198"/>
                  </a:lnTo>
                  <a:lnTo>
                    <a:pt x="38722" y="10604"/>
                  </a:lnTo>
                  <a:lnTo>
                    <a:pt x="38176" y="10261"/>
                  </a:lnTo>
                  <a:lnTo>
                    <a:pt x="37071" y="10477"/>
                  </a:lnTo>
                  <a:lnTo>
                    <a:pt x="35966" y="10718"/>
                  </a:lnTo>
                  <a:lnTo>
                    <a:pt x="35725" y="11061"/>
                  </a:lnTo>
                  <a:lnTo>
                    <a:pt x="35255" y="10795"/>
                  </a:lnTo>
                  <a:lnTo>
                    <a:pt x="34099" y="11061"/>
                  </a:lnTo>
                  <a:lnTo>
                    <a:pt x="32956" y="11379"/>
                  </a:lnTo>
                  <a:lnTo>
                    <a:pt x="32651" y="11874"/>
                  </a:lnTo>
                  <a:lnTo>
                    <a:pt x="32296" y="11684"/>
                  </a:lnTo>
                  <a:lnTo>
                    <a:pt x="31216" y="11988"/>
                  </a:lnTo>
                  <a:lnTo>
                    <a:pt x="30137" y="12357"/>
                  </a:lnTo>
                  <a:lnTo>
                    <a:pt x="29832" y="12915"/>
                  </a:lnTo>
                  <a:lnTo>
                    <a:pt x="29375" y="12712"/>
                  </a:lnTo>
                  <a:lnTo>
                    <a:pt x="28371" y="13055"/>
                  </a:lnTo>
                  <a:lnTo>
                    <a:pt x="27368" y="13449"/>
                  </a:lnTo>
                  <a:lnTo>
                    <a:pt x="27051" y="14097"/>
                  </a:lnTo>
                  <a:lnTo>
                    <a:pt x="26530" y="13893"/>
                  </a:lnTo>
                  <a:lnTo>
                    <a:pt x="25590" y="14262"/>
                  </a:lnTo>
                  <a:lnTo>
                    <a:pt x="24676" y="14668"/>
                  </a:lnTo>
                  <a:lnTo>
                    <a:pt x="24345" y="15405"/>
                  </a:lnTo>
                  <a:lnTo>
                    <a:pt x="23736" y="15201"/>
                  </a:lnTo>
                  <a:lnTo>
                    <a:pt x="22872" y="15608"/>
                  </a:lnTo>
                  <a:lnTo>
                    <a:pt x="22021" y="16027"/>
                  </a:lnTo>
                  <a:lnTo>
                    <a:pt x="21704" y="16840"/>
                  </a:lnTo>
                  <a:lnTo>
                    <a:pt x="21031" y="16649"/>
                  </a:lnTo>
                  <a:lnTo>
                    <a:pt x="20231" y="17056"/>
                  </a:lnTo>
                  <a:lnTo>
                    <a:pt x="19456" y="17487"/>
                  </a:lnTo>
                  <a:lnTo>
                    <a:pt x="19164" y="18402"/>
                  </a:lnTo>
                  <a:lnTo>
                    <a:pt x="18376" y="18224"/>
                  </a:lnTo>
                  <a:lnTo>
                    <a:pt x="17665" y="18643"/>
                  </a:lnTo>
                  <a:lnTo>
                    <a:pt x="16954" y="19075"/>
                  </a:lnTo>
                  <a:lnTo>
                    <a:pt x="16725" y="19964"/>
                  </a:lnTo>
                  <a:lnTo>
                    <a:pt x="17538" y="21209"/>
                  </a:lnTo>
                  <a:lnTo>
                    <a:pt x="18389" y="21361"/>
                  </a:lnTo>
                  <a:lnTo>
                    <a:pt x="19748" y="20548"/>
                  </a:lnTo>
                  <a:lnTo>
                    <a:pt x="19977" y="19799"/>
                  </a:lnTo>
                  <a:lnTo>
                    <a:pt x="20878" y="19989"/>
                  </a:lnTo>
                  <a:lnTo>
                    <a:pt x="21615" y="19583"/>
                  </a:lnTo>
                  <a:lnTo>
                    <a:pt x="22352" y="19202"/>
                  </a:lnTo>
                  <a:lnTo>
                    <a:pt x="22580" y="18542"/>
                  </a:lnTo>
                  <a:lnTo>
                    <a:pt x="23406" y="18770"/>
                  </a:lnTo>
                  <a:lnTo>
                    <a:pt x="24206" y="18376"/>
                  </a:lnTo>
                  <a:lnTo>
                    <a:pt x="25019" y="17995"/>
                  </a:lnTo>
                  <a:lnTo>
                    <a:pt x="25260" y="17411"/>
                  </a:lnTo>
                  <a:lnTo>
                    <a:pt x="25996" y="17653"/>
                  </a:lnTo>
                  <a:lnTo>
                    <a:pt x="26860" y="17272"/>
                  </a:lnTo>
                  <a:lnTo>
                    <a:pt x="27749" y="16916"/>
                  </a:lnTo>
                  <a:lnTo>
                    <a:pt x="27990" y="16408"/>
                  </a:lnTo>
                  <a:lnTo>
                    <a:pt x="28625" y="16662"/>
                  </a:lnTo>
                  <a:lnTo>
                    <a:pt x="29552" y="16294"/>
                  </a:lnTo>
                  <a:lnTo>
                    <a:pt x="30505" y="15976"/>
                  </a:lnTo>
                  <a:lnTo>
                    <a:pt x="30721" y="15544"/>
                  </a:lnTo>
                  <a:lnTo>
                    <a:pt x="31305" y="15798"/>
                  </a:lnTo>
                  <a:lnTo>
                    <a:pt x="32308" y="15468"/>
                  </a:lnTo>
                  <a:lnTo>
                    <a:pt x="33312" y="15176"/>
                  </a:lnTo>
                  <a:lnTo>
                    <a:pt x="33515" y="14833"/>
                  </a:lnTo>
                  <a:lnTo>
                    <a:pt x="33997" y="15062"/>
                  </a:lnTo>
                  <a:lnTo>
                    <a:pt x="35064" y="14757"/>
                  </a:lnTo>
                  <a:lnTo>
                    <a:pt x="36144" y="14516"/>
                  </a:lnTo>
                  <a:lnTo>
                    <a:pt x="36436" y="14071"/>
                  </a:lnTo>
                  <a:lnTo>
                    <a:pt x="36791" y="14262"/>
                  </a:lnTo>
                  <a:lnTo>
                    <a:pt x="37820" y="14020"/>
                  </a:lnTo>
                  <a:lnTo>
                    <a:pt x="38849" y="13830"/>
                  </a:lnTo>
                  <a:lnTo>
                    <a:pt x="39217" y="13335"/>
                  </a:lnTo>
                  <a:lnTo>
                    <a:pt x="39636" y="13589"/>
                  </a:lnTo>
                  <a:lnTo>
                    <a:pt x="40627" y="13411"/>
                  </a:lnTo>
                  <a:lnTo>
                    <a:pt x="41617" y="13284"/>
                  </a:lnTo>
                  <a:lnTo>
                    <a:pt x="42062" y="12738"/>
                  </a:lnTo>
                  <a:lnTo>
                    <a:pt x="42519" y="13042"/>
                  </a:lnTo>
                  <a:lnTo>
                    <a:pt x="43459" y="12928"/>
                  </a:lnTo>
                  <a:lnTo>
                    <a:pt x="44399" y="12839"/>
                  </a:lnTo>
                  <a:lnTo>
                    <a:pt x="44894" y="12280"/>
                  </a:lnTo>
                  <a:lnTo>
                    <a:pt x="45402" y="12661"/>
                  </a:lnTo>
                  <a:lnTo>
                    <a:pt x="46304" y="12585"/>
                  </a:lnTo>
                  <a:lnTo>
                    <a:pt x="47193" y="12547"/>
                  </a:lnTo>
                  <a:lnTo>
                    <a:pt x="47777" y="11950"/>
                  </a:lnTo>
                  <a:lnTo>
                    <a:pt x="48323" y="12407"/>
                  </a:lnTo>
                  <a:lnTo>
                    <a:pt x="49161" y="12382"/>
                  </a:lnTo>
                  <a:lnTo>
                    <a:pt x="49999" y="12382"/>
                  </a:lnTo>
                  <a:lnTo>
                    <a:pt x="50685" y="11760"/>
                  </a:lnTo>
                  <a:lnTo>
                    <a:pt x="51257" y="12293"/>
                  </a:lnTo>
                  <a:lnTo>
                    <a:pt x="52044" y="12306"/>
                  </a:lnTo>
                  <a:lnTo>
                    <a:pt x="52832" y="12357"/>
                  </a:lnTo>
                  <a:lnTo>
                    <a:pt x="53505" y="11785"/>
                  </a:lnTo>
                  <a:lnTo>
                    <a:pt x="53555" y="11049"/>
                  </a:lnTo>
                  <a:lnTo>
                    <a:pt x="53594" y="10299"/>
                  </a:lnTo>
                  <a:close/>
                </a:path>
                <a:path w="108585" h="29209">
                  <a:moveTo>
                    <a:pt x="54216" y="5321"/>
                  </a:moveTo>
                  <a:lnTo>
                    <a:pt x="53771" y="4864"/>
                  </a:lnTo>
                  <a:lnTo>
                    <a:pt x="53187" y="4826"/>
                  </a:lnTo>
                  <a:lnTo>
                    <a:pt x="52603" y="4800"/>
                  </a:lnTo>
                  <a:lnTo>
                    <a:pt x="52120" y="5232"/>
                  </a:lnTo>
                  <a:lnTo>
                    <a:pt x="52108" y="5753"/>
                  </a:lnTo>
                  <a:lnTo>
                    <a:pt x="52095" y="6286"/>
                  </a:lnTo>
                  <a:lnTo>
                    <a:pt x="52539" y="6705"/>
                  </a:lnTo>
                  <a:lnTo>
                    <a:pt x="53098" y="6731"/>
                  </a:lnTo>
                  <a:lnTo>
                    <a:pt x="53657" y="6781"/>
                  </a:lnTo>
                  <a:lnTo>
                    <a:pt x="54152" y="6375"/>
                  </a:lnTo>
                  <a:lnTo>
                    <a:pt x="54178" y="5854"/>
                  </a:lnTo>
                  <a:lnTo>
                    <a:pt x="54216" y="5321"/>
                  </a:lnTo>
                  <a:close/>
                </a:path>
                <a:path w="108585" h="29209">
                  <a:moveTo>
                    <a:pt x="56464" y="10579"/>
                  </a:moveTo>
                  <a:lnTo>
                    <a:pt x="55892" y="9956"/>
                  </a:lnTo>
                  <a:lnTo>
                    <a:pt x="55130" y="9880"/>
                  </a:lnTo>
                  <a:lnTo>
                    <a:pt x="54368" y="9817"/>
                  </a:lnTo>
                  <a:lnTo>
                    <a:pt x="53708" y="10363"/>
                  </a:lnTo>
                  <a:lnTo>
                    <a:pt x="53670" y="11049"/>
                  </a:lnTo>
                  <a:lnTo>
                    <a:pt x="53632" y="11747"/>
                  </a:lnTo>
                  <a:lnTo>
                    <a:pt x="54190" y="12319"/>
                  </a:lnTo>
                  <a:lnTo>
                    <a:pt x="54927" y="12382"/>
                  </a:lnTo>
                  <a:lnTo>
                    <a:pt x="55664" y="12458"/>
                  </a:lnTo>
                  <a:lnTo>
                    <a:pt x="56311" y="11963"/>
                  </a:lnTo>
                  <a:lnTo>
                    <a:pt x="56464" y="10579"/>
                  </a:lnTo>
                  <a:close/>
                </a:path>
                <a:path w="108585" h="29209">
                  <a:moveTo>
                    <a:pt x="59309" y="10998"/>
                  </a:moveTo>
                  <a:lnTo>
                    <a:pt x="58813" y="10388"/>
                  </a:lnTo>
                  <a:lnTo>
                    <a:pt x="58102" y="10287"/>
                  </a:lnTo>
                  <a:lnTo>
                    <a:pt x="57404" y="10198"/>
                  </a:lnTo>
                  <a:lnTo>
                    <a:pt x="56769" y="10668"/>
                  </a:lnTo>
                  <a:lnTo>
                    <a:pt x="56705" y="11303"/>
                  </a:lnTo>
                  <a:lnTo>
                    <a:pt x="56642" y="11938"/>
                  </a:lnTo>
                  <a:lnTo>
                    <a:pt x="57137" y="12509"/>
                  </a:lnTo>
                  <a:lnTo>
                    <a:pt x="57810" y="12585"/>
                  </a:lnTo>
                  <a:lnTo>
                    <a:pt x="58483" y="12687"/>
                  </a:lnTo>
                  <a:lnTo>
                    <a:pt x="59105" y="12255"/>
                  </a:lnTo>
                  <a:lnTo>
                    <a:pt x="59309" y="10998"/>
                  </a:lnTo>
                  <a:close/>
                </a:path>
                <a:path w="108585" h="29209">
                  <a:moveTo>
                    <a:pt x="62128" y="11544"/>
                  </a:moveTo>
                  <a:lnTo>
                    <a:pt x="61696" y="10972"/>
                  </a:lnTo>
                  <a:lnTo>
                    <a:pt x="61061" y="10845"/>
                  </a:lnTo>
                  <a:lnTo>
                    <a:pt x="60413" y="10731"/>
                  </a:lnTo>
                  <a:lnTo>
                    <a:pt x="59817" y="11137"/>
                  </a:lnTo>
                  <a:lnTo>
                    <a:pt x="59728" y="11709"/>
                  </a:lnTo>
                  <a:lnTo>
                    <a:pt x="59639" y="12293"/>
                  </a:lnTo>
                  <a:lnTo>
                    <a:pt x="60071" y="12827"/>
                  </a:lnTo>
                  <a:lnTo>
                    <a:pt x="60680" y="12941"/>
                  </a:lnTo>
                  <a:lnTo>
                    <a:pt x="61302" y="13068"/>
                  </a:lnTo>
                  <a:lnTo>
                    <a:pt x="61899" y="12700"/>
                  </a:lnTo>
                  <a:lnTo>
                    <a:pt x="62128" y="11544"/>
                  </a:lnTo>
                  <a:close/>
                </a:path>
                <a:path w="108585" h="29209">
                  <a:moveTo>
                    <a:pt x="64909" y="12204"/>
                  </a:moveTo>
                  <a:lnTo>
                    <a:pt x="64554" y="11671"/>
                  </a:lnTo>
                  <a:lnTo>
                    <a:pt x="63982" y="11518"/>
                  </a:lnTo>
                  <a:lnTo>
                    <a:pt x="63398" y="11391"/>
                  </a:lnTo>
                  <a:lnTo>
                    <a:pt x="62839" y="11734"/>
                  </a:lnTo>
                  <a:lnTo>
                    <a:pt x="62725" y="12255"/>
                  </a:lnTo>
                  <a:lnTo>
                    <a:pt x="62611" y="12788"/>
                  </a:lnTo>
                  <a:lnTo>
                    <a:pt x="62992" y="13296"/>
                  </a:lnTo>
                  <a:lnTo>
                    <a:pt x="63538" y="13423"/>
                  </a:lnTo>
                  <a:lnTo>
                    <a:pt x="64096" y="13563"/>
                  </a:lnTo>
                  <a:lnTo>
                    <a:pt x="64655" y="13246"/>
                  </a:lnTo>
                  <a:lnTo>
                    <a:pt x="64909" y="12204"/>
                  </a:lnTo>
                  <a:close/>
                </a:path>
                <a:path w="108585" h="29209">
                  <a:moveTo>
                    <a:pt x="66636" y="1206"/>
                  </a:moveTo>
                  <a:lnTo>
                    <a:pt x="66078" y="368"/>
                  </a:lnTo>
                  <a:lnTo>
                    <a:pt x="65189" y="177"/>
                  </a:lnTo>
                  <a:lnTo>
                    <a:pt x="64300" y="0"/>
                  </a:lnTo>
                  <a:lnTo>
                    <a:pt x="63449" y="520"/>
                  </a:lnTo>
                  <a:lnTo>
                    <a:pt x="63144" y="2133"/>
                  </a:lnTo>
                  <a:lnTo>
                    <a:pt x="63715" y="2908"/>
                  </a:lnTo>
                  <a:lnTo>
                    <a:pt x="64566" y="3073"/>
                  </a:lnTo>
                  <a:lnTo>
                    <a:pt x="65417" y="3263"/>
                  </a:lnTo>
                  <a:lnTo>
                    <a:pt x="66255" y="2794"/>
                  </a:lnTo>
                  <a:lnTo>
                    <a:pt x="66446" y="1993"/>
                  </a:lnTo>
                  <a:lnTo>
                    <a:pt x="66636" y="1206"/>
                  </a:lnTo>
                  <a:close/>
                </a:path>
                <a:path w="108585" h="29209">
                  <a:moveTo>
                    <a:pt x="67081" y="7416"/>
                  </a:moveTo>
                  <a:lnTo>
                    <a:pt x="66725" y="6883"/>
                  </a:lnTo>
                  <a:lnTo>
                    <a:pt x="65608" y="6578"/>
                  </a:lnTo>
                  <a:lnTo>
                    <a:pt x="65049" y="6908"/>
                  </a:lnTo>
                  <a:lnTo>
                    <a:pt x="64922" y="7416"/>
                  </a:lnTo>
                  <a:lnTo>
                    <a:pt x="64808" y="7937"/>
                  </a:lnTo>
                  <a:lnTo>
                    <a:pt x="65163" y="8432"/>
                  </a:lnTo>
                  <a:lnTo>
                    <a:pt x="65709" y="8585"/>
                  </a:lnTo>
                  <a:lnTo>
                    <a:pt x="66255" y="8724"/>
                  </a:lnTo>
                  <a:lnTo>
                    <a:pt x="66802" y="8432"/>
                  </a:lnTo>
                  <a:lnTo>
                    <a:pt x="66941" y="7924"/>
                  </a:lnTo>
                  <a:lnTo>
                    <a:pt x="67081" y="7416"/>
                  </a:lnTo>
                  <a:close/>
                </a:path>
                <a:path w="108585" h="29209">
                  <a:moveTo>
                    <a:pt x="67665" y="13017"/>
                  </a:moveTo>
                  <a:lnTo>
                    <a:pt x="67360" y="12509"/>
                  </a:lnTo>
                  <a:lnTo>
                    <a:pt x="66852" y="12369"/>
                  </a:lnTo>
                  <a:lnTo>
                    <a:pt x="66332" y="12217"/>
                  </a:lnTo>
                  <a:lnTo>
                    <a:pt x="65811" y="12496"/>
                  </a:lnTo>
                  <a:lnTo>
                    <a:pt x="65684" y="12966"/>
                  </a:lnTo>
                  <a:lnTo>
                    <a:pt x="65557" y="13436"/>
                  </a:lnTo>
                  <a:lnTo>
                    <a:pt x="65874" y="13906"/>
                  </a:lnTo>
                  <a:lnTo>
                    <a:pt x="66865" y="14211"/>
                  </a:lnTo>
                  <a:lnTo>
                    <a:pt x="67386" y="13944"/>
                  </a:lnTo>
                  <a:lnTo>
                    <a:pt x="67665" y="13017"/>
                  </a:lnTo>
                  <a:close/>
                </a:path>
                <a:path w="108585" h="29209">
                  <a:moveTo>
                    <a:pt x="70294" y="8293"/>
                  </a:moveTo>
                  <a:lnTo>
                    <a:pt x="69938" y="7683"/>
                  </a:lnTo>
                  <a:lnTo>
                    <a:pt x="69329" y="7480"/>
                  </a:lnTo>
                  <a:lnTo>
                    <a:pt x="68707" y="7302"/>
                  </a:lnTo>
                  <a:lnTo>
                    <a:pt x="68072" y="7632"/>
                  </a:lnTo>
                  <a:lnTo>
                    <a:pt x="67767" y="8750"/>
                  </a:lnTo>
                  <a:lnTo>
                    <a:pt x="68122" y="9334"/>
                  </a:lnTo>
                  <a:lnTo>
                    <a:pt x="68719" y="9512"/>
                  </a:lnTo>
                  <a:lnTo>
                    <a:pt x="69316" y="9702"/>
                  </a:lnTo>
                  <a:lnTo>
                    <a:pt x="69938" y="9410"/>
                  </a:lnTo>
                  <a:lnTo>
                    <a:pt x="70116" y="8851"/>
                  </a:lnTo>
                  <a:lnTo>
                    <a:pt x="70294" y="8293"/>
                  </a:lnTo>
                  <a:close/>
                </a:path>
                <a:path w="108585" h="29209">
                  <a:moveTo>
                    <a:pt x="73482" y="9334"/>
                  </a:moveTo>
                  <a:lnTo>
                    <a:pt x="73126" y="8636"/>
                  </a:lnTo>
                  <a:lnTo>
                    <a:pt x="72466" y="8394"/>
                  </a:lnTo>
                  <a:lnTo>
                    <a:pt x="71793" y="8166"/>
                  </a:lnTo>
                  <a:lnTo>
                    <a:pt x="71081" y="8483"/>
                  </a:lnTo>
                  <a:lnTo>
                    <a:pt x="70675" y="9702"/>
                  </a:lnTo>
                  <a:lnTo>
                    <a:pt x="71043" y="10363"/>
                  </a:lnTo>
                  <a:lnTo>
                    <a:pt x="71691" y="10579"/>
                  </a:lnTo>
                  <a:lnTo>
                    <a:pt x="72326" y="10820"/>
                  </a:lnTo>
                  <a:lnTo>
                    <a:pt x="73025" y="10528"/>
                  </a:lnTo>
                  <a:lnTo>
                    <a:pt x="73253" y="9931"/>
                  </a:lnTo>
                  <a:lnTo>
                    <a:pt x="73482" y="9334"/>
                  </a:lnTo>
                  <a:close/>
                </a:path>
                <a:path w="108585" h="29209">
                  <a:moveTo>
                    <a:pt x="76606" y="10541"/>
                  </a:moveTo>
                  <a:lnTo>
                    <a:pt x="76263" y="9766"/>
                  </a:lnTo>
                  <a:lnTo>
                    <a:pt x="75552" y="9461"/>
                  </a:lnTo>
                  <a:lnTo>
                    <a:pt x="74828" y="9182"/>
                  </a:lnTo>
                  <a:lnTo>
                    <a:pt x="74041" y="9486"/>
                  </a:lnTo>
                  <a:lnTo>
                    <a:pt x="73787" y="10134"/>
                  </a:lnTo>
                  <a:lnTo>
                    <a:pt x="73545" y="10782"/>
                  </a:lnTo>
                  <a:lnTo>
                    <a:pt x="73901" y="11531"/>
                  </a:lnTo>
                  <a:lnTo>
                    <a:pt x="74599" y="11798"/>
                  </a:lnTo>
                  <a:lnTo>
                    <a:pt x="75272" y="12090"/>
                  </a:lnTo>
                  <a:lnTo>
                    <a:pt x="76047" y="11811"/>
                  </a:lnTo>
                  <a:lnTo>
                    <a:pt x="76327" y="11176"/>
                  </a:lnTo>
                  <a:lnTo>
                    <a:pt x="76606" y="10541"/>
                  </a:lnTo>
                  <a:close/>
                </a:path>
                <a:path w="108585" h="29209">
                  <a:moveTo>
                    <a:pt x="79654" y="11887"/>
                  </a:moveTo>
                  <a:lnTo>
                    <a:pt x="79324" y="11023"/>
                  </a:lnTo>
                  <a:lnTo>
                    <a:pt x="78574" y="10668"/>
                  </a:lnTo>
                  <a:lnTo>
                    <a:pt x="77800" y="10337"/>
                  </a:lnTo>
                  <a:lnTo>
                    <a:pt x="76936" y="10617"/>
                  </a:lnTo>
                  <a:lnTo>
                    <a:pt x="76644" y="11303"/>
                  </a:lnTo>
                  <a:lnTo>
                    <a:pt x="76339" y="12001"/>
                  </a:lnTo>
                  <a:lnTo>
                    <a:pt x="76682" y="12814"/>
                  </a:lnTo>
                  <a:lnTo>
                    <a:pt x="78143" y="13474"/>
                  </a:lnTo>
                  <a:lnTo>
                    <a:pt x="78981" y="13233"/>
                  </a:lnTo>
                  <a:lnTo>
                    <a:pt x="79324" y="12560"/>
                  </a:lnTo>
                  <a:lnTo>
                    <a:pt x="79654" y="11887"/>
                  </a:lnTo>
                  <a:close/>
                </a:path>
                <a:path w="108585" h="29209">
                  <a:moveTo>
                    <a:pt x="101955" y="27851"/>
                  </a:moveTo>
                  <a:lnTo>
                    <a:pt x="101384" y="27190"/>
                  </a:lnTo>
                  <a:lnTo>
                    <a:pt x="100647" y="27101"/>
                  </a:lnTo>
                  <a:lnTo>
                    <a:pt x="100660" y="26530"/>
                  </a:lnTo>
                  <a:lnTo>
                    <a:pt x="100444" y="25984"/>
                  </a:lnTo>
                  <a:lnTo>
                    <a:pt x="99187" y="24638"/>
                  </a:lnTo>
                  <a:lnTo>
                    <a:pt x="98526" y="24599"/>
                  </a:lnTo>
                  <a:lnTo>
                    <a:pt x="98526" y="24117"/>
                  </a:lnTo>
                  <a:lnTo>
                    <a:pt x="98259" y="23558"/>
                  </a:lnTo>
                  <a:lnTo>
                    <a:pt x="97802" y="23101"/>
                  </a:lnTo>
                  <a:lnTo>
                    <a:pt x="96875" y="22212"/>
                  </a:lnTo>
                  <a:lnTo>
                    <a:pt x="96062" y="22199"/>
                  </a:lnTo>
                  <a:lnTo>
                    <a:pt x="96050" y="21856"/>
                  </a:lnTo>
                  <a:lnTo>
                    <a:pt x="95770" y="21348"/>
                  </a:lnTo>
                  <a:lnTo>
                    <a:pt x="94386" y="20129"/>
                  </a:lnTo>
                  <a:lnTo>
                    <a:pt x="93713" y="20154"/>
                  </a:lnTo>
                  <a:lnTo>
                    <a:pt x="93649" y="19596"/>
                  </a:lnTo>
                  <a:lnTo>
                    <a:pt x="92735" y="18897"/>
                  </a:lnTo>
                  <a:lnTo>
                    <a:pt x="91821" y="18173"/>
                  </a:lnTo>
                  <a:lnTo>
                    <a:pt x="91046" y="18237"/>
                  </a:lnTo>
                  <a:lnTo>
                    <a:pt x="90957" y="17589"/>
                  </a:lnTo>
                  <a:lnTo>
                    <a:pt x="90055" y="16967"/>
                  </a:lnTo>
                  <a:lnTo>
                    <a:pt x="89154" y="16332"/>
                  </a:lnTo>
                  <a:lnTo>
                    <a:pt x="88138" y="16471"/>
                  </a:lnTo>
                  <a:lnTo>
                    <a:pt x="88061" y="16103"/>
                  </a:lnTo>
                  <a:lnTo>
                    <a:pt x="87972" y="15875"/>
                  </a:lnTo>
                  <a:lnTo>
                    <a:pt x="87693" y="15494"/>
                  </a:lnTo>
                  <a:lnTo>
                    <a:pt x="87515" y="15328"/>
                  </a:lnTo>
                  <a:lnTo>
                    <a:pt x="86423" y="14630"/>
                  </a:lnTo>
                  <a:lnTo>
                    <a:pt x="85344" y="14820"/>
                  </a:lnTo>
                  <a:lnTo>
                    <a:pt x="85280" y="14566"/>
                  </a:lnTo>
                  <a:lnTo>
                    <a:pt x="85217" y="14376"/>
                  </a:lnTo>
                  <a:lnTo>
                    <a:pt x="85115" y="14173"/>
                  </a:lnTo>
                  <a:lnTo>
                    <a:pt x="84975" y="13995"/>
                  </a:lnTo>
                  <a:lnTo>
                    <a:pt x="84848" y="13817"/>
                  </a:lnTo>
                  <a:lnTo>
                    <a:pt x="84670" y="13665"/>
                  </a:lnTo>
                  <a:lnTo>
                    <a:pt x="84455" y="13550"/>
                  </a:lnTo>
                  <a:lnTo>
                    <a:pt x="83616" y="13068"/>
                  </a:lnTo>
                  <a:lnTo>
                    <a:pt x="82600" y="13296"/>
                  </a:lnTo>
                  <a:lnTo>
                    <a:pt x="82461" y="13550"/>
                  </a:lnTo>
                  <a:lnTo>
                    <a:pt x="82473" y="13347"/>
                  </a:lnTo>
                  <a:lnTo>
                    <a:pt x="82219" y="12598"/>
                  </a:lnTo>
                  <a:lnTo>
                    <a:pt x="81953" y="12242"/>
                  </a:lnTo>
                  <a:lnTo>
                    <a:pt x="80746" y="11645"/>
                  </a:lnTo>
                  <a:lnTo>
                    <a:pt x="79794" y="11899"/>
                  </a:lnTo>
                  <a:lnTo>
                    <a:pt x="79082" y="13347"/>
                  </a:lnTo>
                  <a:lnTo>
                    <a:pt x="79413" y="14249"/>
                  </a:lnTo>
                  <a:lnTo>
                    <a:pt x="80175" y="14630"/>
                  </a:lnTo>
                  <a:lnTo>
                    <a:pt x="80568" y="14820"/>
                  </a:lnTo>
                  <a:lnTo>
                    <a:pt x="80975" y="14884"/>
                  </a:lnTo>
                  <a:lnTo>
                    <a:pt x="81356" y="14782"/>
                  </a:lnTo>
                  <a:lnTo>
                    <a:pt x="81724" y="14693"/>
                  </a:lnTo>
                  <a:lnTo>
                    <a:pt x="81889" y="14579"/>
                  </a:lnTo>
                  <a:lnTo>
                    <a:pt x="81762" y="14820"/>
                  </a:lnTo>
                  <a:lnTo>
                    <a:pt x="82067" y="15798"/>
                  </a:lnTo>
                  <a:lnTo>
                    <a:pt x="83070" y="16357"/>
                  </a:lnTo>
                  <a:lnTo>
                    <a:pt x="83286" y="16433"/>
                  </a:lnTo>
                  <a:lnTo>
                    <a:pt x="83489" y="16459"/>
                  </a:lnTo>
                  <a:lnTo>
                    <a:pt x="83705" y="16497"/>
                  </a:lnTo>
                  <a:lnTo>
                    <a:pt x="83908" y="16497"/>
                  </a:lnTo>
                  <a:lnTo>
                    <a:pt x="84366" y="16421"/>
                  </a:lnTo>
                  <a:lnTo>
                    <a:pt x="84645" y="17462"/>
                  </a:lnTo>
                  <a:lnTo>
                    <a:pt x="85674" y="18110"/>
                  </a:lnTo>
                  <a:lnTo>
                    <a:pt x="85890" y="18199"/>
                  </a:lnTo>
                  <a:lnTo>
                    <a:pt x="86118" y="18237"/>
                  </a:lnTo>
                  <a:lnTo>
                    <a:pt x="86347" y="18288"/>
                  </a:lnTo>
                  <a:lnTo>
                    <a:pt x="86563" y="18300"/>
                  </a:lnTo>
                  <a:lnTo>
                    <a:pt x="86918" y="18262"/>
                  </a:lnTo>
                  <a:lnTo>
                    <a:pt x="87134" y="19240"/>
                  </a:lnTo>
                  <a:lnTo>
                    <a:pt x="87972" y="19837"/>
                  </a:lnTo>
                  <a:lnTo>
                    <a:pt x="88823" y="20421"/>
                  </a:lnTo>
                  <a:lnTo>
                    <a:pt x="89408" y="20383"/>
                  </a:lnTo>
                  <a:lnTo>
                    <a:pt x="89535" y="21145"/>
                  </a:lnTo>
                  <a:lnTo>
                    <a:pt x="90385" y="21818"/>
                  </a:lnTo>
                  <a:lnTo>
                    <a:pt x="91249" y="22479"/>
                  </a:lnTo>
                  <a:lnTo>
                    <a:pt x="91757" y="22466"/>
                  </a:lnTo>
                  <a:lnTo>
                    <a:pt x="91833" y="23152"/>
                  </a:lnTo>
                  <a:lnTo>
                    <a:pt x="93129" y="24282"/>
                  </a:lnTo>
                  <a:lnTo>
                    <a:pt x="93675" y="24447"/>
                  </a:lnTo>
                  <a:lnTo>
                    <a:pt x="93992" y="24447"/>
                  </a:lnTo>
                  <a:lnTo>
                    <a:pt x="94043" y="25247"/>
                  </a:lnTo>
                  <a:lnTo>
                    <a:pt x="94907" y="26085"/>
                  </a:lnTo>
                  <a:lnTo>
                    <a:pt x="95326" y="26504"/>
                  </a:lnTo>
                  <a:lnTo>
                    <a:pt x="95897" y="26708"/>
                  </a:lnTo>
                  <a:lnTo>
                    <a:pt x="96342" y="26746"/>
                  </a:lnTo>
                  <a:lnTo>
                    <a:pt x="96354" y="27393"/>
                  </a:lnTo>
                  <a:lnTo>
                    <a:pt x="97142" y="28232"/>
                  </a:lnTo>
                  <a:lnTo>
                    <a:pt x="97523" y="28651"/>
                  </a:lnTo>
                  <a:lnTo>
                    <a:pt x="98056" y="28879"/>
                  </a:lnTo>
                  <a:lnTo>
                    <a:pt x="98577" y="28917"/>
                  </a:lnTo>
                  <a:lnTo>
                    <a:pt x="99085" y="28968"/>
                  </a:lnTo>
                  <a:lnTo>
                    <a:pt x="99618" y="28829"/>
                  </a:lnTo>
                  <a:lnTo>
                    <a:pt x="100431" y="28117"/>
                  </a:lnTo>
                  <a:lnTo>
                    <a:pt x="100533" y="27851"/>
                  </a:lnTo>
                  <a:lnTo>
                    <a:pt x="101955" y="27851"/>
                  </a:lnTo>
                  <a:close/>
                </a:path>
                <a:path w="108585" h="29209">
                  <a:moveTo>
                    <a:pt x="105283" y="23507"/>
                  </a:moveTo>
                  <a:lnTo>
                    <a:pt x="103974" y="22047"/>
                  </a:lnTo>
                  <a:lnTo>
                    <a:pt x="103035" y="21958"/>
                  </a:lnTo>
                  <a:lnTo>
                    <a:pt x="102997" y="20853"/>
                  </a:lnTo>
                  <a:lnTo>
                    <a:pt x="102260" y="20116"/>
                  </a:lnTo>
                  <a:lnTo>
                    <a:pt x="101523" y="19367"/>
                  </a:lnTo>
                  <a:lnTo>
                    <a:pt x="100672" y="19342"/>
                  </a:lnTo>
                  <a:lnTo>
                    <a:pt x="100596" y="18313"/>
                  </a:lnTo>
                  <a:lnTo>
                    <a:pt x="98933" y="16802"/>
                  </a:lnTo>
                  <a:lnTo>
                    <a:pt x="97980" y="16802"/>
                  </a:lnTo>
                  <a:lnTo>
                    <a:pt x="97955" y="16522"/>
                  </a:lnTo>
                  <a:lnTo>
                    <a:pt x="97878" y="16014"/>
                  </a:lnTo>
                  <a:lnTo>
                    <a:pt x="97599" y="15506"/>
                  </a:lnTo>
                  <a:lnTo>
                    <a:pt x="96227" y="14376"/>
                  </a:lnTo>
                  <a:lnTo>
                    <a:pt x="95338" y="14427"/>
                  </a:lnTo>
                  <a:lnTo>
                    <a:pt x="95326" y="14274"/>
                  </a:lnTo>
                  <a:lnTo>
                    <a:pt x="95224" y="13741"/>
                  </a:lnTo>
                  <a:lnTo>
                    <a:pt x="94907" y="13220"/>
                  </a:lnTo>
                  <a:lnTo>
                    <a:pt x="93395" y="12077"/>
                  </a:lnTo>
                  <a:lnTo>
                    <a:pt x="92595" y="12166"/>
                  </a:lnTo>
                  <a:lnTo>
                    <a:pt x="92468" y="11569"/>
                  </a:lnTo>
                  <a:lnTo>
                    <a:pt x="92100" y="11036"/>
                  </a:lnTo>
                  <a:lnTo>
                    <a:pt x="90449" y="9918"/>
                  </a:lnTo>
                  <a:lnTo>
                    <a:pt x="89725" y="10033"/>
                  </a:lnTo>
                  <a:lnTo>
                    <a:pt x="89611" y="9537"/>
                  </a:lnTo>
                  <a:lnTo>
                    <a:pt x="89179" y="9004"/>
                  </a:lnTo>
                  <a:lnTo>
                    <a:pt x="88595" y="8636"/>
                  </a:lnTo>
                  <a:lnTo>
                    <a:pt x="87388" y="7912"/>
                  </a:lnTo>
                  <a:lnTo>
                    <a:pt x="86525" y="8089"/>
                  </a:lnTo>
                  <a:lnTo>
                    <a:pt x="86436" y="7747"/>
                  </a:lnTo>
                  <a:lnTo>
                    <a:pt x="86004" y="7264"/>
                  </a:lnTo>
                  <a:lnTo>
                    <a:pt x="85420" y="6959"/>
                  </a:lnTo>
                  <a:lnTo>
                    <a:pt x="84251" y="6324"/>
                  </a:lnTo>
                  <a:lnTo>
                    <a:pt x="83527" y="6502"/>
                  </a:lnTo>
                  <a:lnTo>
                    <a:pt x="83337" y="5943"/>
                  </a:lnTo>
                  <a:lnTo>
                    <a:pt x="82194" y="5422"/>
                  </a:lnTo>
                  <a:lnTo>
                    <a:pt x="81051" y="4876"/>
                  </a:lnTo>
                  <a:lnTo>
                    <a:pt x="80251" y="5130"/>
                  </a:lnTo>
                  <a:lnTo>
                    <a:pt x="79997" y="4483"/>
                  </a:lnTo>
                  <a:lnTo>
                    <a:pt x="78879" y="4051"/>
                  </a:lnTo>
                  <a:lnTo>
                    <a:pt x="77787" y="3594"/>
                  </a:lnTo>
                  <a:lnTo>
                    <a:pt x="76746" y="3987"/>
                  </a:lnTo>
                  <a:lnTo>
                    <a:pt x="74472" y="2463"/>
                  </a:lnTo>
                  <a:lnTo>
                    <a:pt x="73380" y="2933"/>
                  </a:lnTo>
                  <a:lnTo>
                    <a:pt x="73126" y="2476"/>
                  </a:lnTo>
                  <a:lnTo>
                    <a:pt x="72974" y="2286"/>
                  </a:lnTo>
                  <a:lnTo>
                    <a:pt x="72783" y="2133"/>
                  </a:lnTo>
                  <a:lnTo>
                    <a:pt x="72605" y="1981"/>
                  </a:lnTo>
                  <a:lnTo>
                    <a:pt x="72377" y="1866"/>
                  </a:lnTo>
                  <a:lnTo>
                    <a:pt x="71120" y="1485"/>
                  </a:lnTo>
                  <a:lnTo>
                    <a:pt x="70091" y="1981"/>
                  </a:lnTo>
                  <a:lnTo>
                    <a:pt x="70015" y="2235"/>
                  </a:lnTo>
                  <a:lnTo>
                    <a:pt x="69989" y="2044"/>
                  </a:lnTo>
                  <a:lnTo>
                    <a:pt x="69532" y="1320"/>
                  </a:lnTo>
                  <a:lnTo>
                    <a:pt x="69151" y="1003"/>
                  </a:lnTo>
                  <a:lnTo>
                    <a:pt x="67729" y="660"/>
                  </a:lnTo>
                  <a:lnTo>
                    <a:pt x="66789" y="1168"/>
                  </a:lnTo>
                  <a:lnTo>
                    <a:pt x="66586" y="2032"/>
                  </a:lnTo>
                  <a:lnTo>
                    <a:pt x="66395" y="2882"/>
                  </a:lnTo>
                  <a:lnTo>
                    <a:pt x="66967" y="3759"/>
                  </a:lnTo>
                  <a:lnTo>
                    <a:pt x="67868" y="3975"/>
                  </a:lnTo>
                  <a:lnTo>
                    <a:pt x="68326" y="4076"/>
                  </a:lnTo>
                  <a:lnTo>
                    <a:pt x="68770" y="4038"/>
                  </a:lnTo>
                  <a:lnTo>
                    <a:pt x="69519" y="3657"/>
                  </a:lnTo>
                  <a:lnTo>
                    <a:pt x="69659" y="3492"/>
                  </a:lnTo>
                  <a:lnTo>
                    <a:pt x="69583" y="3797"/>
                  </a:lnTo>
                  <a:lnTo>
                    <a:pt x="70142" y="4762"/>
                  </a:lnTo>
                  <a:lnTo>
                    <a:pt x="71107" y="5041"/>
                  </a:lnTo>
                  <a:lnTo>
                    <a:pt x="71335" y="5118"/>
                  </a:lnTo>
                  <a:lnTo>
                    <a:pt x="72732" y="4851"/>
                  </a:lnTo>
                  <a:lnTo>
                    <a:pt x="73279" y="5892"/>
                  </a:lnTo>
                  <a:lnTo>
                    <a:pt x="74536" y="6324"/>
                  </a:lnTo>
                  <a:lnTo>
                    <a:pt x="74790" y="6362"/>
                  </a:lnTo>
                  <a:lnTo>
                    <a:pt x="75031" y="6362"/>
                  </a:lnTo>
                  <a:lnTo>
                    <a:pt x="75285" y="6350"/>
                  </a:lnTo>
                  <a:lnTo>
                    <a:pt x="75526" y="6311"/>
                  </a:lnTo>
                  <a:lnTo>
                    <a:pt x="75882" y="6172"/>
                  </a:lnTo>
                  <a:lnTo>
                    <a:pt x="76339" y="7175"/>
                  </a:lnTo>
                  <a:lnTo>
                    <a:pt x="77381" y="7594"/>
                  </a:lnTo>
                  <a:lnTo>
                    <a:pt x="78422" y="8001"/>
                  </a:lnTo>
                  <a:lnTo>
                    <a:pt x="79032" y="7810"/>
                  </a:lnTo>
                  <a:lnTo>
                    <a:pt x="79349" y="8585"/>
                  </a:lnTo>
                  <a:lnTo>
                    <a:pt x="80416" y="9093"/>
                  </a:lnTo>
                  <a:lnTo>
                    <a:pt x="81495" y="9575"/>
                  </a:lnTo>
                  <a:lnTo>
                    <a:pt x="82029" y="9436"/>
                  </a:lnTo>
                  <a:lnTo>
                    <a:pt x="82283" y="10147"/>
                  </a:lnTo>
                  <a:lnTo>
                    <a:pt x="83921" y="11023"/>
                  </a:lnTo>
                  <a:lnTo>
                    <a:pt x="84556" y="11061"/>
                  </a:lnTo>
                  <a:lnTo>
                    <a:pt x="84874" y="10998"/>
                  </a:lnTo>
                  <a:lnTo>
                    <a:pt x="85128" y="11823"/>
                  </a:lnTo>
                  <a:lnTo>
                    <a:pt x="86804" y="12839"/>
                  </a:lnTo>
                  <a:lnTo>
                    <a:pt x="87464" y="12915"/>
                  </a:lnTo>
                  <a:lnTo>
                    <a:pt x="87947" y="12852"/>
                  </a:lnTo>
                  <a:lnTo>
                    <a:pt x="88112" y="13538"/>
                  </a:lnTo>
                  <a:lnTo>
                    <a:pt x="89154" y="14224"/>
                  </a:lnTo>
                  <a:lnTo>
                    <a:pt x="89674" y="14579"/>
                  </a:lnTo>
                  <a:lnTo>
                    <a:pt x="90284" y="14693"/>
                  </a:lnTo>
                  <a:lnTo>
                    <a:pt x="90868" y="14617"/>
                  </a:lnTo>
                  <a:lnTo>
                    <a:pt x="91020" y="15392"/>
                  </a:lnTo>
                  <a:lnTo>
                    <a:pt x="91960" y="16103"/>
                  </a:lnTo>
                  <a:lnTo>
                    <a:pt x="92443" y="16446"/>
                  </a:lnTo>
                  <a:lnTo>
                    <a:pt x="93014" y="16598"/>
                  </a:lnTo>
                  <a:lnTo>
                    <a:pt x="93548" y="16535"/>
                  </a:lnTo>
                  <a:lnTo>
                    <a:pt x="93713" y="16535"/>
                  </a:lnTo>
                  <a:lnTo>
                    <a:pt x="93827" y="17386"/>
                  </a:lnTo>
                  <a:lnTo>
                    <a:pt x="95123" y="18453"/>
                  </a:lnTo>
                  <a:lnTo>
                    <a:pt x="95656" y="18618"/>
                  </a:lnTo>
                  <a:lnTo>
                    <a:pt x="96177" y="18580"/>
                  </a:lnTo>
                  <a:lnTo>
                    <a:pt x="96443" y="18567"/>
                  </a:lnTo>
                  <a:lnTo>
                    <a:pt x="96532" y="19532"/>
                  </a:lnTo>
                  <a:lnTo>
                    <a:pt x="98107" y="20955"/>
                  </a:lnTo>
                  <a:lnTo>
                    <a:pt x="99098" y="20955"/>
                  </a:lnTo>
                  <a:lnTo>
                    <a:pt x="99148" y="21805"/>
                  </a:lnTo>
                  <a:lnTo>
                    <a:pt x="99847" y="22517"/>
                  </a:lnTo>
                  <a:lnTo>
                    <a:pt x="100545" y="23215"/>
                  </a:lnTo>
                  <a:lnTo>
                    <a:pt x="101638" y="23266"/>
                  </a:lnTo>
                  <a:lnTo>
                    <a:pt x="101638" y="24218"/>
                  </a:lnTo>
                  <a:lnTo>
                    <a:pt x="102882" y="25590"/>
                  </a:lnTo>
                  <a:lnTo>
                    <a:pt x="103936" y="25692"/>
                  </a:lnTo>
                  <a:lnTo>
                    <a:pt x="105283" y="24549"/>
                  </a:lnTo>
                  <a:lnTo>
                    <a:pt x="105283" y="23507"/>
                  </a:lnTo>
                  <a:close/>
                </a:path>
                <a:path w="108585" h="29209">
                  <a:moveTo>
                    <a:pt x="107442" y="26250"/>
                  </a:moveTo>
                  <a:lnTo>
                    <a:pt x="106870" y="25539"/>
                  </a:lnTo>
                  <a:lnTo>
                    <a:pt x="106286" y="24841"/>
                  </a:lnTo>
                  <a:lnTo>
                    <a:pt x="105321" y="24701"/>
                  </a:lnTo>
                  <a:lnTo>
                    <a:pt x="104698" y="25234"/>
                  </a:lnTo>
                  <a:lnTo>
                    <a:pt x="104076" y="25768"/>
                  </a:lnTo>
                  <a:lnTo>
                    <a:pt x="104025" y="26746"/>
                  </a:lnTo>
                  <a:lnTo>
                    <a:pt x="104571" y="27419"/>
                  </a:lnTo>
                  <a:lnTo>
                    <a:pt x="105130" y="28092"/>
                  </a:lnTo>
                  <a:lnTo>
                    <a:pt x="106095" y="28232"/>
                  </a:lnTo>
                  <a:lnTo>
                    <a:pt x="106743" y="27724"/>
                  </a:lnTo>
                  <a:lnTo>
                    <a:pt x="107391" y="27228"/>
                  </a:lnTo>
                  <a:lnTo>
                    <a:pt x="107442" y="26250"/>
                  </a:lnTo>
                  <a:close/>
                </a:path>
                <a:path w="108585" h="29209">
                  <a:moveTo>
                    <a:pt x="108458" y="27851"/>
                  </a:moveTo>
                  <a:lnTo>
                    <a:pt x="107569" y="27571"/>
                  </a:lnTo>
                  <a:lnTo>
                    <a:pt x="107188" y="27851"/>
                  </a:lnTo>
                  <a:lnTo>
                    <a:pt x="108458" y="2785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4671" y="6788353"/>
              <a:ext cx="142240" cy="45085"/>
            </a:xfrm>
            <a:custGeom>
              <a:avLst/>
              <a:gdLst/>
              <a:ahLst/>
              <a:cxnLst/>
              <a:rect l="l" t="t" r="r" b="b"/>
              <a:pathLst>
                <a:path w="142240" h="45084">
                  <a:moveTo>
                    <a:pt x="22174" y="24650"/>
                  </a:moveTo>
                  <a:lnTo>
                    <a:pt x="21056" y="23088"/>
                  </a:lnTo>
                  <a:lnTo>
                    <a:pt x="19913" y="22961"/>
                  </a:lnTo>
                  <a:lnTo>
                    <a:pt x="19050" y="23583"/>
                  </a:lnTo>
                  <a:lnTo>
                    <a:pt x="18199" y="24244"/>
                  </a:lnTo>
                  <a:lnTo>
                    <a:pt x="18034" y="25260"/>
                  </a:lnTo>
                  <a:lnTo>
                    <a:pt x="16827" y="25196"/>
                  </a:lnTo>
                  <a:lnTo>
                    <a:pt x="15938" y="25908"/>
                  </a:lnTo>
                  <a:lnTo>
                    <a:pt x="15074" y="26644"/>
                  </a:lnTo>
                  <a:lnTo>
                    <a:pt x="14960" y="27571"/>
                  </a:lnTo>
                  <a:lnTo>
                    <a:pt x="13868" y="27559"/>
                  </a:lnTo>
                  <a:lnTo>
                    <a:pt x="12954" y="28371"/>
                  </a:lnTo>
                  <a:lnTo>
                    <a:pt x="12065" y="29197"/>
                  </a:lnTo>
                  <a:lnTo>
                    <a:pt x="12001" y="30048"/>
                  </a:lnTo>
                  <a:lnTo>
                    <a:pt x="11010" y="30073"/>
                  </a:lnTo>
                  <a:lnTo>
                    <a:pt x="10083" y="30975"/>
                  </a:lnTo>
                  <a:lnTo>
                    <a:pt x="9182" y="31915"/>
                  </a:lnTo>
                  <a:lnTo>
                    <a:pt x="9156" y="32639"/>
                  </a:lnTo>
                  <a:lnTo>
                    <a:pt x="8255" y="32715"/>
                  </a:lnTo>
                  <a:lnTo>
                    <a:pt x="7315" y="33718"/>
                  </a:lnTo>
                  <a:lnTo>
                    <a:pt x="6426" y="34747"/>
                  </a:lnTo>
                  <a:lnTo>
                    <a:pt x="6438" y="35394"/>
                  </a:lnTo>
                  <a:lnTo>
                    <a:pt x="5638" y="35496"/>
                  </a:lnTo>
                  <a:lnTo>
                    <a:pt x="4699" y="36601"/>
                  </a:lnTo>
                  <a:lnTo>
                    <a:pt x="3797" y="37744"/>
                  </a:lnTo>
                  <a:lnTo>
                    <a:pt x="3835" y="38290"/>
                  </a:lnTo>
                  <a:lnTo>
                    <a:pt x="3149" y="38404"/>
                  </a:lnTo>
                  <a:lnTo>
                    <a:pt x="2222" y="39611"/>
                  </a:lnTo>
                  <a:lnTo>
                    <a:pt x="1333" y="40868"/>
                  </a:lnTo>
                  <a:lnTo>
                    <a:pt x="1422" y="41567"/>
                  </a:lnTo>
                  <a:lnTo>
                    <a:pt x="914" y="41681"/>
                  </a:lnTo>
                  <a:lnTo>
                    <a:pt x="88" y="42875"/>
                  </a:lnTo>
                  <a:lnTo>
                    <a:pt x="0" y="43014"/>
                  </a:lnTo>
                  <a:lnTo>
                    <a:pt x="2311" y="43014"/>
                  </a:lnTo>
                  <a:lnTo>
                    <a:pt x="2667" y="43256"/>
                  </a:lnTo>
                  <a:lnTo>
                    <a:pt x="3797" y="44018"/>
                  </a:lnTo>
                  <a:lnTo>
                    <a:pt x="5359" y="43688"/>
                  </a:lnTo>
                  <a:lnTo>
                    <a:pt x="6172" y="42532"/>
                  </a:lnTo>
                  <a:lnTo>
                    <a:pt x="7048" y="41402"/>
                  </a:lnTo>
                  <a:lnTo>
                    <a:pt x="6972" y="40703"/>
                  </a:lnTo>
                  <a:lnTo>
                    <a:pt x="7480" y="40614"/>
                  </a:lnTo>
                  <a:lnTo>
                    <a:pt x="8318" y="39547"/>
                  </a:lnTo>
                  <a:lnTo>
                    <a:pt x="9194" y="38519"/>
                  </a:lnTo>
                  <a:lnTo>
                    <a:pt x="9144" y="37719"/>
                  </a:lnTo>
                  <a:lnTo>
                    <a:pt x="9779" y="37642"/>
                  </a:lnTo>
                  <a:lnTo>
                    <a:pt x="10617" y="36664"/>
                  </a:lnTo>
                  <a:lnTo>
                    <a:pt x="11493" y="35725"/>
                  </a:lnTo>
                  <a:lnTo>
                    <a:pt x="11493" y="34848"/>
                  </a:lnTo>
                  <a:lnTo>
                    <a:pt x="12217" y="34798"/>
                  </a:lnTo>
                  <a:lnTo>
                    <a:pt x="13055" y="33909"/>
                  </a:lnTo>
                  <a:lnTo>
                    <a:pt x="13931" y="33070"/>
                  </a:lnTo>
                  <a:lnTo>
                    <a:pt x="13970" y="32080"/>
                  </a:lnTo>
                  <a:lnTo>
                    <a:pt x="14782" y="32054"/>
                  </a:lnTo>
                  <a:lnTo>
                    <a:pt x="15621" y="31267"/>
                  </a:lnTo>
                  <a:lnTo>
                    <a:pt x="16484" y="30518"/>
                  </a:lnTo>
                  <a:lnTo>
                    <a:pt x="16573" y="29425"/>
                  </a:lnTo>
                  <a:lnTo>
                    <a:pt x="17487" y="29451"/>
                  </a:lnTo>
                  <a:lnTo>
                    <a:pt x="18313" y="28752"/>
                  </a:lnTo>
                  <a:lnTo>
                    <a:pt x="19151" y="28079"/>
                  </a:lnTo>
                  <a:lnTo>
                    <a:pt x="19316" y="26898"/>
                  </a:lnTo>
                  <a:lnTo>
                    <a:pt x="20332" y="26962"/>
                  </a:lnTo>
                  <a:lnTo>
                    <a:pt x="21132" y="26352"/>
                  </a:lnTo>
                  <a:lnTo>
                    <a:pt x="21958" y="25755"/>
                  </a:lnTo>
                  <a:lnTo>
                    <a:pt x="22174" y="24650"/>
                  </a:lnTo>
                  <a:close/>
                </a:path>
                <a:path w="142240" h="45084">
                  <a:moveTo>
                    <a:pt x="25107" y="22542"/>
                  </a:moveTo>
                  <a:lnTo>
                    <a:pt x="24625" y="21793"/>
                  </a:lnTo>
                  <a:lnTo>
                    <a:pt x="24130" y="21056"/>
                  </a:lnTo>
                  <a:lnTo>
                    <a:pt x="23075" y="20878"/>
                  </a:lnTo>
                  <a:lnTo>
                    <a:pt x="22237" y="21424"/>
                  </a:lnTo>
                  <a:lnTo>
                    <a:pt x="21424" y="21983"/>
                  </a:lnTo>
                  <a:lnTo>
                    <a:pt x="21209" y="23063"/>
                  </a:lnTo>
                  <a:lnTo>
                    <a:pt x="21729" y="23774"/>
                  </a:lnTo>
                  <a:lnTo>
                    <a:pt x="22250" y="24498"/>
                  </a:lnTo>
                  <a:lnTo>
                    <a:pt x="23291" y="24625"/>
                  </a:lnTo>
                  <a:lnTo>
                    <a:pt x="24066" y="24091"/>
                  </a:lnTo>
                  <a:lnTo>
                    <a:pt x="24853" y="23571"/>
                  </a:lnTo>
                  <a:lnTo>
                    <a:pt x="25107" y="22542"/>
                  </a:lnTo>
                  <a:close/>
                </a:path>
                <a:path w="142240" h="45084">
                  <a:moveTo>
                    <a:pt x="28143" y="20586"/>
                  </a:moveTo>
                  <a:lnTo>
                    <a:pt x="27305" y="19164"/>
                  </a:lnTo>
                  <a:lnTo>
                    <a:pt x="26339" y="18973"/>
                  </a:lnTo>
                  <a:lnTo>
                    <a:pt x="25552" y="19431"/>
                  </a:lnTo>
                  <a:lnTo>
                    <a:pt x="24765" y="19913"/>
                  </a:lnTo>
                  <a:lnTo>
                    <a:pt x="24523" y="20891"/>
                  </a:lnTo>
                  <a:lnTo>
                    <a:pt x="24968" y="21577"/>
                  </a:lnTo>
                  <a:lnTo>
                    <a:pt x="25425" y="22275"/>
                  </a:lnTo>
                  <a:lnTo>
                    <a:pt x="26365" y="22428"/>
                  </a:lnTo>
                  <a:lnTo>
                    <a:pt x="27114" y="21971"/>
                  </a:lnTo>
                  <a:lnTo>
                    <a:pt x="27863" y="21526"/>
                  </a:lnTo>
                  <a:lnTo>
                    <a:pt x="28143" y="20586"/>
                  </a:lnTo>
                  <a:close/>
                </a:path>
                <a:path w="142240" h="45084">
                  <a:moveTo>
                    <a:pt x="31267" y="18770"/>
                  </a:moveTo>
                  <a:lnTo>
                    <a:pt x="30911" y="18097"/>
                  </a:lnTo>
                  <a:lnTo>
                    <a:pt x="30568" y="17424"/>
                  </a:lnTo>
                  <a:lnTo>
                    <a:pt x="29679" y="17195"/>
                  </a:lnTo>
                  <a:lnTo>
                    <a:pt x="28930" y="17589"/>
                  </a:lnTo>
                  <a:lnTo>
                    <a:pt x="28206" y="17995"/>
                  </a:lnTo>
                  <a:lnTo>
                    <a:pt x="27927" y="18884"/>
                  </a:lnTo>
                  <a:lnTo>
                    <a:pt x="28308" y="19532"/>
                  </a:lnTo>
                  <a:lnTo>
                    <a:pt x="28689" y="20193"/>
                  </a:lnTo>
                  <a:lnTo>
                    <a:pt x="29552" y="20370"/>
                  </a:lnTo>
                  <a:lnTo>
                    <a:pt x="30975" y="19608"/>
                  </a:lnTo>
                  <a:lnTo>
                    <a:pt x="31267" y="18770"/>
                  </a:lnTo>
                  <a:close/>
                </a:path>
                <a:path w="142240" h="45084">
                  <a:moveTo>
                    <a:pt x="34480" y="17106"/>
                  </a:moveTo>
                  <a:lnTo>
                    <a:pt x="33896" y="15849"/>
                  </a:lnTo>
                  <a:lnTo>
                    <a:pt x="33096" y="15595"/>
                  </a:lnTo>
                  <a:lnTo>
                    <a:pt x="31724" y="16256"/>
                  </a:lnTo>
                  <a:lnTo>
                    <a:pt x="31432" y="17056"/>
                  </a:lnTo>
                  <a:lnTo>
                    <a:pt x="31750" y="17665"/>
                  </a:lnTo>
                  <a:lnTo>
                    <a:pt x="32067" y="18288"/>
                  </a:lnTo>
                  <a:lnTo>
                    <a:pt x="32842" y="18491"/>
                  </a:lnTo>
                  <a:lnTo>
                    <a:pt x="33502" y="18161"/>
                  </a:lnTo>
                  <a:lnTo>
                    <a:pt x="34175" y="17856"/>
                  </a:lnTo>
                  <a:lnTo>
                    <a:pt x="34480" y="17106"/>
                  </a:lnTo>
                  <a:close/>
                </a:path>
                <a:path w="142240" h="45084">
                  <a:moveTo>
                    <a:pt x="37769" y="15582"/>
                  </a:moveTo>
                  <a:lnTo>
                    <a:pt x="37528" y="15011"/>
                  </a:lnTo>
                  <a:lnTo>
                    <a:pt x="37299" y="14427"/>
                  </a:lnTo>
                  <a:lnTo>
                    <a:pt x="36588" y="14173"/>
                  </a:lnTo>
                  <a:lnTo>
                    <a:pt x="35318" y="14706"/>
                  </a:lnTo>
                  <a:lnTo>
                    <a:pt x="35026" y="15417"/>
                  </a:lnTo>
                  <a:lnTo>
                    <a:pt x="35280" y="15976"/>
                  </a:lnTo>
                  <a:lnTo>
                    <a:pt x="35547" y="16548"/>
                  </a:lnTo>
                  <a:lnTo>
                    <a:pt x="36233" y="16764"/>
                  </a:lnTo>
                  <a:lnTo>
                    <a:pt x="37465" y="16256"/>
                  </a:lnTo>
                  <a:lnTo>
                    <a:pt x="37769" y="15582"/>
                  </a:lnTo>
                  <a:close/>
                </a:path>
                <a:path w="142240" h="45084">
                  <a:moveTo>
                    <a:pt x="39890" y="21653"/>
                  </a:moveTo>
                  <a:lnTo>
                    <a:pt x="39560" y="20840"/>
                  </a:lnTo>
                  <a:lnTo>
                    <a:pt x="39217" y="20027"/>
                  </a:lnTo>
                  <a:lnTo>
                    <a:pt x="38214" y="19672"/>
                  </a:lnTo>
                  <a:lnTo>
                    <a:pt x="37312" y="20053"/>
                  </a:lnTo>
                  <a:lnTo>
                    <a:pt x="36423" y="20459"/>
                  </a:lnTo>
                  <a:lnTo>
                    <a:pt x="36055" y="21361"/>
                  </a:lnTo>
                  <a:lnTo>
                    <a:pt x="35001" y="21043"/>
                  </a:lnTo>
                  <a:lnTo>
                    <a:pt x="34048" y="21501"/>
                  </a:lnTo>
                  <a:lnTo>
                    <a:pt x="33121" y="21983"/>
                  </a:lnTo>
                  <a:lnTo>
                    <a:pt x="32829" y="22796"/>
                  </a:lnTo>
                  <a:lnTo>
                    <a:pt x="31838" y="22542"/>
                  </a:lnTo>
                  <a:lnTo>
                    <a:pt x="30861" y="23075"/>
                  </a:lnTo>
                  <a:lnTo>
                    <a:pt x="29883" y="23647"/>
                  </a:lnTo>
                  <a:lnTo>
                    <a:pt x="29667" y="24384"/>
                  </a:lnTo>
                  <a:lnTo>
                    <a:pt x="28752" y="24206"/>
                  </a:lnTo>
                  <a:lnTo>
                    <a:pt x="27736" y="24828"/>
                  </a:lnTo>
                  <a:lnTo>
                    <a:pt x="26733" y="25476"/>
                  </a:lnTo>
                  <a:lnTo>
                    <a:pt x="26568" y="26136"/>
                  </a:lnTo>
                  <a:lnTo>
                    <a:pt x="25755" y="26009"/>
                  </a:lnTo>
                  <a:lnTo>
                    <a:pt x="24701" y="26708"/>
                  </a:lnTo>
                  <a:lnTo>
                    <a:pt x="23685" y="27457"/>
                  </a:lnTo>
                  <a:lnTo>
                    <a:pt x="23571" y="28041"/>
                  </a:lnTo>
                  <a:lnTo>
                    <a:pt x="22834" y="27965"/>
                  </a:lnTo>
                  <a:lnTo>
                    <a:pt x="21755" y="28752"/>
                  </a:lnTo>
                  <a:lnTo>
                    <a:pt x="20726" y="29591"/>
                  </a:lnTo>
                  <a:lnTo>
                    <a:pt x="20650" y="30099"/>
                  </a:lnTo>
                  <a:lnTo>
                    <a:pt x="19989" y="30060"/>
                  </a:lnTo>
                  <a:lnTo>
                    <a:pt x="18910" y="30949"/>
                  </a:lnTo>
                  <a:lnTo>
                    <a:pt x="17856" y="31877"/>
                  </a:lnTo>
                  <a:lnTo>
                    <a:pt x="17780" y="32537"/>
                  </a:lnTo>
                  <a:lnTo>
                    <a:pt x="17322" y="32537"/>
                  </a:lnTo>
                  <a:lnTo>
                    <a:pt x="16332" y="33426"/>
                  </a:lnTo>
                  <a:lnTo>
                    <a:pt x="15367" y="34366"/>
                  </a:lnTo>
                  <a:lnTo>
                    <a:pt x="15328" y="35115"/>
                  </a:lnTo>
                  <a:lnTo>
                    <a:pt x="14744" y="35140"/>
                  </a:lnTo>
                  <a:lnTo>
                    <a:pt x="13855" y="36029"/>
                  </a:lnTo>
                  <a:lnTo>
                    <a:pt x="12992" y="36957"/>
                  </a:lnTo>
                  <a:lnTo>
                    <a:pt x="12992" y="37795"/>
                  </a:lnTo>
                  <a:lnTo>
                    <a:pt x="12331" y="37858"/>
                  </a:lnTo>
                  <a:lnTo>
                    <a:pt x="11531" y="38735"/>
                  </a:lnTo>
                  <a:lnTo>
                    <a:pt x="10756" y="39649"/>
                  </a:lnTo>
                  <a:lnTo>
                    <a:pt x="10795" y="40589"/>
                  </a:lnTo>
                  <a:lnTo>
                    <a:pt x="10045" y="40690"/>
                  </a:lnTo>
                  <a:lnTo>
                    <a:pt x="9334" y="41554"/>
                  </a:lnTo>
                  <a:lnTo>
                    <a:pt x="8648" y="42443"/>
                  </a:lnTo>
                  <a:lnTo>
                    <a:pt x="8775" y="43662"/>
                  </a:lnTo>
                  <a:lnTo>
                    <a:pt x="10388" y="44856"/>
                  </a:lnTo>
                  <a:lnTo>
                    <a:pt x="11544" y="44640"/>
                  </a:lnTo>
                  <a:lnTo>
                    <a:pt x="12179" y="43802"/>
                  </a:lnTo>
                  <a:lnTo>
                    <a:pt x="12852" y="42989"/>
                  </a:lnTo>
                  <a:lnTo>
                    <a:pt x="12801" y="42240"/>
                  </a:lnTo>
                  <a:lnTo>
                    <a:pt x="13716" y="42125"/>
                  </a:lnTo>
                  <a:lnTo>
                    <a:pt x="14427" y="41262"/>
                  </a:lnTo>
                  <a:lnTo>
                    <a:pt x="15189" y="40436"/>
                  </a:lnTo>
                  <a:lnTo>
                    <a:pt x="15163" y="39776"/>
                  </a:lnTo>
                  <a:lnTo>
                    <a:pt x="15989" y="39712"/>
                  </a:lnTo>
                  <a:lnTo>
                    <a:pt x="16789" y="38849"/>
                  </a:lnTo>
                  <a:lnTo>
                    <a:pt x="17627" y="38023"/>
                  </a:lnTo>
                  <a:lnTo>
                    <a:pt x="17640" y="37452"/>
                  </a:lnTo>
                  <a:lnTo>
                    <a:pt x="18389" y="37426"/>
                  </a:lnTo>
                  <a:lnTo>
                    <a:pt x="19278" y="36550"/>
                  </a:lnTo>
                  <a:lnTo>
                    <a:pt x="20193" y="35712"/>
                  </a:lnTo>
                  <a:lnTo>
                    <a:pt x="20231" y="35242"/>
                  </a:lnTo>
                  <a:lnTo>
                    <a:pt x="20878" y="35242"/>
                  </a:lnTo>
                  <a:lnTo>
                    <a:pt x="21844" y="34378"/>
                  </a:lnTo>
                  <a:lnTo>
                    <a:pt x="22860" y="33553"/>
                  </a:lnTo>
                  <a:lnTo>
                    <a:pt x="22936" y="32905"/>
                  </a:lnTo>
                  <a:lnTo>
                    <a:pt x="23431" y="32931"/>
                  </a:lnTo>
                  <a:lnTo>
                    <a:pt x="24396" y="32143"/>
                  </a:lnTo>
                  <a:lnTo>
                    <a:pt x="25400" y="31407"/>
                  </a:lnTo>
                  <a:lnTo>
                    <a:pt x="25514" y="30683"/>
                  </a:lnTo>
                  <a:lnTo>
                    <a:pt x="26085" y="30746"/>
                  </a:lnTo>
                  <a:lnTo>
                    <a:pt x="27051" y="30048"/>
                  </a:lnTo>
                  <a:lnTo>
                    <a:pt x="28028" y="29387"/>
                  </a:lnTo>
                  <a:lnTo>
                    <a:pt x="28206" y="28587"/>
                  </a:lnTo>
                  <a:lnTo>
                    <a:pt x="28867" y="28689"/>
                  </a:lnTo>
                  <a:lnTo>
                    <a:pt x="29794" y="28079"/>
                  </a:lnTo>
                  <a:lnTo>
                    <a:pt x="30759" y="27495"/>
                  </a:lnTo>
                  <a:lnTo>
                    <a:pt x="31000" y="26619"/>
                  </a:lnTo>
                  <a:lnTo>
                    <a:pt x="31737" y="26771"/>
                  </a:lnTo>
                  <a:lnTo>
                    <a:pt x="32651" y="26225"/>
                  </a:lnTo>
                  <a:lnTo>
                    <a:pt x="33578" y="25730"/>
                  </a:lnTo>
                  <a:lnTo>
                    <a:pt x="33896" y="24790"/>
                  </a:lnTo>
                  <a:lnTo>
                    <a:pt x="34709" y="24993"/>
                  </a:lnTo>
                  <a:lnTo>
                    <a:pt x="35585" y="24536"/>
                  </a:lnTo>
                  <a:lnTo>
                    <a:pt x="36487" y="24104"/>
                  </a:lnTo>
                  <a:lnTo>
                    <a:pt x="36880" y="23088"/>
                  </a:lnTo>
                  <a:lnTo>
                    <a:pt x="37769" y="23355"/>
                  </a:lnTo>
                  <a:lnTo>
                    <a:pt x="38608" y="22961"/>
                  </a:lnTo>
                  <a:lnTo>
                    <a:pt x="39471" y="22606"/>
                  </a:lnTo>
                  <a:lnTo>
                    <a:pt x="39890" y="21653"/>
                  </a:lnTo>
                  <a:close/>
                </a:path>
                <a:path w="142240" h="45084">
                  <a:moveTo>
                    <a:pt x="42951" y="20383"/>
                  </a:moveTo>
                  <a:lnTo>
                    <a:pt x="42392" y="18846"/>
                  </a:lnTo>
                  <a:lnTo>
                    <a:pt x="41478" y="18478"/>
                  </a:lnTo>
                  <a:lnTo>
                    <a:pt x="40627" y="18796"/>
                  </a:lnTo>
                  <a:lnTo>
                    <a:pt x="39776" y="19126"/>
                  </a:lnTo>
                  <a:lnTo>
                    <a:pt x="39357" y="20040"/>
                  </a:lnTo>
                  <a:lnTo>
                    <a:pt x="39674" y="20789"/>
                  </a:lnTo>
                  <a:lnTo>
                    <a:pt x="39992" y="21551"/>
                  </a:lnTo>
                  <a:lnTo>
                    <a:pt x="40894" y="21869"/>
                  </a:lnTo>
                  <a:lnTo>
                    <a:pt x="41706" y="21551"/>
                  </a:lnTo>
                  <a:lnTo>
                    <a:pt x="42519" y="21247"/>
                  </a:lnTo>
                  <a:lnTo>
                    <a:pt x="42951" y="20383"/>
                  </a:lnTo>
                  <a:close/>
                </a:path>
                <a:path w="142240" h="45084">
                  <a:moveTo>
                    <a:pt x="46088" y="19253"/>
                  </a:moveTo>
                  <a:lnTo>
                    <a:pt x="45859" y="18529"/>
                  </a:lnTo>
                  <a:lnTo>
                    <a:pt x="45643" y="17805"/>
                  </a:lnTo>
                  <a:lnTo>
                    <a:pt x="44805" y="17424"/>
                  </a:lnTo>
                  <a:lnTo>
                    <a:pt x="44005" y="17678"/>
                  </a:lnTo>
                  <a:lnTo>
                    <a:pt x="43205" y="17945"/>
                  </a:lnTo>
                  <a:lnTo>
                    <a:pt x="42786" y="18770"/>
                  </a:lnTo>
                  <a:lnTo>
                    <a:pt x="43040" y="19481"/>
                  </a:lnTo>
                  <a:lnTo>
                    <a:pt x="43307" y="20193"/>
                  </a:lnTo>
                  <a:lnTo>
                    <a:pt x="44119" y="20535"/>
                  </a:lnTo>
                  <a:lnTo>
                    <a:pt x="44881" y="20281"/>
                  </a:lnTo>
                  <a:lnTo>
                    <a:pt x="45643" y="20040"/>
                  </a:lnTo>
                  <a:lnTo>
                    <a:pt x="46088" y="19253"/>
                  </a:lnTo>
                  <a:close/>
                </a:path>
                <a:path w="142240" h="45084">
                  <a:moveTo>
                    <a:pt x="49263" y="18275"/>
                  </a:moveTo>
                  <a:lnTo>
                    <a:pt x="49085" y="17602"/>
                  </a:lnTo>
                  <a:lnTo>
                    <a:pt x="48920" y="16929"/>
                  </a:lnTo>
                  <a:lnTo>
                    <a:pt x="48171" y="16548"/>
                  </a:lnTo>
                  <a:lnTo>
                    <a:pt x="47421" y="16738"/>
                  </a:lnTo>
                  <a:lnTo>
                    <a:pt x="46685" y="16954"/>
                  </a:lnTo>
                  <a:lnTo>
                    <a:pt x="46253" y="17691"/>
                  </a:lnTo>
                  <a:lnTo>
                    <a:pt x="46456" y="18351"/>
                  </a:lnTo>
                  <a:lnTo>
                    <a:pt x="46659" y="19024"/>
                  </a:lnTo>
                  <a:lnTo>
                    <a:pt x="47396" y="19367"/>
                  </a:lnTo>
                  <a:lnTo>
                    <a:pt x="48107" y="19164"/>
                  </a:lnTo>
                  <a:lnTo>
                    <a:pt x="48831" y="18973"/>
                  </a:lnTo>
                  <a:lnTo>
                    <a:pt x="49263" y="18275"/>
                  </a:lnTo>
                  <a:close/>
                </a:path>
                <a:path w="142240" h="45084">
                  <a:moveTo>
                    <a:pt x="52260" y="11188"/>
                  </a:moveTo>
                  <a:lnTo>
                    <a:pt x="52146" y="10579"/>
                  </a:lnTo>
                  <a:lnTo>
                    <a:pt x="52031" y="9969"/>
                  </a:lnTo>
                  <a:lnTo>
                    <a:pt x="51384" y="9575"/>
                  </a:lnTo>
                  <a:lnTo>
                    <a:pt x="50711" y="9702"/>
                  </a:lnTo>
                  <a:lnTo>
                    <a:pt x="50038" y="9842"/>
                  </a:lnTo>
                  <a:lnTo>
                    <a:pt x="49606" y="10490"/>
                  </a:lnTo>
                  <a:lnTo>
                    <a:pt x="49885" y="11696"/>
                  </a:lnTo>
                  <a:lnTo>
                    <a:pt x="50520" y="12039"/>
                  </a:lnTo>
                  <a:lnTo>
                    <a:pt x="51828" y="11785"/>
                  </a:lnTo>
                  <a:lnTo>
                    <a:pt x="52260" y="11188"/>
                  </a:lnTo>
                  <a:close/>
                </a:path>
                <a:path w="142240" h="45084">
                  <a:moveTo>
                    <a:pt x="52489" y="17449"/>
                  </a:moveTo>
                  <a:lnTo>
                    <a:pt x="52362" y="16827"/>
                  </a:lnTo>
                  <a:lnTo>
                    <a:pt x="52222" y="16205"/>
                  </a:lnTo>
                  <a:lnTo>
                    <a:pt x="51562" y="15811"/>
                  </a:lnTo>
                  <a:lnTo>
                    <a:pt x="50190" y="16116"/>
                  </a:lnTo>
                  <a:lnTo>
                    <a:pt x="49771" y="16776"/>
                  </a:lnTo>
                  <a:lnTo>
                    <a:pt x="49923" y="17386"/>
                  </a:lnTo>
                  <a:lnTo>
                    <a:pt x="50076" y="18008"/>
                  </a:lnTo>
                  <a:lnTo>
                    <a:pt x="50736" y="18351"/>
                  </a:lnTo>
                  <a:lnTo>
                    <a:pt x="51396" y="18199"/>
                  </a:lnTo>
                  <a:lnTo>
                    <a:pt x="52057" y="18059"/>
                  </a:lnTo>
                  <a:lnTo>
                    <a:pt x="52489" y="17449"/>
                  </a:lnTo>
                  <a:close/>
                </a:path>
                <a:path w="142240" h="45084">
                  <a:moveTo>
                    <a:pt x="55740" y="16751"/>
                  </a:moveTo>
                  <a:lnTo>
                    <a:pt x="55651" y="16179"/>
                  </a:lnTo>
                  <a:lnTo>
                    <a:pt x="55549" y="15621"/>
                  </a:lnTo>
                  <a:lnTo>
                    <a:pt x="54978" y="15240"/>
                  </a:lnTo>
                  <a:lnTo>
                    <a:pt x="54343" y="15341"/>
                  </a:lnTo>
                  <a:lnTo>
                    <a:pt x="53721" y="15455"/>
                  </a:lnTo>
                  <a:lnTo>
                    <a:pt x="53314" y="16027"/>
                  </a:lnTo>
                  <a:lnTo>
                    <a:pt x="53428" y="16586"/>
                  </a:lnTo>
                  <a:lnTo>
                    <a:pt x="53543" y="17157"/>
                  </a:lnTo>
                  <a:lnTo>
                    <a:pt x="54114" y="17487"/>
                  </a:lnTo>
                  <a:lnTo>
                    <a:pt x="55321" y="17284"/>
                  </a:lnTo>
                  <a:lnTo>
                    <a:pt x="55740" y="16751"/>
                  </a:lnTo>
                  <a:close/>
                </a:path>
                <a:path w="142240" h="45084">
                  <a:moveTo>
                    <a:pt x="56108" y="10604"/>
                  </a:moveTo>
                  <a:lnTo>
                    <a:pt x="56007" y="9918"/>
                  </a:lnTo>
                  <a:lnTo>
                    <a:pt x="55905" y="9232"/>
                  </a:lnTo>
                  <a:lnTo>
                    <a:pt x="55219" y="8763"/>
                  </a:lnTo>
                  <a:lnTo>
                    <a:pt x="54457" y="8877"/>
                  </a:lnTo>
                  <a:lnTo>
                    <a:pt x="53708" y="9004"/>
                  </a:lnTo>
                  <a:lnTo>
                    <a:pt x="53200" y="9677"/>
                  </a:lnTo>
                  <a:lnTo>
                    <a:pt x="53454" y="11036"/>
                  </a:lnTo>
                  <a:lnTo>
                    <a:pt x="54140" y="11455"/>
                  </a:lnTo>
                  <a:lnTo>
                    <a:pt x="54864" y="11341"/>
                  </a:lnTo>
                  <a:lnTo>
                    <a:pt x="55587" y="11239"/>
                  </a:lnTo>
                  <a:lnTo>
                    <a:pt x="56108" y="10604"/>
                  </a:lnTo>
                  <a:close/>
                </a:path>
                <a:path w="142240" h="45084">
                  <a:moveTo>
                    <a:pt x="59956" y="10210"/>
                  </a:moveTo>
                  <a:lnTo>
                    <a:pt x="59893" y="9461"/>
                  </a:lnTo>
                  <a:lnTo>
                    <a:pt x="59829" y="8712"/>
                  </a:lnTo>
                  <a:lnTo>
                    <a:pt x="59093" y="8153"/>
                  </a:lnTo>
                  <a:lnTo>
                    <a:pt x="58254" y="8229"/>
                  </a:lnTo>
                  <a:lnTo>
                    <a:pt x="57429" y="8343"/>
                  </a:lnTo>
                  <a:lnTo>
                    <a:pt x="56832" y="9042"/>
                  </a:lnTo>
                  <a:lnTo>
                    <a:pt x="57035" y="10553"/>
                  </a:lnTo>
                  <a:lnTo>
                    <a:pt x="57772" y="11061"/>
                  </a:lnTo>
                  <a:lnTo>
                    <a:pt x="58572" y="10960"/>
                  </a:lnTo>
                  <a:lnTo>
                    <a:pt x="59372" y="10883"/>
                  </a:lnTo>
                  <a:lnTo>
                    <a:pt x="59956" y="10210"/>
                  </a:lnTo>
                  <a:close/>
                </a:path>
                <a:path w="142240" h="45084">
                  <a:moveTo>
                    <a:pt x="63830" y="10007"/>
                  </a:moveTo>
                  <a:lnTo>
                    <a:pt x="63792" y="9182"/>
                  </a:lnTo>
                  <a:lnTo>
                    <a:pt x="63754" y="8356"/>
                  </a:lnTo>
                  <a:lnTo>
                    <a:pt x="62992" y="7721"/>
                  </a:lnTo>
                  <a:lnTo>
                    <a:pt x="62077" y="7759"/>
                  </a:lnTo>
                  <a:lnTo>
                    <a:pt x="61163" y="7848"/>
                  </a:lnTo>
                  <a:lnTo>
                    <a:pt x="60490" y="8572"/>
                  </a:lnTo>
                  <a:lnTo>
                    <a:pt x="60566" y="9398"/>
                  </a:lnTo>
                  <a:lnTo>
                    <a:pt x="60629" y="10210"/>
                  </a:lnTo>
                  <a:lnTo>
                    <a:pt x="61404" y="10820"/>
                  </a:lnTo>
                  <a:lnTo>
                    <a:pt x="62268" y="10731"/>
                  </a:lnTo>
                  <a:lnTo>
                    <a:pt x="63144" y="10693"/>
                  </a:lnTo>
                  <a:lnTo>
                    <a:pt x="63830" y="10007"/>
                  </a:lnTo>
                  <a:close/>
                </a:path>
                <a:path w="142240" h="45084">
                  <a:moveTo>
                    <a:pt x="67716" y="8216"/>
                  </a:moveTo>
                  <a:lnTo>
                    <a:pt x="66916" y="7480"/>
                  </a:lnTo>
                  <a:lnTo>
                    <a:pt x="65925" y="7493"/>
                  </a:lnTo>
                  <a:lnTo>
                    <a:pt x="64935" y="7531"/>
                  </a:lnTo>
                  <a:lnTo>
                    <a:pt x="64160" y="8280"/>
                  </a:lnTo>
                  <a:lnTo>
                    <a:pt x="64236" y="10058"/>
                  </a:lnTo>
                  <a:lnTo>
                    <a:pt x="65036" y="10744"/>
                  </a:lnTo>
                  <a:lnTo>
                    <a:pt x="65976" y="10706"/>
                  </a:lnTo>
                  <a:lnTo>
                    <a:pt x="66929" y="10693"/>
                  </a:lnTo>
                  <a:lnTo>
                    <a:pt x="67691" y="9994"/>
                  </a:lnTo>
                  <a:lnTo>
                    <a:pt x="67703" y="9105"/>
                  </a:lnTo>
                  <a:lnTo>
                    <a:pt x="67716" y="8216"/>
                  </a:lnTo>
                  <a:close/>
                </a:path>
                <a:path w="142240" h="45084">
                  <a:moveTo>
                    <a:pt x="69697" y="14681"/>
                  </a:moveTo>
                  <a:lnTo>
                    <a:pt x="69202" y="14198"/>
                  </a:lnTo>
                  <a:lnTo>
                    <a:pt x="68554" y="14173"/>
                  </a:lnTo>
                  <a:lnTo>
                    <a:pt x="67932" y="14160"/>
                  </a:lnTo>
                  <a:lnTo>
                    <a:pt x="67411" y="14643"/>
                  </a:lnTo>
                  <a:lnTo>
                    <a:pt x="67424" y="15214"/>
                  </a:lnTo>
                  <a:lnTo>
                    <a:pt x="67424" y="15786"/>
                  </a:lnTo>
                  <a:lnTo>
                    <a:pt x="67919" y="16230"/>
                  </a:lnTo>
                  <a:lnTo>
                    <a:pt x="68529" y="16243"/>
                  </a:lnTo>
                  <a:lnTo>
                    <a:pt x="69138" y="16268"/>
                  </a:lnTo>
                  <a:lnTo>
                    <a:pt x="69646" y="15824"/>
                  </a:lnTo>
                  <a:lnTo>
                    <a:pt x="69672" y="15252"/>
                  </a:lnTo>
                  <a:lnTo>
                    <a:pt x="69697" y="14681"/>
                  </a:lnTo>
                  <a:close/>
                </a:path>
                <a:path w="142240" h="45084">
                  <a:moveTo>
                    <a:pt x="73317" y="14820"/>
                  </a:moveTo>
                  <a:lnTo>
                    <a:pt x="72796" y="14262"/>
                  </a:lnTo>
                  <a:lnTo>
                    <a:pt x="72097" y="14198"/>
                  </a:lnTo>
                  <a:lnTo>
                    <a:pt x="71399" y="14160"/>
                  </a:lnTo>
                  <a:lnTo>
                    <a:pt x="70802" y="14668"/>
                  </a:lnTo>
                  <a:lnTo>
                    <a:pt x="70751" y="15925"/>
                  </a:lnTo>
                  <a:lnTo>
                    <a:pt x="71272" y="16459"/>
                  </a:lnTo>
                  <a:lnTo>
                    <a:pt x="71945" y="16497"/>
                  </a:lnTo>
                  <a:lnTo>
                    <a:pt x="72618" y="16548"/>
                  </a:lnTo>
                  <a:lnTo>
                    <a:pt x="73215" y="16090"/>
                  </a:lnTo>
                  <a:lnTo>
                    <a:pt x="73266" y="15455"/>
                  </a:lnTo>
                  <a:lnTo>
                    <a:pt x="73317" y="14820"/>
                  </a:lnTo>
                  <a:close/>
                </a:path>
                <a:path w="142240" h="45084">
                  <a:moveTo>
                    <a:pt x="76936" y="15163"/>
                  </a:moveTo>
                  <a:lnTo>
                    <a:pt x="76403" y="14516"/>
                  </a:lnTo>
                  <a:lnTo>
                    <a:pt x="75628" y="14414"/>
                  </a:lnTo>
                  <a:lnTo>
                    <a:pt x="74866" y="14338"/>
                  </a:lnTo>
                  <a:lnTo>
                    <a:pt x="74193" y="14846"/>
                  </a:lnTo>
                  <a:lnTo>
                    <a:pt x="74066" y="16230"/>
                  </a:lnTo>
                  <a:lnTo>
                    <a:pt x="74612" y="16840"/>
                  </a:lnTo>
                  <a:lnTo>
                    <a:pt x="75349" y="16916"/>
                  </a:lnTo>
                  <a:lnTo>
                    <a:pt x="76085" y="17018"/>
                  </a:lnTo>
                  <a:lnTo>
                    <a:pt x="76758" y="16535"/>
                  </a:lnTo>
                  <a:lnTo>
                    <a:pt x="76847" y="15849"/>
                  </a:lnTo>
                  <a:lnTo>
                    <a:pt x="76936" y="15163"/>
                  </a:lnTo>
                  <a:close/>
                </a:path>
                <a:path w="142240" h="45084">
                  <a:moveTo>
                    <a:pt x="80543" y="15671"/>
                  </a:moveTo>
                  <a:lnTo>
                    <a:pt x="79984" y="14935"/>
                  </a:lnTo>
                  <a:lnTo>
                    <a:pt x="79159" y="14782"/>
                  </a:lnTo>
                  <a:lnTo>
                    <a:pt x="78320" y="14668"/>
                  </a:lnTo>
                  <a:lnTo>
                    <a:pt x="77571" y="15176"/>
                  </a:lnTo>
                  <a:lnTo>
                    <a:pt x="77457" y="15925"/>
                  </a:lnTo>
                  <a:lnTo>
                    <a:pt x="77355" y="16675"/>
                  </a:lnTo>
                  <a:lnTo>
                    <a:pt x="77927" y="17373"/>
                  </a:lnTo>
                  <a:lnTo>
                    <a:pt x="78714" y="17487"/>
                  </a:lnTo>
                  <a:lnTo>
                    <a:pt x="79514" y="17627"/>
                  </a:lnTo>
                  <a:lnTo>
                    <a:pt x="80264" y="17157"/>
                  </a:lnTo>
                  <a:lnTo>
                    <a:pt x="80403" y="16408"/>
                  </a:lnTo>
                  <a:lnTo>
                    <a:pt x="80543" y="15671"/>
                  </a:lnTo>
                  <a:close/>
                </a:path>
                <a:path w="142240" h="45084">
                  <a:moveTo>
                    <a:pt x="84112" y="16357"/>
                  </a:moveTo>
                  <a:lnTo>
                    <a:pt x="83553" y="15519"/>
                  </a:lnTo>
                  <a:lnTo>
                    <a:pt x="82664" y="15328"/>
                  </a:lnTo>
                  <a:lnTo>
                    <a:pt x="81775" y="15151"/>
                  </a:lnTo>
                  <a:lnTo>
                    <a:pt x="80924" y="15671"/>
                  </a:lnTo>
                  <a:lnTo>
                    <a:pt x="80619" y="17284"/>
                  </a:lnTo>
                  <a:lnTo>
                    <a:pt x="81191" y="18059"/>
                  </a:lnTo>
                  <a:lnTo>
                    <a:pt x="82042" y="18224"/>
                  </a:lnTo>
                  <a:lnTo>
                    <a:pt x="82892" y="18415"/>
                  </a:lnTo>
                  <a:lnTo>
                    <a:pt x="83731" y="17945"/>
                  </a:lnTo>
                  <a:lnTo>
                    <a:pt x="83921" y="17145"/>
                  </a:lnTo>
                  <a:lnTo>
                    <a:pt x="84112" y="16357"/>
                  </a:lnTo>
                  <a:close/>
                </a:path>
                <a:path w="142240" h="45084">
                  <a:moveTo>
                    <a:pt x="101485" y="8382"/>
                  </a:moveTo>
                  <a:lnTo>
                    <a:pt x="100952" y="7264"/>
                  </a:lnTo>
                  <a:lnTo>
                    <a:pt x="98793" y="6400"/>
                  </a:lnTo>
                  <a:lnTo>
                    <a:pt x="97751" y="6794"/>
                  </a:lnTo>
                  <a:lnTo>
                    <a:pt x="97142" y="5651"/>
                  </a:lnTo>
                  <a:lnTo>
                    <a:pt x="95973" y="5232"/>
                  </a:lnTo>
                  <a:lnTo>
                    <a:pt x="94792" y="4838"/>
                  </a:lnTo>
                  <a:lnTo>
                    <a:pt x="93891" y="5232"/>
                  </a:lnTo>
                  <a:lnTo>
                    <a:pt x="93281" y="4191"/>
                  </a:lnTo>
                  <a:lnTo>
                    <a:pt x="90741" y="3454"/>
                  </a:lnTo>
                  <a:lnTo>
                    <a:pt x="89712" y="3949"/>
                  </a:lnTo>
                  <a:lnTo>
                    <a:pt x="89547" y="3670"/>
                  </a:lnTo>
                  <a:lnTo>
                    <a:pt x="89204" y="3162"/>
                  </a:lnTo>
                  <a:lnTo>
                    <a:pt x="88646" y="2768"/>
                  </a:lnTo>
                  <a:lnTo>
                    <a:pt x="87972" y="2603"/>
                  </a:lnTo>
                  <a:lnTo>
                    <a:pt x="86601" y="2286"/>
                  </a:lnTo>
                  <a:lnTo>
                    <a:pt x="85686" y="2794"/>
                  </a:lnTo>
                  <a:lnTo>
                    <a:pt x="85585" y="2628"/>
                  </a:lnTo>
                  <a:lnTo>
                    <a:pt x="85204" y="2120"/>
                  </a:lnTo>
                  <a:lnTo>
                    <a:pt x="84594" y="1727"/>
                  </a:lnTo>
                  <a:lnTo>
                    <a:pt x="82397" y="1308"/>
                  </a:lnTo>
                  <a:lnTo>
                    <a:pt x="81597" y="1803"/>
                  </a:lnTo>
                  <a:lnTo>
                    <a:pt x="81153" y="1231"/>
                  </a:lnTo>
                  <a:lnTo>
                    <a:pt x="80492" y="863"/>
                  </a:lnTo>
                  <a:lnTo>
                    <a:pt x="79705" y="762"/>
                  </a:lnTo>
                  <a:lnTo>
                    <a:pt x="78143" y="533"/>
                  </a:lnTo>
                  <a:lnTo>
                    <a:pt x="77431" y="1028"/>
                  </a:lnTo>
                  <a:lnTo>
                    <a:pt x="77050" y="558"/>
                  </a:lnTo>
                  <a:lnTo>
                    <a:pt x="76327" y="215"/>
                  </a:lnTo>
                  <a:lnTo>
                    <a:pt x="73850" y="0"/>
                  </a:lnTo>
                  <a:lnTo>
                    <a:pt x="72453" y="1079"/>
                  </a:lnTo>
                  <a:lnTo>
                    <a:pt x="72377" y="2565"/>
                  </a:lnTo>
                  <a:lnTo>
                    <a:pt x="72301" y="4013"/>
                  </a:lnTo>
                  <a:lnTo>
                    <a:pt x="73482" y="5321"/>
                  </a:lnTo>
                  <a:lnTo>
                    <a:pt x="75793" y="5537"/>
                  </a:lnTo>
                  <a:lnTo>
                    <a:pt x="76530" y="5270"/>
                  </a:lnTo>
                  <a:lnTo>
                    <a:pt x="77000" y="4927"/>
                  </a:lnTo>
                  <a:lnTo>
                    <a:pt x="77546" y="5575"/>
                  </a:lnTo>
                  <a:lnTo>
                    <a:pt x="79730" y="5880"/>
                  </a:lnTo>
                  <a:lnTo>
                    <a:pt x="80441" y="5689"/>
                  </a:lnTo>
                  <a:lnTo>
                    <a:pt x="80987" y="5308"/>
                  </a:lnTo>
                  <a:lnTo>
                    <a:pt x="81584" y="6057"/>
                  </a:lnTo>
                  <a:lnTo>
                    <a:pt x="83642" y="6438"/>
                  </a:lnTo>
                  <a:lnTo>
                    <a:pt x="84328" y="6299"/>
                  </a:lnTo>
                  <a:lnTo>
                    <a:pt x="85026" y="5867"/>
                  </a:lnTo>
                  <a:lnTo>
                    <a:pt x="85610" y="6718"/>
                  </a:lnTo>
                  <a:lnTo>
                    <a:pt x="87541" y="7188"/>
                  </a:lnTo>
                  <a:lnTo>
                    <a:pt x="88188" y="7086"/>
                  </a:lnTo>
                  <a:lnTo>
                    <a:pt x="88722" y="6781"/>
                  </a:lnTo>
                  <a:lnTo>
                    <a:pt x="89014" y="6616"/>
                  </a:lnTo>
                  <a:lnTo>
                    <a:pt x="89598" y="7581"/>
                  </a:lnTo>
                  <a:lnTo>
                    <a:pt x="91998" y="8280"/>
                  </a:lnTo>
                  <a:lnTo>
                    <a:pt x="93052" y="7772"/>
                  </a:lnTo>
                  <a:lnTo>
                    <a:pt x="93535" y="8661"/>
                  </a:lnTo>
                  <a:lnTo>
                    <a:pt x="95758" y="9423"/>
                  </a:lnTo>
                  <a:lnTo>
                    <a:pt x="96951" y="8915"/>
                  </a:lnTo>
                  <a:lnTo>
                    <a:pt x="97447" y="9906"/>
                  </a:lnTo>
                  <a:lnTo>
                    <a:pt x="98463" y="10312"/>
                  </a:lnTo>
                  <a:lnTo>
                    <a:pt x="99479" y="10731"/>
                  </a:lnTo>
                  <a:lnTo>
                    <a:pt x="100647" y="10287"/>
                  </a:lnTo>
                  <a:lnTo>
                    <a:pt x="101485" y="8382"/>
                  </a:lnTo>
                  <a:close/>
                </a:path>
                <a:path w="142240" h="45084">
                  <a:moveTo>
                    <a:pt x="105092" y="10134"/>
                  </a:moveTo>
                  <a:lnTo>
                    <a:pt x="104648" y="9067"/>
                  </a:lnTo>
                  <a:lnTo>
                    <a:pt x="103670" y="8610"/>
                  </a:lnTo>
                  <a:lnTo>
                    <a:pt x="102692" y="8166"/>
                  </a:lnTo>
                  <a:lnTo>
                    <a:pt x="101587" y="8521"/>
                  </a:lnTo>
                  <a:lnTo>
                    <a:pt x="101206" y="9410"/>
                  </a:lnTo>
                  <a:lnTo>
                    <a:pt x="100825" y="10299"/>
                  </a:lnTo>
                  <a:lnTo>
                    <a:pt x="101269" y="11366"/>
                  </a:lnTo>
                  <a:lnTo>
                    <a:pt x="103136" y="12230"/>
                  </a:lnTo>
                  <a:lnTo>
                    <a:pt x="104241" y="11861"/>
                  </a:lnTo>
                  <a:lnTo>
                    <a:pt x="104660" y="10998"/>
                  </a:lnTo>
                  <a:lnTo>
                    <a:pt x="105092" y="10134"/>
                  </a:lnTo>
                  <a:close/>
                </a:path>
                <a:path w="142240" h="45084">
                  <a:moveTo>
                    <a:pt x="108623" y="12039"/>
                  </a:moveTo>
                  <a:lnTo>
                    <a:pt x="108254" y="11036"/>
                  </a:lnTo>
                  <a:lnTo>
                    <a:pt x="106489" y="10121"/>
                  </a:lnTo>
                  <a:lnTo>
                    <a:pt x="105460" y="10401"/>
                  </a:lnTo>
                  <a:lnTo>
                    <a:pt x="105067" y="11201"/>
                  </a:lnTo>
                  <a:lnTo>
                    <a:pt x="104673" y="12001"/>
                  </a:lnTo>
                  <a:lnTo>
                    <a:pt x="105041" y="13017"/>
                  </a:lnTo>
                  <a:lnTo>
                    <a:pt x="106730" y="13881"/>
                  </a:lnTo>
                  <a:lnTo>
                    <a:pt x="107759" y="13601"/>
                  </a:lnTo>
                  <a:lnTo>
                    <a:pt x="108623" y="12039"/>
                  </a:lnTo>
                  <a:close/>
                </a:path>
                <a:path w="142240" h="45084">
                  <a:moveTo>
                    <a:pt x="114350" y="23495"/>
                  </a:moveTo>
                  <a:lnTo>
                    <a:pt x="114096" y="22377"/>
                  </a:lnTo>
                  <a:lnTo>
                    <a:pt x="112356" y="21158"/>
                  </a:lnTo>
                  <a:lnTo>
                    <a:pt x="111353" y="21297"/>
                  </a:lnTo>
                  <a:lnTo>
                    <a:pt x="111036" y="20142"/>
                  </a:lnTo>
                  <a:lnTo>
                    <a:pt x="109105" y="18923"/>
                  </a:lnTo>
                  <a:lnTo>
                    <a:pt x="108191" y="19088"/>
                  </a:lnTo>
                  <a:lnTo>
                    <a:pt x="107861" y="18046"/>
                  </a:lnTo>
                  <a:lnTo>
                    <a:pt x="105740" y="16852"/>
                  </a:lnTo>
                  <a:lnTo>
                    <a:pt x="104724" y="17094"/>
                  </a:lnTo>
                  <a:lnTo>
                    <a:pt x="104432" y="16268"/>
                  </a:lnTo>
                  <a:lnTo>
                    <a:pt x="104013" y="15811"/>
                  </a:lnTo>
                  <a:lnTo>
                    <a:pt x="102273" y="14935"/>
                  </a:lnTo>
                  <a:lnTo>
                    <a:pt x="101358" y="15201"/>
                  </a:lnTo>
                  <a:lnTo>
                    <a:pt x="101295" y="15036"/>
                  </a:lnTo>
                  <a:lnTo>
                    <a:pt x="101053" y="14503"/>
                  </a:lnTo>
                  <a:lnTo>
                    <a:pt x="100596" y="14020"/>
                  </a:lnTo>
                  <a:lnTo>
                    <a:pt x="99961" y="13754"/>
                  </a:lnTo>
                  <a:lnTo>
                    <a:pt x="98704" y="13195"/>
                  </a:lnTo>
                  <a:lnTo>
                    <a:pt x="97878" y="13474"/>
                  </a:lnTo>
                  <a:lnTo>
                    <a:pt x="97612" y="12890"/>
                  </a:lnTo>
                  <a:lnTo>
                    <a:pt x="97091" y="12420"/>
                  </a:lnTo>
                  <a:lnTo>
                    <a:pt x="96418" y="12153"/>
                  </a:lnTo>
                  <a:lnTo>
                    <a:pt x="95059" y="11633"/>
                  </a:lnTo>
                  <a:lnTo>
                    <a:pt x="94335" y="11925"/>
                  </a:lnTo>
                  <a:lnTo>
                    <a:pt x="94081" y="11430"/>
                  </a:lnTo>
                  <a:lnTo>
                    <a:pt x="93497" y="10972"/>
                  </a:lnTo>
                  <a:lnTo>
                    <a:pt x="91325" y="10248"/>
                  </a:lnTo>
                  <a:lnTo>
                    <a:pt x="90474" y="10655"/>
                  </a:lnTo>
                  <a:lnTo>
                    <a:pt x="90284" y="10312"/>
                  </a:lnTo>
                  <a:lnTo>
                    <a:pt x="89712" y="9906"/>
                  </a:lnTo>
                  <a:lnTo>
                    <a:pt x="87617" y="9334"/>
                  </a:lnTo>
                  <a:lnTo>
                    <a:pt x="86906" y="9702"/>
                  </a:lnTo>
                  <a:lnTo>
                    <a:pt x="86563" y="9156"/>
                  </a:lnTo>
                  <a:lnTo>
                    <a:pt x="85217" y="8890"/>
                  </a:lnTo>
                  <a:lnTo>
                    <a:pt x="83883" y="8597"/>
                  </a:lnTo>
                  <a:lnTo>
                    <a:pt x="83096" y="9055"/>
                  </a:lnTo>
                  <a:lnTo>
                    <a:pt x="82664" y="8420"/>
                  </a:lnTo>
                  <a:lnTo>
                    <a:pt x="81368" y="8229"/>
                  </a:lnTo>
                  <a:lnTo>
                    <a:pt x="80098" y="8026"/>
                  </a:lnTo>
                  <a:lnTo>
                    <a:pt x="79082" y="8686"/>
                  </a:lnTo>
                  <a:lnTo>
                    <a:pt x="78816" y="8343"/>
                  </a:lnTo>
                  <a:lnTo>
                    <a:pt x="78600" y="8153"/>
                  </a:lnTo>
                  <a:lnTo>
                    <a:pt x="78105" y="7899"/>
                  </a:lnTo>
                  <a:lnTo>
                    <a:pt x="77825" y="7810"/>
                  </a:lnTo>
                  <a:lnTo>
                    <a:pt x="77520" y="7772"/>
                  </a:lnTo>
                  <a:lnTo>
                    <a:pt x="76314" y="7645"/>
                  </a:lnTo>
                  <a:lnTo>
                    <a:pt x="75272" y="8394"/>
                  </a:lnTo>
                  <a:lnTo>
                    <a:pt x="74904" y="7962"/>
                  </a:lnTo>
                  <a:lnTo>
                    <a:pt x="73672" y="7493"/>
                  </a:lnTo>
                  <a:lnTo>
                    <a:pt x="72529" y="7416"/>
                  </a:lnTo>
                  <a:lnTo>
                    <a:pt x="71564" y="8191"/>
                  </a:lnTo>
                  <a:lnTo>
                    <a:pt x="71539" y="8534"/>
                  </a:lnTo>
                  <a:lnTo>
                    <a:pt x="71450" y="8293"/>
                  </a:lnTo>
                  <a:lnTo>
                    <a:pt x="70789" y="7632"/>
                  </a:lnTo>
                  <a:lnTo>
                    <a:pt x="70319" y="7391"/>
                  </a:lnTo>
                  <a:lnTo>
                    <a:pt x="69786" y="7391"/>
                  </a:lnTo>
                  <a:lnTo>
                    <a:pt x="68719" y="7378"/>
                  </a:lnTo>
                  <a:lnTo>
                    <a:pt x="67856" y="8153"/>
                  </a:lnTo>
                  <a:lnTo>
                    <a:pt x="67856" y="10058"/>
                  </a:lnTo>
                  <a:lnTo>
                    <a:pt x="68668" y="10845"/>
                  </a:lnTo>
                  <a:lnTo>
                    <a:pt x="69684" y="10858"/>
                  </a:lnTo>
                  <a:lnTo>
                    <a:pt x="70192" y="10845"/>
                  </a:lnTo>
                  <a:lnTo>
                    <a:pt x="70650" y="10706"/>
                  </a:lnTo>
                  <a:lnTo>
                    <a:pt x="71005" y="10414"/>
                  </a:lnTo>
                  <a:lnTo>
                    <a:pt x="71348" y="10121"/>
                  </a:lnTo>
                  <a:lnTo>
                    <a:pt x="71475" y="9893"/>
                  </a:lnTo>
                  <a:lnTo>
                    <a:pt x="71462" y="10236"/>
                  </a:lnTo>
                  <a:lnTo>
                    <a:pt x="72301" y="11112"/>
                  </a:lnTo>
                  <a:lnTo>
                    <a:pt x="73380" y="11176"/>
                  </a:lnTo>
                  <a:lnTo>
                    <a:pt x="73647" y="11201"/>
                  </a:lnTo>
                  <a:lnTo>
                    <a:pt x="73914" y="11163"/>
                  </a:lnTo>
                  <a:lnTo>
                    <a:pt x="74155" y="11087"/>
                  </a:lnTo>
                  <a:lnTo>
                    <a:pt x="74396" y="11023"/>
                  </a:lnTo>
                  <a:lnTo>
                    <a:pt x="74625" y="10909"/>
                  </a:lnTo>
                  <a:lnTo>
                    <a:pt x="74815" y="10769"/>
                  </a:lnTo>
                  <a:lnTo>
                    <a:pt x="75044" y="10591"/>
                  </a:lnTo>
                  <a:lnTo>
                    <a:pt x="75882" y="11557"/>
                  </a:lnTo>
                  <a:lnTo>
                    <a:pt x="77025" y="11684"/>
                  </a:lnTo>
                  <a:lnTo>
                    <a:pt x="77317" y="11722"/>
                  </a:lnTo>
                  <a:lnTo>
                    <a:pt x="77597" y="11696"/>
                  </a:lnTo>
                  <a:lnTo>
                    <a:pt x="77863" y="11620"/>
                  </a:lnTo>
                  <a:lnTo>
                    <a:pt x="78130" y="11557"/>
                  </a:lnTo>
                  <a:lnTo>
                    <a:pt x="78359" y="11455"/>
                  </a:lnTo>
                  <a:lnTo>
                    <a:pt x="78574" y="11303"/>
                  </a:lnTo>
                  <a:lnTo>
                    <a:pt x="78701" y="11226"/>
                  </a:lnTo>
                  <a:lnTo>
                    <a:pt x="79451" y="12153"/>
                  </a:lnTo>
                  <a:lnTo>
                    <a:pt x="80657" y="12357"/>
                  </a:lnTo>
                  <a:lnTo>
                    <a:pt x="81864" y="12534"/>
                  </a:lnTo>
                  <a:lnTo>
                    <a:pt x="82461" y="12179"/>
                  </a:lnTo>
                  <a:lnTo>
                    <a:pt x="82994" y="12928"/>
                  </a:lnTo>
                  <a:lnTo>
                    <a:pt x="84239" y="13208"/>
                  </a:lnTo>
                  <a:lnTo>
                    <a:pt x="85509" y="13449"/>
                  </a:lnTo>
                  <a:lnTo>
                    <a:pt x="86029" y="13182"/>
                  </a:lnTo>
                  <a:lnTo>
                    <a:pt x="86461" y="13868"/>
                  </a:lnTo>
                  <a:lnTo>
                    <a:pt x="88430" y="14389"/>
                  </a:lnTo>
                  <a:lnTo>
                    <a:pt x="89103" y="14287"/>
                  </a:lnTo>
                  <a:lnTo>
                    <a:pt x="89433" y="14135"/>
                  </a:lnTo>
                  <a:lnTo>
                    <a:pt x="89903" y="14947"/>
                  </a:lnTo>
                  <a:lnTo>
                    <a:pt x="91922" y="15621"/>
                  </a:lnTo>
                  <a:lnTo>
                    <a:pt x="92633" y="15532"/>
                  </a:lnTo>
                  <a:lnTo>
                    <a:pt x="93129" y="15328"/>
                  </a:lnTo>
                  <a:lnTo>
                    <a:pt x="93484" y="16027"/>
                  </a:lnTo>
                  <a:lnTo>
                    <a:pt x="94742" y="16510"/>
                  </a:lnTo>
                  <a:lnTo>
                    <a:pt x="95377" y="16764"/>
                  </a:lnTo>
                  <a:lnTo>
                    <a:pt x="96050" y="16725"/>
                  </a:lnTo>
                  <a:lnTo>
                    <a:pt x="96659" y="16497"/>
                  </a:lnTo>
                  <a:lnTo>
                    <a:pt x="97002" y="17284"/>
                  </a:lnTo>
                  <a:lnTo>
                    <a:pt x="98183" y="17792"/>
                  </a:lnTo>
                  <a:lnTo>
                    <a:pt x="98767" y="18059"/>
                  </a:lnTo>
                  <a:lnTo>
                    <a:pt x="99402" y="18072"/>
                  </a:lnTo>
                  <a:lnTo>
                    <a:pt x="99961" y="17868"/>
                  </a:lnTo>
                  <a:lnTo>
                    <a:pt x="100126" y="17818"/>
                  </a:lnTo>
                  <a:lnTo>
                    <a:pt x="100469" y="18719"/>
                  </a:lnTo>
                  <a:lnTo>
                    <a:pt x="102108" y="19532"/>
                  </a:lnTo>
                  <a:lnTo>
                    <a:pt x="102704" y="19570"/>
                  </a:lnTo>
                  <a:lnTo>
                    <a:pt x="103543" y="19342"/>
                  </a:lnTo>
                  <a:lnTo>
                    <a:pt x="103860" y="20320"/>
                  </a:lnTo>
                  <a:lnTo>
                    <a:pt x="104863" y="20891"/>
                  </a:lnTo>
                  <a:lnTo>
                    <a:pt x="105867" y="21437"/>
                  </a:lnTo>
                  <a:lnTo>
                    <a:pt x="106946" y="21196"/>
                  </a:lnTo>
                  <a:lnTo>
                    <a:pt x="107188" y="22085"/>
                  </a:lnTo>
                  <a:lnTo>
                    <a:pt x="108102" y="22669"/>
                  </a:lnTo>
                  <a:lnTo>
                    <a:pt x="109016" y="23241"/>
                  </a:lnTo>
                  <a:lnTo>
                    <a:pt x="110185" y="23025"/>
                  </a:lnTo>
                  <a:lnTo>
                    <a:pt x="110413" y="24028"/>
                  </a:lnTo>
                  <a:lnTo>
                    <a:pt x="112077" y="25184"/>
                  </a:lnTo>
                  <a:lnTo>
                    <a:pt x="113207" y="25031"/>
                  </a:lnTo>
                  <a:lnTo>
                    <a:pt x="114350" y="23495"/>
                  </a:lnTo>
                  <a:close/>
                </a:path>
                <a:path w="142240" h="45084">
                  <a:moveTo>
                    <a:pt x="117233" y="25806"/>
                  </a:moveTo>
                  <a:lnTo>
                    <a:pt x="117043" y="24752"/>
                  </a:lnTo>
                  <a:lnTo>
                    <a:pt x="115481" y="23545"/>
                  </a:lnTo>
                  <a:lnTo>
                    <a:pt x="114414" y="23647"/>
                  </a:lnTo>
                  <a:lnTo>
                    <a:pt x="113893" y="24358"/>
                  </a:lnTo>
                  <a:lnTo>
                    <a:pt x="113372" y="25069"/>
                  </a:lnTo>
                  <a:lnTo>
                    <a:pt x="113550" y="26123"/>
                  </a:lnTo>
                  <a:lnTo>
                    <a:pt x="114300" y="26695"/>
                  </a:lnTo>
                  <a:lnTo>
                    <a:pt x="115049" y="27279"/>
                  </a:lnTo>
                  <a:lnTo>
                    <a:pt x="116103" y="27190"/>
                  </a:lnTo>
                  <a:lnTo>
                    <a:pt x="116662" y="26492"/>
                  </a:lnTo>
                  <a:lnTo>
                    <a:pt x="117233" y="25806"/>
                  </a:lnTo>
                  <a:close/>
                </a:path>
                <a:path w="142240" h="45084">
                  <a:moveTo>
                    <a:pt x="119989" y="28244"/>
                  </a:moveTo>
                  <a:lnTo>
                    <a:pt x="119875" y="27266"/>
                  </a:lnTo>
                  <a:lnTo>
                    <a:pt x="119176" y="26670"/>
                  </a:lnTo>
                  <a:lnTo>
                    <a:pt x="118478" y="26085"/>
                  </a:lnTo>
                  <a:lnTo>
                    <a:pt x="117500" y="26123"/>
                  </a:lnTo>
                  <a:lnTo>
                    <a:pt x="116979" y="26758"/>
                  </a:lnTo>
                  <a:lnTo>
                    <a:pt x="116459" y="27393"/>
                  </a:lnTo>
                  <a:lnTo>
                    <a:pt x="116586" y="28371"/>
                  </a:lnTo>
                  <a:lnTo>
                    <a:pt x="117906" y="29514"/>
                  </a:lnTo>
                  <a:lnTo>
                    <a:pt x="118897" y="29476"/>
                  </a:lnTo>
                  <a:lnTo>
                    <a:pt x="119443" y="28854"/>
                  </a:lnTo>
                  <a:lnTo>
                    <a:pt x="119989" y="28244"/>
                  </a:lnTo>
                  <a:close/>
                </a:path>
                <a:path w="142240" h="45084">
                  <a:moveTo>
                    <a:pt x="122656" y="30810"/>
                  </a:moveTo>
                  <a:lnTo>
                    <a:pt x="122593" y="29908"/>
                  </a:lnTo>
                  <a:lnTo>
                    <a:pt x="121970" y="29337"/>
                  </a:lnTo>
                  <a:lnTo>
                    <a:pt x="121361" y="28765"/>
                  </a:lnTo>
                  <a:lnTo>
                    <a:pt x="120459" y="28752"/>
                  </a:lnTo>
                  <a:lnTo>
                    <a:pt x="119951" y="29311"/>
                  </a:lnTo>
                  <a:lnTo>
                    <a:pt x="119443" y="29870"/>
                  </a:lnTo>
                  <a:lnTo>
                    <a:pt x="119519" y="30772"/>
                  </a:lnTo>
                  <a:lnTo>
                    <a:pt x="120103" y="31330"/>
                  </a:lnTo>
                  <a:lnTo>
                    <a:pt x="120688" y="31877"/>
                  </a:lnTo>
                  <a:lnTo>
                    <a:pt x="121589" y="31889"/>
                  </a:lnTo>
                  <a:lnTo>
                    <a:pt x="122123" y="31343"/>
                  </a:lnTo>
                  <a:lnTo>
                    <a:pt x="122656" y="30810"/>
                  </a:lnTo>
                  <a:close/>
                </a:path>
                <a:path w="142240" h="45084">
                  <a:moveTo>
                    <a:pt x="125171" y="33489"/>
                  </a:moveTo>
                  <a:lnTo>
                    <a:pt x="125158" y="32677"/>
                  </a:lnTo>
                  <a:lnTo>
                    <a:pt x="124625" y="32118"/>
                  </a:lnTo>
                  <a:lnTo>
                    <a:pt x="124091" y="31572"/>
                  </a:lnTo>
                  <a:lnTo>
                    <a:pt x="123266" y="31534"/>
                  </a:lnTo>
                  <a:lnTo>
                    <a:pt x="122783" y="32016"/>
                  </a:lnTo>
                  <a:lnTo>
                    <a:pt x="122301" y="32499"/>
                  </a:lnTo>
                  <a:lnTo>
                    <a:pt x="122326" y="33324"/>
                  </a:lnTo>
                  <a:lnTo>
                    <a:pt x="123342" y="34391"/>
                  </a:lnTo>
                  <a:lnTo>
                    <a:pt x="124167" y="34429"/>
                  </a:lnTo>
                  <a:lnTo>
                    <a:pt x="124675" y="33972"/>
                  </a:lnTo>
                  <a:lnTo>
                    <a:pt x="125171" y="33489"/>
                  </a:lnTo>
                  <a:close/>
                </a:path>
                <a:path w="142240" h="45084">
                  <a:moveTo>
                    <a:pt x="127596" y="35547"/>
                  </a:moveTo>
                  <a:lnTo>
                    <a:pt x="126682" y="34505"/>
                  </a:lnTo>
                  <a:lnTo>
                    <a:pt x="125933" y="34429"/>
                  </a:lnTo>
                  <a:lnTo>
                    <a:pt x="125476" y="34848"/>
                  </a:lnTo>
                  <a:lnTo>
                    <a:pt x="125018" y="35267"/>
                  </a:lnTo>
                  <a:lnTo>
                    <a:pt x="125006" y="36017"/>
                  </a:lnTo>
                  <a:lnTo>
                    <a:pt x="125437" y="36512"/>
                  </a:lnTo>
                  <a:lnTo>
                    <a:pt x="125882" y="37007"/>
                  </a:lnTo>
                  <a:lnTo>
                    <a:pt x="126619" y="37096"/>
                  </a:lnTo>
                  <a:lnTo>
                    <a:pt x="127101" y="36690"/>
                  </a:lnTo>
                  <a:lnTo>
                    <a:pt x="127571" y="36283"/>
                  </a:lnTo>
                  <a:lnTo>
                    <a:pt x="127596" y="35547"/>
                  </a:lnTo>
                  <a:close/>
                </a:path>
                <a:path w="142240" h="45084">
                  <a:moveTo>
                    <a:pt x="131013" y="29121"/>
                  </a:moveTo>
                  <a:lnTo>
                    <a:pt x="130492" y="28587"/>
                  </a:lnTo>
                  <a:lnTo>
                    <a:pt x="129984" y="28041"/>
                  </a:lnTo>
                  <a:lnTo>
                    <a:pt x="129171" y="27978"/>
                  </a:lnTo>
                  <a:lnTo>
                    <a:pt x="128689" y="28448"/>
                  </a:lnTo>
                  <a:lnTo>
                    <a:pt x="128206" y="28930"/>
                  </a:lnTo>
                  <a:lnTo>
                    <a:pt x="128206" y="29730"/>
                  </a:lnTo>
                  <a:lnTo>
                    <a:pt x="128701" y="30264"/>
                  </a:lnTo>
                  <a:lnTo>
                    <a:pt x="129209" y="30784"/>
                  </a:lnTo>
                  <a:lnTo>
                    <a:pt x="130022" y="30848"/>
                  </a:lnTo>
                  <a:lnTo>
                    <a:pt x="130517" y="30391"/>
                  </a:lnTo>
                  <a:lnTo>
                    <a:pt x="131013" y="29933"/>
                  </a:lnTo>
                  <a:lnTo>
                    <a:pt x="131013" y="29121"/>
                  </a:lnTo>
                  <a:close/>
                </a:path>
                <a:path w="142240" h="45084">
                  <a:moveTo>
                    <a:pt x="133921" y="32232"/>
                  </a:moveTo>
                  <a:lnTo>
                    <a:pt x="132842" y="30975"/>
                  </a:lnTo>
                  <a:lnTo>
                    <a:pt x="131953" y="30873"/>
                  </a:lnTo>
                  <a:lnTo>
                    <a:pt x="131394" y="31369"/>
                  </a:lnTo>
                  <a:lnTo>
                    <a:pt x="130822" y="31864"/>
                  </a:lnTo>
                  <a:lnTo>
                    <a:pt x="130797" y="32753"/>
                  </a:lnTo>
                  <a:lnTo>
                    <a:pt x="131838" y="33972"/>
                  </a:lnTo>
                  <a:lnTo>
                    <a:pt x="132727" y="34074"/>
                  </a:lnTo>
                  <a:lnTo>
                    <a:pt x="133311" y="33604"/>
                  </a:lnTo>
                  <a:lnTo>
                    <a:pt x="133896" y="33134"/>
                  </a:lnTo>
                  <a:lnTo>
                    <a:pt x="133921" y="32232"/>
                  </a:lnTo>
                  <a:close/>
                </a:path>
                <a:path w="142240" h="45084">
                  <a:moveTo>
                    <a:pt x="136677" y="35496"/>
                  </a:moveTo>
                  <a:lnTo>
                    <a:pt x="136118" y="34772"/>
                  </a:lnTo>
                  <a:lnTo>
                    <a:pt x="135547" y="34048"/>
                  </a:lnTo>
                  <a:lnTo>
                    <a:pt x="134581" y="33883"/>
                  </a:lnTo>
                  <a:lnTo>
                    <a:pt x="133299" y="34912"/>
                  </a:lnTo>
                  <a:lnTo>
                    <a:pt x="133223" y="35902"/>
                  </a:lnTo>
                  <a:lnTo>
                    <a:pt x="133756" y="36588"/>
                  </a:lnTo>
                  <a:lnTo>
                    <a:pt x="134289" y="37287"/>
                  </a:lnTo>
                  <a:lnTo>
                    <a:pt x="135267" y="37439"/>
                  </a:lnTo>
                  <a:lnTo>
                    <a:pt x="135928" y="36957"/>
                  </a:lnTo>
                  <a:lnTo>
                    <a:pt x="136588" y="36474"/>
                  </a:lnTo>
                  <a:lnTo>
                    <a:pt x="136677" y="35496"/>
                  </a:lnTo>
                  <a:close/>
                </a:path>
                <a:path w="142240" h="45084">
                  <a:moveTo>
                    <a:pt x="139255" y="38900"/>
                  </a:moveTo>
                  <a:lnTo>
                    <a:pt x="138112" y="37274"/>
                  </a:lnTo>
                  <a:lnTo>
                    <a:pt x="137071" y="37033"/>
                  </a:lnTo>
                  <a:lnTo>
                    <a:pt x="135623" y="38100"/>
                  </a:lnTo>
                  <a:lnTo>
                    <a:pt x="135483" y="39154"/>
                  </a:lnTo>
                  <a:lnTo>
                    <a:pt x="136575" y="40716"/>
                  </a:lnTo>
                  <a:lnTo>
                    <a:pt x="137629" y="40932"/>
                  </a:lnTo>
                  <a:lnTo>
                    <a:pt x="138366" y="40449"/>
                  </a:lnTo>
                  <a:lnTo>
                    <a:pt x="139115" y="39954"/>
                  </a:lnTo>
                  <a:lnTo>
                    <a:pt x="139255" y="38900"/>
                  </a:lnTo>
                  <a:close/>
                </a:path>
                <a:path w="142240" h="45084">
                  <a:moveTo>
                    <a:pt x="141693" y="42418"/>
                  </a:moveTo>
                  <a:lnTo>
                    <a:pt x="141109" y="41503"/>
                  </a:lnTo>
                  <a:lnTo>
                    <a:pt x="140538" y="40589"/>
                  </a:lnTo>
                  <a:lnTo>
                    <a:pt x="139420" y="40284"/>
                  </a:lnTo>
                  <a:lnTo>
                    <a:pt x="137807" y="41351"/>
                  </a:lnTo>
                  <a:lnTo>
                    <a:pt x="137604" y="42494"/>
                  </a:lnTo>
                  <a:lnTo>
                    <a:pt x="138696" y="44234"/>
                  </a:lnTo>
                  <a:lnTo>
                    <a:pt x="139814" y="44526"/>
                  </a:lnTo>
                  <a:lnTo>
                    <a:pt x="140639" y="44043"/>
                  </a:lnTo>
                  <a:lnTo>
                    <a:pt x="141490" y="43548"/>
                  </a:lnTo>
                  <a:lnTo>
                    <a:pt x="141693" y="424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9380" y="6780949"/>
              <a:ext cx="175260" cy="52069"/>
            </a:xfrm>
            <a:custGeom>
              <a:avLst/>
              <a:gdLst/>
              <a:ahLst/>
              <a:cxnLst/>
              <a:rect l="l" t="t" r="r" b="b"/>
              <a:pathLst>
                <a:path w="175260" h="52070">
                  <a:moveTo>
                    <a:pt x="4457" y="49364"/>
                  </a:moveTo>
                  <a:lnTo>
                    <a:pt x="4191" y="48158"/>
                  </a:lnTo>
                  <a:lnTo>
                    <a:pt x="2387" y="47066"/>
                  </a:lnTo>
                  <a:lnTo>
                    <a:pt x="1168" y="47447"/>
                  </a:lnTo>
                  <a:lnTo>
                    <a:pt x="571" y="48450"/>
                  </a:lnTo>
                  <a:lnTo>
                    <a:pt x="0" y="49466"/>
                  </a:lnTo>
                  <a:lnTo>
                    <a:pt x="317" y="50711"/>
                  </a:lnTo>
                  <a:lnTo>
                    <a:pt x="1244" y="51206"/>
                  </a:lnTo>
                  <a:lnTo>
                    <a:pt x="2171" y="51701"/>
                  </a:lnTo>
                  <a:lnTo>
                    <a:pt x="3340" y="51295"/>
                  </a:lnTo>
                  <a:lnTo>
                    <a:pt x="3886" y="50330"/>
                  </a:lnTo>
                  <a:lnTo>
                    <a:pt x="4457" y="49364"/>
                  </a:lnTo>
                  <a:close/>
                </a:path>
                <a:path w="175260" h="52070">
                  <a:moveTo>
                    <a:pt x="6591" y="45643"/>
                  </a:moveTo>
                  <a:lnTo>
                    <a:pt x="6400" y="44500"/>
                  </a:lnTo>
                  <a:lnTo>
                    <a:pt x="4787" y="43421"/>
                  </a:lnTo>
                  <a:lnTo>
                    <a:pt x="3644" y="43713"/>
                  </a:lnTo>
                  <a:lnTo>
                    <a:pt x="3048" y="44615"/>
                  </a:lnTo>
                  <a:lnTo>
                    <a:pt x="2476" y="45529"/>
                  </a:lnTo>
                  <a:lnTo>
                    <a:pt x="2717" y="46697"/>
                  </a:lnTo>
                  <a:lnTo>
                    <a:pt x="3543" y="47193"/>
                  </a:lnTo>
                  <a:lnTo>
                    <a:pt x="4381" y="47701"/>
                  </a:lnTo>
                  <a:lnTo>
                    <a:pt x="5473" y="47371"/>
                  </a:lnTo>
                  <a:lnTo>
                    <a:pt x="6019" y="46494"/>
                  </a:lnTo>
                  <a:lnTo>
                    <a:pt x="6591" y="45643"/>
                  </a:lnTo>
                  <a:close/>
                </a:path>
                <a:path w="175260" h="52070">
                  <a:moveTo>
                    <a:pt x="8902" y="41998"/>
                  </a:moveTo>
                  <a:lnTo>
                    <a:pt x="8775" y="40957"/>
                  </a:lnTo>
                  <a:lnTo>
                    <a:pt x="7340" y="39890"/>
                  </a:lnTo>
                  <a:lnTo>
                    <a:pt x="6286" y="40106"/>
                  </a:lnTo>
                  <a:lnTo>
                    <a:pt x="5689" y="40906"/>
                  </a:lnTo>
                  <a:lnTo>
                    <a:pt x="5118" y="41719"/>
                  </a:lnTo>
                  <a:lnTo>
                    <a:pt x="5295" y="42799"/>
                  </a:lnTo>
                  <a:lnTo>
                    <a:pt x="6032" y="43294"/>
                  </a:lnTo>
                  <a:lnTo>
                    <a:pt x="6781" y="43789"/>
                  </a:lnTo>
                  <a:lnTo>
                    <a:pt x="7785" y="43548"/>
                  </a:lnTo>
                  <a:lnTo>
                    <a:pt x="8902" y="41998"/>
                  </a:lnTo>
                  <a:close/>
                </a:path>
                <a:path w="175260" h="52070">
                  <a:moveTo>
                    <a:pt x="11391" y="38481"/>
                  </a:moveTo>
                  <a:lnTo>
                    <a:pt x="11315" y="37515"/>
                  </a:lnTo>
                  <a:lnTo>
                    <a:pt x="10680" y="37007"/>
                  </a:lnTo>
                  <a:lnTo>
                    <a:pt x="10045" y="36487"/>
                  </a:lnTo>
                  <a:lnTo>
                    <a:pt x="9080" y="36639"/>
                  </a:lnTo>
                  <a:lnTo>
                    <a:pt x="8509" y="37350"/>
                  </a:lnTo>
                  <a:lnTo>
                    <a:pt x="7950" y="38061"/>
                  </a:lnTo>
                  <a:lnTo>
                    <a:pt x="8064" y="39052"/>
                  </a:lnTo>
                  <a:lnTo>
                    <a:pt x="8712" y="39535"/>
                  </a:lnTo>
                  <a:lnTo>
                    <a:pt x="9372" y="40030"/>
                  </a:lnTo>
                  <a:lnTo>
                    <a:pt x="10299" y="39839"/>
                  </a:lnTo>
                  <a:lnTo>
                    <a:pt x="10833" y="39154"/>
                  </a:lnTo>
                  <a:lnTo>
                    <a:pt x="11391" y="38481"/>
                  </a:lnTo>
                  <a:close/>
                </a:path>
                <a:path w="175260" h="52070">
                  <a:moveTo>
                    <a:pt x="14046" y="35064"/>
                  </a:moveTo>
                  <a:lnTo>
                    <a:pt x="14020" y="34201"/>
                  </a:lnTo>
                  <a:lnTo>
                    <a:pt x="13474" y="33705"/>
                  </a:lnTo>
                  <a:lnTo>
                    <a:pt x="12928" y="33223"/>
                  </a:lnTo>
                  <a:lnTo>
                    <a:pt x="12039" y="33312"/>
                  </a:lnTo>
                  <a:lnTo>
                    <a:pt x="11493" y="33921"/>
                  </a:lnTo>
                  <a:lnTo>
                    <a:pt x="10960" y="34531"/>
                  </a:lnTo>
                  <a:lnTo>
                    <a:pt x="11023" y="35445"/>
                  </a:lnTo>
                  <a:lnTo>
                    <a:pt x="11582" y="35902"/>
                  </a:lnTo>
                  <a:lnTo>
                    <a:pt x="12153" y="36372"/>
                  </a:lnTo>
                  <a:lnTo>
                    <a:pt x="13004" y="36245"/>
                  </a:lnTo>
                  <a:lnTo>
                    <a:pt x="13512" y="35648"/>
                  </a:lnTo>
                  <a:lnTo>
                    <a:pt x="14046" y="35064"/>
                  </a:lnTo>
                  <a:close/>
                </a:path>
                <a:path w="175260" h="52070">
                  <a:moveTo>
                    <a:pt x="19469" y="40779"/>
                  </a:moveTo>
                  <a:lnTo>
                    <a:pt x="19431" y="39547"/>
                  </a:lnTo>
                  <a:lnTo>
                    <a:pt x="18643" y="38862"/>
                  </a:lnTo>
                  <a:lnTo>
                    <a:pt x="17868" y="38163"/>
                  </a:lnTo>
                  <a:lnTo>
                    <a:pt x="16624" y="38315"/>
                  </a:lnTo>
                  <a:lnTo>
                    <a:pt x="15862" y="39192"/>
                  </a:lnTo>
                  <a:lnTo>
                    <a:pt x="15125" y="40093"/>
                  </a:lnTo>
                  <a:lnTo>
                    <a:pt x="15201" y="41211"/>
                  </a:lnTo>
                  <a:lnTo>
                    <a:pt x="13906" y="41427"/>
                  </a:lnTo>
                  <a:lnTo>
                    <a:pt x="13131" y="42405"/>
                  </a:lnTo>
                  <a:lnTo>
                    <a:pt x="12395" y="43395"/>
                  </a:lnTo>
                  <a:lnTo>
                    <a:pt x="12509" y="44411"/>
                  </a:lnTo>
                  <a:lnTo>
                    <a:pt x="11341" y="44665"/>
                  </a:lnTo>
                  <a:lnTo>
                    <a:pt x="10566" y="45745"/>
                  </a:lnTo>
                  <a:lnTo>
                    <a:pt x="9829" y="46850"/>
                  </a:lnTo>
                  <a:lnTo>
                    <a:pt x="9982" y="47752"/>
                  </a:lnTo>
                  <a:lnTo>
                    <a:pt x="8928" y="48031"/>
                  </a:lnTo>
                  <a:lnTo>
                    <a:pt x="8166" y="49212"/>
                  </a:lnTo>
                  <a:lnTo>
                    <a:pt x="7442" y="50406"/>
                  </a:lnTo>
                  <a:lnTo>
                    <a:pt x="12750" y="50406"/>
                  </a:lnTo>
                  <a:lnTo>
                    <a:pt x="12560" y="49428"/>
                  </a:lnTo>
                  <a:lnTo>
                    <a:pt x="13411" y="49212"/>
                  </a:lnTo>
                  <a:lnTo>
                    <a:pt x="14109" y="48171"/>
                  </a:lnTo>
                  <a:lnTo>
                    <a:pt x="14833" y="47155"/>
                  </a:lnTo>
                  <a:lnTo>
                    <a:pt x="14668" y="45986"/>
                  </a:lnTo>
                  <a:lnTo>
                    <a:pt x="15646" y="45783"/>
                  </a:lnTo>
                  <a:lnTo>
                    <a:pt x="16344" y="44831"/>
                  </a:lnTo>
                  <a:lnTo>
                    <a:pt x="17081" y="43916"/>
                  </a:lnTo>
                  <a:lnTo>
                    <a:pt x="16967" y="42633"/>
                  </a:lnTo>
                  <a:lnTo>
                    <a:pt x="18046" y="42456"/>
                  </a:lnTo>
                  <a:lnTo>
                    <a:pt x="18745" y="41605"/>
                  </a:lnTo>
                  <a:lnTo>
                    <a:pt x="19469" y="40779"/>
                  </a:lnTo>
                  <a:close/>
                </a:path>
                <a:path w="175260" h="52070">
                  <a:moveTo>
                    <a:pt x="22021" y="36601"/>
                  </a:moveTo>
                  <a:lnTo>
                    <a:pt x="20637" y="35267"/>
                  </a:lnTo>
                  <a:lnTo>
                    <a:pt x="19469" y="35344"/>
                  </a:lnTo>
                  <a:lnTo>
                    <a:pt x="18732" y="36118"/>
                  </a:lnTo>
                  <a:lnTo>
                    <a:pt x="18008" y="36918"/>
                  </a:lnTo>
                  <a:lnTo>
                    <a:pt x="18034" y="38100"/>
                  </a:lnTo>
                  <a:lnTo>
                    <a:pt x="18757" y="38735"/>
                  </a:lnTo>
                  <a:lnTo>
                    <a:pt x="19494" y="39370"/>
                  </a:lnTo>
                  <a:lnTo>
                    <a:pt x="20612" y="39255"/>
                  </a:lnTo>
                  <a:lnTo>
                    <a:pt x="21310" y="38493"/>
                  </a:lnTo>
                  <a:lnTo>
                    <a:pt x="22009" y="37757"/>
                  </a:lnTo>
                  <a:lnTo>
                    <a:pt x="22021" y="36601"/>
                  </a:lnTo>
                  <a:close/>
                </a:path>
                <a:path w="175260" h="52070">
                  <a:moveTo>
                    <a:pt x="24752" y="33794"/>
                  </a:moveTo>
                  <a:lnTo>
                    <a:pt x="24142" y="33134"/>
                  </a:lnTo>
                  <a:lnTo>
                    <a:pt x="23533" y="32486"/>
                  </a:lnTo>
                  <a:lnTo>
                    <a:pt x="22453" y="32512"/>
                  </a:lnTo>
                  <a:lnTo>
                    <a:pt x="21729" y="33197"/>
                  </a:lnTo>
                  <a:lnTo>
                    <a:pt x="21031" y="33896"/>
                  </a:lnTo>
                  <a:lnTo>
                    <a:pt x="21005" y="34988"/>
                  </a:lnTo>
                  <a:lnTo>
                    <a:pt x="21640" y="35610"/>
                  </a:lnTo>
                  <a:lnTo>
                    <a:pt x="22288" y="36233"/>
                  </a:lnTo>
                  <a:lnTo>
                    <a:pt x="23329" y="36169"/>
                  </a:lnTo>
                  <a:lnTo>
                    <a:pt x="24003" y="35496"/>
                  </a:lnTo>
                  <a:lnTo>
                    <a:pt x="24688" y="34848"/>
                  </a:lnTo>
                  <a:lnTo>
                    <a:pt x="24752" y="33794"/>
                  </a:lnTo>
                  <a:close/>
                </a:path>
                <a:path w="175260" h="52070">
                  <a:moveTo>
                    <a:pt x="27152" y="22021"/>
                  </a:moveTo>
                  <a:lnTo>
                    <a:pt x="26708" y="21437"/>
                  </a:lnTo>
                  <a:lnTo>
                    <a:pt x="26263" y="20853"/>
                  </a:lnTo>
                  <a:lnTo>
                    <a:pt x="25374" y="20764"/>
                  </a:lnTo>
                  <a:lnTo>
                    <a:pt x="24079" y="21755"/>
                  </a:lnTo>
                  <a:lnTo>
                    <a:pt x="23964" y="22656"/>
                  </a:lnTo>
                  <a:lnTo>
                    <a:pt x="24892" y="23799"/>
                  </a:lnTo>
                  <a:lnTo>
                    <a:pt x="25742" y="23837"/>
                  </a:lnTo>
                  <a:lnTo>
                    <a:pt x="26365" y="23355"/>
                  </a:lnTo>
                  <a:lnTo>
                    <a:pt x="27000" y="22885"/>
                  </a:lnTo>
                  <a:lnTo>
                    <a:pt x="27152" y="22021"/>
                  </a:lnTo>
                  <a:close/>
                </a:path>
                <a:path w="175260" h="52070">
                  <a:moveTo>
                    <a:pt x="27622" y="31102"/>
                  </a:moveTo>
                  <a:lnTo>
                    <a:pt x="26555" y="29857"/>
                  </a:lnTo>
                  <a:lnTo>
                    <a:pt x="25552" y="29832"/>
                  </a:lnTo>
                  <a:lnTo>
                    <a:pt x="24866" y="30429"/>
                  </a:lnTo>
                  <a:lnTo>
                    <a:pt x="24193" y="31038"/>
                  </a:lnTo>
                  <a:lnTo>
                    <a:pt x="24117" y="32042"/>
                  </a:lnTo>
                  <a:lnTo>
                    <a:pt x="24676" y="32639"/>
                  </a:lnTo>
                  <a:lnTo>
                    <a:pt x="25234" y="33235"/>
                  </a:lnTo>
                  <a:lnTo>
                    <a:pt x="26200" y="33223"/>
                  </a:lnTo>
                  <a:lnTo>
                    <a:pt x="26847" y="32639"/>
                  </a:lnTo>
                  <a:lnTo>
                    <a:pt x="27520" y="32080"/>
                  </a:lnTo>
                  <a:lnTo>
                    <a:pt x="27622" y="31102"/>
                  </a:lnTo>
                  <a:close/>
                </a:path>
                <a:path w="175260" h="52070">
                  <a:moveTo>
                    <a:pt x="30619" y="28549"/>
                  </a:moveTo>
                  <a:lnTo>
                    <a:pt x="30149" y="27965"/>
                  </a:lnTo>
                  <a:lnTo>
                    <a:pt x="29692" y="27368"/>
                  </a:lnTo>
                  <a:lnTo>
                    <a:pt x="28790" y="27305"/>
                  </a:lnTo>
                  <a:lnTo>
                    <a:pt x="28130" y="27813"/>
                  </a:lnTo>
                  <a:lnTo>
                    <a:pt x="27482" y="28333"/>
                  </a:lnTo>
                  <a:lnTo>
                    <a:pt x="27381" y="29248"/>
                  </a:lnTo>
                  <a:lnTo>
                    <a:pt x="27863" y="29819"/>
                  </a:lnTo>
                  <a:lnTo>
                    <a:pt x="28346" y="30391"/>
                  </a:lnTo>
                  <a:lnTo>
                    <a:pt x="29222" y="30416"/>
                  </a:lnTo>
                  <a:lnTo>
                    <a:pt x="29845" y="29921"/>
                  </a:lnTo>
                  <a:lnTo>
                    <a:pt x="30480" y="29425"/>
                  </a:lnTo>
                  <a:lnTo>
                    <a:pt x="30619" y="28549"/>
                  </a:lnTo>
                  <a:close/>
                </a:path>
                <a:path w="175260" h="52070">
                  <a:moveTo>
                    <a:pt x="30924" y="19418"/>
                  </a:moveTo>
                  <a:lnTo>
                    <a:pt x="30467" y="18745"/>
                  </a:lnTo>
                  <a:lnTo>
                    <a:pt x="30010" y="18072"/>
                  </a:lnTo>
                  <a:lnTo>
                    <a:pt x="29032" y="17932"/>
                  </a:lnTo>
                  <a:lnTo>
                    <a:pt x="28282" y="18440"/>
                  </a:lnTo>
                  <a:lnTo>
                    <a:pt x="27546" y="18961"/>
                  </a:lnTo>
                  <a:lnTo>
                    <a:pt x="27368" y="19951"/>
                  </a:lnTo>
                  <a:lnTo>
                    <a:pt x="27851" y="20599"/>
                  </a:lnTo>
                  <a:lnTo>
                    <a:pt x="28333" y="21259"/>
                  </a:lnTo>
                  <a:lnTo>
                    <a:pt x="29286" y="21348"/>
                  </a:lnTo>
                  <a:lnTo>
                    <a:pt x="29997" y="20840"/>
                  </a:lnTo>
                  <a:lnTo>
                    <a:pt x="30708" y="20358"/>
                  </a:lnTo>
                  <a:lnTo>
                    <a:pt x="30924" y="19418"/>
                  </a:lnTo>
                  <a:close/>
                </a:path>
                <a:path w="175260" h="52070">
                  <a:moveTo>
                    <a:pt x="33718" y="26123"/>
                  </a:moveTo>
                  <a:lnTo>
                    <a:pt x="33324" y="25577"/>
                  </a:lnTo>
                  <a:lnTo>
                    <a:pt x="32931" y="25019"/>
                  </a:lnTo>
                  <a:lnTo>
                    <a:pt x="32118" y="24930"/>
                  </a:lnTo>
                  <a:lnTo>
                    <a:pt x="31508" y="25349"/>
                  </a:lnTo>
                  <a:lnTo>
                    <a:pt x="30899" y="25793"/>
                  </a:lnTo>
                  <a:lnTo>
                    <a:pt x="30772" y="26619"/>
                  </a:lnTo>
                  <a:lnTo>
                    <a:pt x="31178" y="27152"/>
                  </a:lnTo>
                  <a:lnTo>
                    <a:pt x="31597" y="27698"/>
                  </a:lnTo>
                  <a:lnTo>
                    <a:pt x="32385" y="27749"/>
                  </a:lnTo>
                  <a:lnTo>
                    <a:pt x="33553" y="26911"/>
                  </a:lnTo>
                  <a:lnTo>
                    <a:pt x="33718" y="26123"/>
                  </a:lnTo>
                  <a:close/>
                </a:path>
                <a:path w="175260" h="52070">
                  <a:moveTo>
                    <a:pt x="34810" y="16992"/>
                  </a:moveTo>
                  <a:lnTo>
                    <a:pt x="34353" y="16230"/>
                  </a:lnTo>
                  <a:lnTo>
                    <a:pt x="33896" y="15468"/>
                  </a:lnTo>
                  <a:lnTo>
                    <a:pt x="32829" y="15265"/>
                  </a:lnTo>
                  <a:lnTo>
                    <a:pt x="31978" y="15773"/>
                  </a:lnTo>
                  <a:lnTo>
                    <a:pt x="31153" y="16319"/>
                  </a:lnTo>
                  <a:lnTo>
                    <a:pt x="30886" y="17386"/>
                  </a:lnTo>
                  <a:lnTo>
                    <a:pt x="31381" y="18122"/>
                  </a:lnTo>
                  <a:lnTo>
                    <a:pt x="31889" y="18859"/>
                  </a:lnTo>
                  <a:lnTo>
                    <a:pt x="32931" y="19024"/>
                  </a:lnTo>
                  <a:lnTo>
                    <a:pt x="33718" y="18503"/>
                  </a:lnTo>
                  <a:lnTo>
                    <a:pt x="34531" y="18008"/>
                  </a:lnTo>
                  <a:lnTo>
                    <a:pt x="34810" y="16992"/>
                  </a:lnTo>
                  <a:close/>
                </a:path>
                <a:path w="175260" h="52070">
                  <a:moveTo>
                    <a:pt x="38811" y="14770"/>
                  </a:moveTo>
                  <a:lnTo>
                    <a:pt x="38354" y="13919"/>
                  </a:lnTo>
                  <a:lnTo>
                    <a:pt x="37896" y="13068"/>
                  </a:lnTo>
                  <a:lnTo>
                    <a:pt x="36741" y="12776"/>
                  </a:lnTo>
                  <a:lnTo>
                    <a:pt x="35801" y="13296"/>
                  </a:lnTo>
                  <a:lnTo>
                    <a:pt x="34874" y="13855"/>
                  </a:lnTo>
                  <a:lnTo>
                    <a:pt x="34531" y="14986"/>
                  </a:lnTo>
                  <a:lnTo>
                    <a:pt x="35534" y="16649"/>
                  </a:lnTo>
                  <a:lnTo>
                    <a:pt x="36664" y="16891"/>
                  </a:lnTo>
                  <a:lnTo>
                    <a:pt x="37541" y="16357"/>
                  </a:lnTo>
                  <a:lnTo>
                    <a:pt x="38455" y="15862"/>
                  </a:lnTo>
                  <a:lnTo>
                    <a:pt x="38811" y="14770"/>
                  </a:lnTo>
                  <a:close/>
                </a:path>
                <a:path w="175260" h="52070">
                  <a:moveTo>
                    <a:pt x="42926" y="12763"/>
                  </a:moveTo>
                  <a:lnTo>
                    <a:pt x="42468" y="11811"/>
                  </a:lnTo>
                  <a:lnTo>
                    <a:pt x="42024" y="10871"/>
                  </a:lnTo>
                  <a:lnTo>
                    <a:pt x="40792" y="10490"/>
                  </a:lnTo>
                  <a:lnTo>
                    <a:pt x="39738" y="11010"/>
                  </a:lnTo>
                  <a:lnTo>
                    <a:pt x="38709" y="11569"/>
                  </a:lnTo>
                  <a:lnTo>
                    <a:pt x="38277" y="12763"/>
                  </a:lnTo>
                  <a:lnTo>
                    <a:pt x="38785" y="13690"/>
                  </a:lnTo>
                  <a:lnTo>
                    <a:pt x="39281" y="14617"/>
                  </a:lnTo>
                  <a:lnTo>
                    <a:pt x="40487" y="14935"/>
                  </a:lnTo>
                  <a:lnTo>
                    <a:pt x="41465" y="14401"/>
                  </a:lnTo>
                  <a:lnTo>
                    <a:pt x="42468" y="13906"/>
                  </a:lnTo>
                  <a:lnTo>
                    <a:pt x="42926" y="12763"/>
                  </a:lnTo>
                  <a:close/>
                </a:path>
                <a:path w="175260" h="52070">
                  <a:moveTo>
                    <a:pt x="48018" y="17945"/>
                  </a:moveTo>
                  <a:lnTo>
                    <a:pt x="47739" y="17322"/>
                  </a:lnTo>
                  <a:lnTo>
                    <a:pt x="47459" y="16700"/>
                  </a:lnTo>
                  <a:lnTo>
                    <a:pt x="46685" y="16446"/>
                  </a:lnTo>
                  <a:lnTo>
                    <a:pt x="45313" y="17056"/>
                  </a:lnTo>
                  <a:lnTo>
                    <a:pt x="45021" y="17843"/>
                  </a:lnTo>
                  <a:lnTo>
                    <a:pt x="45326" y="18453"/>
                  </a:lnTo>
                  <a:lnTo>
                    <a:pt x="45618" y="19062"/>
                  </a:lnTo>
                  <a:lnTo>
                    <a:pt x="46380" y="19278"/>
                  </a:lnTo>
                  <a:lnTo>
                    <a:pt x="47040" y="18973"/>
                  </a:lnTo>
                  <a:lnTo>
                    <a:pt x="47701" y="18681"/>
                  </a:lnTo>
                  <a:lnTo>
                    <a:pt x="48018" y="17945"/>
                  </a:lnTo>
                  <a:close/>
                </a:path>
                <a:path w="175260" h="52070">
                  <a:moveTo>
                    <a:pt x="51930" y="16383"/>
                  </a:moveTo>
                  <a:lnTo>
                    <a:pt x="51663" y="15684"/>
                  </a:lnTo>
                  <a:lnTo>
                    <a:pt x="51396" y="14986"/>
                  </a:lnTo>
                  <a:lnTo>
                    <a:pt x="50546" y="14655"/>
                  </a:lnTo>
                  <a:lnTo>
                    <a:pt x="49771" y="14960"/>
                  </a:lnTo>
                  <a:lnTo>
                    <a:pt x="49009" y="15278"/>
                  </a:lnTo>
                  <a:lnTo>
                    <a:pt x="48641" y="16116"/>
                  </a:lnTo>
                  <a:lnTo>
                    <a:pt x="48933" y="16802"/>
                  </a:lnTo>
                  <a:lnTo>
                    <a:pt x="49237" y="17487"/>
                  </a:lnTo>
                  <a:lnTo>
                    <a:pt x="50063" y="17780"/>
                  </a:lnTo>
                  <a:lnTo>
                    <a:pt x="50800" y="17475"/>
                  </a:lnTo>
                  <a:lnTo>
                    <a:pt x="51549" y="17183"/>
                  </a:lnTo>
                  <a:lnTo>
                    <a:pt x="51930" y="16383"/>
                  </a:lnTo>
                  <a:close/>
                </a:path>
                <a:path w="175260" h="52070">
                  <a:moveTo>
                    <a:pt x="55918" y="15011"/>
                  </a:moveTo>
                  <a:lnTo>
                    <a:pt x="55664" y="14236"/>
                  </a:lnTo>
                  <a:lnTo>
                    <a:pt x="55410" y="13462"/>
                  </a:lnTo>
                  <a:lnTo>
                    <a:pt x="54495" y="13055"/>
                  </a:lnTo>
                  <a:lnTo>
                    <a:pt x="53632" y="13335"/>
                  </a:lnTo>
                  <a:lnTo>
                    <a:pt x="52768" y="13652"/>
                  </a:lnTo>
                  <a:lnTo>
                    <a:pt x="52324" y="14554"/>
                  </a:lnTo>
                  <a:lnTo>
                    <a:pt x="52908" y="16090"/>
                  </a:lnTo>
                  <a:lnTo>
                    <a:pt x="53809" y="16446"/>
                  </a:lnTo>
                  <a:lnTo>
                    <a:pt x="54622" y="16141"/>
                  </a:lnTo>
                  <a:lnTo>
                    <a:pt x="55460" y="15875"/>
                  </a:lnTo>
                  <a:lnTo>
                    <a:pt x="55918" y="15011"/>
                  </a:lnTo>
                  <a:close/>
                </a:path>
                <a:path w="175260" h="52070">
                  <a:moveTo>
                    <a:pt x="59969" y="13855"/>
                  </a:moveTo>
                  <a:lnTo>
                    <a:pt x="59728" y="12992"/>
                  </a:lnTo>
                  <a:lnTo>
                    <a:pt x="59486" y="12128"/>
                  </a:lnTo>
                  <a:lnTo>
                    <a:pt x="58521" y="11645"/>
                  </a:lnTo>
                  <a:lnTo>
                    <a:pt x="57569" y="11912"/>
                  </a:lnTo>
                  <a:lnTo>
                    <a:pt x="56616" y="12217"/>
                  </a:lnTo>
                  <a:lnTo>
                    <a:pt x="56083" y="13157"/>
                  </a:lnTo>
                  <a:lnTo>
                    <a:pt x="56642" y="14859"/>
                  </a:lnTo>
                  <a:lnTo>
                    <a:pt x="57594" y="15303"/>
                  </a:lnTo>
                  <a:lnTo>
                    <a:pt x="58496" y="15011"/>
                  </a:lnTo>
                  <a:lnTo>
                    <a:pt x="59410" y="14757"/>
                  </a:lnTo>
                  <a:lnTo>
                    <a:pt x="59969" y="13855"/>
                  </a:lnTo>
                  <a:close/>
                </a:path>
                <a:path w="175260" h="52070">
                  <a:moveTo>
                    <a:pt x="64071" y="12903"/>
                  </a:moveTo>
                  <a:lnTo>
                    <a:pt x="63855" y="11950"/>
                  </a:lnTo>
                  <a:lnTo>
                    <a:pt x="63652" y="11010"/>
                  </a:lnTo>
                  <a:lnTo>
                    <a:pt x="62623" y="10414"/>
                  </a:lnTo>
                  <a:lnTo>
                    <a:pt x="61582" y="10668"/>
                  </a:lnTo>
                  <a:lnTo>
                    <a:pt x="60540" y="10960"/>
                  </a:lnTo>
                  <a:lnTo>
                    <a:pt x="59905" y="11938"/>
                  </a:lnTo>
                  <a:lnTo>
                    <a:pt x="60159" y="12877"/>
                  </a:lnTo>
                  <a:lnTo>
                    <a:pt x="60426" y="13804"/>
                  </a:lnTo>
                  <a:lnTo>
                    <a:pt x="61429" y="14338"/>
                  </a:lnTo>
                  <a:lnTo>
                    <a:pt x="62420" y="14071"/>
                  </a:lnTo>
                  <a:lnTo>
                    <a:pt x="63423" y="13830"/>
                  </a:lnTo>
                  <a:lnTo>
                    <a:pt x="64071" y="12903"/>
                  </a:lnTo>
                  <a:close/>
                </a:path>
                <a:path w="175260" h="52070">
                  <a:moveTo>
                    <a:pt x="89268" y="9385"/>
                  </a:moveTo>
                  <a:lnTo>
                    <a:pt x="89014" y="8724"/>
                  </a:lnTo>
                  <a:lnTo>
                    <a:pt x="88049" y="7708"/>
                  </a:lnTo>
                  <a:lnTo>
                    <a:pt x="87363" y="7429"/>
                  </a:lnTo>
                  <a:lnTo>
                    <a:pt x="85001" y="7327"/>
                  </a:lnTo>
                  <a:lnTo>
                    <a:pt x="84328" y="7899"/>
                  </a:lnTo>
                  <a:lnTo>
                    <a:pt x="83832" y="7391"/>
                  </a:lnTo>
                  <a:lnTo>
                    <a:pt x="82334" y="7442"/>
                  </a:lnTo>
                  <a:lnTo>
                    <a:pt x="80848" y="7454"/>
                  </a:lnTo>
                  <a:lnTo>
                    <a:pt x="80124" y="8140"/>
                  </a:lnTo>
                  <a:lnTo>
                    <a:pt x="79514" y="7581"/>
                  </a:lnTo>
                  <a:lnTo>
                    <a:pt x="78117" y="7696"/>
                  </a:lnTo>
                  <a:lnTo>
                    <a:pt x="76708" y="7785"/>
                  </a:lnTo>
                  <a:lnTo>
                    <a:pt x="75806" y="8724"/>
                  </a:lnTo>
                  <a:lnTo>
                    <a:pt x="75666" y="8610"/>
                  </a:lnTo>
                  <a:lnTo>
                    <a:pt x="75425" y="8432"/>
                  </a:lnTo>
                  <a:lnTo>
                    <a:pt x="75158" y="8280"/>
                  </a:lnTo>
                  <a:lnTo>
                    <a:pt x="74574" y="8128"/>
                  </a:lnTo>
                  <a:lnTo>
                    <a:pt x="74256" y="8102"/>
                  </a:lnTo>
                  <a:lnTo>
                    <a:pt x="72618" y="8293"/>
                  </a:lnTo>
                  <a:lnTo>
                    <a:pt x="71678" y="9359"/>
                  </a:lnTo>
                  <a:lnTo>
                    <a:pt x="71412" y="9169"/>
                  </a:lnTo>
                  <a:lnTo>
                    <a:pt x="71196" y="9004"/>
                  </a:lnTo>
                  <a:lnTo>
                    <a:pt x="70929" y="8890"/>
                  </a:lnTo>
                  <a:lnTo>
                    <a:pt x="70650" y="8813"/>
                  </a:lnTo>
                  <a:lnTo>
                    <a:pt x="70370" y="8750"/>
                  </a:lnTo>
                  <a:lnTo>
                    <a:pt x="70078" y="8750"/>
                  </a:lnTo>
                  <a:lnTo>
                    <a:pt x="68541" y="9004"/>
                  </a:lnTo>
                  <a:lnTo>
                    <a:pt x="67716" y="10058"/>
                  </a:lnTo>
                  <a:lnTo>
                    <a:pt x="67767" y="10401"/>
                  </a:lnTo>
                  <a:lnTo>
                    <a:pt x="67627" y="10185"/>
                  </a:lnTo>
                  <a:lnTo>
                    <a:pt x="66763" y="9652"/>
                  </a:lnTo>
                  <a:lnTo>
                    <a:pt x="66205" y="9499"/>
                  </a:lnTo>
                  <a:lnTo>
                    <a:pt x="65646" y="9639"/>
                  </a:lnTo>
                  <a:lnTo>
                    <a:pt x="64503" y="9880"/>
                  </a:lnTo>
                  <a:lnTo>
                    <a:pt x="63779" y="10909"/>
                  </a:lnTo>
                  <a:lnTo>
                    <a:pt x="64236" y="12941"/>
                  </a:lnTo>
                  <a:lnTo>
                    <a:pt x="65303" y="13563"/>
                  </a:lnTo>
                  <a:lnTo>
                    <a:pt x="66370" y="13335"/>
                  </a:lnTo>
                  <a:lnTo>
                    <a:pt x="66916" y="13208"/>
                  </a:lnTo>
                  <a:lnTo>
                    <a:pt x="67373" y="12928"/>
                  </a:lnTo>
                  <a:lnTo>
                    <a:pt x="67665" y="12534"/>
                  </a:lnTo>
                  <a:lnTo>
                    <a:pt x="67970" y="12141"/>
                  </a:lnTo>
                  <a:lnTo>
                    <a:pt x="68033" y="11887"/>
                  </a:lnTo>
                  <a:lnTo>
                    <a:pt x="68110" y="12242"/>
                  </a:lnTo>
                  <a:lnTo>
                    <a:pt x="69215" y="12979"/>
                  </a:lnTo>
                  <a:lnTo>
                    <a:pt x="70370" y="12776"/>
                  </a:lnTo>
                  <a:lnTo>
                    <a:pt x="70662" y="12738"/>
                  </a:lnTo>
                  <a:lnTo>
                    <a:pt x="70929" y="12623"/>
                  </a:lnTo>
                  <a:lnTo>
                    <a:pt x="71996" y="11734"/>
                  </a:lnTo>
                  <a:lnTo>
                    <a:pt x="73126" y="12547"/>
                  </a:lnTo>
                  <a:lnTo>
                    <a:pt x="75907" y="11620"/>
                  </a:lnTo>
                  <a:lnTo>
                    <a:pt x="77038" y="12319"/>
                  </a:lnTo>
                  <a:lnTo>
                    <a:pt x="78359" y="12230"/>
                  </a:lnTo>
                  <a:lnTo>
                    <a:pt x="79679" y="12128"/>
                  </a:lnTo>
                  <a:lnTo>
                    <a:pt x="80225" y="11607"/>
                  </a:lnTo>
                  <a:lnTo>
                    <a:pt x="80962" y="12268"/>
                  </a:lnTo>
                  <a:lnTo>
                    <a:pt x="82359" y="12242"/>
                  </a:lnTo>
                  <a:lnTo>
                    <a:pt x="83756" y="12204"/>
                  </a:lnTo>
                  <a:lnTo>
                    <a:pt x="84251" y="11785"/>
                  </a:lnTo>
                  <a:lnTo>
                    <a:pt x="84886" y="12407"/>
                  </a:lnTo>
                  <a:lnTo>
                    <a:pt x="86360" y="12458"/>
                  </a:lnTo>
                  <a:lnTo>
                    <a:pt x="87096" y="12496"/>
                  </a:lnTo>
                  <a:lnTo>
                    <a:pt x="87782" y="12204"/>
                  </a:lnTo>
                  <a:lnTo>
                    <a:pt x="88811" y="11391"/>
                  </a:lnTo>
                  <a:lnTo>
                    <a:pt x="89166" y="10782"/>
                  </a:lnTo>
                  <a:lnTo>
                    <a:pt x="89217" y="10083"/>
                  </a:lnTo>
                  <a:lnTo>
                    <a:pt x="89268" y="9385"/>
                  </a:lnTo>
                  <a:close/>
                </a:path>
                <a:path w="175260" h="52070">
                  <a:moveTo>
                    <a:pt x="99441" y="2933"/>
                  </a:moveTo>
                  <a:lnTo>
                    <a:pt x="98602" y="1892"/>
                  </a:lnTo>
                  <a:lnTo>
                    <a:pt x="97358" y="1689"/>
                  </a:lnTo>
                  <a:lnTo>
                    <a:pt x="96113" y="1498"/>
                  </a:lnTo>
                  <a:lnTo>
                    <a:pt x="95110" y="2159"/>
                  </a:lnTo>
                  <a:lnTo>
                    <a:pt x="94183" y="1092"/>
                  </a:lnTo>
                  <a:lnTo>
                    <a:pt x="92849" y="939"/>
                  </a:lnTo>
                  <a:lnTo>
                    <a:pt x="91503" y="800"/>
                  </a:lnTo>
                  <a:lnTo>
                    <a:pt x="90627" y="1447"/>
                  </a:lnTo>
                  <a:lnTo>
                    <a:pt x="89725" y="495"/>
                  </a:lnTo>
                  <a:lnTo>
                    <a:pt x="86855" y="342"/>
                  </a:lnTo>
                  <a:lnTo>
                    <a:pt x="85902" y="1104"/>
                  </a:lnTo>
                  <a:lnTo>
                    <a:pt x="85166" y="406"/>
                  </a:lnTo>
                  <a:lnTo>
                    <a:pt x="84480" y="127"/>
                  </a:lnTo>
                  <a:lnTo>
                    <a:pt x="82181" y="101"/>
                  </a:lnTo>
                  <a:lnTo>
                    <a:pt x="81343" y="850"/>
                  </a:lnTo>
                  <a:lnTo>
                    <a:pt x="80683" y="266"/>
                  </a:lnTo>
                  <a:lnTo>
                    <a:pt x="79933" y="0"/>
                  </a:lnTo>
                  <a:lnTo>
                    <a:pt x="77508" y="101"/>
                  </a:lnTo>
                  <a:lnTo>
                    <a:pt x="76771" y="825"/>
                  </a:lnTo>
                  <a:lnTo>
                    <a:pt x="76161" y="330"/>
                  </a:lnTo>
                  <a:lnTo>
                    <a:pt x="75374" y="101"/>
                  </a:lnTo>
                  <a:lnTo>
                    <a:pt x="72821" y="330"/>
                  </a:lnTo>
                  <a:lnTo>
                    <a:pt x="72186" y="1016"/>
                  </a:lnTo>
                  <a:lnTo>
                    <a:pt x="71666" y="622"/>
                  </a:lnTo>
                  <a:lnTo>
                    <a:pt x="70827" y="431"/>
                  </a:lnTo>
                  <a:lnTo>
                    <a:pt x="68148" y="800"/>
                  </a:lnTo>
                  <a:lnTo>
                    <a:pt x="67437" y="1663"/>
                  </a:lnTo>
                  <a:lnTo>
                    <a:pt x="67056" y="1409"/>
                  </a:lnTo>
                  <a:lnTo>
                    <a:pt x="66255" y="1270"/>
                  </a:lnTo>
                  <a:lnTo>
                    <a:pt x="65417" y="1422"/>
                  </a:lnTo>
                  <a:lnTo>
                    <a:pt x="63728" y="1752"/>
                  </a:lnTo>
                  <a:lnTo>
                    <a:pt x="63157" y="2514"/>
                  </a:lnTo>
                  <a:lnTo>
                    <a:pt x="62509" y="2108"/>
                  </a:lnTo>
                  <a:lnTo>
                    <a:pt x="60934" y="2514"/>
                  </a:lnTo>
                  <a:lnTo>
                    <a:pt x="59359" y="2895"/>
                  </a:lnTo>
                  <a:lnTo>
                    <a:pt x="58762" y="3784"/>
                  </a:lnTo>
                  <a:lnTo>
                    <a:pt x="57988" y="3340"/>
                  </a:lnTo>
                  <a:lnTo>
                    <a:pt x="56527" y="3810"/>
                  </a:lnTo>
                  <a:lnTo>
                    <a:pt x="55067" y="4241"/>
                  </a:lnTo>
                  <a:lnTo>
                    <a:pt x="54317" y="5473"/>
                  </a:lnTo>
                  <a:lnTo>
                    <a:pt x="53860" y="5257"/>
                  </a:lnTo>
                  <a:lnTo>
                    <a:pt x="53543" y="5168"/>
                  </a:lnTo>
                  <a:lnTo>
                    <a:pt x="52882" y="5143"/>
                  </a:lnTo>
                  <a:lnTo>
                    <a:pt x="52539" y="5194"/>
                  </a:lnTo>
                  <a:lnTo>
                    <a:pt x="50838" y="5803"/>
                  </a:lnTo>
                  <a:lnTo>
                    <a:pt x="50114" y="7150"/>
                  </a:lnTo>
                  <a:lnTo>
                    <a:pt x="49784" y="6997"/>
                  </a:lnTo>
                  <a:lnTo>
                    <a:pt x="49504" y="6896"/>
                  </a:lnTo>
                  <a:lnTo>
                    <a:pt x="49199" y="6832"/>
                  </a:lnTo>
                  <a:lnTo>
                    <a:pt x="48882" y="6819"/>
                  </a:lnTo>
                  <a:lnTo>
                    <a:pt x="48577" y="6819"/>
                  </a:lnTo>
                  <a:lnTo>
                    <a:pt x="48260" y="6896"/>
                  </a:lnTo>
                  <a:lnTo>
                    <a:pt x="47955" y="7010"/>
                  </a:lnTo>
                  <a:lnTo>
                    <a:pt x="46697" y="7531"/>
                  </a:lnTo>
                  <a:lnTo>
                    <a:pt x="46075" y="8851"/>
                  </a:lnTo>
                  <a:lnTo>
                    <a:pt x="46215" y="9182"/>
                  </a:lnTo>
                  <a:lnTo>
                    <a:pt x="46037" y="9017"/>
                  </a:lnTo>
                  <a:lnTo>
                    <a:pt x="44996" y="8661"/>
                  </a:lnTo>
                  <a:lnTo>
                    <a:pt x="44361" y="8648"/>
                  </a:lnTo>
                  <a:lnTo>
                    <a:pt x="43802" y="8928"/>
                  </a:lnTo>
                  <a:lnTo>
                    <a:pt x="42659" y="9461"/>
                  </a:lnTo>
                  <a:lnTo>
                    <a:pt x="42138" y="10731"/>
                  </a:lnTo>
                  <a:lnTo>
                    <a:pt x="43129" y="12763"/>
                  </a:lnTo>
                  <a:lnTo>
                    <a:pt x="44399" y="13169"/>
                  </a:lnTo>
                  <a:lnTo>
                    <a:pt x="45478" y="12661"/>
                  </a:lnTo>
                  <a:lnTo>
                    <a:pt x="46024" y="12382"/>
                  </a:lnTo>
                  <a:lnTo>
                    <a:pt x="46431" y="11988"/>
                  </a:lnTo>
                  <a:lnTo>
                    <a:pt x="46875" y="11010"/>
                  </a:lnTo>
                  <a:lnTo>
                    <a:pt x="46875" y="10744"/>
                  </a:lnTo>
                  <a:lnTo>
                    <a:pt x="47028" y="11074"/>
                  </a:lnTo>
                  <a:lnTo>
                    <a:pt x="48374" y="11569"/>
                  </a:lnTo>
                  <a:lnTo>
                    <a:pt x="49847" y="10972"/>
                  </a:lnTo>
                  <a:lnTo>
                    <a:pt x="50114" y="10782"/>
                  </a:lnTo>
                  <a:lnTo>
                    <a:pt x="50330" y="10579"/>
                  </a:lnTo>
                  <a:lnTo>
                    <a:pt x="50558" y="10388"/>
                  </a:lnTo>
                  <a:lnTo>
                    <a:pt x="50736" y="10160"/>
                  </a:lnTo>
                  <a:lnTo>
                    <a:pt x="51015" y="9588"/>
                  </a:lnTo>
                  <a:lnTo>
                    <a:pt x="52425" y="10185"/>
                  </a:lnTo>
                  <a:lnTo>
                    <a:pt x="55143" y="8521"/>
                  </a:lnTo>
                  <a:lnTo>
                    <a:pt x="55245" y="8356"/>
                  </a:lnTo>
                  <a:lnTo>
                    <a:pt x="56515" y="8966"/>
                  </a:lnTo>
                  <a:lnTo>
                    <a:pt x="57899" y="8559"/>
                  </a:lnTo>
                  <a:lnTo>
                    <a:pt x="59270" y="8115"/>
                  </a:lnTo>
                  <a:lnTo>
                    <a:pt x="59715" y="7442"/>
                  </a:lnTo>
                  <a:lnTo>
                    <a:pt x="60667" y="7962"/>
                  </a:lnTo>
                  <a:lnTo>
                    <a:pt x="62141" y="7607"/>
                  </a:lnTo>
                  <a:lnTo>
                    <a:pt x="63614" y="7213"/>
                  </a:lnTo>
                  <a:lnTo>
                    <a:pt x="64033" y="6642"/>
                  </a:lnTo>
                  <a:lnTo>
                    <a:pt x="64858" y="7150"/>
                  </a:lnTo>
                  <a:lnTo>
                    <a:pt x="66421" y="6845"/>
                  </a:lnTo>
                  <a:lnTo>
                    <a:pt x="67208" y="6705"/>
                  </a:lnTo>
                  <a:lnTo>
                    <a:pt x="67868" y="6235"/>
                  </a:lnTo>
                  <a:lnTo>
                    <a:pt x="68135" y="5892"/>
                  </a:lnTo>
                  <a:lnTo>
                    <a:pt x="69062" y="6527"/>
                  </a:lnTo>
                  <a:lnTo>
                    <a:pt x="71551" y="6184"/>
                  </a:lnTo>
                  <a:lnTo>
                    <a:pt x="72263" y="5740"/>
                  </a:lnTo>
                  <a:lnTo>
                    <a:pt x="72682" y="5257"/>
                  </a:lnTo>
                  <a:lnTo>
                    <a:pt x="73406" y="5816"/>
                  </a:lnTo>
                  <a:lnTo>
                    <a:pt x="75006" y="5664"/>
                  </a:lnTo>
                  <a:lnTo>
                    <a:pt x="75793" y="5600"/>
                  </a:lnTo>
                  <a:lnTo>
                    <a:pt x="76504" y="5219"/>
                  </a:lnTo>
                  <a:lnTo>
                    <a:pt x="77025" y="4660"/>
                  </a:lnTo>
                  <a:lnTo>
                    <a:pt x="77812" y="5321"/>
                  </a:lnTo>
                  <a:lnTo>
                    <a:pt x="80086" y="5232"/>
                  </a:lnTo>
                  <a:lnTo>
                    <a:pt x="80772" y="4914"/>
                  </a:lnTo>
                  <a:lnTo>
                    <a:pt x="81267" y="4419"/>
                  </a:lnTo>
                  <a:lnTo>
                    <a:pt x="81407" y="4292"/>
                  </a:lnTo>
                  <a:lnTo>
                    <a:pt x="82232" y="5054"/>
                  </a:lnTo>
                  <a:lnTo>
                    <a:pt x="83667" y="5054"/>
                  </a:lnTo>
                  <a:lnTo>
                    <a:pt x="84378" y="5067"/>
                  </a:lnTo>
                  <a:lnTo>
                    <a:pt x="85039" y="4800"/>
                  </a:lnTo>
                  <a:lnTo>
                    <a:pt x="85801" y="4114"/>
                  </a:lnTo>
                  <a:lnTo>
                    <a:pt x="86664" y="4991"/>
                  </a:lnTo>
                  <a:lnTo>
                    <a:pt x="89369" y="5143"/>
                  </a:lnTo>
                  <a:lnTo>
                    <a:pt x="90373" y="4330"/>
                  </a:lnTo>
                  <a:lnTo>
                    <a:pt x="91109" y="5156"/>
                  </a:lnTo>
                  <a:lnTo>
                    <a:pt x="93649" y="5435"/>
                  </a:lnTo>
                  <a:lnTo>
                    <a:pt x="94767" y="4584"/>
                  </a:lnTo>
                  <a:lnTo>
                    <a:pt x="95542" y="5537"/>
                  </a:lnTo>
                  <a:lnTo>
                    <a:pt x="97904" y="5918"/>
                  </a:lnTo>
                  <a:lnTo>
                    <a:pt x="99034" y="5156"/>
                  </a:lnTo>
                  <a:lnTo>
                    <a:pt x="99441" y="2933"/>
                  </a:lnTo>
                  <a:close/>
                </a:path>
                <a:path w="175260" h="52070">
                  <a:moveTo>
                    <a:pt x="103708" y="3898"/>
                  </a:moveTo>
                  <a:lnTo>
                    <a:pt x="102971" y="2882"/>
                  </a:lnTo>
                  <a:lnTo>
                    <a:pt x="101828" y="2641"/>
                  </a:lnTo>
                  <a:lnTo>
                    <a:pt x="100685" y="2413"/>
                  </a:lnTo>
                  <a:lnTo>
                    <a:pt x="99606" y="3048"/>
                  </a:lnTo>
                  <a:lnTo>
                    <a:pt x="99415" y="4089"/>
                  </a:lnTo>
                  <a:lnTo>
                    <a:pt x="99225" y="5118"/>
                  </a:lnTo>
                  <a:lnTo>
                    <a:pt x="99961" y="6146"/>
                  </a:lnTo>
                  <a:lnTo>
                    <a:pt x="101053" y="6375"/>
                  </a:lnTo>
                  <a:lnTo>
                    <a:pt x="102146" y="6591"/>
                  </a:lnTo>
                  <a:lnTo>
                    <a:pt x="103225" y="5943"/>
                  </a:lnTo>
                  <a:lnTo>
                    <a:pt x="103708" y="3898"/>
                  </a:lnTo>
                  <a:close/>
                </a:path>
                <a:path w="175260" h="52070">
                  <a:moveTo>
                    <a:pt x="107911" y="5054"/>
                  </a:moveTo>
                  <a:lnTo>
                    <a:pt x="107276" y="4076"/>
                  </a:lnTo>
                  <a:lnTo>
                    <a:pt x="105181" y="3543"/>
                  </a:lnTo>
                  <a:lnTo>
                    <a:pt x="104152" y="4089"/>
                  </a:lnTo>
                  <a:lnTo>
                    <a:pt x="103936" y="5041"/>
                  </a:lnTo>
                  <a:lnTo>
                    <a:pt x="103720" y="5994"/>
                  </a:lnTo>
                  <a:lnTo>
                    <a:pt x="104355" y="6972"/>
                  </a:lnTo>
                  <a:lnTo>
                    <a:pt x="106349" y="7480"/>
                  </a:lnTo>
                  <a:lnTo>
                    <a:pt x="107378" y="6934"/>
                  </a:lnTo>
                  <a:lnTo>
                    <a:pt x="107911" y="5054"/>
                  </a:lnTo>
                  <a:close/>
                </a:path>
                <a:path w="175260" h="52070">
                  <a:moveTo>
                    <a:pt x="112052" y="6413"/>
                  </a:moveTo>
                  <a:lnTo>
                    <a:pt x="111506" y="5486"/>
                  </a:lnTo>
                  <a:lnTo>
                    <a:pt x="109626" y="4902"/>
                  </a:lnTo>
                  <a:lnTo>
                    <a:pt x="108648" y="5359"/>
                  </a:lnTo>
                  <a:lnTo>
                    <a:pt x="108407" y="6223"/>
                  </a:lnTo>
                  <a:lnTo>
                    <a:pt x="108165" y="7086"/>
                  </a:lnTo>
                  <a:lnTo>
                    <a:pt x="108699" y="8001"/>
                  </a:lnTo>
                  <a:lnTo>
                    <a:pt x="109613" y="8293"/>
                  </a:lnTo>
                  <a:lnTo>
                    <a:pt x="110515" y="8572"/>
                  </a:lnTo>
                  <a:lnTo>
                    <a:pt x="111480" y="8115"/>
                  </a:lnTo>
                  <a:lnTo>
                    <a:pt x="111772" y="7264"/>
                  </a:lnTo>
                  <a:lnTo>
                    <a:pt x="112052" y="6413"/>
                  </a:lnTo>
                  <a:close/>
                </a:path>
                <a:path w="175260" h="52070">
                  <a:moveTo>
                    <a:pt x="116128" y="7950"/>
                  </a:moveTo>
                  <a:lnTo>
                    <a:pt x="115671" y="7086"/>
                  </a:lnTo>
                  <a:lnTo>
                    <a:pt x="113982" y="6477"/>
                  </a:lnTo>
                  <a:lnTo>
                    <a:pt x="113080" y="6845"/>
                  </a:lnTo>
                  <a:lnTo>
                    <a:pt x="112814" y="7620"/>
                  </a:lnTo>
                  <a:lnTo>
                    <a:pt x="112547" y="8394"/>
                  </a:lnTo>
                  <a:lnTo>
                    <a:pt x="113004" y="9258"/>
                  </a:lnTo>
                  <a:lnTo>
                    <a:pt x="114630" y="9842"/>
                  </a:lnTo>
                  <a:lnTo>
                    <a:pt x="115531" y="9474"/>
                  </a:lnTo>
                  <a:lnTo>
                    <a:pt x="115824" y="8712"/>
                  </a:lnTo>
                  <a:lnTo>
                    <a:pt x="116128" y="7950"/>
                  </a:lnTo>
                  <a:close/>
                </a:path>
                <a:path w="175260" h="52070">
                  <a:moveTo>
                    <a:pt x="120116" y="9677"/>
                  </a:moveTo>
                  <a:lnTo>
                    <a:pt x="119748" y="8877"/>
                  </a:lnTo>
                  <a:lnTo>
                    <a:pt x="118249" y="8242"/>
                  </a:lnTo>
                  <a:lnTo>
                    <a:pt x="117411" y="8547"/>
                  </a:lnTo>
                  <a:lnTo>
                    <a:pt x="117144" y="9232"/>
                  </a:lnTo>
                  <a:lnTo>
                    <a:pt x="116865" y="9918"/>
                  </a:lnTo>
                  <a:lnTo>
                    <a:pt x="117246" y="10718"/>
                  </a:lnTo>
                  <a:lnTo>
                    <a:pt x="118694" y="11328"/>
                  </a:lnTo>
                  <a:lnTo>
                    <a:pt x="119519" y="11023"/>
                  </a:lnTo>
                  <a:lnTo>
                    <a:pt x="119824" y="10350"/>
                  </a:lnTo>
                  <a:lnTo>
                    <a:pt x="120116" y="9677"/>
                  </a:lnTo>
                  <a:close/>
                </a:path>
                <a:path w="175260" h="52070">
                  <a:moveTo>
                    <a:pt x="123913" y="19443"/>
                  </a:moveTo>
                  <a:lnTo>
                    <a:pt x="123545" y="18440"/>
                  </a:lnTo>
                  <a:lnTo>
                    <a:pt x="121780" y="17526"/>
                  </a:lnTo>
                  <a:lnTo>
                    <a:pt x="120751" y="17805"/>
                  </a:lnTo>
                  <a:lnTo>
                    <a:pt x="120357" y="18605"/>
                  </a:lnTo>
                  <a:lnTo>
                    <a:pt x="119964" y="19405"/>
                  </a:lnTo>
                  <a:lnTo>
                    <a:pt x="120332" y="20421"/>
                  </a:lnTo>
                  <a:lnTo>
                    <a:pt x="122021" y="21285"/>
                  </a:lnTo>
                  <a:lnTo>
                    <a:pt x="123050" y="21005"/>
                  </a:lnTo>
                  <a:lnTo>
                    <a:pt x="123913" y="19443"/>
                  </a:lnTo>
                  <a:close/>
                </a:path>
                <a:path w="175260" h="52070">
                  <a:moveTo>
                    <a:pt x="127342" y="21513"/>
                  </a:moveTo>
                  <a:lnTo>
                    <a:pt x="127050" y="20574"/>
                  </a:lnTo>
                  <a:lnTo>
                    <a:pt x="125476" y="19659"/>
                  </a:lnTo>
                  <a:lnTo>
                    <a:pt x="124510" y="19862"/>
                  </a:lnTo>
                  <a:lnTo>
                    <a:pt x="124117" y="20586"/>
                  </a:lnTo>
                  <a:lnTo>
                    <a:pt x="123723" y="21310"/>
                  </a:lnTo>
                  <a:lnTo>
                    <a:pt x="124015" y="22250"/>
                  </a:lnTo>
                  <a:lnTo>
                    <a:pt x="125526" y="23126"/>
                  </a:lnTo>
                  <a:lnTo>
                    <a:pt x="126479" y="22910"/>
                  </a:lnTo>
                  <a:lnTo>
                    <a:pt x="127342" y="21513"/>
                  </a:lnTo>
                  <a:close/>
                </a:path>
                <a:path w="175260" h="52070">
                  <a:moveTo>
                    <a:pt x="130683" y="23736"/>
                  </a:moveTo>
                  <a:lnTo>
                    <a:pt x="130467" y="22872"/>
                  </a:lnTo>
                  <a:lnTo>
                    <a:pt x="129768" y="22415"/>
                  </a:lnTo>
                  <a:lnTo>
                    <a:pt x="129070" y="21971"/>
                  </a:lnTo>
                  <a:lnTo>
                    <a:pt x="128181" y="22123"/>
                  </a:lnTo>
                  <a:lnTo>
                    <a:pt x="127787" y="22758"/>
                  </a:lnTo>
                  <a:lnTo>
                    <a:pt x="127393" y="23393"/>
                  </a:lnTo>
                  <a:lnTo>
                    <a:pt x="127609" y="24257"/>
                  </a:lnTo>
                  <a:lnTo>
                    <a:pt x="128282" y="24701"/>
                  </a:lnTo>
                  <a:lnTo>
                    <a:pt x="128955" y="25133"/>
                  </a:lnTo>
                  <a:lnTo>
                    <a:pt x="129844" y="24980"/>
                  </a:lnTo>
                  <a:lnTo>
                    <a:pt x="130683" y="23736"/>
                  </a:lnTo>
                  <a:close/>
                </a:path>
                <a:path w="175260" h="52070">
                  <a:moveTo>
                    <a:pt x="133908" y="26111"/>
                  </a:moveTo>
                  <a:lnTo>
                    <a:pt x="133743" y="25311"/>
                  </a:lnTo>
                  <a:lnTo>
                    <a:pt x="133134" y="24879"/>
                  </a:lnTo>
                  <a:lnTo>
                    <a:pt x="132524" y="24434"/>
                  </a:lnTo>
                  <a:lnTo>
                    <a:pt x="131711" y="24536"/>
                  </a:lnTo>
                  <a:lnTo>
                    <a:pt x="131330" y="25095"/>
                  </a:lnTo>
                  <a:lnTo>
                    <a:pt x="130949" y="25654"/>
                  </a:lnTo>
                  <a:lnTo>
                    <a:pt x="131114" y="26441"/>
                  </a:lnTo>
                  <a:lnTo>
                    <a:pt x="131699" y="26873"/>
                  </a:lnTo>
                  <a:lnTo>
                    <a:pt x="132283" y="27292"/>
                  </a:lnTo>
                  <a:lnTo>
                    <a:pt x="133096" y="27190"/>
                  </a:lnTo>
                  <a:lnTo>
                    <a:pt x="133489" y="26644"/>
                  </a:lnTo>
                  <a:lnTo>
                    <a:pt x="133908" y="26111"/>
                  </a:lnTo>
                  <a:close/>
                </a:path>
                <a:path w="175260" h="52070">
                  <a:moveTo>
                    <a:pt x="136004" y="18542"/>
                  </a:moveTo>
                  <a:lnTo>
                    <a:pt x="135801" y="17678"/>
                  </a:lnTo>
                  <a:lnTo>
                    <a:pt x="134442" y="16776"/>
                  </a:lnTo>
                  <a:lnTo>
                    <a:pt x="133565" y="16916"/>
                  </a:lnTo>
                  <a:lnTo>
                    <a:pt x="133172" y="17538"/>
                  </a:lnTo>
                  <a:lnTo>
                    <a:pt x="132765" y="18148"/>
                  </a:lnTo>
                  <a:lnTo>
                    <a:pt x="132981" y="19011"/>
                  </a:lnTo>
                  <a:lnTo>
                    <a:pt x="133629" y="19443"/>
                  </a:lnTo>
                  <a:lnTo>
                    <a:pt x="134289" y="19875"/>
                  </a:lnTo>
                  <a:lnTo>
                    <a:pt x="135166" y="19735"/>
                  </a:lnTo>
                  <a:lnTo>
                    <a:pt x="135585" y="19138"/>
                  </a:lnTo>
                  <a:lnTo>
                    <a:pt x="136004" y="18542"/>
                  </a:lnTo>
                  <a:close/>
                </a:path>
                <a:path w="175260" h="52070">
                  <a:moveTo>
                    <a:pt x="139814" y="21221"/>
                  </a:moveTo>
                  <a:lnTo>
                    <a:pt x="139636" y="20269"/>
                  </a:lnTo>
                  <a:lnTo>
                    <a:pt x="138912" y="19735"/>
                  </a:lnTo>
                  <a:lnTo>
                    <a:pt x="138176" y="19202"/>
                  </a:lnTo>
                  <a:lnTo>
                    <a:pt x="137210" y="19304"/>
                  </a:lnTo>
                  <a:lnTo>
                    <a:pt x="136271" y="20624"/>
                  </a:lnTo>
                  <a:lnTo>
                    <a:pt x="136448" y="21590"/>
                  </a:lnTo>
                  <a:lnTo>
                    <a:pt x="137147" y="22110"/>
                  </a:lnTo>
                  <a:lnTo>
                    <a:pt x="137845" y="22618"/>
                  </a:lnTo>
                  <a:lnTo>
                    <a:pt x="138823" y="22517"/>
                  </a:lnTo>
                  <a:lnTo>
                    <a:pt x="139319" y="21869"/>
                  </a:lnTo>
                  <a:lnTo>
                    <a:pt x="139814" y="21221"/>
                  </a:lnTo>
                  <a:close/>
                </a:path>
                <a:path w="175260" h="52070">
                  <a:moveTo>
                    <a:pt x="143497" y="24104"/>
                  </a:moveTo>
                  <a:lnTo>
                    <a:pt x="143344" y="23037"/>
                  </a:lnTo>
                  <a:lnTo>
                    <a:pt x="142570" y="22415"/>
                  </a:lnTo>
                  <a:lnTo>
                    <a:pt x="141808" y="21793"/>
                  </a:lnTo>
                  <a:lnTo>
                    <a:pt x="140741" y="21856"/>
                  </a:lnTo>
                  <a:lnTo>
                    <a:pt x="140182" y="22555"/>
                  </a:lnTo>
                  <a:lnTo>
                    <a:pt x="139636" y="23266"/>
                  </a:lnTo>
                  <a:lnTo>
                    <a:pt x="139788" y="24320"/>
                  </a:lnTo>
                  <a:lnTo>
                    <a:pt x="141262" y="25514"/>
                  </a:lnTo>
                  <a:lnTo>
                    <a:pt x="142328" y="25450"/>
                  </a:lnTo>
                  <a:lnTo>
                    <a:pt x="142913" y="24777"/>
                  </a:lnTo>
                  <a:lnTo>
                    <a:pt x="143497" y="24104"/>
                  </a:lnTo>
                  <a:close/>
                </a:path>
                <a:path w="175260" h="52070">
                  <a:moveTo>
                    <a:pt x="147027" y="27152"/>
                  </a:moveTo>
                  <a:lnTo>
                    <a:pt x="146913" y="25996"/>
                  </a:lnTo>
                  <a:lnTo>
                    <a:pt x="146113" y="25273"/>
                  </a:lnTo>
                  <a:lnTo>
                    <a:pt x="145313" y="24561"/>
                  </a:lnTo>
                  <a:lnTo>
                    <a:pt x="144145" y="24574"/>
                  </a:lnTo>
                  <a:lnTo>
                    <a:pt x="142875" y="26047"/>
                  </a:lnTo>
                  <a:lnTo>
                    <a:pt x="142989" y="27203"/>
                  </a:lnTo>
                  <a:lnTo>
                    <a:pt x="144513" y="28575"/>
                  </a:lnTo>
                  <a:lnTo>
                    <a:pt x="145694" y="28562"/>
                  </a:lnTo>
                  <a:lnTo>
                    <a:pt x="146354" y="27863"/>
                  </a:lnTo>
                  <a:lnTo>
                    <a:pt x="147027" y="27152"/>
                  </a:lnTo>
                  <a:close/>
                </a:path>
                <a:path w="175260" h="52070">
                  <a:moveTo>
                    <a:pt x="150406" y="30391"/>
                  </a:moveTo>
                  <a:lnTo>
                    <a:pt x="150342" y="29146"/>
                  </a:lnTo>
                  <a:lnTo>
                    <a:pt x="149517" y="28321"/>
                  </a:lnTo>
                  <a:lnTo>
                    <a:pt x="148678" y="27495"/>
                  </a:lnTo>
                  <a:lnTo>
                    <a:pt x="147421" y="27444"/>
                  </a:lnTo>
                  <a:lnTo>
                    <a:pt x="145973" y="28968"/>
                  </a:lnTo>
                  <a:lnTo>
                    <a:pt x="146037" y="30226"/>
                  </a:lnTo>
                  <a:lnTo>
                    <a:pt x="147612" y="31800"/>
                  </a:lnTo>
                  <a:lnTo>
                    <a:pt x="148882" y="31838"/>
                  </a:lnTo>
                  <a:lnTo>
                    <a:pt x="149631" y="31127"/>
                  </a:lnTo>
                  <a:lnTo>
                    <a:pt x="150406" y="30391"/>
                  </a:lnTo>
                  <a:close/>
                </a:path>
                <a:path w="175260" h="52070">
                  <a:moveTo>
                    <a:pt x="166916" y="50406"/>
                  </a:moveTo>
                  <a:lnTo>
                    <a:pt x="166166" y="49022"/>
                  </a:lnTo>
                  <a:lnTo>
                    <a:pt x="165531" y="48488"/>
                  </a:lnTo>
                  <a:lnTo>
                    <a:pt x="164833" y="48247"/>
                  </a:lnTo>
                  <a:lnTo>
                    <a:pt x="164528" y="48158"/>
                  </a:lnTo>
                  <a:lnTo>
                    <a:pt x="164566" y="47993"/>
                  </a:lnTo>
                  <a:lnTo>
                    <a:pt x="164706" y="47320"/>
                  </a:lnTo>
                  <a:lnTo>
                    <a:pt x="164579" y="46532"/>
                  </a:lnTo>
                  <a:lnTo>
                    <a:pt x="163741" y="45148"/>
                  </a:lnTo>
                  <a:lnTo>
                    <a:pt x="163118" y="44678"/>
                  </a:lnTo>
                  <a:lnTo>
                    <a:pt x="162445" y="44488"/>
                  </a:lnTo>
                  <a:lnTo>
                    <a:pt x="162013" y="44361"/>
                  </a:lnTo>
                  <a:lnTo>
                    <a:pt x="162166" y="43421"/>
                  </a:lnTo>
                  <a:lnTo>
                    <a:pt x="162001" y="42684"/>
                  </a:lnTo>
                  <a:lnTo>
                    <a:pt x="160718" y="40792"/>
                  </a:lnTo>
                  <a:lnTo>
                    <a:pt x="159334" y="40462"/>
                  </a:lnTo>
                  <a:lnTo>
                    <a:pt x="159423" y="39649"/>
                  </a:lnTo>
                  <a:lnTo>
                    <a:pt x="159245" y="38976"/>
                  </a:lnTo>
                  <a:lnTo>
                    <a:pt x="157949" y="37249"/>
                  </a:lnTo>
                  <a:lnTo>
                    <a:pt x="156451" y="36982"/>
                  </a:lnTo>
                  <a:lnTo>
                    <a:pt x="156502" y="36017"/>
                  </a:lnTo>
                  <a:lnTo>
                    <a:pt x="156298" y="35394"/>
                  </a:lnTo>
                  <a:lnTo>
                    <a:pt x="155879" y="34874"/>
                  </a:lnTo>
                  <a:lnTo>
                    <a:pt x="155016" y="33845"/>
                  </a:lnTo>
                  <a:lnTo>
                    <a:pt x="153619" y="33655"/>
                  </a:lnTo>
                  <a:lnTo>
                    <a:pt x="153631" y="32448"/>
                  </a:lnTo>
                  <a:lnTo>
                    <a:pt x="151930" y="30594"/>
                  </a:lnTo>
                  <a:lnTo>
                    <a:pt x="150583" y="30480"/>
                  </a:lnTo>
                  <a:lnTo>
                    <a:pt x="149758" y="31254"/>
                  </a:lnTo>
                  <a:lnTo>
                    <a:pt x="148945" y="32042"/>
                  </a:lnTo>
                  <a:lnTo>
                    <a:pt x="148945" y="33388"/>
                  </a:lnTo>
                  <a:lnTo>
                    <a:pt x="149758" y="34264"/>
                  </a:lnTo>
                  <a:lnTo>
                    <a:pt x="150558" y="35153"/>
                  </a:lnTo>
                  <a:lnTo>
                    <a:pt x="151752" y="35267"/>
                  </a:lnTo>
                  <a:lnTo>
                    <a:pt x="151688" y="36677"/>
                  </a:lnTo>
                  <a:lnTo>
                    <a:pt x="152908" y="38150"/>
                  </a:lnTo>
                  <a:lnTo>
                    <a:pt x="153466" y="38442"/>
                  </a:lnTo>
                  <a:lnTo>
                    <a:pt x="154051" y="38531"/>
                  </a:lnTo>
                  <a:lnTo>
                    <a:pt x="154406" y="38582"/>
                  </a:lnTo>
                  <a:lnTo>
                    <a:pt x="154266" y="40106"/>
                  </a:lnTo>
                  <a:lnTo>
                    <a:pt x="155486" y="41732"/>
                  </a:lnTo>
                  <a:lnTo>
                    <a:pt x="156070" y="42075"/>
                  </a:lnTo>
                  <a:lnTo>
                    <a:pt x="156679" y="42189"/>
                  </a:lnTo>
                  <a:lnTo>
                    <a:pt x="156883" y="42227"/>
                  </a:lnTo>
                  <a:lnTo>
                    <a:pt x="156667" y="43624"/>
                  </a:lnTo>
                  <a:lnTo>
                    <a:pt x="157886" y="45415"/>
                  </a:lnTo>
                  <a:lnTo>
                    <a:pt x="158470" y="45808"/>
                  </a:lnTo>
                  <a:lnTo>
                    <a:pt x="159410" y="46037"/>
                  </a:lnTo>
                  <a:lnTo>
                    <a:pt x="159181" y="47155"/>
                  </a:lnTo>
                  <a:lnTo>
                    <a:pt x="159296" y="47904"/>
                  </a:lnTo>
                  <a:lnTo>
                    <a:pt x="160083" y="49199"/>
                  </a:lnTo>
                  <a:lnTo>
                    <a:pt x="160693" y="49644"/>
                  </a:lnTo>
                  <a:lnTo>
                    <a:pt x="161353" y="49847"/>
                  </a:lnTo>
                  <a:lnTo>
                    <a:pt x="161505" y="49898"/>
                  </a:lnTo>
                  <a:lnTo>
                    <a:pt x="161391" y="50406"/>
                  </a:lnTo>
                  <a:lnTo>
                    <a:pt x="166916" y="50406"/>
                  </a:lnTo>
                  <a:close/>
                </a:path>
                <a:path w="175260" h="52070">
                  <a:moveTo>
                    <a:pt x="174942" y="48895"/>
                  </a:moveTo>
                  <a:lnTo>
                    <a:pt x="173901" y="46799"/>
                  </a:lnTo>
                  <a:lnTo>
                    <a:pt x="173291" y="46316"/>
                  </a:lnTo>
                  <a:lnTo>
                    <a:pt x="172427" y="46037"/>
                  </a:lnTo>
                  <a:lnTo>
                    <a:pt x="172770" y="44526"/>
                  </a:lnTo>
                  <a:lnTo>
                    <a:pt x="170192" y="41668"/>
                  </a:lnTo>
                  <a:lnTo>
                    <a:pt x="170395" y="40246"/>
                  </a:lnTo>
                  <a:lnTo>
                    <a:pt x="169456" y="38760"/>
                  </a:lnTo>
                  <a:lnTo>
                    <a:pt x="168529" y="37261"/>
                  </a:lnTo>
                  <a:lnTo>
                    <a:pt x="167703" y="37096"/>
                  </a:lnTo>
                  <a:lnTo>
                    <a:pt x="167830" y="36068"/>
                  </a:lnTo>
                  <a:lnTo>
                    <a:pt x="166751" y="34556"/>
                  </a:lnTo>
                  <a:lnTo>
                    <a:pt x="165696" y="33020"/>
                  </a:lnTo>
                  <a:lnTo>
                    <a:pt x="164985" y="32905"/>
                  </a:lnTo>
                  <a:lnTo>
                    <a:pt x="165049" y="32016"/>
                  </a:lnTo>
                  <a:lnTo>
                    <a:pt x="163842" y="30480"/>
                  </a:lnTo>
                  <a:lnTo>
                    <a:pt x="163220" y="29718"/>
                  </a:lnTo>
                  <a:lnTo>
                    <a:pt x="162420" y="29235"/>
                  </a:lnTo>
                  <a:lnTo>
                    <a:pt x="161696" y="29146"/>
                  </a:lnTo>
                  <a:lnTo>
                    <a:pt x="161734" y="28143"/>
                  </a:lnTo>
                  <a:lnTo>
                    <a:pt x="159893" y="26047"/>
                  </a:lnTo>
                  <a:lnTo>
                    <a:pt x="159092" y="25641"/>
                  </a:lnTo>
                  <a:lnTo>
                    <a:pt x="157949" y="25539"/>
                  </a:lnTo>
                  <a:lnTo>
                    <a:pt x="157924" y="24599"/>
                  </a:lnTo>
                  <a:lnTo>
                    <a:pt x="157607" y="23812"/>
                  </a:lnTo>
                  <a:lnTo>
                    <a:pt x="156387" y="22555"/>
                  </a:lnTo>
                  <a:lnTo>
                    <a:pt x="155600" y="22199"/>
                  </a:lnTo>
                  <a:lnTo>
                    <a:pt x="154343" y="22136"/>
                  </a:lnTo>
                  <a:lnTo>
                    <a:pt x="154330" y="21805"/>
                  </a:lnTo>
                  <a:lnTo>
                    <a:pt x="154266" y="21094"/>
                  </a:lnTo>
                  <a:lnTo>
                    <a:pt x="153936" y="20370"/>
                  </a:lnTo>
                  <a:lnTo>
                    <a:pt x="152107" y="18669"/>
                  </a:lnTo>
                  <a:lnTo>
                    <a:pt x="150329" y="18643"/>
                  </a:lnTo>
                  <a:lnTo>
                    <a:pt x="149339" y="19786"/>
                  </a:lnTo>
                  <a:lnTo>
                    <a:pt x="148374" y="20878"/>
                  </a:lnTo>
                  <a:lnTo>
                    <a:pt x="148513" y="22656"/>
                  </a:lnTo>
                  <a:lnTo>
                    <a:pt x="150228" y="24257"/>
                  </a:lnTo>
                  <a:lnTo>
                    <a:pt x="150952" y="24523"/>
                  </a:lnTo>
                  <a:lnTo>
                    <a:pt x="151676" y="24536"/>
                  </a:lnTo>
                  <a:lnTo>
                    <a:pt x="152006" y="24536"/>
                  </a:lnTo>
                  <a:lnTo>
                    <a:pt x="152019" y="25019"/>
                  </a:lnTo>
                  <a:lnTo>
                    <a:pt x="155168" y="28105"/>
                  </a:lnTo>
                  <a:lnTo>
                    <a:pt x="155168" y="29235"/>
                  </a:lnTo>
                  <a:lnTo>
                    <a:pt x="155435" y="30048"/>
                  </a:lnTo>
                  <a:lnTo>
                    <a:pt x="157162" y="32016"/>
                  </a:lnTo>
                  <a:lnTo>
                    <a:pt x="158140" y="32131"/>
                  </a:lnTo>
                  <a:lnTo>
                    <a:pt x="158115" y="32816"/>
                  </a:lnTo>
                  <a:lnTo>
                    <a:pt x="158330" y="33705"/>
                  </a:lnTo>
                  <a:lnTo>
                    <a:pt x="158915" y="34417"/>
                  </a:lnTo>
                  <a:lnTo>
                    <a:pt x="160045" y="35852"/>
                  </a:lnTo>
                  <a:lnTo>
                    <a:pt x="160959" y="36004"/>
                  </a:lnTo>
                  <a:lnTo>
                    <a:pt x="160909" y="36639"/>
                  </a:lnTo>
                  <a:lnTo>
                    <a:pt x="161886" y="38074"/>
                  </a:lnTo>
                  <a:lnTo>
                    <a:pt x="162890" y="39484"/>
                  </a:lnTo>
                  <a:lnTo>
                    <a:pt x="163918" y="39700"/>
                  </a:lnTo>
                  <a:lnTo>
                    <a:pt x="163830" y="40462"/>
                  </a:lnTo>
                  <a:lnTo>
                    <a:pt x="164693" y="41871"/>
                  </a:lnTo>
                  <a:lnTo>
                    <a:pt x="165582" y="43256"/>
                  </a:lnTo>
                  <a:lnTo>
                    <a:pt x="166954" y="43624"/>
                  </a:lnTo>
                  <a:lnTo>
                    <a:pt x="166878" y="44018"/>
                  </a:lnTo>
                  <a:lnTo>
                    <a:pt x="166878" y="44373"/>
                  </a:lnTo>
                  <a:lnTo>
                    <a:pt x="167005" y="45097"/>
                  </a:lnTo>
                  <a:lnTo>
                    <a:pt x="167119" y="45466"/>
                  </a:lnTo>
                  <a:lnTo>
                    <a:pt x="168084" y="47155"/>
                  </a:lnTo>
                  <a:lnTo>
                    <a:pt x="169545" y="47625"/>
                  </a:lnTo>
                  <a:lnTo>
                    <a:pt x="169354" y="48475"/>
                  </a:lnTo>
                  <a:lnTo>
                    <a:pt x="169430" y="49187"/>
                  </a:lnTo>
                  <a:lnTo>
                    <a:pt x="170421" y="51168"/>
                  </a:lnTo>
                  <a:lnTo>
                    <a:pt x="171983" y="51752"/>
                  </a:lnTo>
                  <a:lnTo>
                    <a:pt x="173240" y="51130"/>
                  </a:lnTo>
                  <a:lnTo>
                    <a:pt x="174498" y="50533"/>
                  </a:lnTo>
                  <a:lnTo>
                    <a:pt x="174942" y="4889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341" y="6765620"/>
              <a:ext cx="193040" cy="66040"/>
            </a:xfrm>
            <a:custGeom>
              <a:avLst/>
              <a:gdLst/>
              <a:ahLst/>
              <a:cxnLst/>
              <a:rect l="l" t="t" r="r" b="b"/>
              <a:pathLst>
                <a:path w="193040" h="66040">
                  <a:moveTo>
                    <a:pt x="3390" y="63804"/>
                  </a:moveTo>
                  <a:lnTo>
                    <a:pt x="3162" y="62890"/>
                  </a:lnTo>
                  <a:lnTo>
                    <a:pt x="2451" y="62509"/>
                  </a:lnTo>
                  <a:lnTo>
                    <a:pt x="1752" y="62115"/>
                  </a:lnTo>
                  <a:lnTo>
                    <a:pt x="838" y="62433"/>
                  </a:lnTo>
                  <a:lnTo>
                    <a:pt x="0" y="63995"/>
                  </a:lnTo>
                  <a:lnTo>
                    <a:pt x="279" y="64935"/>
                  </a:lnTo>
                  <a:lnTo>
                    <a:pt x="990" y="65290"/>
                  </a:lnTo>
                  <a:lnTo>
                    <a:pt x="1714" y="65659"/>
                  </a:lnTo>
                  <a:lnTo>
                    <a:pt x="2578" y="65316"/>
                  </a:lnTo>
                  <a:lnTo>
                    <a:pt x="3390" y="63804"/>
                  </a:lnTo>
                  <a:close/>
                </a:path>
                <a:path w="193040" h="66040">
                  <a:moveTo>
                    <a:pt x="14147" y="47726"/>
                  </a:moveTo>
                  <a:lnTo>
                    <a:pt x="14097" y="46774"/>
                  </a:lnTo>
                  <a:lnTo>
                    <a:pt x="13487" y="46266"/>
                  </a:lnTo>
                  <a:lnTo>
                    <a:pt x="12877" y="45758"/>
                  </a:lnTo>
                  <a:lnTo>
                    <a:pt x="11912" y="45885"/>
                  </a:lnTo>
                  <a:lnTo>
                    <a:pt x="11341" y="46558"/>
                  </a:lnTo>
                  <a:lnTo>
                    <a:pt x="10782" y="47244"/>
                  </a:lnTo>
                  <a:lnTo>
                    <a:pt x="10883" y="48221"/>
                  </a:lnTo>
                  <a:lnTo>
                    <a:pt x="11506" y="48717"/>
                  </a:lnTo>
                  <a:lnTo>
                    <a:pt x="12141" y="49212"/>
                  </a:lnTo>
                  <a:lnTo>
                    <a:pt x="13055" y="49034"/>
                  </a:lnTo>
                  <a:lnTo>
                    <a:pt x="13601" y="48374"/>
                  </a:lnTo>
                  <a:lnTo>
                    <a:pt x="14147" y="47726"/>
                  </a:lnTo>
                  <a:close/>
                </a:path>
                <a:path w="193040" h="66040">
                  <a:moveTo>
                    <a:pt x="17449" y="43091"/>
                  </a:moveTo>
                  <a:lnTo>
                    <a:pt x="16802" y="42494"/>
                  </a:lnTo>
                  <a:lnTo>
                    <a:pt x="16154" y="41897"/>
                  </a:lnTo>
                  <a:lnTo>
                    <a:pt x="15087" y="41986"/>
                  </a:lnTo>
                  <a:lnTo>
                    <a:pt x="14414" y="42697"/>
                  </a:lnTo>
                  <a:lnTo>
                    <a:pt x="13766" y="43434"/>
                  </a:lnTo>
                  <a:lnTo>
                    <a:pt x="13817" y="44526"/>
                  </a:lnTo>
                  <a:lnTo>
                    <a:pt x="14478" y="45097"/>
                  </a:lnTo>
                  <a:lnTo>
                    <a:pt x="15163" y="45669"/>
                  </a:lnTo>
                  <a:lnTo>
                    <a:pt x="16192" y="45542"/>
                  </a:lnTo>
                  <a:lnTo>
                    <a:pt x="16814" y="44831"/>
                  </a:lnTo>
                  <a:lnTo>
                    <a:pt x="17449" y="44145"/>
                  </a:lnTo>
                  <a:lnTo>
                    <a:pt x="17449" y="43091"/>
                  </a:lnTo>
                  <a:close/>
                </a:path>
                <a:path w="193040" h="66040">
                  <a:moveTo>
                    <a:pt x="20967" y="39585"/>
                  </a:moveTo>
                  <a:lnTo>
                    <a:pt x="20294" y="38887"/>
                  </a:lnTo>
                  <a:lnTo>
                    <a:pt x="19621" y="38188"/>
                  </a:lnTo>
                  <a:lnTo>
                    <a:pt x="18440" y="38239"/>
                  </a:lnTo>
                  <a:lnTo>
                    <a:pt x="17665" y="38989"/>
                  </a:lnTo>
                  <a:lnTo>
                    <a:pt x="16929" y="39763"/>
                  </a:lnTo>
                  <a:lnTo>
                    <a:pt x="16903" y="40957"/>
                  </a:lnTo>
                  <a:lnTo>
                    <a:pt x="18326" y="42278"/>
                  </a:lnTo>
                  <a:lnTo>
                    <a:pt x="19469" y="42202"/>
                  </a:lnTo>
                  <a:lnTo>
                    <a:pt x="20180" y="41452"/>
                  </a:lnTo>
                  <a:lnTo>
                    <a:pt x="20916" y="40728"/>
                  </a:lnTo>
                  <a:lnTo>
                    <a:pt x="20967" y="39585"/>
                  </a:lnTo>
                  <a:close/>
                </a:path>
                <a:path w="193040" h="66040">
                  <a:moveTo>
                    <a:pt x="24676" y="36258"/>
                  </a:moveTo>
                  <a:lnTo>
                    <a:pt x="23977" y="35458"/>
                  </a:lnTo>
                  <a:lnTo>
                    <a:pt x="23279" y="34671"/>
                  </a:lnTo>
                  <a:lnTo>
                    <a:pt x="21996" y="34645"/>
                  </a:lnTo>
                  <a:lnTo>
                    <a:pt x="21120" y="35433"/>
                  </a:lnTo>
                  <a:lnTo>
                    <a:pt x="20269" y="36245"/>
                  </a:lnTo>
                  <a:lnTo>
                    <a:pt x="20180" y="37528"/>
                  </a:lnTo>
                  <a:lnTo>
                    <a:pt x="20929" y="38277"/>
                  </a:lnTo>
                  <a:lnTo>
                    <a:pt x="21666" y="39039"/>
                  </a:lnTo>
                  <a:lnTo>
                    <a:pt x="22910" y="39027"/>
                  </a:lnTo>
                  <a:lnTo>
                    <a:pt x="23710" y="38239"/>
                  </a:lnTo>
                  <a:lnTo>
                    <a:pt x="24549" y="37490"/>
                  </a:lnTo>
                  <a:lnTo>
                    <a:pt x="24676" y="36258"/>
                  </a:lnTo>
                  <a:close/>
                </a:path>
                <a:path w="193040" h="66040">
                  <a:moveTo>
                    <a:pt x="28524" y="33121"/>
                  </a:moveTo>
                  <a:lnTo>
                    <a:pt x="27813" y="32219"/>
                  </a:lnTo>
                  <a:lnTo>
                    <a:pt x="27101" y="31330"/>
                  </a:lnTo>
                  <a:lnTo>
                    <a:pt x="25704" y="31229"/>
                  </a:lnTo>
                  <a:lnTo>
                    <a:pt x="24726" y="32042"/>
                  </a:lnTo>
                  <a:lnTo>
                    <a:pt x="23774" y="32880"/>
                  </a:lnTo>
                  <a:lnTo>
                    <a:pt x="23609" y="34251"/>
                  </a:lnTo>
                  <a:lnTo>
                    <a:pt x="25120" y="35966"/>
                  </a:lnTo>
                  <a:lnTo>
                    <a:pt x="26479" y="36004"/>
                  </a:lnTo>
                  <a:lnTo>
                    <a:pt x="27393" y="35204"/>
                  </a:lnTo>
                  <a:lnTo>
                    <a:pt x="28321" y="34429"/>
                  </a:lnTo>
                  <a:lnTo>
                    <a:pt x="28524" y="33121"/>
                  </a:lnTo>
                  <a:close/>
                </a:path>
                <a:path w="193040" h="66040">
                  <a:moveTo>
                    <a:pt x="61645" y="6781"/>
                  </a:moveTo>
                  <a:lnTo>
                    <a:pt x="60934" y="4216"/>
                  </a:lnTo>
                  <a:lnTo>
                    <a:pt x="59499" y="3530"/>
                  </a:lnTo>
                  <a:lnTo>
                    <a:pt x="58077" y="3962"/>
                  </a:lnTo>
                  <a:lnTo>
                    <a:pt x="56654" y="4406"/>
                  </a:lnTo>
                  <a:lnTo>
                    <a:pt x="55930" y="5626"/>
                  </a:lnTo>
                  <a:lnTo>
                    <a:pt x="54394" y="4978"/>
                  </a:lnTo>
                  <a:lnTo>
                    <a:pt x="51396" y="6057"/>
                  </a:lnTo>
                  <a:lnTo>
                    <a:pt x="50800" y="7200"/>
                  </a:lnTo>
                  <a:lnTo>
                    <a:pt x="49364" y="6654"/>
                  </a:lnTo>
                  <a:lnTo>
                    <a:pt x="46228" y="7975"/>
                  </a:lnTo>
                  <a:lnTo>
                    <a:pt x="45618" y="9283"/>
                  </a:lnTo>
                  <a:lnTo>
                    <a:pt x="44462" y="8928"/>
                  </a:lnTo>
                  <a:lnTo>
                    <a:pt x="43599" y="8978"/>
                  </a:lnTo>
                  <a:lnTo>
                    <a:pt x="41148" y="10147"/>
                  </a:lnTo>
                  <a:lnTo>
                    <a:pt x="40652" y="11379"/>
                  </a:lnTo>
                  <a:lnTo>
                    <a:pt x="40424" y="11303"/>
                  </a:lnTo>
                  <a:lnTo>
                    <a:pt x="39624" y="11099"/>
                  </a:lnTo>
                  <a:lnTo>
                    <a:pt x="38696" y="11201"/>
                  </a:lnTo>
                  <a:lnTo>
                    <a:pt x="36169" y="12560"/>
                  </a:lnTo>
                  <a:lnTo>
                    <a:pt x="35763" y="13716"/>
                  </a:lnTo>
                  <a:lnTo>
                    <a:pt x="34874" y="13500"/>
                  </a:lnTo>
                  <a:lnTo>
                    <a:pt x="33921" y="13665"/>
                  </a:lnTo>
                  <a:lnTo>
                    <a:pt x="31318" y="15227"/>
                  </a:lnTo>
                  <a:lnTo>
                    <a:pt x="31000" y="16294"/>
                  </a:lnTo>
                  <a:lnTo>
                    <a:pt x="30238" y="16141"/>
                  </a:lnTo>
                  <a:lnTo>
                    <a:pt x="29248" y="16383"/>
                  </a:lnTo>
                  <a:lnTo>
                    <a:pt x="28359" y="16967"/>
                  </a:lnTo>
                  <a:lnTo>
                    <a:pt x="26593" y="18161"/>
                  </a:lnTo>
                  <a:lnTo>
                    <a:pt x="26276" y="19443"/>
                  </a:lnTo>
                  <a:lnTo>
                    <a:pt x="25755" y="19367"/>
                  </a:lnTo>
                  <a:lnTo>
                    <a:pt x="24828" y="19634"/>
                  </a:lnTo>
                  <a:lnTo>
                    <a:pt x="22402" y="21450"/>
                  </a:lnTo>
                  <a:lnTo>
                    <a:pt x="22186" y="22542"/>
                  </a:lnTo>
                  <a:lnTo>
                    <a:pt x="21285" y="22453"/>
                  </a:lnTo>
                  <a:lnTo>
                    <a:pt x="19824" y="23698"/>
                  </a:lnTo>
                  <a:lnTo>
                    <a:pt x="18351" y="24930"/>
                  </a:lnTo>
                  <a:lnTo>
                    <a:pt x="18173" y="26162"/>
                  </a:lnTo>
                  <a:lnTo>
                    <a:pt x="17132" y="26111"/>
                  </a:lnTo>
                  <a:lnTo>
                    <a:pt x="15824" y="27355"/>
                  </a:lnTo>
                  <a:lnTo>
                    <a:pt x="14490" y="28587"/>
                  </a:lnTo>
                  <a:lnTo>
                    <a:pt x="14338" y="30264"/>
                  </a:lnTo>
                  <a:lnTo>
                    <a:pt x="13741" y="30276"/>
                  </a:lnTo>
                  <a:lnTo>
                    <a:pt x="13347" y="30340"/>
                  </a:lnTo>
                  <a:lnTo>
                    <a:pt x="13004" y="30505"/>
                  </a:lnTo>
                  <a:lnTo>
                    <a:pt x="12649" y="30657"/>
                  </a:lnTo>
                  <a:lnTo>
                    <a:pt x="12306" y="30899"/>
                  </a:lnTo>
                  <a:lnTo>
                    <a:pt x="10820" y="32410"/>
                  </a:lnTo>
                  <a:lnTo>
                    <a:pt x="10744" y="34239"/>
                  </a:lnTo>
                  <a:lnTo>
                    <a:pt x="12954" y="36334"/>
                  </a:lnTo>
                  <a:lnTo>
                    <a:pt x="16814" y="32842"/>
                  </a:lnTo>
                  <a:lnTo>
                    <a:pt x="18491" y="32842"/>
                  </a:lnTo>
                  <a:lnTo>
                    <a:pt x="19735" y="31699"/>
                  </a:lnTo>
                  <a:lnTo>
                    <a:pt x="20967" y="30518"/>
                  </a:lnTo>
                  <a:lnTo>
                    <a:pt x="21082" y="29578"/>
                  </a:lnTo>
                  <a:lnTo>
                    <a:pt x="22352" y="29629"/>
                  </a:lnTo>
                  <a:lnTo>
                    <a:pt x="23736" y="28486"/>
                  </a:lnTo>
                  <a:lnTo>
                    <a:pt x="25095" y="27305"/>
                  </a:lnTo>
                  <a:lnTo>
                    <a:pt x="25234" y="26492"/>
                  </a:lnTo>
                  <a:lnTo>
                    <a:pt x="26390" y="26606"/>
                  </a:lnTo>
                  <a:lnTo>
                    <a:pt x="27889" y="25476"/>
                  </a:lnTo>
                  <a:lnTo>
                    <a:pt x="28651" y="24917"/>
                  </a:lnTo>
                  <a:lnTo>
                    <a:pt x="29108" y="24079"/>
                  </a:lnTo>
                  <a:lnTo>
                    <a:pt x="29222" y="23583"/>
                  </a:lnTo>
                  <a:lnTo>
                    <a:pt x="30518" y="23774"/>
                  </a:lnTo>
                  <a:lnTo>
                    <a:pt x="32994" y="22123"/>
                  </a:lnTo>
                  <a:lnTo>
                    <a:pt x="33515" y="21272"/>
                  </a:lnTo>
                  <a:lnTo>
                    <a:pt x="33705" y="20535"/>
                  </a:lnTo>
                  <a:lnTo>
                    <a:pt x="34785" y="20751"/>
                  </a:lnTo>
                  <a:lnTo>
                    <a:pt x="36398" y="19773"/>
                  </a:lnTo>
                  <a:lnTo>
                    <a:pt x="37223" y="19291"/>
                  </a:lnTo>
                  <a:lnTo>
                    <a:pt x="37757" y="18516"/>
                  </a:lnTo>
                  <a:lnTo>
                    <a:pt x="38023" y="17653"/>
                  </a:lnTo>
                  <a:lnTo>
                    <a:pt x="39204" y="17957"/>
                  </a:lnTo>
                  <a:lnTo>
                    <a:pt x="41567" y="16675"/>
                  </a:lnTo>
                  <a:lnTo>
                    <a:pt x="42125" y="15976"/>
                  </a:lnTo>
                  <a:lnTo>
                    <a:pt x="42481" y="14986"/>
                  </a:lnTo>
                  <a:lnTo>
                    <a:pt x="43751" y="15379"/>
                  </a:lnTo>
                  <a:lnTo>
                    <a:pt x="46050" y="14274"/>
                  </a:lnTo>
                  <a:lnTo>
                    <a:pt x="46621" y="13652"/>
                  </a:lnTo>
                  <a:lnTo>
                    <a:pt x="46901" y="12928"/>
                  </a:lnTo>
                  <a:lnTo>
                    <a:pt x="47066" y="12522"/>
                  </a:lnTo>
                  <a:lnTo>
                    <a:pt x="48437" y="13030"/>
                  </a:lnTo>
                  <a:lnTo>
                    <a:pt x="51396" y="11772"/>
                  </a:lnTo>
                  <a:lnTo>
                    <a:pt x="52031" y="10401"/>
                  </a:lnTo>
                  <a:lnTo>
                    <a:pt x="53225" y="10896"/>
                  </a:lnTo>
                  <a:lnTo>
                    <a:pt x="56070" y="9867"/>
                  </a:lnTo>
                  <a:lnTo>
                    <a:pt x="56832" y="8382"/>
                  </a:lnTo>
                  <a:lnTo>
                    <a:pt x="58140" y="9004"/>
                  </a:lnTo>
                  <a:lnTo>
                    <a:pt x="59486" y="8585"/>
                  </a:lnTo>
                  <a:lnTo>
                    <a:pt x="60845" y="8178"/>
                  </a:lnTo>
                  <a:lnTo>
                    <a:pt x="61645" y="6781"/>
                  </a:lnTo>
                  <a:close/>
                </a:path>
                <a:path w="193040" h="66040">
                  <a:moveTo>
                    <a:pt x="66497" y="5448"/>
                  </a:moveTo>
                  <a:lnTo>
                    <a:pt x="65951" y="3022"/>
                  </a:lnTo>
                  <a:lnTo>
                    <a:pt x="64643" y="2324"/>
                  </a:lnTo>
                  <a:lnTo>
                    <a:pt x="61963" y="3009"/>
                  </a:lnTo>
                  <a:lnTo>
                    <a:pt x="61150" y="4254"/>
                  </a:lnTo>
                  <a:lnTo>
                    <a:pt x="61493" y="5448"/>
                  </a:lnTo>
                  <a:lnTo>
                    <a:pt x="61836" y="6642"/>
                  </a:lnTo>
                  <a:lnTo>
                    <a:pt x="63144" y="7353"/>
                  </a:lnTo>
                  <a:lnTo>
                    <a:pt x="65697" y="6692"/>
                  </a:lnTo>
                  <a:lnTo>
                    <a:pt x="66497" y="5448"/>
                  </a:lnTo>
                  <a:close/>
                </a:path>
                <a:path w="193040" h="66040">
                  <a:moveTo>
                    <a:pt x="71437" y="4356"/>
                  </a:moveTo>
                  <a:lnTo>
                    <a:pt x="71031" y="2082"/>
                  </a:lnTo>
                  <a:lnTo>
                    <a:pt x="69850" y="1384"/>
                  </a:lnTo>
                  <a:lnTo>
                    <a:pt x="67348" y="1892"/>
                  </a:lnTo>
                  <a:lnTo>
                    <a:pt x="66548" y="3009"/>
                  </a:lnTo>
                  <a:lnTo>
                    <a:pt x="66802" y="4127"/>
                  </a:lnTo>
                  <a:lnTo>
                    <a:pt x="67056" y="5245"/>
                  </a:lnTo>
                  <a:lnTo>
                    <a:pt x="68237" y="5956"/>
                  </a:lnTo>
                  <a:lnTo>
                    <a:pt x="69430" y="5715"/>
                  </a:lnTo>
                  <a:lnTo>
                    <a:pt x="70624" y="5461"/>
                  </a:lnTo>
                  <a:lnTo>
                    <a:pt x="71437" y="4356"/>
                  </a:lnTo>
                  <a:close/>
                </a:path>
                <a:path w="193040" h="66040">
                  <a:moveTo>
                    <a:pt x="76403" y="3467"/>
                  </a:moveTo>
                  <a:lnTo>
                    <a:pt x="76123" y="1371"/>
                  </a:lnTo>
                  <a:lnTo>
                    <a:pt x="75082" y="673"/>
                  </a:lnTo>
                  <a:lnTo>
                    <a:pt x="72758" y="1028"/>
                  </a:lnTo>
                  <a:lnTo>
                    <a:pt x="71970" y="2019"/>
                  </a:lnTo>
                  <a:lnTo>
                    <a:pt x="72161" y="3060"/>
                  </a:lnTo>
                  <a:lnTo>
                    <a:pt x="72351" y="4102"/>
                  </a:lnTo>
                  <a:lnTo>
                    <a:pt x="73393" y="4800"/>
                  </a:lnTo>
                  <a:lnTo>
                    <a:pt x="74510" y="4635"/>
                  </a:lnTo>
                  <a:lnTo>
                    <a:pt x="75615" y="4457"/>
                  </a:lnTo>
                  <a:lnTo>
                    <a:pt x="76403" y="3467"/>
                  </a:lnTo>
                  <a:close/>
                </a:path>
                <a:path w="193040" h="66040">
                  <a:moveTo>
                    <a:pt x="81407" y="2819"/>
                  </a:moveTo>
                  <a:lnTo>
                    <a:pt x="81330" y="1854"/>
                  </a:lnTo>
                  <a:lnTo>
                    <a:pt x="81241" y="901"/>
                  </a:lnTo>
                  <a:lnTo>
                    <a:pt x="80327" y="215"/>
                  </a:lnTo>
                  <a:lnTo>
                    <a:pt x="78193" y="444"/>
                  </a:lnTo>
                  <a:lnTo>
                    <a:pt x="77431" y="1308"/>
                  </a:lnTo>
                  <a:lnTo>
                    <a:pt x="77558" y="2260"/>
                  </a:lnTo>
                  <a:lnTo>
                    <a:pt x="77685" y="3213"/>
                  </a:lnTo>
                  <a:lnTo>
                    <a:pt x="78600" y="3898"/>
                  </a:lnTo>
                  <a:lnTo>
                    <a:pt x="79629" y="3797"/>
                  </a:lnTo>
                  <a:lnTo>
                    <a:pt x="80645" y="3683"/>
                  </a:lnTo>
                  <a:lnTo>
                    <a:pt x="81407" y="2819"/>
                  </a:lnTo>
                  <a:close/>
                </a:path>
                <a:path w="193040" h="66040">
                  <a:moveTo>
                    <a:pt x="86106" y="11341"/>
                  </a:moveTo>
                  <a:lnTo>
                    <a:pt x="86042" y="10121"/>
                  </a:lnTo>
                  <a:lnTo>
                    <a:pt x="85991" y="8890"/>
                  </a:lnTo>
                  <a:lnTo>
                    <a:pt x="84848" y="7975"/>
                  </a:lnTo>
                  <a:lnTo>
                    <a:pt x="82118" y="8178"/>
                  </a:lnTo>
                  <a:lnTo>
                    <a:pt x="81229" y="9105"/>
                  </a:lnTo>
                  <a:lnTo>
                    <a:pt x="79984" y="8216"/>
                  </a:lnTo>
                  <a:lnTo>
                    <a:pt x="78524" y="8382"/>
                  </a:lnTo>
                  <a:lnTo>
                    <a:pt x="77063" y="8559"/>
                  </a:lnTo>
                  <a:lnTo>
                    <a:pt x="76276" y="9461"/>
                  </a:lnTo>
                  <a:lnTo>
                    <a:pt x="75120" y="8686"/>
                  </a:lnTo>
                  <a:lnTo>
                    <a:pt x="72034" y="9220"/>
                  </a:lnTo>
                  <a:lnTo>
                    <a:pt x="71208" y="10274"/>
                  </a:lnTo>
                  <a:lnTo>
                    <a:pt x="70243" y="9702"/>
                  </a:lnTo>
                  <a:lnTo>
                    <a:pt x="69456" y="9563"/>
                  </a:lnTo>
                  <a:lnTo>
                    <a:pt x="68643" y="9753"/>
                  </a:lnTo>
                  <a:lnTo>
                    <a:pt x="67017" y="10109"/>
                  </a:lnTo>
                  <a:lnTo>
                    <a:pt x="66306" y="11099"/>
                  </a:lnTo>
                  <a:lnTo>
                    <a:pt x="66128" y="10998"/>
                  </a:lnTo>
                  <a:lnTo>
                    <a:pt x="65455" y="10655"/>
                  </a:lnTo>
                  <a:lnTo>
                    <a:pt x="64604" y="10553"/>
                  </a:lnTo>
                  <a:lnTo>
                    <a:pt x="62064" y="11252"/>
                  </a:lnTo>
                  <a:lnTo>
                    <a:pt x="61468" y="12192"/>
                  </a:lnTo>
                  <a:lnTo>
                    <a:pt x="60706" y="11823"/>
                  </a:lnTo>
                  <a:lnTo>
                    <a:pt x="59817" y="11772"/>
                  </a:lnTo>
                  <a:lnTo>
                    <a:pt x="57162" y="12636"/>
                  </a:lnTo>
                  <a:lnTo>
                    <a:pt x="56667" y="13525"/>
                  </a:lnTo>
                  <a:lnTo>
                    <a:pt x="56007" y="13233"/>
                  </a:lnTo>
                  <a:lnTo>
                    <a:pt x="55067" y="13233"/>
                  </a:lnTo>
                  <a:lnTo>
                    <a:pt x="54152" y="13576"/>
                  </a:lnTo>
                  <a:lnTo>
                    <a:pt x="52324" y="14287"/>
                  </a:lnTo>
                  <a:lnTo>
                    <a:pt x="51790" y="15367"/>
                  </a:lnTo>
                  <a:lnTo>
                    <a:pt x="51308" y="15176"/>
                  </a:lnTo>
                  <a:lnTo>
                    <a:pt x="50419" y="15240"/>
                  </a:lnTo>
                  <a:lnTo>
                    <a:pt x="47866" y="16357"/>
                  </a:lnTo>
                  <a:lnTo>
                    <a:pt x="47447" y="17310"/>
                  </a:lnTo>
                  <a:lnTo>
                    <a:pt x="46659" y="17030"/>
                  </a:lnTo>
                  <a:lnTo>
                    <a:pt x="45097" y="17856"/>
                  </a:lnTo>
                  <a:lnTo>
                    <a:pt x="43522" y="18643"/>
                  </a:lnTo>
                  <a:lnTo>
                    <a:pt x="43103" y="19723"/>
                  </a:lnTo>
                  <a:lnTo>
                    <a:pt x="42189" y="19456"/>
                  </a:lnTo>
                  <a:lnTo>
                    <a:pt x="40767" y="20307"/>
                  </a:lnTo>
                  <a:lnTo>
                    <a:pt x="39319" y="21132"/>
                  </a:lnTo>
                  <a:lnTo>
                    <a:pt x="38823" y="22606"/>
                  </a:lnTo>
                  <a:lnTo>
                    <a:pt x="38277" y="22491"/>
                  </a:lnTo>
                  <a:lnTo>
                    <a:pt x="37922" y="22466"/>
                  </a:lnTo>
                  <a:lnTo>
                    <a:pt x="37223" y="22606"/>
                  </a:lnTo>
                  <a:lnTo>
                    <a:pt x="36868" y="22745"/>
                  </a:lnTo>
                  <a:lnTo>
                    <a:pt x="35217" y="23799"/>
                  </a:lnTo>
                  <a:lnTo>
                    <a:pt x="34772" y="25400"/>
                  </a:lnTo>
                  <a:lnTo>
                    <a:pt x="34074" y="25285"/>
                  </a:lnTo>
                  <a:lnTo>
                    <a:pt x="33731" y="25285"/>
                  </a:lnTo>
                  <a:lnTo>
                    <a:pt x="33070" y="25438"/>
                  </a:lnTo>
                  <a:lnTo>
                    <a:pt x="32753" y="25590"/>
                  </a:lnTo>
                  <a:lnTo>
                    <a:pt x="32448" y="25793"/>
                  </a:lnTo>
                  <a:lnTo>
                    <a:pt x="31254" y="26644"/>
                  </a:lnTo>
                  <a:lnTo>
                    <a:pt x="30924" y="28194"/>
                  </a:lnTo>
                  <a:lnTo>
                    <a:pt x="31165" y="28549"/>
                  </a:lnTo>
                  <a:lnTo>
                    <a:pt x="30911" y="28397"/>
                  </a:lnTo>
                  <a:lnTo>
                    <a:pt x="29718" y="28270"/>
                  </a:lnTo>
                  <a:lnTo>
                    <a:pt x="29044" y="28409"/>
                  </a:lnTo>
                  <a:lnTo>
                    <a:pt x="28524" y="28841"/>
                  </a:lnTo>
                  <a:lnTo>
                    <a:pt x="27444" y="29692"/>
                  </a:lnTo>
                  <a:lnTo>
                    <a:pt x="27190" y="31153"/>
                  </a:lnTo>
                  <a:lnTo>
                    <a:pt x="28740" y="33058"/>
                  </a:lnTo>
                  <a:lnTo>
                    <a:pt x="30187" y="33185"/>
                  </a:lnTo>
                  <a:lnTo>
                    <a:pt x="31711" y="31965"/>
                  </a:lnTo>
                  <a:lnTo>
                    <a:pt x="32054" y="31445"/>
                  </a:lnTo>
                  <a:lnTo>
                    <a:pt x="32283" y="30289"/>
                  </a:lnTo>
                  <a:lnTo>
                    <a:pt x="32219" y="29984"/>
                  </a:lnTo>
                  <a:lnTo>
                    <a:pt x="32473" y="30314"/>
                  </a:lnTo>
                  <a:lnTo>
                    <a:pt x="36334" y="27774"/>
                  </a:lnTo>
                  <a:lnTo>
                    <a:pt x="37960" y="28067"/>
                  </a:lnTo>
                  <a:lnTo>
                    <a:pt x="40500" y="25425"/>
                  </a:lnTo>
                  <a:lnTo>
                    <a:pt x="42011" y="25781"/>
                  </a:lnTo>
                  <a:lnTo>
                    <a:pt x="43370" y="25006"/>
                  </a:lnTo>
                  <a:lnTo>
                    <a:pt x="44716" y="24206"/>
                  </a:lnTo>
                  <a:lnTo>
                    <a:pt x="45021" y="23380"/>
                  </a:lnTo>
                  <a:lnTo>
                    <a:pt x="46151" y="23698"/>
                  </a:lnTo>
                  <a:lnTo>
                    <a:pt x="47625" y="22948"/>
                  </a:lnTo>
                  <a:lnTo>
                    <a:pt x="49085" y="22186"/>
                  </a:lnTo>
                  <a:lnTo>
                    <a:pt x="49390" y="21475"/>
                  </a:lnTo>
                  <a:lnTo>
                    <a:pt x="50380" y="21805"/>
                  </a:lnTo>
                  <a:lnTo>
                    <a:pt x="51955" y="21094"/>
                  </a:lnTo>
                  <a:lnTo>
                    <a:pt x="52768" y="20751"/>
                  </a:lnTo>
                  <a:lnTo>
                    <a:pt x="53340" y="20091"/>
                  </a:lnTo>
                  <a:lnTo>
                    <a:pt x="53530" y="19672"/>
                  </a:lnTo>
                  <a:lnTo>
                    <a:pt x="54686" y="20129"/>
                  </a:lnTo>
                  <a:lnTo>
                    <a:pt x="57251" y="19151"/>
                  </a:lnTo>
                  <a:lnTo>
                    <a:pt x="57886" y="18503"/>
                  </a:lnTo>
                  <a:lnTo>
                    <a:pt x="58204" y="17894"/>
                  </a:lnTo>
                  <a:lnTo>
                    <a:pt x="59131" y="18300"/>
                  </a:lnTo>
                  <a:lnTo>
                    <a:pt x="61607" y="17500"/>
                  </a:lnTo>
                  <a:lnTo>
                    <a:pt x="62255" y="16916"/>
                  </a:lnTo>
                  <a:lnTo>
                    <a:pt x="62674" y="16205"/>
                  </a:lnTo>
                  <a:lnTo>
                    <a:pt x="63652" y="16700"/>
                  </a:lnTo>
                  <a:lnTo>
                    <a:pt x="66052" y="16052"/>
                  </a:lnTo>
                  <a:lnTo>
                    <a:pt x="66687" y="15544"/>
                  </a:lnTo>
                  <a:lnTo>
                    <a:pt x="67094" y="14897"/>
                  </a:lnTo>
                  <a:lnTo>
                    <a:pt x="67208" y="14719"/>
                  </a:lnTo>
                  <a:lnTo>
                    <a:pt x="68275" y="15328"/>
                  </a:lnTo>
                  <a:lnTo>
                    <a:pt x="70561" y="14833"/>
                  </a:lnTo>
                  <a:lnTo>
                    <a:pt x="71196" y="14376"/>
                  </a:lnTo>
                  <a:lnTo>
                    <a:pt x="71843" y="13462"/>
                  </a:lnTo>
                  <a:lnTo>
                    <a:pt x="72961" y="14198"/>
                  </a:lnTo>
                  <a:lnTo>
                    <a:pt x="74422" y="13957"/>
                  </a:lnTo>
                  <a:lnTo>
                    <a:pt x="75869" y="13703"/>
                  </a:lnTo>
                  <a:lnTo>
                    <a:pt x="76733" y="12585"/>
                  </a:lnTo>
                  <a:lnTo>
                    <a:pt x="77711" y="13271"/>
                  </a:lnTo>
                  <a:lnTo>
                    <a:pt x="79082" y="13106"/>
                  </a:lnTo>
                  <a:lnTo>
                    <a:pt x="80467" y="12954"/>
                  </a:lnTo>
                  <a:lnTo>
                    <a:pt x="81457" y="11772"/>
                  </a:lnTo>
                  <a:lnTo>
                    <a:pt x="82499" y="12598"/>
                  </a:lnTo>
                  <a:lnTo>
                    <a:pt x="85090" y="12420"/>
                  </a:lnTo>
                  <a:lnTo>
                    <a:pt x="86106" y="11341"/>
                  </a:lnTo>
                  <a:close/>
                </a:path>
                <a:path w="193040" h="66040">
                  <a:moveTo>
                    <a:pt x="86448" y="2400"/>
                  </a:moveTo>
                  <a:lnTo>
                    <a:pt x="86372" y="660"/>
                  </a:lnTo>
                  <a:lnTo>
                    <a:pt x="85572" y="0"/>
                  </a:lnTo>
                  <a:lnTo>
                    <a:pt x="84607" y="50"/>
                  </a:lnTo>
                  <a:lnTo>
                    <a:pt x="83654" y="114"/>
                  </a:lnTo>
                  <a:lnTo>
                    <a:pt x="82931" y="863"/>
                  </a:lnTo>
                  <a:lnTo>
                    <a:pt x="82994" y="1727"/>
                  </a:lnTo>
                  <a:lnTo>
                    <a:pt x="83058" y="2590"/>
                  </a:lnTo>
                  <a:lnTo>
                    <a:pt x="83870" y="3251"/>
                  </a:lnTo>
                  <a:lnTo>
                    <a:pt x="84797" y="3200"/>
                  </a:lnTo>
                  <a:lnTo>
                    <a:pt x="85725" y="3136"/>
                  </a:lnTo>
                  <a:lnTo>
                    <a:pt x="86448" y="2400"/>
                  </a:lnTo>
                  <a:close/>
                </a:path>
                <a:path w="193040" h="66040">
                  <a:moveTo>
                    <a:pt x="90728" y="8877"/>
                  </a:moveTo>
                  <a:lnTo>
                    <a:pt x="89700" y="7975"/>
                  </a:lnTo>
                  <a:lnTo>
                    <a:pt x="87160" y="8026"/>
                  </a:lnTo>
                  <a:lnTo>
                    <a:pt x="86182" y="8978"/>
                  </a:lnTo>
                  <a:lnTo>
                    <a:pt x="86233" y="10121"/>
                  </a:lnTo>
                  <a:lnTo>
                    <a:pt x="86283" y="11264"/>
                  </a:lnTo>
                  <a:lnTo>
                    <a:pt x="87312" y="12166"/>
                  </a:lnTo>
                  <a:lnTo>
                    <a:pt x="89738" y="12115"/>
                  </a:lnTo>
                  <a:lnTo>
                    <a:pt x="90728" y="11163"/>
                  </a:lnTo>
                  <a:lnTo>
                    <a:pt x="90728" y="8877"/>
                  </a:lnTo>
                  <a:close/>
                </a:path>
                <a:path w="193040" h="66040">
                  <a:moveTo>
                    <a:pt x="95478" y="9067"/>
                  </a:moveTo>
                  <a:lnTo>
                    <a:pt x="94564" y="8191"/>
                  </a:lnTo>
                  <a:lnTo>
                    <a:pt x="93395" y="8153"/>
                  </a:lnTo>
                  <a:lnTo>
                    <a:pt x="92214" y="8128"/>
                  </a:lnTo>
                  <a:lnTo>
                    <a:pt x="91262" y="8966"/>
                  </a:lnTo>
                  <a:lnTo>
                    <a:pt x="91262" y="10020"/>
                  </a:lnTo>
                  <a:lnTo>
                    <a:pt x="91262" y="11074"/>
                  </a:lnTo>
                  <a:lnTo>
                    <a:pt x="92176" y="11963"/>
                  </a:lnTo>
                  <a:lnTo>
                    <a:pt x="94411" y="12014"/>
                  </a:lnTo>
                  <a:lnTo>
                    <a:pt x="95364" y="11176"/>
                  </a:lnTo>
                  <a:lnTo>
                    <a:pt x="95415" y="10121"/>
                  </a:lnTo>
                  <a:lnTo>
                    <a:pt x="95478" y="9067"/>
                  </a:lnTo>
                  <a:close/>
                </a:path>
                <a:path w="193040" h="66040">
                  <a:moveTo>
                    <a:pt x="100190" y="9486"/>
                  </a:moveTo>
                  <a:lnTo>
                    <a:pt x="99402" y="8636"/>
                  </a:lnTo>
                  <a:lnTo>
                    <a:pt x="97256" y="8483"/>
                  </a:lnTo>
                  <a:lnTo>
                    <a:pt x="96342" y="9207"/>
                  </a:lnTo>
                  <a:lnTo>
                    <a:pt x="96291" y="10172"/>
                  </a:lnTo>
                  <a:lnTo>
                    <a:pt x="96240" y="11137"/>
                  </a:lnTo>
                  <a:lnTo>
                    <a:pt x="97040" y="11988"/>
                  </a:lnTo>
                  <a:lnTo>
                    <a:pt x="99098" y="12141"/>
                  </a:lnTo>
                  <a:lnTo>
                    <a:pt x="100012" y="11417"/>
                  </a:lnTo>
                  <a:lnTo>
                    <a:pt x="100190" y="9486"/>
                  </a:lnTo>
                  <a:close/>
                </a:path>
                <a:path w="193040" h="66040">
                  <a:moveTo>
                    <a:pt x="104876" y="10121"/>
                  </a:moveTo>
                  <a:lnTo>
                    <a:pt x="104190" y="9309"/>
                  </a:lnTo>
                  <a:lnTo>
                    <a:pt x="102247" y="9080"/>
                  </a:lnTo>
                  <a:lnTo>
                    <a:pt x="101384" y="9702"/>
                  </a:lnTo>
                  <a:lnTo>
                    <a:pt x="101295" y="10579"/>
                  </a:lnTo>
                  <a:lnTo>
                    <a:pt x="101206" y="11455"/>
                  </a:lnTo>
                  <a:lnTo>
                    <a:pt x="101892" y="12268"/>
                  </a:lnTo>
                  <a:lnTo>
                    <a:pt x="103771" y="12496"/>
                  </a:lnTo>
                  <a:lnTo>
                    <a:pt x="104635" y="11874"/>
                  </a:lnTo>
                  <a:lnTo>
                    <a:pt x="104762" y="10998"/>
                  </a:lnTo>
                  <a:lnTo>
                    <a:pt x="104876" y="10121"/>
                  </a:lnTo>
                  <a:close/>
                </a:path>
                <a:path w="193040" h="66040">
                  <a:moveTo>
                    <a:pt x="107848" y="1841"/>
                  </a:moveTo>
                  <a:lnTo>
                    <a:pt x="107175" y="1041"/>
                  </a:lnTo>
                  <a:lnTo>
                    <a:pt x="105270" y="787"/>
                  </a:lnTo>
                  <a:lnTo>
                    <a:pt x="104419" y="1397"/>
                  </a:lnTo>
                  <a:lnTo>
                    <a:pt x="104216" y="3111"/>
                  </a:lnTo>
                  <a:lnTo>
                    <a:pt x="104876" y="3924"/>
                  </a:lnTo>
                  <a:lnTo>
                    <a:pt x="105791" y="4038"/>
                  </a:lnTo>
                  <a:lnTo>
                    <a:pt x="106718" y="4165"/>
                  </a:lnTo>
                  <a:lnTo>
                    <a:pt x="107569" y="3568"/>
                  </a:lnTo>
                  <a:lnTo>
                    <a:pt x="107708" y="2705"/>
                  </a:lnTo>
                  <a:lnTo>
                    <a:pt x="107848" y="1841"/>
                  </a:lnTo>
                  <a:close/>
                </a:path>
                <a:path w="193040" h="66040">
                  <a:moveTo>
                    <a:pt x="109524" y="10972"/>
                  </a:moveTo>
                  <a:lnTo>
                    <a:pt x="108940" y="10210"/>
                  </a:lnTo>
                  <a:lnTo>
                    <a:pt x="108077" y="10058"/>
                  </a:lnTo>
                  <a:lnTo>
                    <a:pt x="107200" y="9918"/>
                  </a:lnTo>
                  <a:lnTo>
                    <a:pt x="106400" y="10439"/>
                  </a:lnTo>
                  <a:lnTo>
                    <a:pt x="106273" y="11226"/>
                  </a:lnTo>
                  <a:lnTo>
                    <a:pt x="106146" y="12014"/>
                  </a:lnTo>
                  <a:lnTo>
                    <a:pt x="106730" y="12776"/>
                  </a:lnTo>
                  <a:lnTo>
                    <a:pt x="107581" y="12915"/>
                  </a:lnTo>
                  <a:lnTo>
                    <a:pt x="108419" y="13068"/>
                  </a:lnTo>
                  <a:lnTo>
                    <a:pt x="109232" y="12534"/>
                  </a:lnTo>
                  <a:lnTo>
                    <a:pt x="109372" y="11747"/>
                  </a:lnTo>
                  <a:lnTo>
                    <a:pt x="109524" y="10972"/>
                  </a:lnTo>
                  <a:close/>
                </a:path>
                <a:path w="193040" h="66040">
                  <a:moveTo>
                    <a:pt x="113296" y="2730"/>
                  </a:moveTo>
                  <a:lnTo>
                    <a:pt x="112598" y="1803"/>
                  </a:lnTo>
                  <a:lnTo>
                    <a:pt x="110502" y="1422"/>
                  </a:lnTo>
                  <a:lnTo>
                    <a:pt x="109524" y="2044"/>
                  </a:lnTo>
                  <a:lnTo>
                    <a:pt x="109359" y="2997"/>
                  </a:lnTo>
                  <a:lnTo>
                    <a:pt x="109207" y="3937"/>
                  </a:lnTo>
                  <a:lnTo>
                    <a:pt x="109893" y="4864"/>
                  </a:lnTo>
                  <a:lnTo>
                    <a:pt x="110909" y="5041"/>
                  </a:lnTo>
                  <a:lnTo>
                    <a:pt x="111912" y="5232"/>
                  </a:lnTo>
                  <a:lnTo>
                    <a:pt x="112890" y="4610"/>
                  </a:lnTo>
                  <a:lnTo>
                    <a:pt x="113093" y="3670"/>
                  </a:lnTo>
                  <a:lnTo>
                    <a:pt x="113296" y="2730"/>
                  </a:lnTo>
                  <a:close/>
                </a:path>
                <a:path w="193040" h="66040">
                  <a:moveTo>
                    <a:pt x="118681" y="3873"/>
                  </a:moveTo>
                  <a:lnTo>
                    <a:pt x="117970" y="2819"/>
                  </a:lnTo>
                  <a:lnTo>
                    <a:pt x="116840" y="2565"/>
                  </a:lnTo>
                  <a:lnTo>
                    <a:pt x="115697" y="2298"/>
                  </a:lnTo>
                  <a:lnTo>
                    <a:pt x="114592" y="2908"/>
                  </a:lnTo>
                  <a:lnTo>
                    <a:pt x="114363" y="3949"/>
                  </a:lnTo>
                  <a:lnTo>
                    <a:pt x="114147" y="4978"/>
                  </a:lnTo>
                  <a:lnTo>
                    <a:pt x="114858" y="6019"/>
                  </a:lnTo>
                  <a:lnTo>
                    <a:pt x="117043" y="6527"/>
                  </a:lnTo>
                  <a:lnTo>
                    <a:pt x="118148" y="5905"/>
                  </a:lnTo>
                  <a:lnTo>
                    <a:pt x="118414" y="4889"/>
                  </a:lnTo>
                  <a:lnTo>
                    <a:pt x="118681" y="3873"/>
                  </a:lnTo>
                  <a:close/>
                </a:path>
                <a:path w="193040" h="66040">
                  <a:moveTo>
                    <a:pt x="124028" y="5283"/>
                  </a:moveTo>
                  <a:lnTo>
                    <a:pt x="123304" y="4114"/>
                  </a:lnTo>
                  <a:lnTo>
                    <a:pt x="122072" y="3771"/>
                  </a:lnTo>
                  <a:lnTo>
                    <a:pt x="120853" y="3416"/>
                  </a:lnTo>
                  <a:lnTo>
                    <a:pt x="119621" y="4038"/>
                  </a:lnTo>
                  <a:lnTo>
                    <a:pt x="119037" y="6261"/>
                  </a:lnTo>
                  <a:lnTo>
                    <a:pt x="119748" y="7429"/>
                  </a:lnTo>
                  <a:lnTo>
                    <a:pt x="122097" y="8102"/>
                  </a:lnTo>
                  <a:lnTo>
                    <a:pt x="123329" y="7467"/>
                  </a:lnTo>
                  <a:lnTo>
                    <a:pt x="123672" y="6388"/>
                  </a:lnTo>
                  <a:lnTo>
                    <a:pt x="124028" y="5283"/>
                  </a:lnTo>
                  <a:close/>
                </a:path>
                <a:path w="193040" h="66040">
                  <a:moveTo>
                    <a:pt x="128536" y="16484"/>
                  </a:moveTo>
                  <a:lnTo>
                    <a:pt x="128104" y="15621"/>
                  </a:lnTo>
                  <a:lnTo>
                    <a:pt x="127266" y="15316"/>
                  </a:lnTo>
                  <a:lnTo>
                    <a:pt x="126441" y="14998"/>
                  </a:lnTo>
                  <a:lnTo>
                    <a:pt x="125552" y="15354"/>
                  </a:lnTo>
                  <a:lnTo>
                    <a:pt x="125018" y="16865"/>
                  </a:lnTo>
                  <a:lnTo>
                    <a:pt x="125437" y="17716"/>
                  </a:lnTo>
                  <a:lnTo>
                    <a:pt x="127038" y="18326"/>
                  </a:lnTo>
                  <a:lnTo>
                    <a:pt x="127927" y="17957"/>
                  </a:lnTo>
                  <a:lnTo>
                    <a:pt x="128231" y="17221"/>
                  </a:lnTo>
                  <a:lnTo>
                    <a:pt x="128536" y="16484"/>
                  </a:lnTo>
                  <a:close/>
                </a:path>
                <a:path w="193040" h="66040">
                  <a:moveTo>
                    <a:pt x="129286" y="6972"/>
                  </a:moveTo>
                  <a:lnTo>
                    <a:pt x="128562" y="5676"/>
                  </a:lnTo>
                  <a:lnTo>
                    <a:pt x="125945" y="4787"/>
                  </a:lnTo>
                  <a:lnTo>
                    <a:pt x="124587" y="5397"/>
                  </a:lnTo>
                  <a:lnTo>
                    <a:pt x="123850" y="7759"/>
                  </a:lnTo>
                  <a:lnTo>
                    <a:pt x="124548" y="9067"/>
                  </a:lnTo>
                  <a:lnTo>
                    <a:pt x="127050" y="9906"/>
                  </a:lnTo>
                  <a:lnTo>
                    <a:pt x="128422" y="9296"/>
                  </a:lnTo>
                  <a:lnTo>
                    <a:pt x="128841" y="8153"/>
                  </a:lnTo>
                  <a:lnTo>
                    <a:pt x="129286" y="6972"/>
                  </a:lnTo>
                  <a:close/>
                </a:path>
                <a:path w="193040" h="66040">
                  <a:moveTo>
                    <a:pt x="133223" y="18389"/>
                  </a:moveTo>
                  <a:lnTo>
                    <a:pt x="132791" y="17424"/>
                  </a:lnTo>
                  <a:lnTo>
                    <a:pt x="131000" y="16637"/>
                  </a:lnTo>
                  <a:lnTo>
                    <a:pt x="129984" y="16992"/>
                  </a:lnTo>
                  <a:lnTo>
                    <a:pt x="129311" y="18630"/>
                  </a:lnTo>
                  <a:lnTo>
                    <a:pt x="129743" y="19596"/>
                  </a:lnTo>
                  <a:lnTo>
                    <a:pt x="130619" y="19964"/>
                  </a:lnTo>
                  <a:lnTo>
                    <a:pt x="131483" y="20345"/>
                  </a:lnTo>
                  <a:lnTo>
                    <a:pt x="132486" y="19989"/>
                  </a:lnTo>
                  <a:lnTo>
                    <a:pt x="132854" y="19189"/>
                  </a:lnTo>
                  <a:lnTo>
                    <a:pt x="133223" y="18389"/>
                  </a:lnTo>
                  <a:close/>
                </a:path>
                <a:path w="193040" h="66040">
                  <a:moveTo>
                    <a:pt x="137833" y="20523"/>
                  </a:moveTo>
                  <a:lnTo>
                    <a:pt x="137414" y="19443"/>
                  </a:lnTo>
                  <a:lnTo>
                    <a:pt x="136436" y="18973"/>
                  </a:lnTo>
                  <a:lnTo>
                    <a:pt x="135470" y="18491"/>
                  </a:lnTo>
                  <a:lnTo>
                    <a:pt x="134353" y="18821"/>
                  </a:lnTo>
                  <a:lnTo>
                    <a:pt x="133946" y="19710"/>
                  </a:lnTo>
                  <a:lnTo>
                    <a:pt x="133527" y="20586"/>
                  </a:lnTo>
                  <a:lnTo>
                    <a:pt x="133946" y="21666"/>
                  </a:lnTo>
                  <a:lnTo>
                    <a:pt x="135801" y="22580"/>
                  </a:lnTo>
                  <a:lnTo>
                    <a:pt x="136931" y="22250"/>
                  </a:lnTo>
                  <a:lnTo>
                    <a:pt x="137375" y="21386"/>
                  </a:lnTo>
                  <a:lnTo>
                    <a:pt x="137833" y="20523"/>
                  </a:lnTo>
                  <a:close/>
                </a:path>
                <a:path w="193040" h="66040">
                  <a:moveTo>
                    <a:pt x="142316" y="22910"/>
                  </a:moveTo>
                  <a:lnTo>
                    <a:pt x="141909" y="21717"/>
                  </a:lnTo>
                  <a:lnTo>
                    <a:pt x="139852" y="20574"/>
                  </a:lnTo>
                  <a:lnTo>
                    <a:pt x="138620" y="20878"/>
                  </a:lnTo>
                  <a:lnTo>
                    <a:pt x="138125" y="21805"/>
                  </a:lnTo>
                  <a:lnTo>
                    <a:pt x="137642" y="22745"/>
                  </a:lnTo>
                  <a:lnTo>
                    <a:pt x="138036" y="23939"/>
                  </a:lnTo>
                  <a:lnTo>
                    <a:pt x="140004" y="25031"/>
                  </a:lnTo>
                  <a:lnTo>
                    <a:pt x="141236" y="24726"/>
                  </a:lnTo>
                  <a:lnTo>
                    <a:pt x="141770" y="23825"/>
                  </a:lnTo>
                  <a:lnTo>
                    <a:pt x="142316" y="22910"/>
                  </a:lnTo>
                  <a:close/>
                </a:path>
                <a:path w="193040" h="66040">
                  <a:moveTo>
                    <a:pt x="146685" y="25501"/>
                  </a:moveTo>
                  <a:lnTo>
                    <a:pt x="146316" y="24193"/>
                  </a:lnTo>
                  <a:lnTo>
                    <a:pt x="144157" y="22847"/>
                  </a:lnTo>
                  <a:lnTo>
                    <a:pt x="142811" y="23114"/>
                  </a:lnTo>
                  <a:lnTo>
                    <a:pt x="142227" y="24091"/>
                  </a:lnTo>
                  <a:lnTo>
                    <a:pt x="141655" y="25082"/>
                  </a:lnTo>
                  <a:lnTo>
                    <a:pt x="142024" y="26390"/>
                  </a:lnTo>
                  <a:lnTo>
                    <a:pt x="143052" y="27025"/>
                  </a:lnTo>
                  <a:lnTo>
                    <a:pt x="144081" y="27673"/>
                  </a:lnTo>
                  <a:lnTo>
                    <a:pt x="145427" y="27406"/>
                  </a:lnTo>
                  <a:lnTo>
                    <a:pt x="146050" y="26466"/>
                  </a:lnTo>
                  <a:lnTo>
                    <a:pt x="146685" y="25501"/>
                  </a:lnTo>
                  <a:close/>
                </a:path>
                <a:path w="193040" h="66040">
                  <a:moveTo>
                    <a:pt x="162420" y="37846"/>
                  </a:moveTo>
                  <a:lnTo>
                    <a:pt x="158597" y="33985"/>
                  </a:lnTo>
                  <a:lnTo>
                    <a:pt x="158483" y="33096"/>
                  </a:lnTo>
                  <a:lnTo>
                    <a:pt x="158127" y="32423"/>
                  </a:lnTo>
                  <a:lnTo>
                    <a:pt x="156337" y="30911"/>
                  </a:lnTo>
                  <a:lnTo>
                    <a:pt x="154686" y="30975"/>
                  </a:lnTo>
                  <a:lnTo>
                    <a:pt x="154622" y="30607"/>
                  </a:lnTo>
                  <a:lnTo>
                    <a:pt x="154520" y="29984"/>
                  </a:lnTo>
                  <a:lnTo>
                    <a:pt x="154152" y="29375"/>
                  </a:lnTo>
                  <a:lnTo>
                    <a:pt x="152400" y="28041"/>
                  </a:lnTo>
                  <a:lnTo>
                    <a:pt x="150876" y="28181"/>
                  </a:lnTo>
                  <a:lnTo>
                    <a:pt x="150596" y="26898"/>
                  </a:lnTo>
                  <a:lnTo>
                    <a:pt x="148336" y="25349"/>
                  </a:lnTo>
                  <a:lnTo>
                    <a:pt x="146875" y="25552"/>
                  </a:lnTo>
                  <a:lnTo>
                    <a:pt x="145529" y="27609"/>
                  </a:lnTo>
                  <a:lnTo>
                    <a:pt x="145859" y="29044"/>
                  </a:lnTo>
                  <a:lnTo>
                    <a:pt x="148005" y="30518"/>
                  </a:lnTo>
                  <a:lnTo>
                    <a:pt x="149301" y="30340"/>
                  </a:lnTo>
                  <a:lnTo>
                    <a:pt x="149567" y="31864"/>
                  </a:lnTo>
                  <a:lnTo>
                    <a:pt x="151231" y="33121"/>
                  </a:lnTo>
                  <a:lnTo>
                    <a:pt x="151892" y="33299"/>
                  </a:lnTo>
                  <a:lnTo>
                    <a:pt x="152933" y="33197"/>
                  </a:lnTo>
                  <a:lnTo>
                    <a:pt x="153136" y="34836"/>
                  </a:lnTo>
                  <a:lnTo>
                    <a:pt x="154825" y="36258"/>
                  </a:lnTo>
                  <a:lnTo>
                    <a:pt x="155524" y="36487"/>
                  </a:lnTo>
                  <a:lnTo>
                    <a:pt x="156210" y="36449"/>
                  </a:lnTo>
                  <a:lnTo>
                    <a:pt x="156425" y="36449"/>
                  </a:lnTo>
                  <a:lnTo>
                    <a:pt x="156552" y="37985"/>
                  </a:lnTo>
                  <a:lnTo>
                    <a:pt x="158267" y="39585"/>
                  </a:lnTo>
                  <a:lnTo>
                    <a:pt x="158991" y="39852"/>
                  </a:lnTo>
                  <a:lnTo>
                    <a:pt x="159715" y="39865"/>
                  </a:lnTo>
                  <a:lnTo>
                    <a:pt x="160439" y="39865"/>
                  </a:lnTo>
                  <a:lnTo>
                    <a:pt x="161124" y="39636"/>
                  </a:lnTo>
                  <a:lnTo>
                    <a:pt x="161645" y="39103"/>
                  </a:lnTo>
                  <a:lnTo>
                    <a:pt x="162166" y="38582"/>
                  </a:lnTo>
                  <a:lnTo>
                    <a:pt x="162420" y="37846"/>
                  </a:lnTo>
                  <a:close/>
                </a:path>
                <a:path w="193040" h="66040">
                  <a:moveTo>
                    <a:pt x="183337" y="47752"/>
                  </a:moveTo>
                  <a:lnTo>
                    <a:pt x="182499" y="46520"/>
                  </a:lnTo>
                  <a:lnTo>
                    <a:pt x="182092" y="45897"/>
                  </a:lnTo>
                  <a:lnTo>
                    <a:pt x="181444" y="45542"/>
                  </a:lnTo>
                  <a:lnTo>
                    <a:pt x="180809" y="45402"/>
                  </a:lnTo>
                  <a:lnTo>
                    <a:pt x="180174" y="45275"/>
                  </a:lnTo>
                  <a:lnTo>
                    <a:pt x="179844" y="45339"/>
                  </a:lnTo>
                  <a:lnTo>
                    <a:pt x="180213" y="45072"/>
                  </a:lnTo>
                  <a:lnTo>
                    <a:pt x="180365" y="43357"/>
                  </a:lnTo>
                  <a:lnTo>
                    <a:pt x="179412" y="42087"/>
                  </a:lnTo>
                  <a:lnTo>
                    <a:pt x="178943" y="41440"/>
                  </a:lnTo>
                  <a:lnTo>
                    <a:pt x="178244" y="41084"/>
                  </a:lnTo>
                  <a:lnTo>
                    <a:pt x="177126" y="40919"/>
                  </a:lnTo>
                  <a:lnTo>
                    <a:pt x="177203" y="39103"/>
                  </a:lnTo>
                  <a:lnTo>
                    <a:pt x="176110" y="37795"/>
                  </a:lnTo>
                  <a:lnTo>
                    <a:pt x="175577" y="37134"/>
                  </a:lnTo>
                  <a:lnTo>
                    <a:pt x="174828" y="36779"/>
                  </a:lnTo>
                  <a:lnTo>
                    <a:pt x="174078" y="36715"/>
                  </a:lnTo>
                  <a:lnTo>
                    <a:pt x="173824" y="36703"/>
                  </a:lnTo>
                  <a:lnTo>
                    <a:pt x="173824" y="35001"/>
                  </a:lnTo>
                  <a:lnTo>
                    <a:pt x="170345" y="32626"/>
                  </a:lnTo>
                  <a:lnTo>
                    <a:pt x="170268" y="31051"/>
                  </a:lnTo>
                  <a:lnTo>
                    <a:pt x="168897" y="29718"/>
                  </a:lnTo>
                  <a:lnTo>
                    <a:pt x="167551" y="28346"/>
                  </a:lnTo>
                  <a:lnTo>
                    <a:pt x="166624" y="28371"/>
                  </a:lnTo>
                  <a:lnTo>
                    <a:pt x="166522" y="27266"/>
                  </a:lnTo>
                  <a:lnTo>
                    <a:pt x="164998" y="25920"/>
                  </a:lnTo>
                  <a:lnTo>
                    <a:pt x="163512" y="24549"/>
                  </a:lnTo>
                  <a:lnTo>
                    <a:pt x="162725" y="24599"/>
                  </a:lnTo>
                  <a:lnTo>
                    <a:pt x="162585" y="23647"/>
                  </a:lnTo>
                  <a:lnTo>
                    <a:pt x="160083" y="21653"/>
                  </a:lnTo>
                  <a:lnTo>
                    <a:pt x="159118" y="21336"/>
                  </a:lnTo>
                  <a:lnTo>
                    <a:pt x="158330" y="21424"/>
                  </a:lnTo>
                  <a:lnTo>
                    <a:pt x="158127" y="20358"/>
                  </a:lnTo>
                  <a:lnTo>
                    <a:pt x="155663" y="18592"/>
                  </a:lnTo>
                  <a:lnTo>
                    <a:pt x="154711" y="18351"/>
                  </a:lnTo>
                  <a:lnTo>
                    <a:pt x="153847" y="18453"/>
                  </a:lnTo>
                  <a:lnTo>
                    <a:pt x="153479" y="18516"/>
                  </a:lnTo>
                  <a:lnTo>
                    <a:pt x="153225" y="17538"/>
                  </a:lnTo>
                  <a:lnTo>
                    <a:pt x="152692" y="16776"/>
                  </a:lnTo>
                  <a:lnTo>
                    <a:pt x="151091" y="15748"/>
                  </a:lnTo>
                  <a:lnTo>
                    <a:pt x="150177" y="15570"/>
                  </a:lnTo>
                  <a:lnTo>
                    <a:pt x="148831" y="15811"/>
                  </a:lnTo>
                  <a:lnTo>
                    <a:pt x="148729" y="15468"/>
                  </a:lnTo>
                  <a:lnTo>
                    <a:pt x="148501" y="14719"/>
                  </a:lnTo>
                  <a:lnTo>
                    <a:pt x="147955" y="14020"/>
                  </a:lnTo>
                  <a:lnTo>
                    <a:pt x="145605" y="12674"/>
                  </a:lnTo>
                  <a:lnTo>
                    <a:pt x="143967" y="13030"/>
                  </a:lnTo>
                  <a:lnTo>
                    <a:pt x="143649" y="12128"/>
                  </a:lnTo>
                  <a:lnTo>
                    <a:pt x="143103" y="11506"/>
                  </a:lnTo>
                  <a:lnTo>
                    <a:pt x="140830" y="10350"/>
                  </a:lnTo>
                  <a:lnTo>
                    <a:pt x="139103" y="10833"/>
                  </a:lnTo>
                  <a:lnTo>
                    <a:pt x="138671" y="9791"/>
                  </a:lnTo>
                  <a:lnTo>
                    <a:pt x="138137" y="9232"/>
                  </a:lnTo>
                  <a:lnTo>
                    <a:pt x="135953" y="8242"/>
                  </a:lnTo>
                  <a:lnTo>
                    <a:pt x="134366" y="8763"/>
                  </a:lnTo>
                  <a:lnTo>
                    <a:pt x="133769" y="7493"/>
                  </a:lnTo>
                  <a:lnTo>
                    <a:pt x="131000" y="6400"/>
                  </a:lnTo>
                  <a:lnTo>
                    <a:pt x="129501" y="6985"/>
                  </a:lnTo>
                  <a:lnTo>
                    <a:pt x="128587" y="9486"/>
                  </a:lnTo>
                  <a:lnTo>
                    <a:pt x="129273" y="10922"/>
                  </a:lnTo>
                  <a:lnTo>
                    <a:pt x="131902" y="11950"/>
                  </a:lnTo>
                  <a:lnTo>
                    <a:pt x="133223" y="11455"/>
                  </a:lnTo>
                  <a:lnTo>
                    <a:pt x="133896" y="12992"/>
                  </a:lnTo>
                  <a:lnTo>
                    <a:pt x="135953" y="13919"/>
                  </a:lnTo>
                  <a:lnTo>
                    <a:pt x="136702" y="13931"/>
                  </a:lnTo>
                  <a:lnTo>
                    <a:pt x="137769" y="13589"/>
                  </a:lnTo>
                  <a:lnTo>
                    <a:pt x="138404" y="15290"/>
                  </a:lnTo>
                  <a:lnTo>
                    <a:pt x="140538" y="16383"/>
                  </a:lnTo>
                  <a:lnTo>
                    <a:pt x="141338" y="16446"/>
                  </a:lnTo>
                  <a:lnTo>
                    <a:pt x="142278" y="16192"/>
                  </a:lnTo>
                  <a:lnTo>
                    <a:pt x="142786" y="17780"/>
                  </a:lnTo>
                  <a:lnTo>
                    <a:pt x="144995" y="19062"/>
                  </a:lnTo>
                  <a:lnTo>
                    <a:pt x="145821" y="19164"/>
                  </a:lnTo>
                  <a:lnTo>
                    <a:pt x="146583" y="18986"/>
                  </a:lnTo>
                  <a:lnTo>
                    <a:pt x="146939" y="18910"/>
                  </a:lnTo>
                  <a:lnTo>
                    <a:pt x="147281" y="20231"/>
                  </a:lnTo>
                  <a:lnTo>
                    <a:pt x="147789" y="20967"/>
                  </a:lnTo>
                  <a:lnTo>
                    <a:pt x="149301" y="21945"/>
                  </a:lnTo>
                  <a:lnTo>
                    <a:pt x="150177" y="22085"/>
                  </a:lnTo>
                  <a:lnTo>
                    <a:pt x="150990" y="21958"/>
                  </a:lnTo>
                  <a:lnTo>
                    <a:pt x="151168" y="21932"/>
                  </a:lnTo>
                  <a:lnTo>
                    <a:pt x="151257" y="22263"/>
                  </a:lnTo>
                  <a:lnTo>
                    <a:pt x="151434" y="23114"/>
                  </a:lnTo>
                  <a:lnTo>
                    <a:pt x="151917" y="23914"/>
                  </a:lnTo>
                  <a:lnTo>
                    <a:pt x="154216" y="25577"/>
                  </a:lnTo>
                  <a:lnTo>
                    <a:pt x="155295" y="25450"/>
                  </a:lnTo>
                  <a:lnTo>
                    <a:pt x="155435" y="26187"/>
                  </a:lnTo>
                  <a:lnTo>
                    <a:pt x="155879" y="27076"/>
                  </a:lnTo>
                  <a:lnTo>
                    <a:pt x="156667" y="27686"/>
                  </a:lnTo>
                  <a:lnTo>
                    <a:pt x="158216" y="28930"/>
                  </a:lnTo>
                  <a:lnTo>
                    <a:pt x="159219" y="28854"/>
                  </a:lnTo>
                  <a:lnTo>
                    <a:pt x="159334" y="29552"/>
                  </a:lnTo>
                  <a:lnTo>
                    <a:pt x="160718" y="30822"/>
                  </a:lnTo>
                  <a:lnTo>
                    <a:pt x="162140" y="32080"/>
                  </a:lnTo>
                  <a:lnTo>
                    <a:pt x="163258" y="32054"/>
                  </a:lnTo>
                  <a:lnTo>
                    <a:pt x="163360" y="32893"/>
                  </a:lnTo>
                  <a:lnTo>
                    <a:pt x="164617" y="34175"/>
                  </a:lnTo>
                  <a:lnTo>
                    <a:pt x="165900" y="35420"/>
                  </a:lnTo>
                  <a:lnTo>
                    <a:pt x="167449" y="35471"/>
                  </a:lnTo>
                  <a:lnTo>
                    <a:pt x="167474" y="35902"/>
                  </a:lnTo>
                  <a:lnTo>
                    <a:pt x="167551" y="36283"/>
                  </a:lnTo>
                  <a:lnTo>
                    <a:pt x="167716" y="36639"/>
                  </a:lnTo>
                  <a:lnTo>
                    <a:pt x="167855" y="37020"/>
                  </a:lnTo>
                  <a:lnTo>
                    <a:pt x="168071" y="37376"/>
                  </a:lnTo>
                  <a:lnTo>
                    <a:pt x="169519" y="38938"/>
                  </a:lnTo>
                  <a:lnTo>
                    <a:pt x="171183" y="39077"/>
                  </a:lnTo>
                  <a:lnTo>
                    <a:pt x="171183" y="39306"/>
                  </a:lnTo>
                  <a:lnTo>
                    <a:pt x="174726" y="42849"/>
                  </a:lnTo>
                  <a:lnTo>
                    <a:pt x="174713" y="43268"/>
                  </a:lnTo>
                  <a:lnTo>
                    <a:pt x="177901" y="46761"/>
                  </a:lnTo>
                  <a:lnTo>
                    <a:pt x="178269" y="46494"/>
                  </a:lnTo>
                  <a:lnTo>
                    <a:pt x="178117" y="46786"/>
                  </a:lnTo>
                  <a:lnTo>
                    <a:pt x="178054" y="47421"/>
                  </a:lnTo>
                  <a:lnTo>
                    <a:pt x="177965" y="48056"/>
                  </a:lnTo>
                  <a:lnTo>
                    <a:pt x="178168" y="48704"/>
                  </a:lnTo>
                  <a:lnTo>
                    <a:pt x="178549" y="49301"/>
                  </a:lnTo>
                  <a:lnTo>
                    <a:pt x="179336" y="50469"/>
                  </a:lnTo>
                  <a:lnTo>
                    <a:pt x="180886" y="50825"/>
                  </a:lnTo>
                  <a:lnTo>
                    <a:pt x="183108" y="49352"/>
                  </a:lnTo>
                  <a:lnTo>
                    <a:pt x="183337" y="47752"/>
                  </a:lnTo>
                  <a:close/>
                </a:path>
                <a:path w="193040" h="66040">
                  <a:moveTo>
                    <a:pt x="186067" y="52285"/>
                  </a:moveTo>
                  <a:lnTo>
                    <a:pt x="185356" y="51092"/>
                  </a:lnTo>
                  <a:lnTo>
                    <a:pt x="184607" y="49936"/>
                  </a:lnTo>
                  <a:lnTo>
                    <a:pt x="183134" y="49580"/>
                  </a:lnTo>
                  <a:lnTo>
                    <a:pt x="182105" y="50266"/>
                  </a:lnTo>
                  <a:lnTo>
                    <a:pt x="181063" y="50965"/>
                  </a:lnTo>
                  <a:lnTo>
                    <a:pt x="180848" y="52387"/>
                  </a:lnTo>
                  <a:lnTo>
                    <a:pt x="181559" y="53505"/>
                  </a:lnTo>
                  <a:lnTo>
                    <a:pt x="182245" y="54635"/>
                  </a:lnTo>
                  <a:lnTo>
                    <a:pt x="183654" y="55029"/>
                  </a:lnTo>
                  <a:lnTo>
                    <a:pt x="185788" y="53759"/>
                  </a:lnTo>
                  <a:lnTo>
                    <a:pt x="186067" y="52285"/>
                  </a:lnTo>
                  <a:close/>
                </a:path>
                <a:path w="193040" h="66040">
                  <a:moveTo>
                    <a:pt x="188595" y="56934"/>
                  </a:moveTo>
                  <a:lnTo>
                    <a:pt x="187998" y="55803"/>
                  </a:lnTo>
                  <a:lnTo>
                    <a:pt x="187350" y="54698"/>
                  </a:lnTo>
                  <a:lnTo>
                    <a:pt x="186004" y="54305"/>
                  </a:lnTo>
                  <a:lnTo>
                    <a:pt x="185026" y="54889"/>
                  </a:lnTo>
                  <a:lnTo>
                    <a:pt x="184035" y="55486"/>
                  </a:lnTo>
                  <a:lnTo>
                    <a:pt x="183769" y="56807"/>
                  </a:lnTo>
                  <a:lnTo>
                    <a:pt x="184378" y="57861"/>
                  </a:lnTo>
                  <a:lnTo>
                    <a:pt x="184950" y="58928"/>
                  </a:lnTo>
                  <a:lnTo>
                    <a:pt x="186245" y="59359"/>
                  </a:lnTo>
                  <a:lnTo>
                    <a:pt x="188264" y="58280"/>
                  </a:lnTo>
                  <a:lnTo>
                    <a:pt x="188595" y="56934"/>
                  </a:lnTo>
                  <a:close/>
                </a:path>
                <a:path w="193040" h="66040">
                  <a:moveTo>
                    <a:pt x="190881" y="61671"/>
                  </a:moveTo>
                  <a:lnTo>
                    <a:pt x="190373" y="60604"/>
                  </a:lnTo>
                  <a:lnTo>
                    <a:pt x="189839" y="59575"/>
                  </a:lnTo>
                  <a:lnTo>
                    <a:pt x="188620" y="59143"/>
                  </a:lnTo>
                  <a:lnTo>
                    <a:pt x="187693" y="59639"/>
                  </a:lnTo>
                  <a:lnTo>
                    <a:pt x="186753" y="60134"/>
                  </a:lnTo>
                  <a:lnTo>
                    <a:pt x="186448" y="61341"/>
                  </a:lnTo>
                  <a:lnTo>
                    <a:pt x="186969" y="62331"/>
                  </a:lnTo>
                  <a:lnTo>
                    <a:pt x="187452" y="63347"/>
                  </a:lnTo>
                  <a:lnTo>
                    <a:pt x="188607" y="63804"/>
                  </a:lnTo>
                  <a:lnTo>
                    <a:pt x="190525" y="62890"/>
                  </a:lnTo>
                  <a:lnTo>
                    <a:pt x="190881" y="61671"/>
                  </a:lnTo>
                  <a:close/>
                </a:path>
                <a:path w="193040" h="66040">
                  <a:moveTo>
                    <a:pt x="192620" y="65735"/>
                  </a:moveTo>
                  <a:lnTo>
                    <a:pt x="192532" y="65532"/>
                  </a:lnTo>
                  <a:lnTo>
                    <a:pt x="192087" y="64566"/>
                  </a:lnTo>
                  <a:lnTo>
                    <a:pt x="190995" y="64122"/>
                  </a:lnTo>
                  <a:lnTo>
                    <a:pt x="189255" y="64935"/>
                  </a:lnTo>
                  <a:lnTo>
                    <a:pt x="189001" y="65735"/>
                  </a:lnTo>
                  <a:lnTo>
                    <a:pt x="192620" y="657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-1574" y="6744144"/>
              <a:ext cx="229235" cy="88265"/>
            </a:xfrm>
            <a:custGeom>
              <a:avLst/>
              <a:gdLst/>
              <a:ahLst/>
              <a:cxnLst/>
              <a:rect l="l" t="t" r="r" b="b"/>
              <a:pathLst>
                <a:path w="229235" h="88265">
                  <a:moveTo>
                    <a:pt x="7277" y="84391"/>
                  </a:moveTo>
                  <a:lnTo>
                    <a:pt x="6985" y="83400"/>
                  </a:lnTo>
                  <a:lnTo>
                    <a:pt x="6210" y="83007"/>
                  </a:lnTo>
                  <a:lnTo>
                    <a:pt x="5435" y="82613"/>
                  </a:lnTo>
                  <a:lnTo>
                    <a:pt x="4445" y="82981"/>
                  </a:lnTo>
                  <a:lnTo>
                    <a:pt x="3581" y="84696"/>
                  </a:lnTo>
                  <a:lnTo>
                    <a:pt x="3924" y="85725"/>
                  </a:lnTo>
                  <a:lnTo>
                    <a:pt x="5511" y="86448"/>
                  </a:lnTo>
                  <a:lnTo>
                    <a:pt x="6426" y="86042"/>
                  </a:lnTo>
                  <a:lnTo>
                    <a:pt x="6845" y="85217"/>
                  </a:lnTo>
                  <a:lnTo>
                    <a:pt x="7277" y="84391"/>
                  </a:lnTo>
                  <a:close/>
                </a:path>
                <a:path w="229235" h="88265">
                  <a:moveTo>
                    <a:pt x="9880" y="79781"/>
                  </a:moveTo>
                  <a:lnTo>
                    <a:pt x="9626" y="78676"/>
                  </a:lnTo>
                  <a:lnTo>
                    <a:pt x="8788" y="78193"/>
                  </a:lnTo>
                  <a:lnTo>
                    <a:pt x="7950" y="77711"/>
                  </a:lnTo>
                  <a:lnTo>
                    <a:pt x="6845" y="78079"/>
                  </a:lnTo>
                  <a:lnTo>
                    <a:pt x="6311" y="78994"/>
                  </a:lnTo>
                  <a:lnTo>
                    <a:pt x="5803" y="79933"/>
                  </a:lnTo>
                  <a:lnTo>
                    <a:pt x="6121" y="81076"/>
                  </a:lnTo>
                  <a:lnTo>
                    <a:pt x="6959" y="81508"/>
                  </a:lnTo>
                  <a:lnTo>
                    <a:pt x="7823" y="81965"/>
                  </a:lnTo>
                  <a:lnTo>
                    <a:pt x="8877" y="81572"/>
                  </a:lnTo>
                  <a:lnTo>
                    <a:pt x="9372" y="80670"/>
                  </a:lnTo>
                  <a:lnTo>
                    <a:pt x="9880" y="79781"/>
                  </a:lnTo>
                  <a:close/>
                </a:path>
                <a:path w="229235" h="88265">
                  <a:moveTo>
                    <a:pt x="12738" y="75323"/>
                  </a:moveTo>
                  <a:lnTo>
                    <a:pt x="12509" y="74091"/>
                  </a:lnTo>
                  <a:lnTo>
                    <a:pt x="11620" y="73520"/>
                  </a:lnTo>
                  <a:lnTo>
                    <a:pt x="10731" y="72948"/>
                  </a:lnTo>
                  <a:lnTo>
                    <a:pt x="9499" y="73279"/>
                  </a:lnTo>
                  <a:lnTo>
                    <a:pt x="8864" y="74269"/>
                  </a:lnTo>
                  <a:lnTo>
                    <a:pt x="8267" y="75272"/>
                  </a:lnTo>
                  <a:lnTo>
                    <a:pt x="8534" y="76530"/>
                  </a:lnTo>
                  <a:lnTo>
                    <a:pt x="10363" y="77597"/>
                  </a:lnTo>
                  <a:lnTo>
                    <a:pt x="11557" y="77228"/>
                  </a:lnTo>
                  <a:lnTo>
                    <a:pt x="12115" y="76263"/>
                  </a:lnTo>
                  <a:lnTo>
                    <a:pt x="12738" y="75323"/>
                  </a:lnTo>
                  <a:close/>
                </a:path>
                <a:path w="229235" h="88265">
                  <a:moveTo>
                    <a:pt x="15773" y="71018"/>
                  </a:moveTo>
                  <a:lnTo>
                    <a:pt x="15608" y="69672"/>
                  </a:lnTo>
                  <a:lnTo>
                    <a:pt x="14668" y="68999"/>
                  </a:lnTo>
                  <a:lnTo>
                    <a:pt x="13741" y="68326"/>
                  </a:lnTo>
                  <a:lnTo>
                    <a:pt x="12369" y="68618"/>
                  </a:lnTo>
                  <a:lnTo>
                    <a:pt x="11633" y="69659"/>
                  </a:lnTo>
                  <a:lnTo>
                    <a:pt x="10934" y="70739"/>
                  </a:lnTo>
                  <a:lnTo>
                    <a:pt x="11163" y="72110"/>
                  </a:lnTo>
                  <a:lnTo>
                    <a:pt x="13093" y="73355"/>
                  </a:lnTo>
                  <a:lnTo>
                    <a:pt x="14401" y="73037"/>
                  </a:lnTo>
                  <a:lnTo>
                    <a:pt x="15074" y="72009"/>
                  </a:lnTo>
                  <a:lnTo>
                    <a:pt x="15773" y="71018"/>
                  </a:lnTo>
                  <a:close/>
                </a:path>
                <a:path w="229235" h="88265">
                  <a:moveTo>
                    <a:pt x="19024" y="66852"/>
                  </a:moveTo>
                  <a:lnTo>
                    <a:pt x="18923" y="65405"/>
                  </a:lnTo>
                  <a:lnTo>
                    <a:pt x="17945" y="64630"/>
                  </a:lnTo>
                  <a:lnTo>
                    <a:pt x="16979" y="63868"/>
                  </a:lnTo>
                  <a:lnTo>
                    <a:pt x="15468" y="64096"/>
                  </a:lnTo>
                  <a:lnTo>
                    <a:pt x="14643" y="65189"/>
                  </a:lnTo>
                  <a:lnTo>
                    <a:pt x="13830" y="66319"/>
                  </a:lnTo>
                  <a:lnTo>
                    <a:pt x="13995" y="67805"/>
                  </a:lnTo>
                  <a:lnTo>
                    <a:pt x="16014" y="69253"/>
                  </a:lnTo>
                  <a:lnTo>
                    <a:pt x="17462" y="68973"/>
                  </a:lnTo>
                  <a:lnTo>
                    <a:pt x="18224" y="67906"/>
                  </a:lnTo>
                  <a:lnTo>
                    <a:pt x="19024" y="66852"/>
                  </a:lnTo>
                  <a:close/>
                </a:path>
                <a:path w="229235" h="88265">
                  <a:moveTo>
                    <a:pt x="29768" y="53835"/>
                  </a:moveTo>
                  <a:lnTo>
                    <a:pt x="29540" y="53098"/>
                  </a:lnTo>
                  <a:lnTo>
                    <a:pt x="29019" y="52552"/>
                  </a:lnTo>
                  <a:lnTo>
                    <a:pt x="28498" y="51993"/>
                  </a:lnTo>
                  <a:lnTo>
                    <a:pt x="27774" y="51727"/>
                  </a:lnTo>
                  <a:lnTo>
                    <a:pt x="26657" y="51752"/>
                  </a:lnTo>
                  <a:lnTo>
                    <a:pt x="26263" y="51816"/>
                  </a:lnTo>
                  <a:lnTo>
                    <a:pt x="25920" y="51981"/>
                  </a:lnTo>
                  <a:lnTo>
                    <a:pt x="25565" y="52133"/>
                  </a:lnTo>
                  <a:lnTo>
                    <a:pt x="25222" y="52374"/>
                  </a:lnTo>
                  <a:lnTo>
                    <a:pt x="23736" y="53886"/>
                  </a:lnTo>
                  <a:lnTo>
                    <a:pt x="23660" y="55714"/>
                  </a:lnTo>
                  <a:lnTo>
                    <a:pt x="22885" y="55753"/>
                  </a:lnTo>
                  <a:lnTo>
                    <a:pt x="20243" y="57886"/>
                  </a:lnTo>
                  <a:lnTo>
                    <a:pt x="20256" y="59613"/>
                  </a:lnTo>
                  <a:lnTo>
                    <a:pt x="20574" y="59893"/>
                  </a:lnTo>
                  <a:lnTo>
                    <a:pt x="20281" y="59817"/>
                  </a:lnTo>
                  <a:lnTo>
                    <a:pt x="18986" y="59969"/>
                  </a:lnTo>
                  <a:lnTo>
                    <a:pt x="18313" y="60274"/>
                  </a:lnTo>
                  <a:lnTo>
                    <a:pt x="17856" y="60871"/>
                  </a:lnTo>
                  <a:lnTo>
                    <a:pt x="16929" y="62026"/>
                  </a:lnTo>
                  <a:lnTo>
                    <a:pt x="17030" y="63639"/>
                  </a:lnTo>
                  <a:lnTo>
                    <a:pt x="19126" y="65290"/>
                  </a:lnTo>
                  <a:lnTo>
                    <a:pt x="20701" y="65062"/>
                  </a:lnTo>
                  <a:lnTo>
                    <a:pt x="21577" y="63957"/>
                  </a:lnTo>
                  <a:lnTo>
                    <a:pt x="22009" y="63398"/>
                  </a:lnTo>
                  <a:lnTo>
                    <a:pt x="22250" y="62750"/>
                  </a:lnTo>
                  <a:lnTo>
                    <a:pt x="22199" y="61480"/>
                  </a:lnTo>
                  <a:lnTo>
                    <a:pt x="22059" y="61188"/>
                  </a:lnTo>
                  <a:lnTo>
                    <a:pt x="22415" y="61480"/>
                  </a:lnTo>
                  <a:lnTo>
                    <a:pt x="25882" y="58585"/>
                  </a:lnTo>
                  <a:lnTo>
                    <a:pt x="25882" y="57810"/>
                  </a:lnTo>
                  <a:lnTo>
                    <a:pt x="27686" y="57734"/>
                  </a:lnTo>
                  <a:lnTo>
                    <a:pt x="29083" y="56299"/>
                  </a:lnTo>
                  <a:lnTo>
                    <a:pt x="29298" y="55968"/>
                  </a:lnTo>
                  <a:lnTo>
                    <a:pt x="29591" y="55270"/>
                  </a:lnTo>
                  <a:lnTo>
                    <a:pt x="29692" y="54914"/>
                  </a:lnTo>
                  <a:lnTo>
                    <a:pt x="29768" y="53835"/>
                  </a:lnTo>
                  <a:close/>
                </a:path>
                <a:path w="229235" h="88265">
                  <a:moveTo>
                    <a:pt x="47561" y="29413"/>
                  </a:moveTo>
                  <a:lnTo>
                    <a:pt x="46177" y="26860"/>
                  </a:lnTo>
                  <a:lnTo>
                    <a:pt x="44488" y="26479"/>
                  </a:lnTo>
                  <a:lnTo>
                    <a:pt x="41694" y="28105"/>
                  </a:lnTo>
                  <a:lnTo>
                    <a:pt x="41236" y="29565"/>
                  </a:lnTo>
                  <a:lnTo>
                    <a:pt x="39446" y="29273"/>
                  </a:lnTo>
                  <a:lnTo>
                    <a:pt x="37985" y="30200"/>
                  </a:lnTo>
                  <a:lnTo>
                    <a:pt x="36525" y="31153"/>
                  </a:lnTo>
                  <a:lnTo>
                    <a:pt x="36169" y="32486"/>
                  </a:lnTo>
                  <a:lnTo>
                    <a:pt x="34505" y="32270"/>
                  </a:lnTo>
                  <a:lnTo>
                    <a:pt x="31508" y="34442"/>
                  </a:lnTo>
                  <a:lnTo>
                    <a:pt x="31178" y="35966"/>
                  </a:lnTo>
                  <a:lnTo>
                    <a:pt x="29883" y="35864"/>
                  </a:lnTo>
                  <a:lnTo>
                    <a:pt x="28968" y="36144"/>
                  </a:lnTo>
                  <a:lnTo>
                    <a:pt x="26670" y="37973"/>
                  </a:lnTo>
                  <a:lnTo>
                    <a:pt x="26428" y="39408"/>
                  </a:lnTo>
                  <a:lnTo>
                    <a:pt x="26174" y="39382"/>
                  </a:lnTo>
                  <a:lnTo>
                    <a:pt x="25285" y="39370"/>
                  </a:lnTo>
                  <a:lnTo>
                    <a:pt x="24333" y="39700"/>
                  </a:lnTo>
                  <a:lnTo>
                    <a:pt x="21983" y="41757"/>
                  </a:lnTo>
                  <a:lnTo>
                    <a:pt x="21844" y="43078"/>
                  </a:lnTo>
                  <a:lnTo>
                    <a:pt x="20853" y="43078"/>
                  </a:lnTo>
                  <a:lnTo>
                    <a:pt x="19875" y="43497"/>
                  </a:lnTo>
                  <a:lnTo>
                    <a:pt x="17500" y="45783"/>
                  </a:lnTo>
                  <a:lnTo>
                    <a:pt x="17424" y="46964"/>
                  </a:lnTo>
                  <a:lnTo>
                    <a:pt x="16586" y="46990"/>
                  </a:lnTo>
                  <a:lnTo>
                    <a:pt x="15595" y="47485"/>
                  </a:lnTo>
                  <a:lnTo>
                    <a:pt x="14795" y="48323"/>
                  </a:lnTo>
                  <a:lnTo>
                    <a:pt x="13208" y="50025"/>
                  </a:lnTo>
                  <a:lnTo>
                    <a:pt x="13195" y="51460"/>
                  </a:lnTo>
                  <a:lnTo>
                    <a:pt x="12611" y="51498"/>
                  </a:lnTo>
                  <a:lnTo>
                    <a:pt x="11696" y="52019"/>
                  </a:lnTo>
                  <a:lnTo>
                    <a:pt x="10985" y="52844"/>
                  </a:lnTo>
                  <a:lnTo>
                    <a:pt x="9563" y="54533"/>
                  </a:lnTo>
                  <a:lnTo>
                    <a:pt x="9601" y="55753"/>
                  </a:lnTo>
                  <a:lnTo>
                    <a:pt x="8636" y="55880"/>
                  </a:lnTo>
                  <a:lnTo>
                    <a:pt x="7404" y="57556"/>
                  </a:lnTo>
                  <a:lnTo>
                    <a:pt x="6134" y="59220"/>
                  </a:lnTo>
                  <a:lnTo>
                    <a:pt x="6248" y="60566"/>
                  </a:lnTo>
                  <a:lnTo>
                    <a:pt x="5130" y="60769"/>
                  </a:lnTo>
                  <a:lnTo>
                    <a:pt x="4051" y="62407"/>
                  </a:lnTo>
                  <a:lnTo>
                    <a:pt x="2946" y="64033"/>
                  </a:lnTo>
                  <a:lnTo>
                    <a:pt x="3187" y="65849"/>
                  </a:lnTo>
                  <a:lnTo>
                    <a:pt x="2565" y="66001"/>
                  </a:lnTo>
                  <a:lnTo>
                    <a:pt x="2159" y="66179"/>
                  </a:lnTo>
                  <a:lnTo>
                    <a:pt x="1498" y="66687"/>
                  </a:lnTo>
                  <a:lnTo>
                    <a:pt x="1206" y="67017"/>
                  </a:lnTo>
                  <a:lnTo>
                    <a:pt x="0" y="68986"/>
                  </a:lnTo>
                  <a:lnTo>
                    <a:pt x="381" y="70942"/>
                  </a:lnTo>
                  <a:lnTo>
                    <a:pt x="1574" y="71653"/>
                  </a:lnTo>
                  <a:lnTo>
                    <a:pt x="1574" y="76962"/>
                  </a:lnTo>
                  <a:lnTo>
                    <a:pt x="2197" y="76758"/>
                  </a:lnTo>
                  <a:lnTo>
                    <a:pt x="2984" y="75311"/>
                  </a:lnTo>
                  <a:lnTo>
                    <a:pt x="3187" y="74955"/>
                  </a:lnTo>
                  <a:lnTo>
                    <a:pt x="3289" y="74561"/>
                  </a:lnTo>
                  <a:lnTo>
                    <a:pt x="3416" y="73812"/>
                  </a:lnTo>
                  <a:lnTo>
                    <a:pt x="3403" y="73431"/>
                  </a:lnTo>
                  <a:lnTo>
                    <a:pt x="3225" y="72618"/>
                  </a:lnTo>
                  <a:lnTo>
                    <a:pt x="5105" y="72085"/>
                  </a:lnTo>
                  <a:lnTo>
                    <a:pt x="6248" y="70231"/>
                  </a:lnTo>
                  <a:lnTo>
                    <a:pt x="6388" y="69824"/>
                  </a:lnTo>
                  <a:lnTo>
                    <a:pt x="6540" y="69011"/>
                  </a:lnTo>
                  <a:lnTo>
                    <a:pt x="6553" y="68618"/>
                  </a:lnTo>
                  <a:lnTo>
                    <a:pt x="6438" y="67983"/>
                  </a:lnTo>
                  <a:lnTo>
                    <a:pt x="8216" y="67576"/>
                  </a:lnTo>
                  <a:lnTo>
                    <a:pt x="9258" y="66052"/>
                  </a:lnTo>
                  <a:lnTo>
                    <a:pt x="10274" y="64503"/>
                  </a:lnTo>
                  <a:lnTo>
                    <a:pt x="10172" y="63461"/>
                  </a:lnTo>
                  <a:lnTo>
                    <a:pt x="11531" y="63220"/>
                  </a:lnTo>
                  <a:lnTo>
                    <a:pt x="12712" y="61658"/>
                  </a:lnTo>
                  <a:lnTo>
                    <a:pt x="13868" y="60096"/>
                  </a:lnTo>
                  <a:lnTo>
                    <a:pt x="13817" y="59169"/>
                  </a:lnTo>
                  <a:lnTo>
                    <a:pt x="15049" y="59016"/>
                  </a:lnTo>
                  <a:lnTo>
                    <a:pt x="17043" y="56667"/>
                  </a:lnTo>
                  <a:lnTo>
                    <a:pt x="17322" y="55676"/>
                  </a:lnTo>
                  <a:lnTo>
                    <a:pt x="17310" y="55118"/>
                  </a:lnTo>
                  <a:lnTo>
                    <a:pt x="18745" y="55003"/>
                  </a:lnTo>
                  <a:lnTo>
                    <a:pt x="20967" y="52641"/>
                  </a:lnTo>
                  <a:lnTo>
                    <a:pt x="21310" y="51625"/>
                  </a:lnTo>
                  <a:lnTo>
                    <a:pt x="21336" y="50812"/>
                  </a:lnTo>
                  <a:lnTo>
                    <a:pt x="22529" y="50774"/>
                  </a:lnTo>
                  <a:lnTo>
                    <a:pt x="24739" y="48641"/>
                  </a:lnTo>
                  <a:lnTo>
                    <a:pt x="25133" y="47688"/>
                  </a:lnTo>
                  <a:lnTo>
                    <a:pt x="25196" y="46697"/>
                  </a:lnTo>
                  <a:lnTo>
                    <a:pt x="26517" y="46723"/>
                  </a:lnTo>
                  <a:lnTo>
                    <a:pt x="28714" y="44792"/>
                  </a:lnTo>
                  <a:lnTo>
                    <a:pt x="29133" y="43929"/>
                  </a:lnTo>
                  <a:lnTo>
                    <a:pt x="29222" y="43027"/>
                  </a:lnTo>
                  <a:lnTo>
                    <a:pt x="29248" y="42773"/>
                  </a:lnTo>
                  <a:lnTo>
                    <a:pt x="30695" y="42875"/>
                  </a:lnTo>
                  <a:lnTo>
                    <a:pt x="32867" y="41148"/>
                  </a:lnTo>
                  <a:lnTo>
                    <a:pt x="33312" y="40347"/>
                  </a:lnTo>
                  <a:lnTo>
                    <a:pt x="33515" y="39052"/>
                  </a:lnTo>
                  <a:lnTo>
                    <a:pt x="35090" y="39243"/>
                  </a:lnTo>
                  <a:lnTo>
                    <a:pt x="37909" y="37198"/>
                  </a:lnTo>
                  <a:lnTo>
                    <a:pt x="38239" y="35572"/>
                  </a:lnTo>
                  <a:lnTo>
                    <a:pt x="39649" y="35814"/>
                  </a:lnTo>
                  <a:lnTo>
                    <a:pt x="42405" y="34036"/>
                  </a:lnTo>
                  <a:lnTo>
                    <a:pt x="42849" y="32270"/>
                  </a:lnTo>
                  <a:lnTo>
                    <a:pt x="44386" y="32613"/>
                  </a:lnTo>
                  <a:lnTo>
                    <a:pt x="47053" y="31076"/>
                  </a:lnTo>
                  <a:lnTo>
                    <a:pt x="47561" y="29413"/>
                  </a:lnTo>
                  <a:close/>
                </a:path>
                <a:path w="229235" h="88265">
                  <a:moveTo>
                    <a:pt x="52387" y="26809"/>
                  </a:moveTo>
                  <a:lnTo>
                    <a:pt x="51206" y="24384"/>
                  </a:lnTo>
                  <a:lnTo>
                    <a:pt x="49657" y="23964"/>
                  </a:lnTo>
                  <a:lnTo>
                    <a:pt x="46977" y="25336"/>
                  </a:lnTo>
                  <a:lnTo>
                    <a:pt x="46431" y="26860"/>
                  </a:lnTo>
                  <a:lnTo>
                    <a:pt x="47078" y="28041"/>
                  </a:lnTo>
                  <a:lnTo>
                    <a:pt x="47726" y="29222"/>
                  </a:lnTo>
                  <a:lnTo>
                    <a:pt x="49288" y="29654"/>
                  </a:lnTo>
                  <a:lnTo>
                    <a:pt x="51828" y="28333"/>
                  </a:lnTo>
                  <a:lnTo>
                    <a:pt x="52387" y="26809"/>
                  </a:lnTo>
                  <a:close/>
                </a:path>
                <a:path w="229235" h="88265">
                  <a:moveTo>
                    <a:pt x="57315" y="24434"/>
                  </a:moveTo>
                  <a:lnTo>
                    <a:pt x="56832" y="23291"/>
                  </a:lnTo>
                  <a:lnTo>
                    <a:pt x="56337" y="22148"/>
                  </a:lnTo>
                  <a:lnTo>
                    <a:pt x="54914" y="21678"/>
                  </a:lnTo>
                  <a:lnTo>
                    <a:pt x="53657" y="22263"/>
                  </a:lnTo>
                  <a:lnTo>
                    <a:pt x="52400" y="22834"/>
                  </a:lnTo>
                  <a:lnTo>
                    <a:pt x="51816" y="24206"/>
                  </a:lnTo>
                  <a:lnTo>
                    <a:pt x="52362" y="25336"/>
                  </a:lnTo>
                  <a:lnTo>
                    <a:pt x="52908" y="26466"/>
                  </a:lnTo>
                  <a:lnTo>
                    <a:pt x="54330" y="26924"/>
                  </a:lnTo>
                  <a:lnTo>
                    <a:pt x="55537" y="26365"/>
                  </a:lnTo>
                  <a:lnTo>
                    <a:pt x="56743" y="25819"/>
                  </a:lnTo>
                  <a:lnTo>
                    <a:pt x="57315" y="24434"/>
                  </a:lnTo>
                  <a:close/>
                </a:path>
                <a:path w="229235" h="88265">
                  <a:moveTo>
                    <a:pt x="62369" y="22288"/>
                  </a:moveTo>
                  <a:lnTo>
                    <a:pt x="61963" y="21221"/>
                  </a:lnTo>
                  <a:lnTo>
                    <a:pt x="61569" y="20142"/>
                  </a:lnTo>
                  <a:lnTo>
                    <a:pt x="60274" y="19659"/>
                  </a:lnTo>
                  <a:lnTo>
                    <a:pt x="57912" y="20599"/>
                  </a:lnTo>
                  <a:lnTo>
                    <a:pt x="57327" y="21844"/>
                  </a:lnTo>
                  <a:lnTo>
                    <a:pt x="57772" y="22898"/>
                  </a:lnTo>
                  <a:lnTo>
                    <a:pt x="58229" y="23952"/>
                  </a:lnTo>
                  <a:lnTo>
                    <a:pt x="59499" y="24434"/>
                  </a:lnTo>
                  <a:lnTo>
                    <a:pt x="60642" y="23990"/>
                  </a:lnTo>
                  <a:lnTo>
                    <a:pt x="61772" y="23533"/>
                  </a:lnTo>
                  <a:lnTo>
                    <a:pt x="62369" y="22288"/>
                  </a:lnTo>
                  <a:close/>
                </a:path>
                <a:path w="229235" h="88265">
                  <a:moveTo>
                    <a:pt x="67513" y="20370"/>
                  </a:moveTo>
                  <a:lnTo>
                    <a:pt x="67183" y="19380"/>
                  </a:lnTo>
                  <a:lnTo>
                    <a:pt x="66865" y="18389"/>
                  </a:lnTo>
                  <a:lnTo>
                    <a:pt x="65722" y="17881"/>
                  </a:lnTo>
                  <a:lnTo>
                    <a:pt x="63525" y="18643"/>
                  </a:lnTo>
                  <a:lnTo>
                    <a:pt x="62928" y="19748"/>
                  </a:lnTo>
                  <a:lnTo>
                    <a:pt x="63296" y="20726"/>
                  </a:lnTo>
                  <a:lnTo>
                    <a:pt x="63665" y="21704"/>
                  </a:lnTo>
                  <a:lnTo>
                    <a:pt x="64808" y="22212"/>
                  </a:lnTo>
                  <a:lnTo>
                    <a:pt x="66916" y="21475"/>
                  </a:lnTo>
                  <a:lnTo>
                    <a:pt x="67513" y="20370"/>
                  </a:lnTo>
                  <a:close/>
                </a:path>
                <a:path w="229235" h="88265">
                  <a:moveTo>
                    <a:pt x="72758" y="18694"/>
                  </a:moveTo>
                  <a:lnTo>
                    <a:pt x="72504" y="17780"/>
                  </a:lnTo>
                  <a:lnTo>
                    <a:pt x="72263" y="16865"/>
                  </a:lnTo>
                  <a:lnTo>
                    <a:pt x="71247" y="16370"/>
                  </a:lnTo>
                  <a:lnTo>
                    <a:pt x="69240" y="16954"/>
                  </a:lnTo>
                  <a:lnTo>
                    <a:pt x="68656" y="17932"/>
                  </a:lnTo>
                  <a:lnTo>
                    <a:pt x="68935" y="18834"/>
                  </a:lnTo>
                  <a:lnTo>
                    <a:pt x="69215" y="19735"/>
                  </a:lnTo>
                  <a:lnTo>
                    <a:pt x="70231" y="20231"/>
                  </a:lnTo>
                  <a:lnTo>
                    <a:pt x="72174" y="19672"/>
                  </a:lnTo>
                  <a:lnTo>
                    <a:pt x="72758" y="18694"/>
                  </a:lnTo>
                  <a:close/>
                </a:path>
                <a:path w="229235" h="88265">
                  <a:moveTo>
                    <a:pt x="95402" y="14770"/>
                  </a:moveTo>
                  <a:lnTo>
                    <a:pt x="95338" y="13830"/>
                  </a:lnTo>
                  <a:lnTo>
                    <a:pt x="95275" y="12890"/>
                  </a:lnTo>
                  <a:lnTo>
                    <a:pt x="94373" y="12204"/>
                  </a:lnTo>
                  <a:lnTo>
                    <a:pt x="93332" y="12306"/>
                  </a:lnTo>
                  <a:lnTo>
                    <a:pt x="92290" y="12395"/>
                  </a:lnTo>
                  <a:lnTo>
                    <a:pt x="91528" y="13246"/>
                  </a:lnTo>
                  <a:lnTo>
                    <a:pt x="91732" y="15125"/>
                  </a:lnTo>
                  <a:lnTo>
                    <a:pt x="92633" y="15811"/>
                  </a:lnTo>
                  <a:lnTo>
                    <a:pt x="93637" y="15709"/>
                  </a:lnTo>
                  <a:lnTo>
                    <a:pt x="94653" y="15621"/>
                  </a:lnTo>
                  <a:lnTo>
                    <a:pt x="95402" y="14770"/>
                  </a:lnTo>
                  <a:close/>
                </a:path>
                <a:path w="229235" h="88265">
                  <a:moveTo>
                    <a:pt x="101295" y="14566"/>
                  </a:moveTo>
                  <a:lnTo>
                    <a:pt x="101269" y="13525"/>
                  </a:lnTo>
                  <a:lnTo>
                    <a:pt x="101244" y="12484"/>
                  </a:lnTo>
                  <a:lnTo>
                    <a:pt x="100291" y="11671"/>
                  </a:lnTo>
                  <a:lnTo>
                    <a:pt x="99136" y="11722"/>
                  </a:lnTo>
                  <a:lnTo>
                    <a:pt x="97980" y="11785"/>
                  </a:lnTo>
                  <a:lnTo>
                    <a:pt x="97091" y="12674"/>
                  </a:lnTo>
                  <a:lnTo>
                    <a:pt x="97218" y="14757"/>
                  </a:lnTo>
                  <a:lnTo>
                    <a:pt x="98183" y="15570"/>
                  </a:lnTo>
                  <a:lnTo>
                    <a:pt x="100406" y="15468"/>
                  </a:lnTo>
                  <a:lnTo>
                    <a:pt x="101295" y="14566"/>
                  </a:lnTo>
                  <a:close/>
                </a:path>
                <a:path w="229235" h="88265">
                  <a:moveTo>
                    <a:pt x="107251" y="12382"/>
                  </a:moveTo>
                  <a:lnTo>
                    <a:pt x="106235" y="11442"/>
                  </a:lnTo>
                  <a:lnTo>
                    <a:pt x="103695" y="11442"/>
                  </a:lnTo>
                  <a:lnTo>
                    <a:pt x="102679" y="12369"/>
                  </a:lnTo>
                  <a:lnTo>
                    <a:pt x="102692" y="13512"/>
                  </a:lnTo>
                  <a:lnTo>
                    <a:pt x="102717" y="14668"/>
                  </a:lnTo>
                  <a:lnTo>
                    <a:pt x="103720" y="15595"/>
                  </a:lnTo>
                  <a:lnTo>
                    <a:pt x="104940" y="15595"/>
                  </a:lnTo>
                  <a:lnTo>
                    <a:pt x="106159" y="15608"/>
                  </a:lnTo>
                  <a:lnTo>
                    <a:pt x="107175" y="14668"/>
                  </a:lnTo>
                  <a:lnTo>
                    <a:pt x="107213" y="13525"/>
                  </a:lnTo>
                  <a:lnTo>
                    <a:pt x="107251" y="12382"/>
                  </a:lnTo>
                  <a:close/>
                </a:path>
                <a:path w="229235" h="88265">
                  <a:moveTo>
                    <a:pt x="113245" y="12573"/>
                  </a:moveTo>
                  <a:lnTo>
                    <a:pt x="112204" y="11518"/>
                  </a:lnTo>
                  <a:lnTo>
                    <a:pt x="110820" y="11442"/>
                  </a:lnTo>
                  <a:lnTo>
                    <a:pt x="109423" y="11379"/>
                  </a:lnTo>
                  <a:lnTo>
                    <a:pt x="108280" y="12331"/>
                  </a:lnTo>
                  <a:lnTo>
                    <a:pt x="108204" y="14820"/>
                  </a:lnTo>
                  <a:lnTo>
                    <a:pt x="109245" y="15887"/>
                  </a:lnTo>
                  <a:lnTo>
                    <a:pt x="110566" y="15951"/>
                  </a:lnTo>
                  <a:lnTo>
                    <a:pt x="111887" y="16027"/>
                  </a:lnTo>
                  <a:lnTo>
                    <a:pt x="113042" y="15062"/>
                  </a:lnTo>
                  <a:lnTo>
                    <a:pt x="113144" y="13830"/>
                  </a:lnTo>
                  <a:lnTo>
                    <a:pt x="113245" y="12573"/>
                  </a:lnTo>
                  <a:close/>
                </a:path>
                <a:path w="229235" h="88265">
                  <a:moveTo>
                    <a:pt x="119227" y="13068"/>
                  </a:moveTo>
                  <a:lnTo>
                    <a:pt x="118160" y="11874"/>
                  </a:lnTo>
                  <a:lnTo>
                    <a:pt x="115163" y="11569"/>
                  </a:lnTo>
                  <a:lnTo>
                    <a:pt x="113868" y="12547"/>
                  </a:lnTo>
                  <a:lnTo>
                    <a:pt x="113665" y="15240"/>
                  </a:lnTo>
                  <a:lnTo>
                    <a:pt x="114731" y="16446"/>
                  </a:lnTo>
                  <a:lnTo>
                    <a:pt x="116154" y="16573"/>
                  </a:lnTo>
                  <a:lnTo>
                    <a:pt x="117576" y="16725"/>
                  </a:lnTo>
                  <a:lnTo>
                    <a:pt x="118872" y="15748"/>
                  </a:lnTo>
                  <a:lnTo>
                    <a:pt x="119049" y="14427"/>
                  </a:lnTo>
                  <a:lnTo>
                    <a:pt x="119227" y="13068"/>
                  </a:lnTo>
                  <a:close/>
                </a:path>
                <a:path w="229235" h="88265">
                  <a:moveTo>
                    <a:pt x="170256" y="19532"/>
                  </a:moveTo>
                  <a:lnTo>
                    <a:pt x="169672" y="17716"/>
                  </a:lnTo>
                  <a:lnTo>
                    <a:pt x="168148" y="16840"/>
                  </a:lnTo>
                  <a:lnTo>
                    <a:pt x="167398" y="16383"/>
                  </a:lnTo>
                  <a:lnTo>
                    <a:pt x="166509" y="16344"/>
                  </a:lnTo>
                  <a:lnTo>
                    <a:pt x="165023" y="16713"/>
                  </a:lnTo>
                  <a:lnTo>
                    <a:pt x="164731" y="16941"/>
                  </a:lnTo>
                  <a:lnTo>
                    <a:pt x="164960" y="16497"/>
                  </a:lnTo>
                  <a:lnTo>
                    <a:pt x="164249" y="14592"/>
                  </a:lnTo>
                  <a:lnTo>
                    <a:pt x="162572" y="13728"/>
                  </a:lnTo>
                  <a:lnTo>
                    <a:pt x="161734" y="13284"/>
                  </a:lnTo>
                  <a:lnTo>
                    <a:pt x="160807" y="13271"/>
                  </a:lnTo>
                  <a:lnTo>
                    <a:pt x="159524" y="13677"/>
                  </a:lnTo>
                  <a:lnTo>
                    <a:pt x="158673" y="11709"/>
                  </a:lnTo>
                  <a:lnTo>
                    <a:pt x="156845" y="10883"/>
                  </a:lnTo>
                  <a:lnTo>
                    <a:pt x="155943" y="10452"/>
                  </a:lnTo>
                  <a:lnTo>
                    <a:pt x="154952" y="10464"/>
                  </a:lnTo>
                  <a:lnTo>
                    <a:pt x="153860" y="10883"/>
                  </a:lnTo>
                  <a:lnTo>
                    <a:pt x="152971" y="9093"/>
                  </a:lnTo>
                  <a:lnTo>
                    <a:pt x="150495" y="8115"/>
                  </a:lnTo>
                  <a:lnTo>
                    <a:pt x="149987" y="8026"/>
                  </a:lnTo>
                  <a:lnTo>
                    <a:pt x="148996" y="8039"/>
                  </a:lnTo>
                  <a:lnTo>
                    <a:pt x="148526" y="8140"/>
                  </a:lnTo>
                  <a:lnTo>
                    <a:pt x="148031" y="8356"/>
                  </a:lnTo>
                  <a:lnTo>
                    <a:pt x="147142" y="6743"/>
                  </a:lnTo>
                  <a:lnTo>
                    <a:pt x="144995" y="6019"/>
                  </a:lnTo>
                  <a:lnTo>
                    <a:pt x="142862" y="5270"/>
                  </a:lnTo>
                  <a:lnTo>
                    <a:pt x="141884" y="5778"/>
                  </a:lnTo>
                  <a:lnTo>
                    <a:pt x="141198" y="4660"/>
                  </a:lnTo>
                  <a:lnTo>
                    <a:pt x="138899" y="4013"/>
                  </a:lnTo>
                  <a:lnTo>
                    <a:pt x="136613" y="3340"/>
                  </a:lnTo>
                  <a:lnTo>
                    <a:pt x="135801" y="3797"/>
                  </a:lnTo>
                  <a:lnTo>
                    <a:pt x="135153" y="2857"/>
                  </a:lnTo>
                  <a:lnTo>
                    <a:pt x="131470" y="2044"/>
                  </a:lnTo>
                  <a:lnTo>
                    <a:pt x="130276" y="2209"/>
                  </a:lnTo>
                  <a:lnTo>
                    <a:pt x="129489" y="2705"/>
                  </a:lnTo>
                  <a:lnTo>
                    <a:pt x="128714" y="1689"/>
                  </a:lnTo>
                  <a:lnTo>
                    <a:pt x="125183" y="1079"/>
                  </a:lnTo>
                  <a:lnTo>
                    <a:pt x="124053" y="1320"/>
                  </a:lnTo>
                  <a:lnTo>
                    <a:pt x="122834" y="2146"/>
                  </a:lnTo>
                  <a:lnTo>
                    <a:pt x="122047" y="1219"/>
                  </a:lnTo>
                  <a:lnTo>
                    <a:pt x="121094" y="685"/>
                  </a:lnTo>
                  <a:lnTo>
                    <a:pt x="118846" y="419"/>
                  </a:lnTo>
                  <a:lnTo>
                    <a:pt x="117792" y="711"/>
                  </a:lnTo>
                  <a:lnTo>
                    <a:pt x="116471" y="1651"/>
                  </a:lnTo>
                  <a:lnTo>
                    <a:pt x="116192" y="1346"/>
                  </a:lnTo>
                  <a:lnTo>
                    <a:pt x="115570" y="673"/>
                  </a:lnTo>
                  <a:lnTo>
                    <a:pt x="114630" y="215"/>
                  </a:lnTo>
                  <a:lnTo>
                    <a:pt x="113576" y="152"/>
                  </a:lnTo>
                  <a:lnTo>
                    <a:pt x="111442" y="0"/>
                  </a:lnTo>
                  <a:lnTo>
                    <a:pt x="109651" y="1422"/>
                  </a:lnTo>
                  <a:lnTo>
                    <a:pt x="109512" y="5219"/>
                  </a:lnTo>
                  <a:lnTo>
                    <a:pt x="111086" y="6896"/>
                  </a:lnTo>
                  <a:lnTo>
                    <a:pt x="114096" y="7099"/>
                  </a:lnTo>
                  <a:lnTo>
                    <a:pt x="115023" y="6781"/>
                  </a:lnTo>
                  <a:lnTo>
                    <a:pt x="115760" y="6210"/>
                  </a:lnTo>
                  <a:lnTo>
                    <a:pt x="116078" y="5943"/>
                  </a:lnTo>
                  <a:lnTo>
                    <a:pt x="117132" y="7150"/>
                  </a:lnTo>
                  <a:lnTo>
                    <a:pt x="118046" y="7670"/>
                  </a:lnTo>
                  <a:lnTo>
                    <a:pt x="120154" y="7924"/>
                  </a:lnTo>
                  <a:lnTo>
                    <a:pt x="121170" y="7645"/>
                  </a:lnTo>
                  <a:lnTo>
                    <a:pt x="122123" y="6946"/>
                  </a:lnTo>
                  <a:lnTo>
                    <a:pt x="122402" y="7264"/>
                  </a:lnTo>
                  <a:lnTo>
                    <a:pt x="123037" y="8077"/>
                  </a:lnTo>
                  <a:lnTo>
                    <a:pt x="123964" y="8686"/>
                  </a:lnTo>
                  <a:lnTo>
                    <a:pt x="127266" y="9245"/>
                  </a:lnTo>
                  <a:lnTo>
                    <a:pt x="128346" y="8559"/>
                  </a:lnTo>
                  <a:lnTo>
                    <a:pt x="128866" y="9258"/>
                  </a:lnTo>
                  <a:lnTo>
                    <a:pt x="129819" y="9969"/>
                  </a:lnTo>
                  <a:lnTo>
                    <a:pt x="130962" y="10210"/>
                  </a:lnTo>
                  <a:lnTo>
                    <a:pt x="133248" y="10731"/>
                  </a:lnTo>
                  <a:lnTo>
                    <a:pt x="134277" y="10121"/>
                  </a:lnTo>
                  <a:lnTo>
                    <a:pt x="134759" y="10807"/>
                  </a:lnTo>
                  <a:lnTo>
                    <a:pt x="136893" y="11442"/>
                  </a:lnTo>
                  <a:lnTo>
                    <a:pt x="139052" y="12052"/>
                  </a:lnTo>
                  <a:lnTo>
                    <a:pt x="140233" y="11442"/>
                  </a:lnTo>
                  <a:lnTo>
                    <a:pt x="140754" y="12255"/>
                  </a:lnTo>
                  <a:lnTo>
                    <a:pt x="142760" y="12979"/>
                  </a:lnTo>
                  <a:lnTo>
                    <a:pt x="144767" y="13639"/>
                  </a:lnTo>
                  <a:lnTo>
                    <a:pt x="146431" y="12890"/>
                  </a:lnTo>
                  <a:lnTo>
                    <a:pt x="146685" y="13335"/>
                  </a:lnTo>
                  <a:lnTo>
                    <a:pt x="146977" y="13703"/>
                  </a:lnTo>
                  <a:lnTo>
                    <a:pt x="147332" y="14008"/>
                  </a:lnTo>
                  <a:lnTo>
                    <a:pt x="147675" y="14325"/>
                  </a:lnTo>
                  <a:lnTo>
                    <a:pt x="148094" y="14592"/>
                  </a:lnTo>
                  <a:lnTo>
                    <a:pt x="150431" y="15506"/>
                  </a:lnTo>
                  <a:lnTo>
                    <a:pt x="152260" y="14782"/>
                  </a:lnTo>
                  <a:lnTo>
                    <a:pt x="152742" y="15811"/>
                  </a:lnTo>
                  <a:lnTo>
                    <a:pt x="153416" y="16446"/>
                  </a:lnTo>
                  <a:lnTo>
                    <a:pt x="154266" y="16865"/>
                  </a:lnTo>
                  <a:lnTo>
                    <a:pt x="155994" y="17640"/>
                  </a:lnTo>
                  <a:lnTo>
                    <a:pt x="157988" y="16967"/>
                  </a:lnTo>
                  <a:lnTo>
                    <a:pt x="158496" y="18173"/>
                  </a:lnTo>
                  <a:lnTo>
                    <a:pt x="159092" y="18796"/>
                  </a:lnTo>
                  <a:lnTo>
                    <a:pt x="159880" y="19215"/>
                  </a:lnTo>
                  <a:lnTo>
                    <a:pt x="161467" y="20027"/>
                  </a:lnTo>
                  <a:lnTo>
                    <a:pt x="163398" y="19481"/>
                  </a:lnTo>
                  <a:lnTo>
                    <a:pt x="163639" y="19024"/>
                  </a:lnTo>
                  <a:lnTo>
                    <a:pt x="163639" y="19380"/>
                  </a:lnTo>
                  <a:lnTo>
                    <a:pt x="164134" y="20815"/>
                  </a:lnTo>
                  <a:lnTo>
                    <a:pt x="164668" y="21399"/>
                  </a:lnTo>
                  <a:lnTo>
                    <a:pt x="165392" y="21831"/>
                  </a:lnTo>
                  <a:lnTo>
                    <a:pt x="166839" y="22669"/>
                  </a:lnTo>
                  <a:lnTo>
                    <a:pt x="168656" y="22250"/>
                  </a:lnTo>
                  <a:lnTo>
                    <a:pt x="170256" y="19532"/>
                  </a:lnTo>
                  <a:close/>
                </a:path>
                <a:path w="229235" h="88265">
                  <a:moveTo>
                    <a:pt x="175387" y="22821"/>
                  </a:moveTo>
                  <a:lnTo>
                    <a:pt x="174929" y="21107"/>
                  </a:lnTo>
                  <a:lnTo>
                    <a:pt x="173545" y="20218"/>
                  </a:lnTo>
                  <a:lnTo>
                    <a:pt x="172161" y="19367"/>
                  </a:lnTo>
                  <a:lnTo>
                    <a:pt x="170395" y="19761"/>
                  </a:lnTo>
                  <a:lnTo>
                    <a:pt x="169672" y="21018"/>
                  </a:lnTo>
                  <a:lnTo>
                    <a:pt x="168935" y="22288"/>
                  </a:lnTo>
                  <a:lnTo>
                    <a:pt x="169443" y="23926"/>
                  </a:lnTo>
                  <a:lnTo>
                    <a:pt x="170764" y="24739"/>
                  </a:lnTo>
                  <a:lnTo>
                    <a:pt x="172072" y="25590"/>
                  </a:lnTo>
                  <a:lnTo>
                    <a:pt x="173786" y="25273"/>
                  </a:lnTo>
                  <a:lnTo>
                    <a:pt x="175387" y="22821"/>
                  </a:lnTo>
                  <a:close/>
                </a:path>
                <a:path w="229235" h="88265">
                  <a:moveTo>
                    <a:pt x="180352" y="26327"/>
                  </a:moveTo>
                  <a:lnTo>
                    <a:pt x="180009" y="24726"/>
                  </a:lnTo>
                  <a:lnTo>
                    <a:pt x="178777" y="23837"/>
                  </a:lnTo>
                  <a:lnTo>
                    <a:pt x="177533" y="22999"/>
                  </a:lnTo>
                  <a:lnTo>
                    <a:pt x="175895" y="23279"/>
                  </a:lnTo>
                  <a:lnTo>
                    <a:pt x="175158" y="24409"/>
                  </a:lnTo>
                  <a:lnTo>
                    <a:pt x="174421" y="25552"/>
                  </a:lnTo>
                  <a:lnTo>
                    <a:pt x="174802" y="27089"/>
                  </a:lnTo>
                  <a:lnTo>
                    <a:pt x="176009" y="27901"/>
                  </a:lnTo>
                  <a:lnTo>
                    <a:pt x="177177" y="28740"/>
                  </a:lnTo>
                  <a:lnTo>
                    <a:pt x="178765" y="28524"/>
                  </a:lnTo>
                  <a:lnTo>
                    <a:pt x="179565" y="27432"/>
                  </a:lnTo>
                  <a:lnTo>
                    <a:pt x="180352" y="26327"/>
                  </a:lnTo>
                  <a:close/>
                </a:path>
                <a:path w="229235" h="88265">
                  <a:moveTo>
                    <a:pt x="185153" y="30073"/>
                  </a:moveTo>
                  <a:lnTo>
                    <a:pt x="184899" y="28575"/>
                  </a:lnTo>
                  <a:lnTo>
                    <a:pt x="183819" y="27724"/>
                  </a:lnTo>
                  <a:lnTo>
                    <a:pt x="182702" y="26898"/>
                  </a:lnTo>
                  <a:lnTo>
                    <a:pt x="181190" y="27076"/>
                  </a:lnTo>
                  <a:lnTo>
                    <a:pt x="180467" y="28079"/>
                  </a:lnTo>
                  <a:lnTo>
                    <a:pt x="179730" y="29095"/>
                  </a:lnTo>
                  <a:lnTo>
                    <a:pt x="180022" y="30530"/>
                  </a:lnTo>
                  <a:lnTo>
                    <a:pt x="181089" y="31318"/>
                  </a:lnTo>
                  <a:lnTo>
                    <a:pt x="182130" y="32143"/>
                  </a:lnTo>
                  <a:lnTo>
                    <a:pt x="183603" y="32016"/>
                  </a:lnTo>
                  <a:lnTo>
                    <a:pt x="185153" y="30073"/>
                  </a:lnTo>
                  <a:close/>
                </a:path>
                <a:path w="229235" h="88265">
                  <a:moveTo>
                    <a:pt x="186601" y="44805"/>
                  </a:moveTo>
                  <a:lnTo>
                    <a:pt x="186448" y="43053"/>
                  </a:lnTo>
                  <a:lnTo>
                    <a:pt x="185254" y="41948"/>
                  </a:lnTo>
                  <a:lnTo>
                    <a:pt x="184683" y="41389"/>
                  </a:lnTo>
                  <a:lnTo>
                    <a:pt x="183896" y="41173"/>
                  </a:lnTo>
                  <a:lnTo>
                    <a:pt x="182486" y="41198"/>
                  </a:lnTo>
                  <a:lnTo>
                    <a:pt x="182156" y="41351"/>
                  </a:lnTo>
                  <a:lnTo>
                    <a:pt x="182486" y="40970"/>
                  </a:lnTo>
                  <a:lnTo>
                    <a:pt x="182232" y="39116"/>
                  </a:lnTo>
                  <a:lnTo>
                    <a:pt x="180911" y="37998"/>
                  </a:lnTo>
                  <a:lnTo>
                    <a:pt x="180263" y="37426"/>
                  </a:lnTo>
                  <a:lnTo>
                    <a:pt x="179425" y="37223"/>
                  </a:lnTo>
                  <a:lnTo>
                    <a:pt x="178663" y="37274"/>
                  </a:lnTo>
                  <a:lnTo>
                    <a:pt x="178193" y="37325"/>
                  </a:lnTo>
                  <a:lnTo>
                    <a:pt x="177838" y="35382"/>
                  </a:lnTo>
                  <a:lnTo>
                    <a:pt x="176377" y="34264"/>
                  </a:lnTo>
                  <a:lnTo>
                    <a:pt x="175653" y="33693"/>
                  </a:lnTo>
                  <a:lnTo>
                    <a:pt x="174764" y="33502"/>
                  </a:lnTo>
                  <a:lnTo>
                    <a:pt x="173672" y="33642"/>
                  </a:lnTo>
                  <a:lnTo>
                    <a:pt x="173266" y="31864"/>
                  </a:lnTo>
                  <a:lnTo>
                    <a:pt x="171234" y="30480"/>
                  </a:lnTo>
                  <a:lnTo>
                    <a:pt x="170802" y="30289"/>
                  </a:lnTo>
                  <a:lnTo>
                    <a:pt x="170370" y="30187"/>
                  </a:lnTo>
                  <a:lnTo>
                    <a:pt x="169926" y="30111"/>
                  </a:lnTo>
                  <a:lnTo>
                    <a:pt x="169468" y="30099"/>
                  </a:lnTo>
                  <a:lnTo>
                    <a:pt x="168986" y="30187"/>
                  </a:lnTo>
                  <a:lnTo>
                    <a:pt x="168516" y="28549"/>
                  </a:lnTo>
                  <a:lnTo>
                    <a:pt x="166738" y="27457"/>
                  </a:lnTo>
                  <a:lnTo>
                    <a:pt x="164985" y="26339"/>
                  </a:lnTo>
                  <a:lnTo>
                    <a:pt x="164007" y="26593"/>
                  </a:lnTo>
                  <a:lnTo>
                    <a:pt x="163626" y="25450"/>
                  </a:lnTo>
                  <a:lnTo>
                    <a:pt x="161696" y="24409"/>
                  </a:lnTo>
                  <a:lnTo>
                    <a:pt x="159778" y="23317"/>
                  </a:lnTo>
                  <a:lnTo>
                    <a:pt x="158978" y="23558"/>
                  </a:lnTo>
                  <a:lnTo>
                    <a:pt x="158584" y="22580"/>
                  </a:lnTo>
                  <a:lnTo>
                    <a:pt x="156502" y="21577"/>
                  </a:lnTo>
                  <a:lnTo>
                    <a:pt x="155448" y="21094"/>
                  </a:lnTo>
                  <a:lnTo>
                    <a:pt x="154343" y="20993"/>
                  </a:lnTo>
                  <a:lnTo>
                    <a:pt x="153530" y="21272"/>
                  </a:lnTo>
                  <a:lnTo>
                    <a:pt x="153047" y="20193"/>
                  </a:lnTo>
                  <a:lnTo>
                    <a:pt x="150012" y="18923"/>
                  </a:lnTo>
                  <a:lnTo>
                    <a:pt x="148945" y="18910"/>
                  </a:lnTo>
                  <a:lnTo>
                    <a:pt x="148056" y="19227"/>
                  </a:lnTo>
                  <a:lnTo>
                    <a:pt x="147688" y="19380"/>
                  </a:lnTo>
                  <a:lnTo>
                    <a:pt x="147180" y="18402"/>
                  </a:lnTo>
                  <a:lnTo>
                    <a:pt x="146431" y="17729"/>
                  </a:lnTo>
                  <a:lnTo>
                    <a:pt x="144487" y="17030"/>
                  </a:lnTo>
                  <a:lnTo>
                    <a:pt x="143471" y="17068"/>
                  </a:lnTo>
                  <a:lnTo>
                    <a:pt x="142100" y="17640"/>
                  </a:lnTo>
                  <a:lnTo>
                    <a:pt x="141478" y="16573"/>
                  </a:lnTo>
                  <a:lnTo>
                    <a:pt x="140741" y="15976"/>
                  </a:lnTo>
                  <a:lnTo>
                    <a:pt x="137922" y="15113"/>
                  </a:lnTo>
                  <a:lnTo>
                    <a:pt x="136258" y="15913"/>
                  </a:lnTo>
                  <a:lnTo>
                    <a:pt x="136131" y="15697"/>
                  </a:lnTo>
                  <a:lnTo>
                    <a:pt x="135699" y="15024"/>
                  </a:lnTo>
                  <a:lnTo>
                    <a:pt x="134975" y="14503"/>
                  </a:lnTo>
                  <a:lnTo>
                    <a:pt x="132283" y="13817"/>
                  </a:lnTo>
                  <a:lnTo>
                    <a:pt x="130568" y="14744"/>
                  </a:lnTo>
                  <a:lnTo>
                    <a:pt x="130314" y="14363"/>
                  </a:lnTo>
                  <a:lnTo>
                    <a:pt x="129870" y="13766"/>
                  </a:lnTo>
                  <a:lnTo>
                    <a:pt x="129159" y="13309"/>
                  </a:lnTo>
                  <a:lnTo>
                    <a:pt x="126619" y="12788"/>
                  </a:lnTo>
                  <a:lnTo>
                    <a:pt x="125056" y="13741"/>
                  </a:lnTo>
                  <a:lnTo>
                    <a:pt x="124091" y="12522"/>
                  </a:lnTo>
                  <a:lnTo>
                    <a:pt x="122491" y="12293"/>
                  </a:lnTo>
                  <a:lnTo>
                    <a:pt x="120891" y="12052"/>
                  </a:lnTo>
                  <a:lnTo>
                    <a:pt x="119443" y="13030"/>
                  </a:lnTo>
                  <a:lnTo>
                    <a:pt x="119278" y="14465"/>
                  </a:lnTo>
                  <a:lnTo>
                    <a:pt x="119100" y="15900"/>
                  </a:lnTo>
                  <a:lnTo>
                    <a:pt x="120180" y="17259"/>
                  </a:lnTo>
                  <a:lnTo>
                    <a:pt x="123215" y="17703"/>
                  </a:lnTo>
                  <a:lnTo>
                    <a:pt x="124510" y="16840"/>
                  </a:lnTo>
                  <a:lnTo>
                    <a:pt x="125590" y="18313"/>
                  </a:lnTo>
                  <a:lnTo>
                    <a:pt x="128003" y="18796"/>
                  </a:lnTo>
                  <a:lnTo>
                    <a:pt x="128803" y="18630"/>
                  </a:lnTo>
                  <a:lnTo>
                    <a:pt x="129451" y="18249"/>
                  </a:lnTo>
                  <a:lnTo>
                    <a:pt x="129832" y="18008"/>
                  </a:lnTo>
                  <a:lnTo>
                    <a:pt x="130911" y="19646"/>
                  </a:lnTo>
                  <a:lnTo>
                    <a:pt x="132600" y="20078"/>
                  </a:lnTo>
                  <a:lnTo>
                    <a:pt x="133451" y="20281"/>
                  </a:lnTo>
                  <a:lnTo>
                    <a:pt x="134302" y="20154"/>
                  </a:lnTo>
                  <a:lnTo>
                    <a:pt x="135013" y="19773"/>
                  </a:lnTo>
                  <a:lnTo>
                    <a:pt x="135255" y="19646"/>
                  </a:lnTo>
                  <a:lnTo>
                    <a:pt x="136169" y="21221"/>
                  </a:lnTo>
                  <a:lnTo>
                    <a:pt x="138823" y="22021"/>
                  </a:lnTo>
                  <a:lnTo>
                    <a:pt x="139738" y="21932"/>
                  </a:lnTo>
                  <a:lnTo>
                    <a:pt x="140855" y="21399"/>
                  </a:lnTo>
                  <a:lnTo>
                    <a:pt x="141135" y="21907"/>
                  </a:lnTo>
                  <a:lnTo>
                    <a:pt x="141541" y="22707"/>
                  </a:lnTo>
                  <a:lnTo>
                    <a:pt x="142252" y="23368"/>
                  </a:lnTo>
                  <a:lnTo>
                    <a:pt x="144094" y="24028"/>
                  </a:lnTo>
                  <a:lnTo>
                    <a:pt x="145059" y="23977"/>
                  </a:lnTo>
                  <a:lnTo>
                    <a:pt x="145884" y="23634"/>
                  </a:lnTo>
                  <a:lnTo>
                    <a:pt x="146062" y="23558"/>
                  </a:lnTo>
                  <a:lnTo>
                    <a:pt x="146646" y="24752"/>
                  </a:lnTo>
                  <a:lnTo>
                    <a:pt x="147345" y="25488"/>
                  </a:lnTo>
                  <a:lnTo>
                    <a:pt x="150190" y="26670"/>
                  </a:lnTo>
                  <a:lnTo>
                    <a:pt x="151295" y="26276"/>
                  </a:lnTo>
                  <a:lnTo>
                    <a:pt x="151638" y="27025"/>
                  </a:lnTo>
                  <a:lnTo>
                    <a:pt x="152323" y="27851"/>
                  </a:lnTo>
                  <a:lnTo>
                    <a:pt x="153314" y="28308"/>
                  </a:lnTo>
                  <a:lnTo>
                    <a:pt x="155244" y="29248"/>
                  </a:lnTo>
                  <a:lnTo>
                    <a:pt x="156273" y="28930"/>
                  </a:lnTo>
                  <a:lnTo>
                    <a:pt x="156565" y="29641"/>
                  </a:lnTo>
                  <a:lnTo>
                    <a:pt x="158356" y="30657"/>
                  </a:lnTo>
                  <a:lnTo>
                    <a:pt x="160159" y="31635"/>
                  </a:lnTo>
                  <a:lnTo>
                    <a:pt x="161353" y="31343"/>
                  </a:lnTo>
                  <a:lnTo>
                    <a:pt x="161658" y="32181"/>
                  </a:lnTo>
                  <a:lnTo>
                    <a:pt x="163296" y="33223"/>
                  </a:lnTo>
                  <a:lnTo>
                    <a:pt x="164960" y="34239"/>
                  </a:lnTo>
                  <a:lnTo>
                    <a:pt x="166611" y="33909"/>
                  </a:lnTo>
                  <a:lnTo>
                    <a:pt x="166751" y="34378"/>
                  </a:lnTo>
                  <a:lnTo>
                    <a:pt x="166928" y="34759"/>
                  </a:lnTo>
                  <a:lnTo>
                    <a:pt x="167195" y="35102"/>
                  </a:lnTo>
                  <a:lnTo>
                    <a:pt x="167436" y="35458"/>
                  </a:lnTo>
                  <a:lnTo>
                    <a:pt x="167754" y="35788"/>
                  </a:lnTo>
                  <a:lnTo>
                    <a:pt x="169659" y="37096"/>
                  </a:lnTo>
                  <a:lnTo>
                    <a:pt x="171450" y="36830"/>
                  </a:lnTo>
                  <a:lnTo>
                    <a:pt x="171678" y="37833"/>
                  </a:lnTo>
                  <a:lnTo>
                    <a:pt x="172148" y="38544"/>
                  </a:lnTo>
                  <a:lnTo>
                    <a:pt x="172834" y="39090"/>
                  </a:lnTo>
                  <a:lnTo>
                    <a:pt x="174218" y="40144"/>
                  </a:lnTo>
                  <a:lnTo>
                    <a:pt x="176136" y="39954"/>
                  </a:lnTo>
                  <a:lnTo>
                    <a:pt x="176339" y="41148"/>
                  </a:lnTo>
                  <a:lnTo>
                    <a:pt x="176758" y="41821"/>
                  </a:lnTo>
                  <a:lnTo>
                    <a:pt x="177368" y="42367"/>
                  </a:lnTo>
                  <a:lnTo>
                    <a:pt x="178625" y="43421"/>
                  </a:lnTo>
                  <a:lnTo>
                    <a:pt x="180467" y="43319"/>
                  </a:lnTo>
                  <a:lnTo>
                    <a:pt x="180784" y="42951"/>
                  </a:lnTo>
                  <a:lnTo>
                    <a:pt x="180695" y="43307"/>
                  </a:lnTo>
                  <a:lnTo>
                    <a:pt x="180771" y="43992"/>
                  </a:lnTo>
                  <a:lnTo>
                    <a:pt x="180835" y="44691"/>
                  </a:lnTo>
                  <a:lnTo>
                    <a:pt x="181203" y="45326"/>
                  </a:lnTo>
                  <a:lnTo>
                    <a:pt x="182880" y="46913"/>
                  </a:lnTo>
                  <a:lnTo>
                    <a:pt x="184594" y="46913"/>
                  </a:lnTo>
                  <a:lnTo>
                    <a:pt x="186601" y="44805"/>
                  </a:lnTo>
                  <a:close/>
                </a:path>
                <a:path w="229235" h="88265">
                  <a:moveTo>
                    <a:pt x="189763" y="34036"/>
                  </a:moveTo>
                  <a:lnTo>
                    <a:pt x="189598" y="32664"/>
                  </a:lnTo>
                  <a:lnTo>
                    <a:pt x="188658" y="31838"/>
                  </a:lnTo>
                  <a:lnTo>
                    <a:pt x="187680" y="31038"/>
                  </a:lnTo>
                  <a:lnTo>
                    <a:pt x="186296" y="31127"/>
                  </a:lnTo>
                  <a:lnTo>
                    <a:pt x="185585" y="32016"/>
                  </a:lnTo>
                  <a:lnTo>
                    <a:pt x="184873" y="32905"/>
                  </a:lnTo>
                  <a:lnTo>
                    <a:pt x="185064" y="34226"/>
                  </a:lnTo>
                  <a:lnTo>
                    <a:pt x="186016" y="34988"/>
                  </a:lnTo>
                  <a:lnTo>
                    <a:pt x="186918" y="35801"/>
                  </a:lnTo>
                  <a:lnTo>
                    <a:pt x="188264" y="35750"/>
                  </a:lnTo>
                  <a:lnTo>
                    <a:pt x="189763" y="34036"/>
                  </a:lnTo>
                  <a:close/>
                </a:path>
                <a:path w="229235" h="88265">
                  <a:moveTo>
                    <a:pt x="190512" y="48806"/>
                  </a:moveTo>
                  <a:lnTo>
                    <a:pt x="190461" y="47180"/>
                  </a:lnTo>
                  <a:lnTo>
                    <a:pt x="189407" y="46101"/>
                  </a:lnTo>
                  <a:lnTo>
                    <a:pt x="188341" y="45046"/>
                  </a:lnTo>
                  <a:lnTo>
                    <a:pt x="186677" y="45034"/>
                  </a:lnTo>
                  <a:lnTo>
                    <a:pt x="185762" y="46012"/>
                  </a:lnTo>
                  <a:lnTo>
                    <a:pt x="184835" y="47002"/>
                  </a:lnTo>
                  <a:lnTo>
                    <a:pt x="184950" y="48577"/>
                  </a:lnTo>
                  <a:lnTo>
                    <a:pt x="185978" y="49580"/>
                  </a:lnTo>
                  <a:lnTo>
                    <a:pt x="186969" y="50609"/>
                  </a:lnTo>
                  <a:lnTo>
                    <a:pt x="188569" y="50673"/>
                  </a:lnTo>
                  <a:lnTo>
                    <a:pt x="189547" y="49745"/>
                  </a:lnTo>
                  <a:lnTo>
                    <a:pt x="190512" y="48806"/>
                  </a:lnTo>
                  <a:close/>
                </a:path>
                <a:path w="229235" h="88265">
                  <a:moveTo>
                    <a:pt x="194183" y="38201"/>
                  </a:moveTo>
                  <a:lnTo>
                    <a:pt x="194094" y="36957"/>
                  </a:lnTo>
                  <a:lnTo>
                    <a:pt x="193281" y="36169"/>
                  </a:lnTo>
                  <a:lnTo>
                    <a:pt x="192430" y="35407"/>
                  </a:lnTo>
                  <a:lnTo>
                    <a:pt x="191185" y="35433"/>
                  </a:lnTo>
                  <a:lnTo>
                    <a:pt x="190500" y="36195"/>
                  </a:lnTo>
                  <a:lnTo>
                    <a:pt x="189814" y="36957"/>
                  </a:lnTo>
                  <a:lnTo>
                    <a:pt x="189928" y="38176"/>
                  </a:lnTo>
                  <a:lnTo>
                    <a:pt x="190754" y="38900"/>
                  </a:lnTo>
                  <a:lnTo>
                    <a:pt x="191541" y="39662"/>
                  </a:lnTo>
                  <a:lnTo>
                    <a:pt x="192760" y="39687"/>
                  </a:lnTo>
                  <a:lnTo>
                    <a:pt x="193471" y="38938"/>
                  </a:lnTo>
                  <a:lnTo>
                    <a:pt x="194183" y="38201"/>
                  </a:lnTo>
                  <a:close/>
                </a:path>
                <a:path w="229235" h="88265">
                  <a:moveTo>
                    <a:pt x="194259" y="51473"/>
                  </a:moveTo>
                  <a:lnTo>
                    <a:pt x="193344" y="50431"/>
                  </a:lnTo>
                  <a:lnTo>
                    <a:pt x="192392" y="49415"/>
                  </a:lnTo>
                  <a:lnTo>
                    <a:pt x="190868" y="49326"/>
                  </a:lnTo>
                  <a:lnTo>
                    <a:pt x="189979" y="50190"/>
                  </a:lnTo>
                  <a:lnTo>
                    <a:pt x="189077" y="51066"/>
                  </a:lnTo>
                  <a:lnTo>
                    <a:pt x="189115" y="52527"/>
                  </a:lnTo>
                  <a:lnTo>
                    <a:pt x="190017" y="53492"/>
                  </a:lnTo>
                  <a:lnTo>
                    <a:pt x="190893" y="54495"/>
                  </a:lnTo>
                  <a:lnTo>
                    <a:pt x="192366" y="54635"/>
                  </a:lnTo>
                  <a:lnTo>
                    <a:pt x="194246" y="52984"/>
                  </a:lnTo>
                  <a:lnTo>
                    <a:pt x="194259" y="51473"/>
                  </a:lnTo>
                  <a:close/>
                </a:path>
                <a:path w="229235" h="88265">
                  <a:moveTo>
                    <a:pt x="197853" y="55943"/>
                  </a:moveTo>
                  <a:lnTo>
                    <a:pt x="197053" y="54940"/>
                  </a:lnTo>
                  <a:lnTo>
                    <a:pt x="196227" y="53975"/>
                  </a:lnTo>
                  <a:lnTo>
                    <a:pt x="194843" y="53822"/>
                  </a:lnTo>
                  <a:lnTo>
                    <a:pt x="193979" y="54571"/>
                  </a:lnTo>
                  <a:lnTo>
                    <a:pt x="193116" y="55333"/>
                  </a:lnTo>
                  <a:lnTo>
                    <a:pt x="193078" y="56680"/>
                  </a:lnTo>
                  <a:lnTo>
                    <a:pt x="193865" y="57607"/>
                  </a:lnTo>
                  <a:lnTo>
                    <a:pt x="194627" y="58559"/>
                  </a:lnTo>
                  <a:lnTo>
                    <a:pt x="195973" y="58750"/>
                  </a:lnTo>
                  <a:lnTo>
                    <a:pt x="197764" y="57327"/>
                  </a:lnTo>
                  <a:lnTo>
                    <a:pt x="197853" y="55943"/>
                  </a:lnTo>
                  <a:close/>
                </a:path>
                <a:path w="229235" h="88265">
                  <a:moveTo>
                    <a:pt x="201218" y="60566"/>
                  </a:moveTo>
                  <a:lnTo>
                    <a:pt x="200545" y="59626"/>
                  </a:lnTo>
                  <a:lnTo>
                    <a:pt x="199834" y="58712"/>
                  </a:lnTo>
                  <a:lnTo>
                    <a:pt x="198577" y="58508"/>
                  </a:lnTo>
                  <a:lnTo>
                    <a:pt x="197751" y="59156"/>
                  </a:lnTo>
                  <a:lnTo>
                    <a:pt x="196926" y="59804"/>
                  </a:lnTo>
                  <a:lnTo>
                    <a:pt x="196824" y="61036"/>
                  </a:lnTo>
                  <a:lnTo>
                    <a:pt x="197510" y="61912"/>
                  </a:lnTo>
                  <a:lnTo>
                    <a:pt x="198170" y="62826"/>
                  </a:lnTo>
                  <a:lnTo>
                    <a:pt x="199377" y="63055"/>
                  </a:lnTo>
                  <a:lnTo>
                    <a:pt x="201079" y="61836"/>
                  </a:lnTo>
                  <a:lnTo>
                    <a:pt x="201218" y="60566"/>
                  </a:lnTo>
                  <a:close/>
                </a:path>
                <a:path w="229235" h="88265">
                  <a:moveTo>
                    <a:pt x="204355" y="65341"/>
                  </a:moveTo>
                  <a:lnTo>
                    <a:pt x="203796" y="64465"/>
                  </a:lnTo>
                  <a:lnTo>
                    <a:pt x="203187" y="63614"/>
                  </a:lnTo>
                  <a:lnTo>
                    <a:pt x="202069" y="63373"/>
                  </a:lnTo>
                  <a:lnTo>
                    <a:pt x="201295" y="63919"/>
                  </a:lnTo>
                  <a:lnTo>
                    <a:pt x="200520" y="64465"/>
                  </a:lnTo>
                  <a:lnTo>
                    <a:pt x="200380" y="65570"/>
                  </a:lnTo>
                  <a:lnTo>
                    <a:pt x="200964" y="66395"/>
                  </a:lnTo>
                  <a:lnTo>
                    <a:pt x="201510" y="67246"/>
                  </a:lnTo>
                  <a:lnTo>
                    <a:pt x="202590" y="67513"/>
                  </a:lnTo>
                  <a:lnTo>
                    <a:pt x="204177" y="66471"/>
                  </a:lnTo>
                  <a:lnTo>
                    <a:pt x="204355" y="65341"/>
                  </a:lnTo>
                  <a:close/>
                </a:path>
                <a:path w="229235" h="88265">
                  <a:moveTo>
                    <a:pt x="210921" y="56197"/>
                  </a:moveTo>
                  <a:lnTo>
                    <a:pt x="210273" y="55270"/>
                  </a:lnTo>
                  <a:lnTo>
                    <a:pt x="209600" y="54356"/>
                  </a:lnTo>
                  <a:lnTo>
                    <a:pt x="208356" y="54140"/>
                  </a:lnTo>
                  <a:lnTo>
                    <a:pt x="206717" y="55372"/>
                  </a:lnTo>
                  <a:lnTo>
                    <a:pt x="206616" y="56578"/>
                  </a:lnTo>
                  <a:lnTo>
                    <a:pt x="207264" y="57467"/>
                  </a:lnTo>
                  <a:lnTo>
                    <a:pt x="207886" y="58369"/>
                  </a:lnTo>
                  <a:lnTo>
                    <a:pt x="209080" y="58610"/>
                  </a:lnTo>
                  <a:lnTo>
                    <a:pt x="209918" y="58026"/>
                  </a:lnTo>
                  <a:lnTo>
                    <a:pt x="210756" y="57442"/>
                  </a:lnTo>
                  <a:lnTo>
                    <a:pt x="210921" y="56197"/>
                  </a:lnTo>
                  <a:close/>
                </a:path>
                <a:path w="229235" h="88265">
                  <a:moveTo>
                    <a:pt x="214706" y="61429"/>
                  </a:moveTo>
                  <a:lnTo>
                    <a:pt x="214033" y="60363"/>
                  </a:lnTo>
                  <a:lnTo>
                    <a:pt x="213334" y="59321"/>
                  </a:lnTo>
                  <a:lnTo>
                    <a:pt x="211975" y="59016"/>
                  </a:lnTo>
                  <a:lnTo>
                    <a:pt x="210096" y="60299"/>
                  </a:lnTo>
                  <a:lnTo>
                    <a:pt x="209918" y="61620"/>
                  </a:lnTo>
                  <a:lnTo>
                    <a:pt x="210591" y="62636"/>
                  </a:lnTo>
                  <a:lnTo>
                    <a:pt x="211239" y="63665"/>
                  </a:lnTo>
                  <a:lnTo>
                    <a:pt x="212534" y="64008"/>
                  </a:lnTo>
                  <a:lnTo>
                    <a:pt x="213499" y="63398"/>
                  </a:lnTo>
                  <a:lnTo>
                    <a:pt x="214464" y="62788"/>
                  </a:lnTo>
                  <a:lnTo>
                    <a:pt x="214706" y="61429"/>
                  </a:lnTo>
                  <a:close/>
                </a:path>
                <a:path w="229235" h="88265">
                  <a:moveTo>
                    <a:pt x="215455" y="86093"/>
                  </a:moveTo>
                  <a:lnTo>
                    <a:pt x="215074" y="85115"/>
                  </a:lnTo>
                  <a:lnTo>
                    <a:pt x="214655" y="84150"/>
                  </a:lnTo>
                  <a:lnTo>
                    <a:pt x="213588" y="83705"/>
                  </a:lnTo>
                  <a:lnTo>
                    <a:pt x="211861" y="84480"/>
                  </a:lnTo>
                  <a:lnTo>
                    <a:pt x="211518" y="85521"/>
                  </a:lnTo>
                  <a:lnTo>
                    <a:pt x="211924" y="86461"/>
                  </a:lnTo>
                  <a:lnTo>
                    <a:pt x="212293" y="87401"/>
                  </a:lnTo>
                  <a:lnTo>
                    <a:pt x="213309" y="87871"/>
                  </a:lnTo>
                  <a:lnTo>
                    <a:pt x="214185" y="87515"/>
                  </a:lnTo>
                  <a:lnTo>
                    <a:pt x="215061" y="87160"/>
                  </a:lnTo>
                  <a:lnTo>
                    <a:pt x="215455" y="86093"/>
                  </a:lnTo>
                  <a:close/>
                </a:path>
                <a:path w="229235" h="88265">
                  <a:moveTo>
                    <a:pt x="218236" y="66852"/>
                  </a:moveTo>
                  <a:lnTo>
                    <a:pt x="217551" y="65646"/>
                  </a:lnTo>
                  <a:lnTo>
                    <a:pt x="216852" y="64452"/>
                  </a:lnTo>
                  <a:lnTo>
                    <a:pt x="215379" y="64058"/>
                  </a:lnTo>
                  <a:lnTo>
                    <a:pt x="213258" y="65366"/>
                  </a:lnTo>
                  <a:lnTo>
                    <a:pt x="212991" y="66802"/>
                  </a:lnTo>
                  <a:lnTo>
                    <a:pt x="213664" y="67945"/>
                  </a:lnTo>
                  <a:lnTo>
                    <a:pt x="214312" y="69100"/>
                  </a:lnTo>
                  <a:lnTo>
                    <a:pt x="215722" y="69545"/>
                  </a:lnTo>
                  <a:lnTo>
                    <a:pt x="216814" y="68935"/>
                  </a:lnTo>
                  <a:lnTo>
                    <a:pt x="217906" y="68326"/>
                  </a:lnTo>
                  <a:lnTo>
                    <a:pt x="218236" y="66852"/>
                  </a:lnTo>
                  <a:close/>
                </a:path>
                <a:path w="229235" h="88265">
                  <a:moveTo>
                    <a:pt x="221500" y="72440"/>
                  </a:moveTo>
                  <a:lnTo>
                    <a:pt x="220827" y="71094"/>
                  </a:lnTo>
                  <a:lnTo>
                    <a:pt x="220129" y="69761"/>
                  </a:lnTo>
                  <a:lnTo>
                    <a:pt x="218541" y="69240"/>
                  </a:lnTo>
                  <a:lnTo>
                    <a:pt x="216166" y="70573"/>
                  </a:lnTo>
                  <a:lnTo>
                    <a:pt x="215811" y="72110"/>
                  </a:lnTo>
                  <a:lnTo>
                    <a:pt x="216484" y="73380"/>
                  </a:lnTo>
                  <a:lnTo>
                    <a:pt x="217119" y="74676"/>
                  </a:lnTo>
                  <a:lnTo>
                    <a:pt x="218630" y="75222"/>
                  </a:lnTo>
                  <a:lnTo>
                    <a:pt x="219849" y="74625"/>
                  </a:lnTo>
                  <a:lnTo>
                    <a:pt x="221068" y="74028"/>
                  </a:lnTo>
                  <a:lnTo>
                    <a:pt x="221500" y="72440"/>
                  </a:lnTo>
                  <a:close/>
                </a:path>
                <a:path w="229235" h="88265">
                  <a:moveTo>
                    <a:pt x="224497" y="78193"/>
                  </a:moveTo>
                  <a:lnTo>
                    <a:pt x="223824" y="76695"/>
                  </a:lnTo>
                  <a:lnTo>
                    <a:pt x="223139" y="75222"/>
                  </a:lnTo>
                  <a:lnTo>
                    <a:pt x="221449" y="74587"/>
                  </a:lnTo>
                  <a:lnTo>
                    <a:pt x="218821" y="75895"/>
                  </a:lnTo>
                  <a:lnTo>
                    <a:pt x="218363" y="77546"/>
                  </a:lnTo>
                  <a:lnTo>
                    <a:pt x="219011" y="78955"/>
                  </a:lnTo>
                  <a:lnTo>
                    <a:pt x="219646" y="80378"/>
                  </a:lnTo>
                  <a:lnTo>
                    <a:pt x="221246" y="81051"/>
                  </a:lnTo>
                  <a:lnTo>
                    <a:pt x="222592" y="80467"/>
                  </a:lnTo>
                  <a:lnTo>
                    <a:pt x="223939" y="79883"/>
                  </a:lnTo>
                  <a:lnTo>
                    <a:pt x="224497" y="78193"/>
                  </a:lnTo>
                  <a:close/>
                </a:path>
                <a:path w="229235" h="88265">
                  <a:moveTo>
                    <a:pt x="228638" y="87210"/>
                  </a:moveTo>
                  <a:lnTo>
                    <a:pt x="228396" y="86575"/>
                  </a:lnTo>
                  <a:lnTo>
                    <a:pt x="226593" y="85699"/>
                  </a:lnTo>
                  <a:lnTo>
                    <a:pt x="227215" y="84099"/>
                  </a:lnTo>
                  <a:lnTo>
                    <a:pt x="226580" y="82461"/>
                  </a:lnTo>
                  <a:lnTo>
                    <a:pt x="225907" y="80835"/>
                  </a:lnTo>
                  <a:lnTo>
                    <a:pt x="224129" y="80060"/>
                  </a:lnTo>
                  <a:lnTo>
                    <a:pt x="221246" y="81343"/>
                  </a:lnTo>
                  <a:lnTo>
                    <a:pt x="220662" y="83083"/>
                  </a:lnTo>
                  <a:lnTo>
                    <a:pt x="221297" y="84620"/>
                  </a:lnTo>
                  <a:lnTo>
                    <a:pt x="221894" y="86182"/>
                  </a:lnTo>
                  <a:lnTo>
                    <a:pt x="223393" y="86906"/>
                  </a:lnTo>
                  <a:lnTo>
                    <a:pt x="223278" y="87210"/>
                  </a:lnTo>
                  <a:lnTo>
                    <a:pt x="228638" y="8721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-2349" y="6731838"/>
              <a:ext cx="255270" cy="99695"/>
            </a:xfrm>
            <a:custGeom>
              <a:avLst/>
              <a:gdLst/>
              <a:ahLst/>
              <a:cxnLst/>
              <a:rect l="l" t="t" r="r" b="b"/>
              <a:pathLst>
                <a:path w="255270" h="99695">
                  <a:moveTo>
                    <a:pt x="3987" y="51142"/>
                  </a:moveTo>
                  <a:lnTo>
                    <a:pt x="3975" y="49517"/>
                  </a:lnTo>
                  <a:lnTo>
                    <a:pt x="2984" y="48590"/>
                  </a:lnTo>
                  <a:lnTo>
                    <a:pt x="2349" y="47980"/>
                  </a:lnTo>
                  <a:lnTo>
                    <a:pt x="2349" y="52946"/>
                  </a:lnTo>
                  <a:lnTo>
                    <a:pt x="3987" y="51142"/>
                  </a:lnTo>
                  <a:close/>
                </a:path>
                <a:path w="255270" h="99695">
                  <a:moveTo>
                    <a:pt x="8445" y="44818"/>
                  </a:moveTo>
                  <a:lnTo>
                    <a:pt x="7581" y="43929"/>
                  </a:lnTo>
                  <a:lnTo>
                    <a:pt x="6731" y="43027"/>
                  </a:lnTo>
                  <a:lnTo>
                    <a:pt x="5257" y="43091"/>
                  </a:lnTo>
                  <a:lnTo>
                    <a:pt x="4292" y="44069"/>
                  </a:lnTo>
                  <a:lnTo>
                    <a:pt x="3314" y="45034"/>
                  </a:lnTo>
                  <a:lnTo>
                    <a:pt x="3263" y="46520"/>
                  </a:lnTo>
                  <a:lnTo>
                    <a:pt x="4152" y="47371"/>
                  </a:lnTo>
                  <a:lnTo>
                    <a:pt x="5041" y="48221"/>
                  </a:lnTo>
                  <a:lnTo>
                    <a:pt x="6527" y="48158"/>
                  </a:lnTo>
                  <a:lnTo>
                    <a:pt x="8382" y="46291"/>
                  </a:lnTo>
                  <a:lnTo>
                    <a:pt x="8445" y="44818"/>
                  </a:lnTo>
                  <a:close/>
                </a:path>
                <a:path w="255270" h="99695">
                  <a:moveTo>
                    <a:pt x="13131" y="40335"/>
                  </a:moveTo>
                  <a:lnTo>
                    <a:pt x="11658" y="38646"/>
                  </a:lnTo>
                  <a:lnTo>
                    <a:pt x="10325" y="38646"/>
                  </a:lnTo>
                  <a:lnTo>
                    <a:pt x="8496" y="40309"/>
                  </a:lnTo>
                  <a:lnTo>
                    <a:pt x="8382" y="41643"/>
                  </a:lnTo>
                  <a:lnTo>
                    <a:pt x="9144" y="42456"/>
                  </a:lnTo>
                  <a:lnTo>
                    <a:pt x="9906" y="43268"/>
                  </a:lnTo>
                  <a:lnTo>
                    <a:pt x="11252" y="43281"/>
                  </a:lnTo>
                  <a:lnTo>
                    <a:pt x="12128" y="42468"/>
                  </a:lnTo>
                  <a:lnTo>
                    <a:pt x="13017" y="41668"/>
                  </a:lnTo>
                  <a:lnTo>
                    <a:pt x="13131" y="40335"/>
                  </a:lnTo>
                  <a:close/>
                </a:path>
                <a:path w="255270" h="99695">
                  <a:moveTo>
                    <a:pt x="20015" y="49542"/>
                  </a:moveTo>
                  <a:lnTo>
                    <a:pt x="17932" y="47180"/>
                  </a:lnTo>
                  <a:lnTo>
                    <a:pt x="16040" y="47193"/>
                  </a:lnTo>
                  <a:lnTo>
                    <a:pt x="13474" y="49593"/>
                  </a:lnTo>
                  <a:lnTo>
                    <a:pt x="13347" y="51269"/>
                  </a:lnTo>
                  <a:lnTo>
                    <a:pt x="11379" y="51371"/>
                  </a:lnTo>
                  <a:lnTo>
                    <a:pt x="8750" y="54076"/>
                  </a:lnTo>
                  <a:lnTo>
                    <a:pt x="8699" y="55587"/>
                  </a:lnTo>
                  <a:lnTo>
                    <a:pt x="6896" y="55765"/>
                  </a:lnTo>
                  <a:lnTo>
                    <a:pt x="4254" y="58788"/>
                  </a:lnTo>
                  <a:lnTo>
                    <a:pt x="4279" y="60515"/>
                  </a:lnTo>
                  <a:lnTo>
                    <a:pt x="2882" y="60718"/>
                  </a:lnTo>
                  <a:lnTo>
                    <a:pt x="1993" y="61226"/>
                  </a:lnTo>
                  <a:lnTo>
                    <a:pt x="1320" y="62052"/>
                  </a:lnTo>
                  <a:lnTo>
                    <a:pt x="0" y="63728"/>
                  </a:lnTo>
                  <a:lnTo>
                    <a:pt x="152" y="66001"/>
                  </a:lnTo>
                  <a:lnTo>
                    <a:pt x="1701" y="67157"/>
                  </a:lnTo>
                  <a:lnTo>
                    <a:pt x="2349" y="67652"/>
                  </a:lnTo>
                  <a:lnTo>
                    <a:pt x="2349" y="72491"/>
                  </a:lnTo>
                  <a:lnTo>
                    <a:pt x="3822" y="70446"/>
                  </a:lnTo>
                  <a:lnTo>
                    <a:pt x="4051" y="69430"/>
                  </a:lnTo>
                  <a:lnTo>
                    <a:pt x="3898" y="68173"/>
                  </a:lnTo>
                  <a:lnTo>
                    <a:pt x="5461" y="67932"/>
                  </a:lnTo>
                  <a:lnTo>
                    <a:pt x="7327" y="65582"/>
                  </a:lnTo>
                  <a:lnTo>
                    <a:pt x="7607" y="64617"/>
                  </a:lnTo>
                  <a:lnTo>
                    <a:pt x="7531" y="63703"/>
                  </a:lnTo>
                  <a:lnTo>
                    <a:pt x="7493" y="63182"/>
                  </a:lnTo>
                  <a:lnTo>
                    <a:pt x="9207" y="63004"/>
                  </a:lnTo>
                  <a:lnTo>
                    <a:pt x="11696" y="60147"/>
                  </a:lnTo>
                  <a:lnTo>
                    <a:pt x="11658" y="58356"/>
                  </a:lnTo>
                  <a:lnTo>
                    <a:pt x="13208" y="58267"/>
                  </a:lnTo>
                  <a:lnTo>
                    <a:pt x="15684" y="55702"/>
                  </a:lnTo>
                  <a:lnTo>
                    <a:pt x="15709" y="53721"/>
                  </a:lnTo>
                  <a:lnTo>
                    <a:pt x="17437" y="53708"/>
                  </a:lnTo>
                  <a:lnTo>
                    <a:pt x="19875" y="51422"/>
                  </a:lnTo>
                  <a:lnTo>
                    <a:pt x="20015" y="49542"/>
                  </a:lnTo>
                  <a:close/>
                </a:path>
                <a:path w="255270" h="99695">
                  <a:moveTo>
                    <a:pt x="24485" y="45618"/>
                  </a:moveTo>
                  <a:lnTo>
                    <a:pt x="22644" y="43332"/>
                  </a:lnTo>
                  <a:lnTo>
                    <a:pt x="20891" y="43256"/>
                  </a:lnTo>
                  <a:lnTo>
                    <a:pt x="18402" y="45364"/>
                  </a:lnTo>
                  <a:lnTo>
                    <a:pt x="18186" y="47117"/>
                  </a:lnTo>
                  <a:lnTo>
                    <a:pt x="19164" y="48209"/>
                  </a:lnTo>
                  <a:lnTo>
                    <a:pt x="20142" y="49301"/>
                  </a:lnTo>
                  <a:lnTo>
                    <a:pt x="21894" y="49377"/>
                  </a:lnTo>
                  <a:lnTo>
                    <a:pt x="23075" y="48361"/>
                  </a:lnTo>
                  <a:lnTo>
                    <a:pt x="24269" y="47358"/>
                  </a:lnTo>
                  <a:lnTo>
                    <a:pt x="24485" y="45618"/>
                  </a:lnTo>
                  <a:close/>
                </a:path>
                <a:path w="255270" h="99695">
                  <a:moveTo>
                    <a:pt x="29133" y="41884"/>
                  </a:moveTo>
                  <a:lnTo>
                    <a:pt x="27533" y="39687"/>
                  </a:lnTo>
                  <a:lnTo>
                    <a:pt x="25920" y="39547"/>
                  </a:lnTo>
                  <a:lnTo>
                    <a:pt x="23533" y="41389"/>
                  </a:lnTo>
                  <a:lnTo>
                    <a:pt x="23253" y="42989"/>
                  </a:lnTo>
                  <a:lnTo>
                    <a:pt x="24104" y="44043"/>
                  </a:lnTo>
                  <a:lnTo>
                    <a:pt x="24955" y="45097"/>
                  </a:lnTo>
                  <a:lnTo>
                    <a:pt x="26568" y="45250"/>
                  </a:lnTo>
                  <a:lnTo>
                    <a:pt x="28854" y="43484"/>
                  </a:lnTo>
                  <a:lnTo>
                    <a:pt x="29133" y="41884"/>
                  </a:lnTo>
                  <a:close/>
                </a:path>
                <a:path w="255270" h="99695">
                  <a:moveTo>
                    <a:pt x="33959" y="38379"/>
                  </a:moveTo>
                  <a:lnTo>
                    <a:pt x="32575" y="36296"/>
                  </a:lnTo>
                  <a:lnTo>
                    <a:pt x="31102" y="36093"/>
                  </a:lnTo>
                  <a:lnTo>
                    <a:pt x="28829" y="37680"/>
                  </a:lnTo>
                  <a:lnTo>
                    <a:pt x="28498" y="39141"/>
                  </a:lnTo>
                  <a:lnTo>
                    <a:pt x="29235" y="40144"/>
                  </a:lnTo>
                  <a:lnTo>
                    <a:pt x="29972" y="41148"/>
                  </a:lnTo>
                  <a:lnTo>
                    <a:pt x="31445" y="41351"/>
                  </a:lnTo>
                  <a:lnTo>
                    <a:pt x="33629" y="39839"/>
                  </a:lnTo>
                  <a:lnTo>
                    <a:pt x="33959" y="38379"/>
                  </a:lnTo>
                  <a:close/>
                </a:path>
                <a:path w="255270" h="99695">
                  <a:moveTo>
                    <a:pt x="35166" y="24422"/>
                  </a:moveTo>
                  <a:lnTo>
                    <a:pt x="34607" y="23456"/>
                  </a:lnTo>
                  <a:lnTo>
                    <a:pt x="34048" y="22491"/>
                  </a:lnTo>
                  <a:lnTo>
                    <a:pt x="32740" y="22225"/>
                  </a:lnTo>
                  <a:lnTo>
                    <a:pt x="30632" y="23520"/>
                  </a:lnTo>
                  <a:lnTo>
                    <a:pt x="30264" y="24803"/>
                  </a:lnTo>
                  <a:lnTo>
                    <a:pt x="30848" y="25742"/>
                  </a:lnTo>
                  <a:lnTo>
                    <a:pt x="31457" y="26695"/>
                  </a:lnTo>
                  <a:lnTo>
                    <a:pt x="32753" y="26962"/>
                  </a:lnTo>
                  <a:lnTo>
                    <a:pt x="33782" y="26339"/>
                  </a:lnTo>
                  <a:lnTo>
                    <a:pt x="34798" y="25704"/>
                  </a:lnTo>
                  <a:lnTo>
                    <a:pt x="35166" y="24422"/>
                  </a:lnTo>
                  <a:close/>
                </a:path>
                <a:path w="255270" h="99695">
                  <a:moveTo>
                    <a:pt x="38950" y="35102"/>
                  </a:moveTo>
                  <a:lnTo>
                    <a:pt x="37782" y="33147"/>
                  </a:lnTo>
                  <a:lnTo>
                    <a:pt x="36436" y="32893"/>
                  </a:lnTo>
                  <a:lnTo>
                    <a:pt x="34302" y="34239"/>
                  </a:lnTo>
                  <a:lnTo>
                    <a:pt x="33947" y="35547"/>
                  </a:lnTo>
                  <a:lnTo>
                    <a:pt x="34569" y="36499"/>
                  </a:lnTo>
                  <a:lnTo>
                    <a:pt x="35191" y="37452"/>
                  </a:lnTo>
                  <a:lnTo>
                    <a:pt x="36525" y="37706"/>
                  </a:lnTo>
                  <a:lnTo>
                    <a:pt x="37566" y="37058"/>
                  </a:lnTo>
                  <a:lnTo>
                    <a:pt x="38582" y="36410"/>
                  </a:lnTo>
                  <a:lnTo>
                    <a:pt x="38950" y="35102"/>
                  </a:lnTo>
                  <a:close/>
                </a:path>
                <a:path w="255270" h="99695">
                  <a:moveTo>
                    <a:pt x="41300" y="21170"/>
                  </a:moveTo>
                  <a:lnTo>
                    <a:pt x="40741" y="20066"/>
                  </a:lnTo>
                  <a:lnTo>
                    <a:pt x="40182" y="18961"/>
                  </a:lnTo>
                  <a:lnTo>
                    <a:pt x="38747" y="18605"/>
                  </a:lnTo>
                  <a:lnTo>
                    <a:pt x="36334" y="19926"/>
                  </a:lnTo>
                  <a:lnTo>
                    <a:pt x="35864" y="21323"/>
                  </a:lnTo>
                  <a:lnTo>
                    <a:pt x="37084" y="23469"/>
                  </a:lnTo>
                  <a:lnTo>
                    <a:pt x="38519" y="23837"/>
                  </a:lnTo>
                  <a:lnTo>
                    <a:pt x="40830" y="22567"/>
                  </a:lnTo>
                  <a:lnTo>
                    <a:pt x="41300" y="21170"/>
                  </a:lnTo>
                  <a:close/>
                </a:path>
                <a:path w="255270" h="99695">
                  <a:moveTo>
                    <a:pt x="44069" y="32042"/>
                  </a:moveTo>
                  <a:lnTo>
                    <a:pt x="43091" y="30226"/>
                  </a:lnTo>
                  <a:lnTo>
                    <a:pt x="41897" y="29946"/>
                  </a:lnTo>
                  <a:lnTo>
                    <a:pt x="39916" y="31064"/>
                  </a:lnTo>
                  <a:lnTo>
                    <a:pt x="39535" y="32232"/>
                  </a:lnTo>
                  <a:lnTo>
                    <a:pt x="40055" y="33121"/>
                  </a:lnTo>
                  <a:lnTo>
                    <a:pt x="40576" y="34010"/>
                  </a:lnTo>
                  <a:lnTo>
                    <a:pt x="41770" y="34290"/>
                  </a:lnTo>
                  <a:lnTo>
                    <a:pt x="43688" y="33210"/>
                  </a:lnTo>
                  <a:lnTo>
                    <a:pt x="44069" y="32042"/>
                  </a:lnTo>
                  <a:close/>
                </a:path>
                <a:path w="255270" h="99695">
                  <a:moveTo>
                    <a:pt x="47612" y="18224"/>
                  </a:moveTo>
                  <a:lnTo>
                    <a:pt x="47053" y="16992"/>
                  </a:lnTo>
                  <a:lnTo>
                    <a:pt x="46494" y="15760"/>
                  </a:lnTo>
                  <a:lnTo>
                    <a:pt x="44945" y="15290"/>
                  </a:lnTo>
                  <a:lnTo>
                    <a:pt x="43586" y="15938"/>
                  </a:lnTo>
                  <a:lnTo>
                    <a:pt x="42240" y="16598"/>
                  </a:lnTo>
                  <a:lnTo>
                    <a:pt x="41643" y="18110"/>
                  </a:lnTo>
                  <a:lnTo>
                    <a:pt x="42862" y="20535"/>
                  </a:lnTo>
                  <a:lnTo>
                    <a:pt x="44411" y="21005"/>
                  </a:lnTo>
                  <a:lnTo>
                    <a:pt x="47015" y="19735"/>
                  </a:lnTo>
                  <a:lnTo>
                    <a:pt x="47612" y="18224"/>
                  </a:lnTo>
                  <a:close/>
                </a:path>
                <a:path w="255270" h="99695">
                  <a:moveTo>
                    <a:pt x="54038" y="15595"/>
                  </a:moveTo>
                  <a:lnTo>
                    <a:pt x="53505" y="14236"/>
                  </a:lnTo>
                  <a:lnTo>
                    <a:pt x="52959" y="12852"/>
                  </a:lnTo>
                  <a:lnTo>
                    <a:pt x="51308" y="12268"/>
                  </a:lnTo>
                  <a:lnTo>
                    <a:pt x="48285" y="13550"/>
                  </a:lnTo>
                  <a:lnTo>
                    <a:pt x="47561" y="15163"/>
                  </a:lnTo>
                  <a:lnTo>
                    <a:pt x="48768" y="17856"/>
                  </a:lnTo>
                  <a:lnTo>
                    <a:pt x="50431" y="18440"/>
                  </a:lnTo>
                  <a:lnTo>
                    <a:pt x="53314" y="17221"/>
                  </a:lnTo>
                  <a:lnTo>
                    <a:pt x="54038" y="15595"/>
                  </a:lnTo>
                  <a:close/>
                </a:path>
                <a:path w="255270" h="99695">
                  <a:moveTo>
                    <a:pt x="60591" y="13296"/>
                  </a:moveTo>
                  <a:lnTo>
                    <a:pt x="60096" y="11811"/>
                  </a:lnTo>
                  <a:lnTo>
                    <a:pt x="59588" y="10274"/>
                  </a:lnTo>
                  <a:lnTo>
                    <a:pt x="57823" y="9563"/>
                  </a:lnTo>
                  <a:lnTo>
                    <a:pt x="54495" y="10795"/>
                  </a:lnTo>
                  <a:lnTo>
                    <a:pt x="53619" y="12496"/>
                  </a:lnTo>
                  <a:lnTo>
                    <a:pt x="54787" y="15455"/>
                  </a:lnTo>
                  <a:lnTo>
                    <a:pt x="56553" y="16179"/>
                  </a:lnTo>
                  <a:lnTo>
                    <a:pt x="59728" y="15011"/>
                  </a:lnTo>
                  <a:lnTo>
                    <a:pt x="60591" y="13296"/>
                  </a:lnTo>
                  <a:close/>
                </a:path>
                <a:path w="255270" h="99695">
                  <a:moveTo>
                    <a:pt x="67119" y="22326"/>
                  </a:moveTo>
                  <a:lnTo>
                    <a:pt x="66814" y="21348"/>
                  </a:lnTo>
                  <a:lnTo>
                    <a:pt x="66509" y="20370"/>
                  </a:lnTo>
                  <a:lnTo>
                    <a:pt x="65392" y="19862"/>
                  </a:lnTo>
                  <a:lnTo>
                    <a:pt x="63233" y="20574"/>
                  </a:lnTo>
                  <a:lnTo>
                    <a:pt x="62636" y="21653"/>
                  </a:lnTo>
                  <a:lnTo>
                    <a:pt x="62979" y="22618"/>
                  </a:lnTo>
                  <a:lnTo>
                    <a:pt x="63309" y="23596"/>
                  </a:lnTo>
                  <a:lnTo>
                    <a:pt x="64439" y="24104"/>
                  </a:lnTo>
                  <a:lnTo>
                    <a:pt x="66509" y="23406"/>
                  </a:lnTo>
                  <a:lnTo>
                    <a:pt x="67119" y="22326"/>
                  </a:lnTo>
                  <a:close/>
                </a:path>
                <a:path w="255270" h="99695">
                  <a:moveTo>
                    <a:pt x="73304" y="20688"/>
                  </a:moveTo>
                  <a:lnTo>
                    <a:pt x="73025" y="19583"/>
                  </a:lnTo>
                  <a:lnTo>
                    <a:pt x="72745" y="18478"/>
                  </a:lnTo>
                  <a:lnTo>
                    <a:pt x="71539" y="17856"/>
                  </a:lnTo>
                  <a:lnTo>
                    <a:pt x="69113" y="18542"/>
                  </a:lnTo>
                  <a:lnTo>
                    <a:pt x="68389" y="19697"/>
                  </a:lnTo>
                  <a:lnTo>
                    <a:pt x="68719" y="20789"/>
                  </a:lnTo>
                  <a:lnTo>
                    <a:pt x="69037" y="21882"/>
                  </a:lnTo>
                  <a:lnTo>
                    <a:pt x="70243" y="22504"/>
                  </a:lnTo>
                  <a:lnTo>
                    <a:pt x="72580" y="21844"/>
                  </a:lnTo>
                  <a:lnTo>
                    <a:pt x="73304" y="20688"/>
                  </a:lnTo>
                  <a:close/>
                </a:path>
                <a:path w="255270" h="99695">
                  <a:moveTo>
                    <a:pt x="79552" y="19354"/>
                  </a:moveTo>
                  <a:lnTo>
                    <a:pt x="79311" y="18135"/>
                  </a:lnTo>
                  <a:lnTo>
                    <a:pt x="79070" y="16916"/>
                  </a:lnTo>
                  <a:lnTo>
                    <a:pt x="77774" y="16167"/>
                  </a:lnTo>
                  <a:lnTo>
                    <a:pt x="76428" y="16484"/>
                  </a:lnTo>
                  <a:lnTo>
                    <a:pt x="75082" y="16789"/>
                  </a:lnTo>
                  <a:lnTo>
                    <a:pt x="74231" y="18021"/>
                  </a:lnTo>
                  <a:lnTo>
                    <a:pt x="74523" y="19227"/>
                  </a:lnTo>
                  <a:lnTo>
                    <a:pt x="74828" y="20434"/>
                  </a:lnTo>
                  <a:lnTo>
                    <a:pt x="76123" y="21183"/>
                  </a:lnTo>
                  <a:lnTo>
                    <a:pt x="78701" y="20586"/>
                  </a:lnTo>
                  <a:lnTo>
                    <a:pt x="79552" y="19354"/>
                  </a:lnTo>
                  <a:close/>
                </a:path>
                <a:path w="255270" h="99695">
                  <a:moveTo>
                    <a:pt x="85864" y="18338"/>
                  </a:moveTo>
                  <a:lnTo>
                    <a:pt x="85661" y="17005"/>
                  </a:lnTo>
                  <a:lnTo>
                    <a:pt x="85458" y="15646"/>
                  </a:lnTo>
                  <a:lnTo>
                    <a:pt x="84099" y="14782"/>
                  </a:lnTo>
                  <a:lnTo>
                    <a:pt x="81127" y="15316"/>
                  </a:lnTo>
                  <a:lnTo>
                    <a:pt x="80137" y="16598"/>
                  </a:lnTo>
                  <a:lnTo>
                    <a:pt x="80670" y="19265"/>
                  </a:lnTo>
                  <a:lnTo>
                    <a:pt x="82029" y="20142"/>
                  </a:lnTo>
                  <a:lnTo>
                    <a:pt x="84874" y="19634"/>
                  </a:lnTo>
                  <a:lnTo>
                    <a:pt x="85864" y="18338"/>
                  </a:lnTo>
                  <a:close/>
                </a:path>
                <a:path w="255270" h="99695">
                  <a:moveTo>
                    <a:pt x="92202" y="17627"/>
                  </a:moveTo>
                  <a:lnTo>
                    <a:pt x="92062" y="16192"/>
                  </a:lnTo>
                  <a:lnTo>
                    <a:pt x="91922" y="14706"/>
                  </a:lnTo>
                  <a:lnTo>
                    <a:pt x="90487" y="13703"/>
                  </a:lnTo>
                  <a:lnTo>
                    <a:pt x="87249" y="14122"/>
                  </a:lnTo>
                  <a:lnTo>
                    <a:pt x="86118" y="15468"/>
                  </a:lnTo>
                  <a:lnTo>
                    <a:pt x="86550" y="18364"/>
                  </a:lnTo>
                  <a:lnTo>
                    <a:pt x="87985" y="19380"/>
                  </a:lnTo>
                  <a:lnTo>
                    <a:pt x="89522" y="19177"/>
                  </a:lnTo>
                  <a:lnTo>
                    <a:pt x="91071" y="18986"/>
                  </a:lnTo>
                  <a:lnTo>
                    <a:pt x="92202" y="17627"/>
                  </a:lnTo>
                  <a:close/>
                </a:path>
                <a:path w="255270" h="99695">
                  <a:moveTo>
                    <a:pt x="117944" y="15252"/>
                  </a:moveTo>
                  <a:lnTo>
                    <a:pt x="117602" y="14312"/>
                  </a:lnTo>
                  <a:lnTo>
                    <a:pt x="116967" y="13652"/>
                  </a:lnTo>
                  <a:lnTo>
                    <a:pt x="116344" y="12979"/>
                  </a:lnTo>
                  <a:lnTo>
                    <a:pt x="115404" y="12522"/>
                  </a:lnTo>
                  <a:lnTo>
                    <a:pt x="114350" y="12458"/>
                  </a:lnTo>
                  <a:lnTo>
                    <a:pt x="112217" y="12306"/>
                  </a:lnTo>
                  <a:lnTo>
                    <a:pt x="110655" y="13550"/>
                  </a:lnTo>
                  <a:lnTo>
                    <a:pt x="109842" y="12750"/>
                  </a:lnTo>
                  <a:lnTo>
                    <a:pt x="108940" y="12382"/>
                  </a:lnTo>
                  <a:lnTo>
                    <a:pt x="105930" y="12319"/>
                  </a:lnTo>
                  <a:lnTo>
                    <a:pt x="104343" y="13716"/>
                  </a:lnTo>
                  <a:lnTo>
                    <a:pt x="103352" y="12852"/>
                  </a:lnTo>
                  <a:lnTo>
                    <a:pt x="102489" y="12534"/>
                  </a:lnTo>
                  <a:lnTo>
                    <a:pt x="99669" y="12611"/>
                  </a:lnTo>
                  <a:lnTo>
                    <a:pt x="98259" y="13995"/>
                  </a:lnTo>
                  <a:lnTo>
                    <a:pt x="96951" y="12941"/>
                  </a:lnTo>
                  <a:lnTo>
                    <a:pt x="93433" y="13220"/>
                  </a:lnTo>
                  <a:lnTo>
                    <a:pt x="92151" y="14605"/>
                  </a:lnTo>
                  <a:lnTo>
                    <a:pt x="92481" y="17741"/>
                  </a:lnTo>
                  <a:lnTo>
                    <a:pt x="93954" y="18910"/>
                  </a:lnTo>
                  <a:lnTo>
                    <a:pt x="97282" y="18643"/>
                  </a:lnTo>
                  <a:lnTo>
                    <a:pt x="98425" y="17424"/>
                  </a:lnTo>
                  <a:lnTo>
                    <a:pt x="99936" y="18719"/>
                  </a:lnTo>
                  <a:lnTo>
                    <a:pt x="102616" y="18643"/>
                  </a:lnTo>
                  <a:lnTo>
                    <a:pt x="103416" y="18275"/>
                  </a:lnTo>
                  <a:lnTo>
                    <a:pt x="104355" y="17348"/>
                  </a:lnTo>
                  <a:lnTo>
                    <a:pt x="105905" y="18821"/>
                  </a:lnTo>
                  <a:lnTo>
                    <a:pt x="108750" y="18872"/>
                  </a:lnTo>
                  <a:lnTo>
                    <a:pt x="109626" y="18529"/>
                  </a:lnTo>
                  <a:lnTo>
                    <a:pt x="110490" y="17767"/>
                  </a:lnTo>
                  <a:lnTo>
                    <a:pt x="111861" y="19202"/>
                  </a:lnTo>
                  <a:lnTo>
                    <a:pt x="117843" y="16192"/>
                  </a:lnTo>
                  <a:lnTo>
                    <a:pt x="117944" y="15252"/>
                  </a:lnTo>
                  <a:close/>
                </a:path>
                <a:path w="255270" h="99695">
                  <a:moveTo>
                    <a:pt x="147535" y="9080"/>
                  </a:moveTo>
                  <a:lnTo>
                    <a:pt x="146481" y="7302"/>
                  </a:lnTo>
                  <a:lnTo>
                    <a:pt x="144640" y="6743"/>
                  </a:lnTo>
                  <a:lnTo>
                    <a:pt x="143738" y="6451"/>
                  </a:lnTo>
                  <a:lnTo>
                    <a:pt x="142798" y="6616"/>
                  </a:lnTo>
                  <a:lnTo>
                    <a:pt x="141312" y="7391"/>
                  </a:lnTo>
                  <a:lnTo>
                    <a:pt x="141046" y="7708"/>
                  </a:lnTo>
                  <a:lnTo>
                    <a:pt x="141198" y="7150"/>
                  </a:lnTo>
                  <a:lnTo>
                    <a:pt x="139966" y="5308"/>
                  </a:lnTo>
                  <a:lnTo>
                    <a:pt x="137985" y="4800"/>
                  </a:lnTo>
                  <a:lnTo>
                    <a:pt x="136994" y="4533"/>
                  </a:lnTo>
                  <a:lnTo>
                    <a:pt x="136004" y="4749"/>
                  </a:lnTo>
                  <a:lnTo>
                    <a:pt x="135229" y="5194"/>
                  </a:lnTo>
                  <a:lnTo>
                    <a:pt x="134747" y="5486"/>
                  </a:lnTo>
                  <a:lnTo>
                    <a:pt x="133375" y="3619"/>
                  </a:lnTo>
                  <a:lnTo>
                    <a:pt x="131229" y="3200"/>
                  </a:lnTo>
                  <a:lnTo>
                    <a:pt x="130162" y="2971"/>
                  </a:lnTo>
                  <a:lnTo>
                    <a:pt x="129120" y="3225"/>
                  </a:lnTo>
                  <a:lnTo>
                    <a:pt x="128054" y="3924"/>
                  </a:lnTo>
                  <a:lnTo>
                    <a:pt x="126695" y="2247"/>
                  </a:lnTo>
                  <a:lnTo>
                    <a:pt x="123825" y="1828"/>
                  </a:lnTo>
                  <a:lnTo>
                    <a:pt x="123266" y="1854"/>
                  </a:lnTo>
                  <a:lnTo>
                    <a:pt x="122224" y="2120"/>
                  </a:lnTo>
                  <a:lnTo>
                    <a:pt x="121742" y="2336"/>
                  </a:lnTo>
                  <a:lnTo>
                    <a:pt x="121285" y="2679"/>
                  </a:lnTo>
                  <a:lnTo>
                    <a:pt x="119938" y="1181"/>
                  </a:lnTo>
                  <a:lnTo>
                    <a:pt x="117487" y="952"/>
                  </a:lnTo>
                  <a:lnTo>
                    <a:pt x="115036" y="673"/>
                  </a:lnTo>
                  <a:lnTo>
                    <a:pt x="114122" y="1447"/>
                  </a:lnTo>
                  <a:lnTo>
                    <a:pt x="113131" y="444"/>
                  </a:lnTo>
                  <a:lnTo>
                    <a:pt x="110540" y="330"/>
                  </a:lnTo>
                  <a:lnTo>
                    <a:pt x="107950" y="165"/>
                  </a:lnTo>
                  <a:lnTo>
                    <a:pt x="107213" y="838"/>
                  </a:lnTo>
                  <a:lnTo>
                    <a:pt x="106299" y="0"/>
                  </a:lnTo>
                  <a:lnTo>
                    <a:pt x="102196" y="38"/>
                  </a:lnTo>
                  <a:lnTo>
                    <a:pt x="100977" y="508"/>
                  </a:lnTo>
                  <a:lnTo>
                    <a:pt x="100253" y="1231"/>
                  </a:lnTo>
                  <a:lnTo>
                    <a:pt x="99174" y="330"/>
                  </a:lnTo>
                  <a:lnTo>
                    <a:pt x="95288" y="558"/>
                  </a:lnTo>
                  <a:lnTo>
                    <a:pt x="94145" y="1092"/>
                  </a:lnTo>
                  <a:lnTo>
                    <a:pt x="93370" y="1892"/>
                  </a:lnTo>
                  <a:lnTo>
                    <a:pt x="93052" y="2247"/>
                  </a:lnTo>
                  <a:lnTo>
                    <a:pt x="92875" y="2108"/>
                  </a:lnTo>
                  <a:lnTo>
                    <a:pt x="92024" y="1473"/>
                  </a:lnTo>
                  <a:lnTo>
                    <a:pt x="90868" y="1143"/>
                  </a:lnTo>
                  <a:lnTo>
                    <a:pt x="88442" y="1409"/>
                  </a:lnTo>
                  <a:lnTo>
                    <a:pt x="87388" y="1968"/>
                  </a:lnTo>
                  <a:lnTo>
                    <a:pt x="86233" y="3289"/>
                  </a:lnTo>
                  <a:lnTo>
                    <a:pt x="85013" y="2476"/>
                  </a:lnTo>
                  <a:lnTo>
                    <a:pt x="83921" y="2222"/>
                  </a:lnTo>
                  <a:lnTo>
                    <a:pt x="80479" y="2768"/>
                  </a:lnTo>
                  <a:lnTo>
                    <a:pt x="79133" y="4457"/>
                  </a:lnTo>
                  <a:lnTo>
                    <a:pt x="78079" y="3822"/>
                  </a:lnTo>
                  <a:lnTo>
                    <a:pt x="77038" y="3632"/>
                  </a:lnTo>
                  <a:lnTo>
                    <a:pt x="73825" y="4305"/>
                  </a:lnTo>
                  <a:lnTo>
                    <a:pt x="72478" y="6184"/>
                  </a:lnTo>
                  <a:lnTo>
                    <a:pt x="71221" y="5511"/>
                  </a:lnTo>
                  <a:lnTo>
                    <a:pt x="70243" y="5384"/>
                  </a:lnTo>
                  <a:lnTo>
                    <a:pt x="67271" y="6172"/>
                  </a:lnTo>
                  <a:lnTo>
                    <a:pt x="66103" y="7962"/>
                  </a:lnTo>
                  <a:lnTo>
                    <a:pt x="64465" y="7175"/>
                  </a:lnTo>
                  <a:lnTo>
                    <a:pt x="62649" y="7759"/>
                  </a:lnTo>
                  <a:lnTo>
                    <a:pt x="60820" y="8331"/>
                  </a:lnTo>
                  <a:lnTo>
                    <a:pt x="59791" y="10121"/>
                  </a:lnTo>
                  <a:lnTo>
                    <a:pt x="60909" y="13360"/>
                  </a:lnTo>
                  <a:lnTo>
                    <a:pt x="62763" y="14236"/>
                  </a:lnTo>
                  <a:lnTo>
                    <a:pt x="66217" y="13131"/>
                  </a:lnTo>
                  <a:lnTo>
                    <a:pt x="67132" y="11557"/>
                  </a:lnTo>
                  <a:lnTo>
                    <a:pt x="69037" y="12573"/>
                  </a:lnTo>
                  <a:lnTo>
                    <a:pt x="71856" y="11823"/>
                  </a:lnTo>
                  <a:lnTo>
                    <a:pt x="72618" y="11239"/>
                  </a:lnTo>
                  <a:lnTo>
                    <a:pt x="73393" y="10033"/>
                  </a:lnTo>
                  <a:lnTo>
                    <a:pt x="75387" y="11214"/>
                  </a:lnTo>
                  <a:lnTo>
                    <a:pt x="78409" y="10566"/>
                  </a:lnTo>
                  <a:lnTo>
                    <a:pt x="79248" y="9994"/>
                  </a:lnTo>
                  <a:lnTo>
                    <a:pt x="79984" y="8966"/>
                  </a:lnTo>
                  <a:lnTo>
                    <a:pt x="81788" y="10160"/>
                  </a:lnTo>
                  <a:lnTo>
                    <a:pt x="85026" y="9652"/>
                  </a:lnTo>
                  <a:lnTo>
                    <a:pt x="85940" y="9080"/>
                  </a:lnTo>
                  <a:lnTo>
                    <a:pt x="86842" y="7924"/>
                  </a:lnTo>
                  <a:lnTo>
                    <a:pt x="88265" y="8966"/>
                  </a:lnTo>
                  <a:lnTo>
                    <a:pt x="89357" y="9296"/>
                  </a:lnTo>
                  <a:lnTo>
                    <a:pt x="91655" y="9042"/>
                  </a:lnTo>
                  <a:lnTo>
                    <a:pt x="92659" y="8496"/>
                  </a:lnTo>
                  <a:lnTo>
                    <a:pt x="93510" y="7518"/>
                  </a:lnTo>
                  <a:lnTo>
                    <a:pt x="93865" y="7785"/>
                  </a:lnTo>
                  <a:lnTo>
                    <a:pt x="94729" y="8496"/>
                  </a:lnTo>
                  <a:lnTo>
                    <a:pt x="95859" y="8902"/>
                  </a:lnTo>
                  <a:lnTo>
                    <a:pt x="99491" y="8686"/>
                  </a:lnTo>
                  <a:lnTo>
                    <a:pt x="100457" y="7696"/>
                  </a:lnTo>
                  <a:lnTo>
                    <a:pt x="101206" y="8318"/>
                  </a:lnTo>
                  <a:lnTo>
                    <a:pt x="102387" y="8839"/>
                  </a:lnTo>
                  <a:lnTo>
                    <a:pt x="106197" y="8813"/>
                  </a:lnTo>
                  <a:lnTo>
                    <a:pt x="107137" y="7924"/>
                  </a:lnTo>
                  <a:lnTo>
                    <a:pt x="107810" y="8534"/>
                  </a:lnTo>
                  <a:lnTo>
                    <a:pt x="110236" y="8686"/>
                  </a:lnTo>
                  <a:lnTo>
                    <a:pt x="112661" y="8801"/>
                  </a:lnTo>
                  <a:lnTo>
                    <a:pt x="113766" y="7861"/>
                  </a:lnTo>
                  <a:lnTo>
                    <a:pt x="114528" y="8597"/>
                  </a:lnTo>
                  <a:lnTo>
                    <a:pt x="116814" y="8864"/>
                  </a:lnTo>
                  <a:lnTo>
                    <a:pt x="119113" y="9080"/>
                  </a:lnTo>
                  <a:lnTo>
                    <a:pt x="120688" y="7874"/>
                  </a:lnTo>
                  <a:lnTo>
                    <a:pt x="121069" y="8293"/>
                  </a:lnTo>
                  <a:lnTo>
                    <a:pt x="121462" y="8597"/>
                  </a:lnTo>
                  <a:lnTo>
                    <a:pt x="121920" y="8839"/>
                  </a:lnTo>
                  <a:lnTo>
                    <a:pt x="122364" y="9093"/>
                  </a:lnTo>
                  <a:lnTo>
                    <a:pt x="122859" y="9271"/>
                  </a:lnTo>
                  <a:lnTo>
                    <a:pt x="125564" y="9677"/>
                  </a:lnTo>
                  <a:lnTo>
                    <a:pt x="127330" y="8458"/>
                  </a:lnTo>
                  <a:lnTo>
                    <a:pt x="128104" y="9410"/>
                  </a:lnTo>
                  <a:lnTo>
                    <a:pt x="128955" y="9931"/>
                  </a:lnTo>
                  <a:lnTo>
                    <a:pt x="131991" y="10553"/>
                  </a:lnTo>
                  <a:lnTo>
                    <a:pt x="133934" y="9359"/>
                  </a:lnTo>
                  <a:lnTo>
                    <a:pt x="134759" y="10515"/>
                  </a:lnTo>
                  <a:lnTo>
                    <a:pt x="135547" y="11010"/>
                  </a:lnTo>
                  <a:lnTo>
                    <a:pt x="136486" y="11264"/>
                  </a:lnTo>
                  <a:lnTo>
                    <a:pt x="138366" y="11747"/>
                  </a:lnTo>
                  <a:lnTo>
                    <a:pt x="140258" y="10693"/>
                  </a:lnTo>
                  <a:lnTo>
                    <a:pt x="140398" y="10134"/>
                  </a:lnTo>
                  <a:lnTo>
                    <a:pt x="140500" y="10553"/>
                  </a:lnTo>
                  <a:lnTo>
                    <a:pt x="141363" y="11938"/>
                  </a:lnTo>
                  <a:lnTo>
                    <a:pt x="142087" y="12433"/>
                  </a:lnTo>
                  <a:lnTo>
                    <a:pt x="142951" y="12712"/>
                  </a:lnTo>
                  <a:lnTo>
                    <a:pt x="144691" y="13246"/>
                  </a:lnTo>
                  <a:lnTo>
                    <a:pt x="146507" y="12357"/>
                  </a:lnTo>
                  <a:lnTo>
                    <a:pt x="147535" y="9080"/>
                  </a:lnTo>
                  <a:close/>
                </a:path>
                <a:path w="255270" h="99695">
                  <a:moveTo>
                    <a:pt x="153771" y="11303"/>
                  </a:moveTo>
                  <a:lnTo>
                    <a:pt x="152869" y="9601"/>
                  </a:lnTo>
                  <a:lnTo>
                    <a:pt x="151193" y="8991"/>
                  </a:lnTo>
                  <a:lnTo>
                    <a:pt x="149517" y="8432"/>
                  </a:lnTo>
                  <a:lnTo>
                    <a:pt x="147751" y="9283"/>
                  </a:lnTo>
                  <a:lnTo>
                    <a:pt x="147281" y="10795"/>
                  </a:lnTo>
                  <a:lnTo>
                    <a:pt x="146812" y="12331"/>
                  </a:lnTo>
                  <a:lnTo>
                    <a:pt x="147751" y="13931"/>
                  </a:lnTo>
                  <a:lnTo>
                    <a:pt x="149352" y="14465"/>
                  </a:lnTo>
                  <a:lnTo>
                    <a:pt x="150939" y="15049"/>
                  </a:lnTo>
                  <a:lnTo>
                    <a:pt x="152679" y="14300"/>
                  </a:lnTo>
                  <a:lnTo>
                    <a:pt x="153771" y="11303"/>
                  </a:lnTo>
                  <a:close/>
                </a:path>
                <a:path w="255270" h="99695">
                  <a:moveTo>
                    <a:pt x="159905" y="13804"/>
                  </a:moveTo>
                  <a:lnTo>
                    <a:pt x="159143" y="12192"/>
                  </a:lnTo>
                  <a:lnTo>
                    <a:pt x="157619" y="11557"/>
                  </a:lnTo>
                  <a:lnTo>
                    <a:pt x="156095" y="10972"/>
                  </a:lnTo>
                  <a:lnTo>
                    <a:pt x="154419" y="11658"/>
                  </a:lnTo>
                  <a:lnTo>
                    <a:pt x="153924" y="13042"/>
                  </a:lnTo>
                  <a:lnTo>
                    <a:pt x="153416" y="14439"/>
                  </a:lnTo>
                  <a:lnTo>
                    <a:pt x="154216" y="15963"/>
                  </a:lnTo>
                  <a:lnTo>
                    <a:pt x="155676" y="16535"/>
                  </a:lnTo>
                  <a:lnTo>
                    <a:pt x="157124" y="17132"/>
                  </a:lnTo>
                  <a:lnTo>
                    <a:pt x="158750" y="16522"/>
                  </a:lnTo>
                  <a:lnTo>
                    <a:pt x="159905" y="13804"/>
                  </a:lnTo>
                  <a:close/>
                </a:path>
                <a:path w="255270" h="99695">
                  <a:moveTo>
                    <a:pt x="165900" y="16598"/>
                  </a:moveTo>
                  <a:lnTo>
                    <a:pt x="165277" y="15087"/>
                  </a:lnTo>
                  <a:lnTo>
                    <a:pt x="163918" y="14427"/>
                  </a:lnTo>
                  <a:lnTo>
                    <a:pt x="162534" y="13830"/>
                  </a:lnTo>
                  <a:lnTo>
                    <a:pt x="160972" y="14389"/>
                  </a:lnTo>
                  <a:lnTo>
                    <a:pt x="160451" y="15633"/>
                  </a:lnTo>
                  <a:lnTo>
                    <a:pt x="159918" y="16891"/>
                  </a:lnTo>
                  <a:lnTo>
                    <a:pt x="160578" y="18338"/>
                  </a:lnTo>
                  <a:lnTo>
                    <a:pt x="161899" y="18910"/>
                  </a:lnTo>
                  <a:lnTo>
                    <a:pt x="163207" y="19532"/>
                  </a:lnTo>
                  <a:lnTo>
                    <a:pt x="164731" y="19050"/>
                  </a:lnTo>
                  <a:lnTo>
                    <a:pt x="165900" y="16598"/>
                  </a:lnTo>
                  <a:close/>
                </a:path>
                <a:path w="255270" h="99695">
                  <a:moveTo>
                    <a:pt x="171742" y="19659"/>
                  </a:moveTo>
                  <a:lnTo>
                    <a:pt x="171246" y="18249"/>
                  </a:lnTo>
                  <a:lnTo>
                    <a:pt x="170040" y="17602"/>
                  </a:lnTo>
                  <a:lnTo>
                    <a:pt x="168808" y="17005"/>
                  </a:lnTo>
                  <a:lnTo>
                    <a:pt x="167360" y="17424"/>
                  </a:lnTo>
                  <a:lnTo>
                    <a:pt x="166827" y="18542"/>
                  </a:lnTo>
                  <a:lnTo>
                    <a:pt x="166293" y="19659"/>
                  </a:lnTo>
                  <a:lnTo>
                    <a:pt x="166814" y="21018"/>
                  </a:lnTo>
                  <a:lnTo>
                    <a:pt x="168008" y="21590"/>
                  </a:lnTo>
                  <a:lnTo>
                    <a:pt x="169164" y="22212"/>
                  </a:lnTo>
                  <a:lnTo>
                    <a:pt x="170586" y="21844"/>
                  </a:lnTo>
                  <a:lnTo>
                    <a:pt x="171157" y="20751"/>
                  </a:lnTo>
                  <a:lnTo>
                    <a:pt x="171742" y="19659"/>
                  </a:lnTo>
                  <a:close/>
                </a:path>
                <a:path w="255270" h="99695">
                  <a:moveTo>
                    <a:pt x="177457" y="22999"/>
                  </a:moveTo>
                  <a:lnTo>
                    <a:pt x="177050" y="21704"/>
                  </a:lnTo>
                  <a:lnTo>
                    <a:pt x="175996" y="21069"/>
                  </a:lnTo>
                  <a:lnTo>
                    <a:pt x="174917" y="20472"/>
                  </a:lnTo>
                  <a:lnTo>
                    <a:pt x="173596" y="20802"/>
                  </a:lnTo>
                  <a:lnTo>
                    <a:pt x="173062" y="21780"/>
                  </a:lnTo>
                  <a:lnTo>
                    <a:pt x="172529" y="22758"/>
                  </a:lnTo>
                  <a:lnTo>
                    <a:pt x="172948" y="24003"/>
                  </a:lnTo>
                  <a:lnTo>
                    <a:pt x="173990" y="24587"/>
                  </a:lnTo>
                  <a:lnTo>
                    <a:pt x="175018" y="25196"/>
                  </a:lnTo>
                  <a:lnTo>
                    <a:pt x="176301" y="24917"/>
                  </a:lnTo>
                  <a:lnTo>
                    <a:pt x="176885" y="23964"/>
                  </a:lnTo>
                  <a:lnTo>
                    <a:pt x="177457" y="22999"/>
                  </a:lnTo>
                  <a:close/>
                </a:path>
                <a:path w="255270" h="99695">
                  <a:moveTo>
                    <a:pt x="199275" y="22263"/>
                  </a:moveTo>
                  <a:lnTo>
                    <a:pt x="198920" y="20358"/>
                  </a:lnTo>
                  <a:lnTo>
                    <a:pt x="197510" y="19278"/>
                  </a:lnTo>
                  <a:lnTo>
                    <a:pt x="196062" y="18224"/>
                  </a:lnTo>
                  <a:lnTo>
                    <a:pt x="194119" y="18503"/>
                  </a:lnTo>
                  <a:lnTo>
                    <a:pt x="193205" y="19799"/>
                  </a:lnTo>
                  <a:lnTo>
                    <a:pt x="192290" y="21132"/>
                  </a:lnTo>
                  <a:lnTo>
                    <a:pt x="192709" y="22961"/>
                  </a:lnTo>
                  <a:lnTo>
                    <a:pt x="194081" y="23964"/>
                  </a:lnTo>
                  <a:lnTo>
                    <a:pt x="195427" y="24993"/>
                  </a:lnTo>
                  <a:lnTo>
                    <a:pt x="197319" y="24803"/>
                  </a:lnTo>
                  <a:lnTo>
                    <a:pt x="198297" y="23533"/>
                  </a:lnTo>
                  <a:lnTo>
                    <a:pt x="199275" y="22263"/>
                  </a:lnTo>
                  <a:close/>
                </a:path>
                <a:path w="255270" h="99695">
                  <a:moveTo>
                    <a:pt x="199707" y="39331"/>
                  </a:moveTo>
                  <a:lnTo>
                    <a:pt x="199567" y="37985"/>
                  </a:lnTo>
                  <a:lnTo>
                    <a:pt x="198653" y="37160"/>
                  </a:lnTo>
                  <a:lnTo>
                    <a:pt x="197726" y="36347"/>
                  </a:lnTo>
                  <a:lnTo>
                    <a:pt x="196354" y="36423"/>
                  </a:lnTo>
                  <a:lnTo>
                    <a:pt x="194919" y="38138"/>
                  </a:lnTo>
                  <a:lnTo>
                    <a:pt x="195110" y="39420"/>
                  </a:lnTo>
                  <a:lnTo>
                    <a:pt x="196888" y="41008"/>
                  </a:lnTo>
                  <a:lnTo>
                    <a:pt x="198208" y="40982"/>
                  </a:lnTo>
                  <a:lnTo>
                    <a:pt x="198958" y="40157"/>
                  </a:lnTo>
                  <a:lnTo>
                    <a:pt x="199707" y="39331"/>
                  </a:lnTo>
                  <a:close/>
                </a:path>
                <a:path w="255270" h="99695">
                  <a:moveTo>
                    <a:pt x="204939" y="44081"/>
                  </a:moveTo>
                  <a:lnTo>
                    <a:pt x="204851" y="42583"/>
                  </a:lnTo>
                  <a:lnTo>
                    <a:pt x="203885" y="41617"/>
                  </a:lnTo>
                  <a:lnTo>
                    <a:pt x="202895" y="40678"/>
                  </a:lnTo>
                  <a:lnTo>
                    <a:pt x="201383" y="40690"/>
                  </a:lnTo>
                  <a:lnTo>
                    <a:pt x="199707" y="42506"/>
                  </a:lnTo>
                  <a:lnTo>
                    <a:pt x="199847" y="43942"/>
                  </a:lnTo>
                  <a:lnTo>
                    <a:pt x="200799" y="44856"/>
                  </a:lnTo>
                  <a:lnTo>
                    <a:pt x="201726" y="45796"/>
                  </a:lnTo>
                  <a:lnTo>
                    <a:pt x="203187" y="45834"/>
                  </a:lnTo>
                  <a:lnTo>
                    <a:pt x="204063" y="44958"/>
                  </a:lnTo>
                  <a:lnTo>
                    <a:pt x="204939" y="44081"/>
                  </a:lnTo>
                  <a:close/>
                </a:path>
                <a:path w="255270" h="99695">
                  <a:moveTo>
                    <a:pt x="205371" y="26987"/>
                  </a:moveTo>
                  <a:lnTo>
                    <a:pt x="205079" y="24917"/>
                  </a:lnTo>
                  <a:lnTo>
                    <a:pt x="203606" y="23672"/>
                  </a:lnTo>
                  <a:lnTo>
                    <a:pt x="202107" y="22453"/>
                  </a:lnTo>
                  <a:lnTo>
                    <a:pt x="199986" y="22656"/>
                  </a:lnTo>
                  <a:lnTo>
                    <a:pt x="198932" y="24015"/>
                  </a:lnTo>
                  <a:lnTo>
                    <a:pt x="197878" y="25400"/>
                  </a:lnTo>
                  <a:lnTo>
                    <a:pt x="198234" y="27393"/>
                  </a:lnTo>
                  <a:lnTo>
                    <a:pt x="199656" y="28549"/>
                  </a:lnTo>
                  <a:lnTo>
                    <a:pt x="201066" y="29730"/>
                  </a:lnTo>
                  <a:lnTo>
                    <a:pt x="203111" y="29629"/>
                  </a:lnTo>
                  <a:lnTo>
                    <a:pt x="204241" y="28308"/>
                  </a:lnTo>
                  <a:lnTo>
                    <a:pt x="205371" y="26987"/>
                  </a:lnTo>
                  <a:close/>
                </a:path>
                <a:path w="255270" h="99695">
                  <a:moveTo>
                    <a:pt x="209931" y="49098"/>
                  </a:moveTo>
                  <a:lnTo>
                    <a:pt x="209918" y="47459"/>
                  </a:lnTo>
                  <a:lnTo>
                    <a:pt x="208902" y="46342"/>
                  </a:lnTo>
                  <a:lnTo>
                    <a:pt x="207873" y="45262"/>
                  </a:lnTo>
                  <a:lnTo>
                    <a:pt x="206209" y="45199"/>
                  </a:lnTo>
                  <a:lnTo>
                    <a:pt x="204279" y="47104"/>
                  </a:lnTo>
                  <a:lnTo>
                    <a:pt x="204355" y="48691"/>
                  </a:lnTo>
                  <a:lnTo>
                    <a:pt x="205346" y="49733"/>
                  </a:lnTo>
                  <a:lnTo>
                    <a:pt x="206324" y="50800"/>
                  </a:lnTo>
                  <a:lnTo>
                    <a:pt x="207924" y="50927"/>
                  </a:lnTo>
                  <a:lnTo>
                    <a:pt x="208927" y="50012"/>
                  </a:lnTo>
                  <a:lnTo>
                    <a:pt x="209931" y="49098"/>
                  </a:lnTo>
                  <a:close/>
                </a:path>
                <a:path w="255270" h="99695">
                  <a:moveTo>
                    <a:pt x="214757" y="52590"/>
                  </a:moveTo>
                  <a:lnTo>
                    <a:pt x="213702" y="51333"/>
                  </a:lnTo>
                  <a:lnTo>
                    <a:pt x="212636" y="50088"/>
                  </a:lnTo>
                  <a:lnTo>
                    <a:pt x="210832" y="49923"/>
                  </a:lnTo>
                  <a:lnTo>
                    <a:pt x="209753" y="50914"/>
                  </a:lnTo>
                  <a:lnTo>
                    <a:pt x="208648" y="51904"/>
                  </a:lnTo>
                  <a:lnTo>
                    <a:pt x="208648" y="53632"/>
                  </a:lnTo>
                  <a:lnTo>
                    <a:pt x="210667" y="56019"/>
                  </a:lnTo>
                  <a:lnTo>
                    <a:pt x="212394" y="56248"/>
                  </a:lnTo>
                  <a:lnTo>
                    <a:pt x="213537" y="55308"/>
                  </a:lnTo>
                  <a:lnTo>
                    <a:pt x="214680" y="54368"/>
                  </a:lnTo>
                  <a:lnTo>
                    <a:pt x="214757" y="52590"/>
                  </a:lnTo>
                  <a:close/>
                </a:path>
                <a:path w="255270" h="99695">
                  <a:moveTo>
                    <a:pt x="219329" y="57950"/>
                  </a:moveTo>
                  <a:lnTo>
                    <a:pt x="218274" y="56527"/>
                  </a:lnTo>
                  <a:lnTo>
                    <a:pt x="217182" y="55130"/>
                  </a:lnTo>
                  <a:lnTo>
                    <a:pt x="215239" y="54876"/>
                  </a:lnTo>
                  <a:lnTo>
                    <a:pt x="212775" y="56908"/>
                  </a:lnTo>
                  <a:lnTo>
                    <a:pt x="212686" y="58762"/>
                  </a:lnTo>
                  <a:lnTo>
                    <a:pt x="213728" y="60096"/>
                  </a:lnTo>
                  <a:lnTo>
                    <a:pt x="214744" y="61442"/>
                  </a:lnTo>
                  <a:lnTo>
                    <a:pt x="216598" y="61772"/>
                  </a:lnTo>
                  <a:lnTo>
                    <a:pt x="217881" y="60820"/>
                  </a:lnTo>
                  <a:lnTo>
                    <a:pt x="219163" y="59867"/>
                  </a:lnTo>
                  <a:lnTo>
                    <a:pt x="219329" y="57950"/>
                  </a:lnTo>
                  <a:close/>
                </a:path>
                <a:path w="255270" h="99695">
                  <a:moveTo>
                    <a:pt x="242976" y="99517"/>
                  </a:moveTo>
                  <a:lnTo>
                    <a:pt x="242633" y="98437"/>
                  </a:lnTo>
                  <a:lnTo>
                    <a:pt x="241731" y="95859"/>
                  </a:lnTo>
                  <a:lnTo>
                    <a:pt x="240576" y="95275"/>
                  </a:lnTo>
                  <a:lnTo>
                    <a:pt x="240931" y="94386"/>
                  </a:lnTo>
                  <a:lnTo>
                    <a:pt x="240030" y="91960"/>
                  </a:lnTo>
                  <a:lnTo>
                    <a:pt x="239064" y="89547"/>
                  </a:lnTo>
                  <a:lnTo>
                    <a:pt x="237718" y="88938"/>
                  </a:lnTo>
                  <a:lnTo>
                    <a:pt x="238086" y="87871"/>
                  </a:lnTo>
                  <a:lnTo>
                    <a:pt x="237121" y="85610"/>
                  </a:lnTo>
                  <a:lnTo>
                    <a:pt x="236093" y="83375"/>
                  </a:lnTo>
                  <a:lnTo>
                    <a:pt x="234556" y="82778"/>
                  </a:lnTo>
                  <a:lnTo>
                    <a:pt x="234924" y="81508"/>
                  </a:lnTo>
                  <a:lnTo>
                    <a:pt x="233908" y="79425"/>
                  </a:lnTo>
                  <a:lnTo>
                    <a:pt x="232841" y="77355"/>
                  </a:lnTo>
                  <a:lnTo>
                    <a:pt x="231101" y="76784"/>
                  </a:lnTo>
                  <a:lnTo>
                    <a:pt x="231457" y="75323"/>
                  </a:lnTo>
                  <a:lnTo>
                    <a:pt x="230416" y="73406"/>
                  </a:lnTo>
                  <a:lnTo>
                    <a:pt x="229323" y="71513"/>
                  </a:lnTo>
                  <a:lnTo>
                    <a:pt x="227380" y="70967"/>
                  </a:lnTo>
                  <a:lnTo>
                    <a:pt x="227685" y="69342"/>
                  </a:lnTo>
                  <a:lnTo>
                    <a:pt x="226618" y="67589"/>
                  </a:lnTo>
                  <a:lnTo>
                    <a:pt x="225513" y="65862"/>
                  </a:lnTo>
                  <a:lnTo>
                    <a:pt x="223380" y="65366"/>
                  </a:lnTo>
                  <a:lnTo>
                    <a:pt x="223647" y="63538"/>
                  </a:lnTo>
                  <a:lnTo>
                    <a:pt x="222567" y="61950"/>
                  </a:lnTo>
                  <a:lnTo>
                    <a:pt x="221462" y="60388"/>
                  </a:lnTo>
                  <a:lnTo>
                    <a:pt x="219392" y="60007"/>
                  </a:lnTo>
                  <a:lnTo>
                    <a:pt x="218033" y="61036"/>
                  </a:lnTo>
                  <a:lnTo>
                    <a:pt x="216649" y="62064"/>
                  </a:lnTo>
                  <a:lnTo>
                    <a:pt x="216458" y="64058"/>
                  </a:lnTo>
                  <a:lnTo>
                    <a:pt x="217500" y="65532"/>
                  </a:lnTo>
                  <a:lnTo>
                    <a:pt x="218528" y="67043"/>
                  </a:lnTo>
                  <a:lnTo>
                    <a:pt x="220281" y="67449"/>
                  </a:lnTo>
                  <a:lnTo>
                    <a:pt x="219989" y="69532"/>
                  </a:lnTo>
                  <a:lnTo>
                    <a:pt x="221030" y="71158"/>
                  </a:lnTo>
                  <a:lnTo>
                    <a:pt x="222034" y="72821"/>
                  </a:lnTo>
                  <a:lnTo>
                    <a:pt x="223608" y="73253"/>
                  </a:lnTo>
                  <a:lnTo>
                    <a:pt x="223240" y="75133"/>
                  </a:lnTo>
                  <a:lnTo>
                    <a:pt x="224269" y="76923"/>
                  </a:lnTo>
                  <a:lnTo>
                    <a:pt x="225259" y="78727"/>
                  </a:lnTo>
                  <a:lnTo>
                    <a:pt x="226644" y="79197"/>
                  </a:lnTo>
                  <a:lnTo>
                    <a:pt x="226225" y="80899"/>
                  </a:lnTo>
                  <a:lnTo>
                    <a:pt x="227228" y="82829"/>
                  </a:lnTo>
                  <a:lnTo>
                    <a:pt x="228180" y="84797"/>
                  </a:lnTo>
                  <a:lnTo>
                    <a:pt x="229374" y="85267"/>
                  </a:lnTo>
                  <a:lnTo>
                    <a:pt x="228917" y="86779"/>
                  </a:lnTo>
                  <a:lnTo>
                    <a:pt x="229882" y="88874"/>
                  </a:lnTo>
                  <a:lnTo>
                    <a:pt x="230784" y="90995"/>
                  </a:lnTo>
                  <a:lnTo>
                    <a:pt x="231813" y="91452"/>
                  </a:lnTo>
                  <a:lnTo>
                    <a:pt x="231343" y="92773"/>
                  </a:lnTo>
                  <a:lnTo>
                    <a:pt x="232244" y="95021"/>
                  </a:lnTo>
                  <a:lnTo>
                    <a:pt x="233083" y="97294"/>
                  </a:lnTo>
                  <a:lnTo>
                    <a:pt x="233934" y="97726"/>
                  </a:lnTo>
                  <a:lnTo>
                    <a:pt x="233464" y="98869"/>
                  </a:lnTo>
                  <a:lnTo>
                    <a:pt x="233692" y="99517"/>
                  </a:lnTo>
                  <a:lnTo>
                    <a:pt x="242976" y="99517"/>
                  </a:lnTo>
                  <a:close/>
                </a:path>
                <a:path w="255270" h="99695">
                  <a:moveTo>
                    <a:pt x="255092" y="99034"/>
                  </a:moveTo>
                  <a:lnTo>
                    <a:pt x="254444" y="96913"/>
                  </a:lnTo>
                  <a:lnTo>
                    <a:pt x="253707" y="94805"/>
                  </a:lnTo>
                  <a:lnTo>
                    <a:pt x="252120" y="93941"/>
                  </a:lnTo>
                  <a:lnTo>
                    <a:pt x="252971" y="91935"/>
                  </a:lnTo>
                  <a:lnTo>
                    <a:pt x="252183" y="89700"/>
                  </a:lnTo>
                  <a:lnTo>
                    <a:pt x="251307" y="87490"/>
                  </a:lnTo>
                  <a:lnTo>
                    <a:pt x="249847" y="86791"/>
                  </a:lnTo>
                  <a:lnTo>
                    <a:pt x="250520" y="84937"/>
                  </a:lnTo>
                  <a:lnTo>
                    <a:pt x="249580" y="82600"/>
                  </a:lnTo>
                  <a:lnTo>
                    <a:pt x="248539" y="80302"/>
                  </a:lnTo>
                  <a:lnTo>
                    <a:pt x="247218" y="79743"/>
                  </a:lnTo>
                  <a:lnTo>
                    <a:pt x="247738" y="78054"/>
                  </a:lnTo>
                  <a:lnTo>
                    <a:pt x="246608" y="75628"/>
                  </a:lnTo>
                  <a:lnTo>
                    <a:pt x="245402" y="73240"/>
                  </a:lnTo>
                  <a:lnTo>
                    <a:pt x="244233" y="72821"/>
                  </a:lnTo>
                  <a:lnTo>
                    <a:pt x="244627" y="71297"/>
                  </a:lnTo>
                  <a:lnTo>
                    <a:pt x="243306" y="68795"/>
                  </a:lnTo>
                  <a:lnTo>
                    <a:pt x="241922" y="66332"/>
                  </a:lnTo>
                  <a:lnTo>
                    <a:pt x="240919" y="66027"/>
                  </a:lnTo>
                  <a:lnTo>
                    <a:pt x="241198" y="64681"/>
                  </a:lnTo>
                  <a:lnTo>
                    <a:pt x="239674" y="62115"/>
                  </a:lnTo>
                  <a:lnTo>
                    <a:pt x="238086" y="59601"/>
                  </a:lnTo>
                  <a:lnTo>
                    <a:pt x="236715" y="59258"/>
                  </a:lnTo>
                  <a:lnTo>
                    <a:pt x="236880" y="58242"/>
                  </a:lnTo>
                  <a:lnTo>
                    <a:pt x="235318" y="55880"/>
                  </a:lnTo>
                  <a:lnTo>
                    <a:pt x="233705" y="53568"/>
                  </a:lnTo>
                  <a:lnTo>
                    <a:pt x="232130" y="53251"/>
                  </a:lnTo>
                  <a:lnTo>
                    <a:pt x="232270" y="52031"/>
                  </a:lnTo>
                  <a:lnTo>
                    <a:pt x="230695" y="49872"/>
                  </a:lnTo>
                  <a:lnTo>
                    <a:pt x="229057" y="47752"/>
                  </a:lnTo>
                  <a:lnTo>
                    <a:pt x="227279" y="47498"/>
                  </a:lnTo>
                  <a:lnTo>
                    <a:pt x="227368" y="46075"/>
                  </a:lnTo>
                  <a:lnTo>
                    <a:pt x="225780" y="44107"/>
                  </a:lnTo>
                  <a:lnTo>
                    <a:pt x="224142" y="42176"/>
                  </a:lnTo>
                  <a:lnTo>
                    <a:pt x="222148" y="41986"/>
                  </a:lnTo>
                  <a:lnTo>
                    <a:pt x="222173" y="40360"/>
                  </a:lnTo>
                  <a:lnTo>
                    <a:pt x="220586" y="38595"/>
                  </a:lnTo>
                  <a:lnTo>
                    <a:pt x="218973" y="36855"/>
                  </a:lnTo>
                  <a:lnTo>
                    <a:pt x="216789" y="36741"/>
                  </a:lnTo>
                  <a:lnTo>
                    <a:pt x="216712" y="34937"/>
                  </a:lnTo>
                  <a:lnTo>
                    <a:pt x="215163" y="33350"/>
                  </a:lnTo>
                  <a:lnTo>
                    <a:pt x="213563" y="31788"/>
                  </a:lnTo>
                  <a:lnTo>
                    <a:pt x="211201" y="31788"/>
                  </a:lnTo>
                  <a:lnTo>
                    <a:pt x="211023" y="29768"/>
                  </a:lnTo>
                  <a:lnTo>
                    <a:pt x="209499" y="28359"/>
                  </a:lnTo>
                  <a:lnTo>
                    <a:pt x="207949" y="26987"/>
                  </a:lnTo>
                  <a:lnTo>
                    <a:pt x="205663" y="27076"/>
                  </a:lnTo>
                  <a:lnTo>
                    <a:pt x="203263" y="29933"/>
                  </a:lnTo>
                  <a:lnTo>
                    <a:pt x="203542" y="32092"/>
                  </a:lnTo>
                  <a:lnTo>
                    <a:pt x="205016" y="33401"/>
                  </a:lnTo>
                  <a:lnTo>
                    <a:pt x="206451" y="34747"/>
                  </a:lnTo>
                  <a:lnTo>
                    <a:pt x="208419" y="34747"/>
                  </a:lnTo>
                  <a:lnTo>
                    <a:pt x="208610" y="37020"/>
                  </a:lnTo>
                  <a:lnTo>
                    <a:pt x="210108" y="38493"/>
                  </a:lnTo>
                  <a:lnTo>
                    <a:pt x="211582" y="40005"/>
                  </a:lnTo>
                  <a:lnTo>
                    <a:pt x="213347" y="40093"/>
                  </a:lnTo>
                  <a:lnTo>
                    <a:pt x="213423" y="42176"/>
                  </a:lnTo>
                  <a:lnTo>
                    <a:pt x="214960" y="43815"/>
                  </a:lnTo>
                  <a:lnTo>
                    <a:pt x="216446" y="45491"/>
                  </a:lnTo>
                  <a:lnTo>
                    <a:pt x="218033" y="45631"/>
                  </a:lnTo>
                  <a:lnTo>
                    <a:pt x="218008" y="47536"/>
                  </a:lnTo>
                  <a:lnTo>
                    <a:pt x="219532" y="49352"/>
                  </a:lnTo>
                  <a:lnTo>
                    <a:pt x="221018" y="51193"/>
                  </a:lnTo>
                  <a:lnTo>
                    <a:pt x="222415" y="51396"/>
                  </a:lnTo>
                  <a:lnTo>
                    <a:pt x="222300" y="53111"/>
                  </a:lnTo>
                  <a:lnTo>
                    <a:pt x="223824" y="55092"/>
                  </a:lnTo>
                  <a:lnTo>
                    <a:pt x="225298" y="57124"/>
                  </a:lnTo>
                  <a:lnTo>
                    <a:pt x="226491" y="57353"/>
                  </a:lnTo>
                  <a:lnTo>
                    <a:pt x="226314" y="58864"/>
                  </a:lnTo>
                  <a:lnTo>
                    <a:pt x="227825" y="61036"/>
                  </a:lnTo>
                  <a:lnTo>
                    <a:pt x="229273" y="63233"/>
                  </a:lnTo>
                  <a:lnTo>
                    <a:pt x="230289" y="63487"/>
                  </a:lnTo>
                  <a:lnTo>
                    <a:pt x="230073" y="64808"/>
                  </a:lnTo>
                  <a:lnTo>
                    <a:pt x="231546" y="67144"/>
                  </a:lnTo>
                  <a:lnTo>
                    <a:pt x="232943" y="69532"/>
                  </a:lnTo>
                  <a:lnTo>
                    <a:pt x="234264" y="69926"/>
                  </a:lnTo>
                  <a:lnTo>
                    <a:pt x="234048" y="70904"/>
                  </a:lnTo>
                  <a:lnTo>
                    <a:pt x="235356" y="73190"/>
                  </a:lnTo>
                  <a:lnTo>
                    <a:pt x="236575" y="75526"/>
                  </a:lnTo>
                  <a:lnTo>
                    <a:pt x="238036" y="76047"/>
                  </a:lnTo>
                  <a:lnTo>
                    <a:pt x="237731" y="77190"/>
                  </a:lnTo>
                  <a:lnTo>
                    <a:pt x="238874" y="79425"/>
                  </a:lnTo>
                  <a:lnTo>
                    <a:pt x="239915" y="81699"/>
                  </a:lnTo>
                  <a:lnTo>
                    <a:pt x="241528" y="82359"/>
                  </a:lnTo>
                  <a:lnTo>
                    <a:pt x="241109" y="83667"/>
                  </a:lnTo>
                  <a:lnTo>
                    <a:pt x="242087" y="85826"/>
                  </a:lnTo>
                  <a:lnTo>
                    <a:pt x="242976" y="88023"/>
                  </a:lnTo>
                  <a:lnTo>
                    <a:pt x="244729" y="88836"/>
                  </a:lnTo>
                  <a:lnTo>
                    <a:pt x="244157" y="90322"/>
                  </a:lnTo>
                  <a:lnTo>
                    <a:pt x="244995" y="92392"/>
                  </a:lnTo>
                  <a:lnTo>
                    <a:pt x="245732" y="94513"/>
                  </a:lnTo>
                  <a:lnTo>
                    <a:pt x="247599" y="95491"/>
                  </a:lnTo>
                  <a:lnTo>
                    <a:pt x="246875" y="97129"/>
                  </a:lnTo>
                  <a:lnTo>
                    <a:pt x="247573" y="99110"/>
                  </a:lnTo>
                  <a:lnTo>
                    <a:pt x="247700" y="99517"/>
                  </a:lnTo>
                  <a:lnTo>
                    <a:pt x="254850" y="99517"/>
                  </a:lnTo>
                  <a:lnTo>
                    <a:pt x="255092" y="9903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-520" y="6707733"/>
              <a:ext cx="281305" cy="123825"/>
            </a:xfrm>
            <a:custGeom>
              <a:avLst/>
              <a:gdLst/>
              <a:ahLst/>
              <a:cxnLst/>
              <a:rect l="l" t="t" r="r" b="b"/>
              <a:pathLst>
                <a:path w="281305" h="123825">
                  <a:moveTo>
                    <a:pt x="5715" y="53594"/>
                  </a:moveTo>
                  <a:lnTo>
                    <a:pt x="4851" y="52565"/>
                  </a:lnTo>
                  <a:lnTo>
                    <a:pt x="3987" y="51536"/>
                  </a:lnTo>
                  <a:lnTo>
                    <a:pt x="2374" y="51511"/>
                  </a:lnTo>
                  <a:lnTo>
                    <a:pt x="165" y="53492"/>
                  </a:lnTo>
                  <a:lnTo>
                    <a:pt x="0" y="55092"/>
                  </a:lnTo>
                  <a:lnTo>
                    <a:pt x="1816" y="57073"/>
                  </a:lnTo>
                  <a:lnTo>
                    <a:pt x="3416" y="57099"/>
                  </a:lnTo>
                  <a:lnTo>
                    <a:pt x="5549" y="55194"/>
                  </a:lnTo>
                  <a:lnTo>
                    <a:pt x="5715" y="53594"/>
                  </a:lnTo>
                  <a:close/>
                </a:path>
                <a:path w="281305" h="123825">
                  <a:moveTo>
                    <a:pt x="11671" y="48933"/>
                  </a:moveTo>
                  <a:lnTo>
                    <a:pt x="10782" y="47764"/>
                  </a:lnTo>
                  <a:lnTo>
                    <a:pt x="9893" y="46596"/>
                  </a:lnTo>
                  <a:lnTo>
                    <a:pt x="8128" y="46469"/>
                  </a:lnTo>
                  <a:lnTo>
                    <a:pt x="5588" y="48526"/>
                  </a:lnTo>
                  <a:lnTo>
                    <a:pt x="5321" y="50279"/>
                  </a:lnTo>
                  <a:lnTo>
                    <a:pt x="7213" y="52539"/>
                  </a:lnTo>
                  <a:lnTo>
                    <a:pt x="8966" y="52654"/>
                  </a:lnTo>
                  <a:lnTo>
                    <a:pt x="11404" y="50685"/>
                  </a:lnTo>
                  <a:lnTo>
                    <a:pt x="11671" y="48933"/>
                  </a:lnTo>
                  <a:close/>
                </a:path>
                <a:path w="281305" h="123825">
                  <a:moveTo>
                    <a:pt x="17843" y="44589"/>
                  </a:moveTo>
                  <a:lnTo>
                    <a:pt x="16941" y="43281"/>
                  </a:lnTo>
                  <a:lnTo>
                    <a:pt x="16027" y="41948"/>
                  </a:lnTo>
                  <a:lnTo>
                    <a:pt x="14122" y="41732"/>
                  </a:lnTo>
                  <a:lnTo>
                    <a:pt x="11252" y="43827"/>
                  </a:lnTo>
                  <a:lnTo>
                    <a:pt x="10871" y="45720"/>
                  </a:lnTo>
                  <a:lnTo>
                    <a:pt x="11836" y="47002"/>
                  </a:lnTo>
                  <a:lnTo>
                    <a:pt x="12814" y="48272"/>
                  </a:lnTo>
                  <a:lnTo>
                    <a:pt x="14719" y="48488"/>
                  </a:lnTo>
                  <a:lnTo>
                    <a:pt x="17462" y="46482"/>
                  </a:lnTo>
                  <a:lnTo>
                    <a:pt x="17843" y="44589"/>
                  </a:lnTo>
                  <a:close/>
                </a:path>
                <a:path w="281305" h="123825">
                  <a:moveTo>
                    <a:pt x="24206" y="40551"/>
                  </a:moveTo>
                  <a:lnTo>
                    <a:pt x="23317" y="39103"/>
                  </a:lnTo>
                  <a:lnTo>
                    <a:pt x="22402" y="37604"/>
                  </a:lnTo>
                  <a:lnTo>
                    <a:pt x="20358" y="37274"/>
                  </a:lnTo>
                  <a:lnTo>
                    <a:pt x="17132" y="39395"/>
                  </a:lnTo>
                  <a:lnTo>
                    <a:pt x="16624" y="41414"/>
                  </a:lnTo>
                  <a:lnTo>
                    <a:pt x="18592" y="44259"/>
                  </a:lnTo>
                  <a:lnTo>
                    <a:pt x="20637" y="44602"/>
                  </a:lnTo>
                  <a:lnTo>
                    <a:pt x="23710" y="42583"/>
                  </a:lnTo>
                  <a:lnTo>
                    <a:pt x="24206" y="40551"/>
                  </a:lnTo>
                  <a:close/>
                </a:path>
                <a:path w="281305" h="123825">
                  <a:moveTo>
                    <a:pt x="79146" y="6819"/>
                  </a:moveTo>
                  <a:lnTo>
                    <a:pt x="78549" y="2819"/>
                  </a:lnTo>
                  <a:lnTo>
                    <a:pt x="76492" y="1485"/>
                  </a:lnTo>
                  <a:lnTo>
                    <a:pt x="73152" y="1993"/>
                  </a:lnTo>
                  <a:lnTo>
                    <a:pt x="72237" y="2654"/>
                  </a:lnTo>
                  <a:lnTo>
                    <a:pt x="71640" y="3441"/>
                  </a:lnTo>
                  <a:lnTo>
                    <a:pt x="71056" y="4241"/>
                  </a:lnTo>
                  <a:lnTo>
                    <a:pt x="70929" y="4699"/>
                  </a:lnTo>
                  <a:lnTo>
                    <a:pt x="70815" y="4051"/>
                  </a:lnTo>
                  <a:lnTo>
                    <a:pt x="68554" y="2730"/>
                  </a:lnTo>
                  <a:lnTo>
                    <a:pt x="66179" y="3238"/>
                  </a:lnTo>
                  <a:lnTo>
                    <a:pt x="64998" y="3454"/>
                  </a:lnTo>
                  <a:lnTo>
                    <a:pt x="64058" y="4203"/>
                  </a:lnTo>
                  <a:lnTo>
                    <a:pt x="63093" y="5638"/>
                  </a:lnTo>
                  <a:lnTo>
                    <a:pt x="60667" y="4368"/>
                  </a:lnTo>
                  <a:lnTo>
                    <a:pt x="56921" y="5334"/>
                  </a:lnTo>
                  <a:lnTo>
                    <a:pt x="55943" y="6146"/>
                  </a:lnTo>
                  <a:lnTo>
                    <a:pt x="55181" y="7442"/>
                  </a:lnTo>
                  <a:lnTo>
                    <a:pt x="52857" y="6362"/>
                  </a:lnTo>
                  <a:lnTo>
                    <a:pt x="47332" y="9626"/>
                  </a:lnTo>
                  <a:lnTo>
                    <a:pt x="45148" y="8737"/>
                  </a:lnTo>
                  <a:lnTo>
                    <a:pt x="42418" y="9753"/>
                  </a:lnTo>
                  <a:lnTo>
                    <a:pt x="39687" y="10731"/>
                  </a:lnTo>
                  <a:lnTo>
                    <a:pt x="39116" y="12014"/>
                  </a:lnTo>
                  <a:lnTo>
                    <a:pt x="37528" y="11455"/>
                  </a:lnTo>
                  <a:lnTo>
                    <a:pt x="34721" y="12674"/>
                  </a:lnTo>
                  <a:lnTo>
                    <a:pt x="31877" y="13855"/>
                  </a:lnTo>
                  <a:lnTo>
                    <a:pt x="31445" y="14947"/>
                  </a:lnTo>
                  <a:lnTo>
                    <a:pt x="30048" y="14541"/>
                  </a:lnTo>
                  <a:lnTo>
                    <a:pt x="25717" y="16700"/>
                  </a:lnTo>
                  <a:lnTo>
                    <a:pt x="24663" y="17830"/>
                  </a:lnTo>
                  <a:lnTo>
                    <a:pt x="24269" y="18961"/>
                  </a:lnTo>
                  <a:lnTo>
                    <a:pt x="22656" y="18567"/>
                  </a:lnTo>
                  <a:lnTo>
                    <a:pt x="18643" y="20828"/>
                  </a:lnTo>
                  <a:lnTo>
                    <a:pt x="17716" y="21983"/>
                  </a:lnTo>
                  <a:lnTo>
                    <a:pt x="17310" y="23241"/>
                  </a:lnTo>
                  <a:lnTo>
                    <a:pt x="17145" y="23774"/>
                  </a:lnTo>
                  <a:lnTo>
                    <a:pt x="16878" y="23723"/>
                  </a:lnTo>
                  <a:lnTo>
                    <a:pt x="10439" y="28422"/>
                  </a:lnTo>
                  <a:lnTo>
                    <a:pt x="9893" y="28346"/>
                  </a:lnTo>
                  <a:lnTo>
                    <a:pt x="8724" y="28181"/>
                  </a:lnTo>
                  <a:lnTo>
                    <a:pt x="7429" y="28486"/>
                  </a:lnTo>
                  <a:lnTo>
                    <a:pt x="4051" y="30848"/>
                  </a:lnTo>
                  <a:lnTo>
                    <a:pt x="3492" y="33350"/>
                  </a:lnTo>
                  <a:lnTo>
                    <a:pt x="2057" y="33223"/>
                  </a:lnTo>
                  <a:lnTo>
                    <a:pt x="863" y="33566"/>
                  </a:lnTo>
                  <a:lnTo>
                    <a:pt x="520" y="33832"/>
                  </a:lnTo>
                  <a:lnTo>
                    <a:pt x="520" y="42227"/>
                  </a:lnTo>
                  <a:lnTo>
                    <a:pt x="3035" y="42456"/>
                  </a:lnTo>
                  <a:lnTo>
                    <a:pt x="5918" y="40208"/>
                  </a:lnTo>
                  <a:lnTo>
                    <a:pt x="6502" y="39154"/>
                  </a:lnTo>
                  <a:lnTo>
                    <a:pt x="6743" y="37680"/>
                  </a:lnTo>
                  <a:lnTo>
                    <a:pt x="9271" y="38011"/>
                  </a:lnTo>
                  <a:lnTo>
                    <a:pt x="12446" y="35788"/>
                  </a:lnTo>
                  <a:lnTo>
                    <a:pt x="13119" y="34709"/>
                  </a:lnTo>
                  <a:lnTo>
                    <a:pt x="13487" y="33020"/>
                  </a:lnTo>
                  <a:lnTo>
                    <a:pt x="15532" y="33388"/>
                  </a:lnTo>
                  <a:lnTo>
                    <a:pt x="16865" y="33172"/>
                  </a:lnTo>
                  <a:lnTo>
                    <a:pt x="19177" y="31724"/>
                  </a:lnTo>
                  <a:lnTo>
                    <a:pt x="19951" y="30619"/>
                  </a:lnTo>
                  <a:lnTo>
                    <a:pt x="20345" y="29146"/>
                  </a:lnTo>
                  <a:lnTo>
                    <a:pt x="20878" y="29248"/>
                  </a:lnTo>
                  <a:lnTo>
                    <a:pt x="22161" y="29552"/>
                  </a:lnTo>
                  <a:lnTo>
                    <a:pt x="23583" y="29400"/>
                  </a:lnTo>
                  <a:lnTo>
                    <a:pt x="27330" y="27292"/>
                  </a:lnTo>
                  <a:lnTo>
                    <a:pt x="27838" y="25717"/>
                  </a:lnTo>
                  <a:lnTo>
                    <a:pt x="28956" y="25996"/>
                  </a:lnTo>
                  <a:lnTo>
                    <a:pt x="30467" y="25946"/>
                  </a:lnTo>
                  <a:lnTo>
                    <a:pt x="34505" y="23939"/>
                  </a:lnTo>
                  <a:lnTo>
                    <a:pt x="35039" y="22517"/>
                  </a:lnTo>
                  <a:lnTo>
                    <a:pt x="36068" y="22809"/>
                  </a:lnTo>
                  <a:lnTo>
                    <a:pt x="38722" y="21717"/>
                  </a:lnTo>
                  <a:lnTo>
                    <a:pt x="41351" y="20574"/>
                  </a:lnTo>
                  <a:lnTo>
                    <a:pt x="42037" y="18999"/>
                  </a:lnTo>
                  <a:lnTo>
                    <a:pt x="43243" y="19405"/>
                  </a:lnTo>
                  <a:lnTo>
                    <a:pt x="45808" y="18491"/>
                  </a:lnTo>
                  <a:lnTo>
                    <a:pt x="48361" y="17538"/>
                  </a:lnTo>
                  <a:lnTo>
                    <a:pt x="49403" y="15443"/>
                  </a:lnTo>
                  <a:lnTo>
                    <a:pt x="50012" y="15684"/>
                  </a:lnTo>
                  <a:lnTo>
                    <a:pt x="50596" y="15811"/>
                  </a:lnTo>
                  <a:lnTo>
                    <a:pt x="51803" y="15875"/>
                  </a:lnTo>
                  <a:lnTo>
                    <a:pt x="52438" y="15798"/>
                  </a:lnTo>
                  <a:lnTo>
                    <a:pt x="55511" y="14820"/>
                  </a:lnTo>
                  <a:lnTo>
                    <a:pt x="56743" y="12623"/>
                  </a:lnTo>
                  <a:lnTo>
                    <a:pt x="58064" y="13246"/>
                  </a:lnTo>
                  <a:lnTo>
                    <a:pt x="59245" y="13347"/>
                  </a:lnTo>
                  <a:lnTo>
                    <a:pt x="60426" y="13068"/>
                  </a:lnTo>
                  <a:lnTo>
                    <a:pt x="62788" y="12446"/>
                  </a:lnTo>
                  <a:lnTo>
                    <a:pt x="64211" y="10147"/>
                  </a:lnTo>
                  <a:lnTo>
                    <a:pt x="65709" y="10972"/>
                  </a:lnTo>
                  <a:lnTo>
                    <a:pt x="66814" y="11087"/>
                  </a:lnTo>
                  <a:lnTo>
                    <a:pt x="67945" y="10883"/>
                  </a:lnTo>
                  <a:lnTo>
                    <a:pt x="70180" y="10401"/>
                  </a:lnTo>
                  <a:lnTo>
                    <a:pt x="71653" y="8305"/>
                  </a:lnTo>
                  <a:lnTo>
                    <a:pt x="71513" y="7620"/>
                  </a:lnTo>
                  <a:lnTo>
                    <a:pt x="71831" y="8026"/>
                  </a:lnTo>
                  <a:lnTo>
                    <a:pt x="72644" y="8521"/>
                  </a:lnTo>
                  <a:lnTo>
                    <a:pt x="73469" y="9055"/>
                  </a:lnTo>
                  <a:lnTo>
                    <a:pt x="74498" y="9194"/>
                  </a:lnTo>
                  <a:lnTo>
                    <a:pt x="75565" y="9055"/>
                  </a:lnTo>
                  <a:lnTo>
                    <a:pt x="77673" y="8712"/>
                  </a:lnTo>
                  <a:lnTo>
                    <a:pt x="79146" y="6819"/>
                  </a:lnTo>
                  <a:close/>
                </a:path>
                <a:path w="281305" h="123825">
                  <a:moveTo>
                    <a:pt x="86702" y="5689"/>
                  </a:moveTo>
                  <a:lnTo>
                    <a:pt x="86321" y="1943"/>
                  </a:lnTo>
                  <a:lnTo>
                    <a:pt x="84467" y="596"/>
                  </a:lnTo>
                  <a:lnTo>
                    <a:pt x="82384" y="825"/>
                  </a:lnTo>
                  <a:lnTo>
                    <a:pt x="80314" y="1104"/>
                  </a:lnTo>
                  <a:lnTo>
                    <a:pt x="78867" y="2908"/>
                  </a:lnTo>
                  <a:lnTo>
                    <a:pt x="79159" y="4762"/>
                  </a:lnTo>
                  <a:lnTo>
                    <a:pt x="79451" y="6642"/>
                  </a:lnTo>
                  <a:lnTo>
                    <a:pt x="81280" y="7848"/>
                  </a:lnTo>
                  <a:lnTo>
                    <a:pt x="83261" y="7594"/>
                  </a:lnTo>
                  <a:lnTo>
                    <a:pt x="85255" y="7378"/>
                  </a:lnTo>
                  <a:lnTo>
                    <a:pt x="86702" y="5689"/>
                  </a:lnTo>
                  <a:close/>
                </a:path>
                <a:path w="281305" h="123825">
                  <a:moveTo>
                    <a:pt x="94322" y="4914"/>
                  </a:moveTo>
                  <a:lnTo>
                    <a:pt x="94132" y="1435"/>
                  </a:lnTo>
                  <a:lnTo>
                    <a:pt x="92481" y="114"/>
                  </a:lnTo>
                  <a:lnTo>
                    <a:pt x="90551" y="228"/>
                  </a:lnTo>
                  <a:lnTo>
                    <a:pt x="88620" y="393"/>
                  </a:lnTo>
                  <a:lnTo>
                    <a:pt x="87210" y="1993"/>
                  </a:lnTo>
                  <a:lnTo>
                    <a:pt x="87388" y="3721"/>
                  </a:lnTo>
                  <a:lnTo>
                    <a:pt x="87566" y="5461"/>
                  </a:lnTo>
                  <a:lnTo>
                    <a:pt x="89204" y="6680"/>
                  </a:lnTo>
                  <a:lnTo>
                    <a:pt x="91059" y="6515"/>
                  </a:lnTo>
                  <a:lnTo>
                    <a:pt x="92900" y="6413"/>
                  </a:lnTo>
                  <a:lnTo>
                    <a:pt x="94322" y="4914"/>
                  </a:lnTo>
                  <a:close/>
                </a:path>
                <a:path w="281305" h="123825">
                  <a:moveTo>
                    <a:pt x="101955" y="4483"/>
                  </a:moveTo>
                  <a:lnTo>
                    <a:pt x="101930" y="1282"/>
                  </a:lnTo>
                  <a:lnTo>
                    <a:pt x="100469" y="0"/>
                  </a:lnTo>
                  <a:lnTo>
                    <a:pt x="98691" y="12"/>
                  </a:lnTo>
                  <a:lnTo>
                    <a:pt x="96926" y="88"/>
                  </a:lnTo>
                  <a:lnTo>
                    <a:pt x="95554" y="1498"/>
                  </a:lnTo>
                  <a:lnTo>
                    <a:pt x="95643" y="3086"/>
                  </a:lnTo>
                  <a:lnTo>
                    <a:pt x="95732" y="4686"/>
                  </a:lnTo>
                  <a:lnTo>
                    <a:pt x="97180" y="5892"/>
                  </a:lnTo>
                  <a:lnTo>
                    <a:pt x="98882" y="5816"/>
                  </a:lnTo>
                  <a:lnTo>
                    <a:pt x="100584" y="5803"/>
                  </a:lnTo>
                  <a:lnTo>
                    <a:pt x="101955" y="4483"/>
                  </a:lnTo>
                  <a:close/>
                </a:path>
                <a:path w="281305" h="123825">
                  <a:moveTo>
                    <a:pt x="109740" y="1524"/>
                  </a:moveTo>
                  <a:lnTo>
                    <a:pt x="108470" y="292"/>
                  </a:lnTo>
                  <a:lnTo>
                    <a:pt x="106857" y="215"/>
                  </a:lnTo>
                  <a:lnTo>
                    <a:pt x="105232" y="215"/>
                  </a:lnTo>
                  <a:lnTo>
                    <a:pt x="103936" y="1422"/>
                  </a:lnTo>
                  <a:lnTo>
                    <a:pt x="103936" y="2882"/>
                  </a:lnTo>
                  <a:lnTo>
                    <a:pt x="103936" y="4343"/>
                  </a:lnTo>
                  <a:lnTo>
                    <a:pt x="105206" y="5511"/>
                  </a:lnTo>
                  <a:lnTo>
                    <a:pt x="106768" y="5511"/>
                  </a:lnTo>
                  <a:lnTo>
                    <a:pt x="108318" y="5575"/>
                  </a:lnTo>
                  <a:lnTo>
                    <a:pt x="109626" y="4445"/>
                  </a:lnTo>
                  <a:lnTo>
                    <a:pt x="109677" y="2984"/>
                  </a:lnTo>
                  <a:lnTo>
                    <a:pt x="109740" y="1524"/>
                  </a:lnTo>
                  <a:close/>
                </a:path>
                <a:path w="281305" h="123825">
                  <a:moveTo>
                    <a:pt x="115277" y="14820"/>
                  </a:moveTo>
                  <a:lnTo>
                    <a:pt x="113715" y="13208"/>
                  </a:lnTo>
                  <a:lnTo>
                    <a:pt x="111645" y="13055"/>
                  </a:lnTo>
                  <a:lnTo>
                    <a:pt x="110604" y="12966"/>
                  </a:lnTo>
                  <a:lnTo>
                    <a:pt x="109651" y="13373"/>
                  </a:lnTo>
                  <a:lnTo>
                    <a:pt x="108267" y="14554"/>
                  </a:lnTo>
                  <a:lnTo>
                    <a:pt x="108064" y="14935"/>
                  </a:lnTo>
                  <a:lnTo>
                    <a:pt x="108089" y="14325"/>
                  </a:lnTo>
                  <a:lnTo>
                    <a:pt x="106337" y="12674"/>
                  </a:lnTo>
                  <a:lnTo>
                    <a:pt x="104114" y="12623"/>
                  </a:lnTo>
                  <a:lnTo>
                    <a:pt x="103009" y="12585"/>
                  </a:lnTo>
                  <a:lnTo>
                    <a:pt x="102006" y="13055"/>
                  </a:lnTo>
                  <a:lnTo>
                    <a:pt x="100850" y="14147"/>
                  </a:lnTo>
                  <a:lnTo>
                    <a:pt x="98933" y="12509"/>
                  </a:lnTo>
                  <a:lnTo>
                    <a:pt x="95377" y="12598"/>
                  </a:lnTo>
                  <a:lnTo>
                    <a:pt x="94322" y="13119"/>
                  </a:lnTo>
                  <a:lnTo>
                    <a:pt x="93611" y="13881"/>
                  </a:lnTo>
                  <a:lnTo>
                    <a:pt x="93370" y="14135"/>
                  </a:lnTo>
                  <a:lnTo>
                    <a:pt x="91516" y="12687"/>
                  </a:lnTo>
                  <a:lnTo>
                    <a:pt x="88379" y="12941"/>
                  </a:lnTo>
                  <a:lnTo>
                    <a:pt x="87795" y="13106"/>
                  </a:lnTo>
                  <a:lnTo>
                    <a:pt x="86753" y="13627"/>
                  </a:lnTo>
                  <a:lnTo>
                    <a:pt x="86309" y="13995"/>
                  </a:lnTo>
                  <a:lnTo>
                    <a:pt x="85902" y="14465"/>
                  </a:lnTo>
                  <a:lnTo>
                    <a:pt x="84112" y="13208"/>
                  </a:lnTo>
                  <a:lnTo>
                    <a:pt x="81457" y="13563"/>
                  </a:lnTo>
                  <a:lnTo>
                    <a:pt x="78803" y="13868"/>
                  </a:lnTo>
                  <a:lnTo>
                    <a:pt x="78028" y="14909"/>
                  </a:lnTo>
                  <a:lnTo>
                    <a:pt x="76720" y="14084"/>
                  </a:lnTo>
                  <a:lnTo>
                    <a:pt x="73939" y="14592"/>
                  </a:lnTo>
                  <a:lnTo>
                    <a:pt x="71158" y="15062"/>
                  </a:lnTo>
                  <a:lnTo>
                    <a:pt x="70548" y="15951"/>
                  </a:lnTo>
                  <a:lnTo>
                    <a:pt x="69380" y="15290"/>
                  </a:lnTo>
                  <a:lnTo>
                    <a:pt x="66471" y="15976"/>
                  </a:lnTo>
                  <a:lnTo>
                    <a:pt x="65036" y="16332"/>
                  </a:lnTo>
                  <a:lnTo>
                    <a:pt x="63855" y="17119"/>
                  </a:lnTo>
                  <a:lnTo>
                    <a:pt x="63258" y="18059"/>
                  </a:lnTo>
                  <a:lnTo>
                    <a:pt x="61912" y="17373"/>
                  </a:lnTo>
                  <a:lnTo>
                    <a:pt x="57848" y="18567"/>
                  </a:lnTo>
                  <a:lnTo>
                    <a:pt x="56781" y="19405"/>
                  </a:lnTo>
                  <a:lnTo>
                    <a:pt x="56159" y="20447"/>
                  </a:lnTo>
                  <a:lnTo>
                    <a:pt x="55905" y="20891"/>
                  </a:lnTo>
                  <a:lnTo>
                    <a:pt x="54610" y="20332"/>
                  </a:lnTo>
                  <a:lnTo>
                    <a:pt x="53314" y="20269"/>
                  </a:lnTo>
                  <a:lnTo>
                    <a:pt x="50800" y="21132"/>
                  </a:lnTo>
                  <a:lnTo>
                    <a:pt x="49822" y="21983"/>
                  </a:lnTo>
                  <a:lnTo>
                    <a:pt x="48920" y="23660"/>
                  </a:lnTo>
                  <a:lnTo>
                    <a:pt x="47434" y="23114"/>
                  </a:lnTo>
                  <a:lnTo>
                    <a:pt x="46215" y="23114"/>
                  </a:lnTo>
                  <a:lnTo>
                    <a:pt x="42710" y="24523"/>
                  </a:lnTo>
                  <a:lnTo>
                    <a:pt x="41694" y="26657"/>
                  </a:lnTo>
                  <a:lnTo>
                    <a:pt x="40424" y="26238"/>
                  </a:lnTo>
                  <a:lnTo>
                    <a:pt x="39268" y="26301"/>
                  </a:lnTo>
                  <a:lnTo>
                    <a:pt x="36042" y="27787"/>
                  </a:lnTo>
                  <a:lnTo>
                    <a:pt x="35077" y="30111"/>
                  </a:lnTo>
                  <a:lnTo>
                    <a:pt x="33578" y="29705"/>
                  </a:lnTo>
                  <a:lnTo>
                    <a:pt x="32512" y="29819"/>
                  </a:lnTo>
                  <a:lnTo>
                    <a:pt x="31521" y="30327"/>
                  </a:lnTo>
                  <a:lnTo>
                    <a:pt x="29552" y="31369"/>
                  </a:lnTo>
                  <a:lnTo>
                    <a:pt x="28752" y="33553"/>
                  </a:lnTo>
                  <a:lnTo>
                    <a:pt x="26822" y="33121"/>
                  </a:lnTo>
                  <a:lnTo>
                    <a:pt x="23241" y="35242"/>
                  </a:lnTo>
                  <a:lnTo>
                    <a:pt x="22593" y="37376"/>
                  </a:lnTo>
                  <a:lnTo>
                    <a:pt x="23571" y="38963"/>
                  </a:lnTo>
                  <a:lnTo>
                    <a:pt x="24561" y="40538"/>
                  </a:lnTo>
                  <a:lnTo>
                    <a:pt x="26746" y="41008"/>
                  </a:lnTo>
                  <a:lnTo>
                    <a:pt x="30137" y="39001"/>
                  </a:lnTo>
                  <a:lnTo>
                    <a:pt x="30708" y="37109"/>
                  </a:lnTo>
                  <a:lnTo>
                    <a:pt x="32994" y="37706"/>
                  </a:lnTo>
                  <a:lnTo>
                    <a:pt x="35788" y="36245"/>
                  </a:lnTo>
                  <a:lnTo>
                    <a:pt x="36449" y="35433"/>
                  </a:lnTo>
                  <a:lnTo>
                    <a:pt x="36982" y="33947"/>
                  </a:lnTo>
                  <a:lnTo>
                    <a:pt x="39382" y="34721"/>
                  </a:lnTo>
                  <a:lnTo>
                    <a:pt x="42430" y="33299"/>
                  </a:lnTo>
                  <a:lnTo>
                    <a:pt x="43180" y="32473"/>
                  </a:lnTo>
                  <a:lnTo>
                    <a:pt x="43700" y="31216"/>
                  </a:lnTo>
                  <a:lnTo>
                    <a:pt x="45897" y="32042"/>
                  </a:lnTo>
                  <a:lnTo>
                    <a:pt x="49199" y="30695"/>
                  </a:lnTo>
                  <a:lnTo>
                    <a:pt x="50038" y="29870"/>
                  </a:lnTo>
                  <a:lnTo>
                    <a:pt x="50711" y="28422"/>
                  </a:lnTo>
                  <a:lnTo>
                    <a:pt x="52463" y="29184"/>
                  </a:lnTo>
                  <a:lnTo>
                    <a:pt x="53695" y="29260"/>
                  </a:lnTo>
                  <a:lnTo>
                    <a:pt x="56070" y="28435"/>
                  </a:lnTo>
                  <a:lnTo>
                    <a:pt x="56997" y="27609"/>
                  </a:lnTo>
                  <a:lnTo>
                    <a:pt x="57645" y="26377"/>
                  </a:lnTo>
                  <a:lnTo>
                    <a:pt x="59194" y="27114"/>
                  </a:lnTo>
                  <a:lnTo>
                    <a:pt x="60502" y="27266"/>
                  </a:lnTo>
                  <a:lnTo>
                    <a:pt x="64300" y="26149"/>
                  </a:lnTo>
                  <a:lnTo>
                    <a:pt x="65074" y="24853"/>
                  </a:lnTo>
                  <a:lnTo>
                    <a:pt x="66014" y="25336"/>
                  </a:lnTo>
                  <a:lnTo>
                    <a:pt x="67386" y="25603"/>
                  </a:lnTo>
                  <a:lnTo>
                    <a:pt x="68732" y="25260"/>
                  </a:lnTo>
                  <a:lnTo>
                    <a:pt x="71424" y="24625"/>
                  </a:lnTo>
                  <a:lnTo>
                    <a:pt x="72199" y="23469"/>
                  </a:lnTo>
                  <a:lnTo>
                    <a:pt x="73063" y="23952"/>
                  </a:lnTo>
                  <a:lnTo>
                    <a:pt x="75666" y="23520"/>
                  </a:lnTo>
                  <a:lnTo>
                    <a:pt x="78257" y="23050"/>
                  </a:lnTo>
                  <a:lnTo>
                    <a:pt x="79209" y="21767"/>
                  </a:lnTo>
                  <a:lnTo>
                    <a:pt x="80200" y="22377"/>
                  </a:lnTo>
                  <a:lnTo>
                    <a:pt x="82689" y="22098"/>
                  </a:lnTo>
                  <a:lnTo>
                    <a:pt x="85166" y="21767"/>
                  </a:lnTo>
                  <a:lnTo>
                    <a:pt x="86537" y="20104"/>
                  </a:lnTo>
                  <a:lnTo>
                    <a:pt x="87045" y="20459"/>
                  </a:lnTo>
                  <a:lnTo>
                    <a:pt x="87541" y="20688"/>
                  </a:lnTo>
                  <a:lnTo>
                    <a:pt x="88074" y="20828"/>
                  </a:lnTo>
                  <a:lnTo>
                    <a:pt x="88607" y="20993"/>
                  </a:lnTo>
                  <a:lnTo>
                    <a:pt x="89179" y="21056"/>
                  </a:lnTo>
                  <a:lnTo>
                    <a:pt x="92138" y="20828"/>
                  </a:lnTo>
                  <a:lnTo>
                    <a:pt x="93713" y="19100"/>
                  </a:lnTo>
                  <a:lnTo>
                    <a:pt x="94754" y="19926"/>
                  </a:lnTo>
                  <a:lnTo>
                    <a:pt x="95796" y="20269"/>
                  </a:lnTo>
                  <a:lnTo>
                    <a:pt x="96913" y="20256"/>
                  </a:lnTo>
                  <a:lnTo>
                    <a:pt x="99148" y="20193"/>
                  </a:lnTo>
                  <a:lnTo>
                    <a:pt x="100926" y="18427"/>
                  </a:lnTo>
                  <a:lnTo>
                    <a:pt x="102095" y="19456"/>
                  </a:lnTo>
                  <a:lnTo>
                    <a:pt x="103047" y="19799"/>
                  </a:lnTo>
                  <a:lnTo>
                    <a:pt x="104101" y="19850"/>
                  </a:lnTo>
                  <a:lnTo>
                    <a:pt x="106210" y="19888"/>
                  </a:lnTo>
                  <a:lnTo>
                    <a:pt x="107975" y="18300"/>
                  </a:lnTo>
                  <a:lnTo>
                    <a:pt x="107988" y="17703"/>
                  </a:lnTo>
                  <a:lnTo>
                    <a:pt x="108178" y="18097"/>
                  </a:lnTo>
                  <a:lnTo>
                    <a:pt x="108813" y="18719"/>
                  </a:lnTo>
                  <a:lnTo>
                    <a:pt x="109435" y="19354"/>
                  </a:lnTo>
                  <a:lnTo>
                    <a:pt x="110324" y="19710"/>
                  </a:lnTo>
                  <a:lnTo>
                    <a:pt x="111302" y="19799"/>
                  </a:lnTo>
                  <a:lnTo>
                    <a:pt x="113271" y="19939"/>
                  </a:lnTo>
                  <a:lnTo>
                    <a:pt x="114985" y="18542"/>
                  </a:lnTo>
                  <a:lnTo>
                    <a:pt x="115277" y="14820"/>
                  </a:lnTo>
                  <a:close/>
                </a:path>
                <a:path w="281305" h="123825">
                  <a:moveTo>
                    <a:pt x="117513" y="2108"/>
                  </a:moveTo>
                  <a:lnTo>
                    <a:pt x="116420" y="939"/>
                  </a:lnTo>
                  <a:lnTo>
                    <a:pt x="114973" y="812"/>
                  </a:lnTo>
                  <a:lnTo>
                    <a:pt x="113512" y="749"/>
                  </a:lnTo>
                  <a:lnTo>
                    <a:pt x="112280" y="1778"/>
                  </a:lnTo>
                  <a:lnTo>
                    <a:pt x="112217" y="3086"/>
                  </a:lnTo>
                  <a:lnTo>
                    <a:pt x="112153" y="4406"/>
                  </a:lnTo>
                  <a:lnTo>
                    <a:pt x="113245" y="5511"/>
                  </a:lnTo>
                  <a:lnTo>
                    <a:pt x="114655" y="5575"/>
                  </a:lnTo>
                  <a:lnTo>
                    <a:pt x="116065" y="5702"/>
                  </a:lnTo>
                  <a:lnTo>
                    <a:pt x="117284" y="4737"/>
                  </a:lnTo>
                  <a:lnTo>
                    <a:pt x="117513" y="2108"/>
                  </a:lnTo>
                  <a:close/>
                </a:path>
                <a:path w="281305" h="123825">
                  <a:moveTo>
                    <a:pt x="122428" y="15646"/>
                  </a:moveTo>
                  <a:lnTo>
                    <a:pt x="121056" y="14071"/>
                  </a:lnTo>
                  <a:lnTo>
                    <a:pt x="119138" y="13843"/>
                  </a:lnTo>
                  <a:lnTo>
                    <a:pt x="117221" y="13652"/>
                  </a:lnTo>
                  <a:lnTo>
                    <a:pt x="115557" y="14986"/>
                  </a:lnTo>
                  <a:lnTo>
                    <a:pt x="115430" y="16700"/>
                  </a:lnTo>
                  <a:lnTo>
                    <a:pt x="115303" y="18440"/>
                  </a:lnTo>
                  <a:lnTo>
                    <a:pt x="116700" y="19913"/>
                  </a:lnTo>
                  <a:lnTo>
                    <a:pt x="118516" y="20091"/>
                  </a:lnTo>
                  <a:lnTo>
                    <a:pt x="120345" y="20307"/>
                  </a:lnTo>
                  <a:lnTo>
                    <a:pt x="121996" y="19088"/>
                  </a:lnTo>
                  <a:lnTo>
                    <a:pt x="122428" y="15646"/>
                  </a:lnTo>
                  <a:close/>
                </a:path>
                <a:path w="281305" h="123825">
                  <a:moveTo>
                    <a:pt x="129527" y="16802"/>
                  </a:moveTo>
                  <a:lnTo>
                    <a:pt x="128320" y="15290"/>
                  </a:lnTo>
                  <a:lnTo>
                    <a:pt x="126568" y="14986"/>
                  </a:lnTo>
                  <a:lnTo>
                    <a:pt x="124802" y="14732"/>
                  </a:lnTo>
                  <a:lnTo>
                    <a:pt x="123202" y="15875"/>
                  </a:lnTo>
                  <a:lnTo>
                    <a:pt x="123012" y="17462"/>
                  </a:lnTo>
                  <a:lnTo>
                    <a:pt x="122809" y="19062"/>
                  </a:lnTo>
                  <a:lnTo>
                    <a:pt x="124028" y="20485"/>
                  </a:lnTo>
                  <a:lnTo>
                    <a:pt x="125717" y="20726"/>
                  </a:lnTo>
                  <a:lnTo>
                    <a:pt x="127393" y="21018"/>
                  </a:lnTo>
                  <a:lnTo>
                    <a:pt x="128981" y="19964"/>
                  </a:lnTo>
                  <a:lnTo>
                    <a:pt x="129260" y="18389"/>
                  </a:lnTo>
                  <a:lnTo>
                    <a:pt x="129527" y="16802"/>
                  </a:lnTo>
                  <a:close/>
                </a:path>
                <a:path w="281305" h="123825">
                  <a:moveTo>
                    <a:pt x="136550" y="18288"/>
                  </a:moveTo>
                  <a:lnTo>
                    <a:pt x="135509" y="16840"/>
                  </a:lnTo>
                  <a:lnTo>
                    <a:pt x="133921" y="16484"/>
                  </a:lnTo>
                  <a:lnTo>
                    <a:pt x="132308" y="16192"/>
                  </a:lnTo>
                  <a:lnTo>
                    <a:pt x="130797" y="17157"/>
                  </a:lnTo>
                  <a:lnTo>
                    <a:pt x="130543" y="18605"/>
                  </a:lnTo>
                  <a:lnTo>
                    <a:pt x="130289" y="20066"/>
                  </a:lnTo>
                  <a:lnTo>
                    <a:pt x="131343" y="21437"/>
                  </a:lnTo>
                  <a:lnTo>
                    <a:pt x="132880" y="21717"/>
                  </a:lnTo>
                  <a:lnTo>
                    <a:pt x="134416" y="22059"/>
                  </a:lnTo>
                  <a:lnTo>
                    <a:pt x="135915" y="21170"/>
                  </a:lnTo>
                  <a:lnTo>
                    <a:pt x="136550" y="18288"/>
                  </a:lnTo>
                  <a:close/>
                </a:path>
                <a:path w="281305" h="123825">
                  <a:moveTo>
                    <a:pt x="143510" y="20116"/>
                  </a:moveTo>
                  <a:lnTo>
                    <a:pt x="142633" y="18745"/>
                  </a:lnTo>
                  <a:lnTo>
                    <a:pt x="141185" y="18351"/>
                  </a:lnTo>
                  <a:lnTo>
                    <a:pt x="139738" y="18008"/>
                  </a:lnTo>
                  <a:lnTo>
                    <a:pt x="138315" y="18821"/>
                  </a:lnTo>
                  <a:lnTo>
                    <a:pt x="138023" y="20129"/>
                  </a:lnTo>
                  <a:lnTo>
                    <a:pt x="137718" y="21437"/>
                  </a:lnTo>
                  <a:lnTo>
                    <a:pt x="138620" y="22745"/>
                  </a:lnTo>
                  <a:lnTo>
                    <a:pt x="140017" y="23075"/>
                  </a:lnTo>
                  <a:lnTo>
                    <a:pt x="141401" y="23444"/>
                  </a:lnTo>
                  <a:lnTo>
                    <a:pt x="142798" y="22707"/>
                  </a:lnTo>
                  <a:lnTo>
                    <a:pt x="143510" y="20116"/>
                  </a:lnTo>
                  <a:close/>
                </a:path>
                <a:path w="281305" h="123825">
                  <a:moveTo>
                    <a:pt x="149606" y="7912"/>
                  </a:moveTo>
                  <a:lnTo>
                    <a:pt x="148767" y="6553"/>
                  </a:lnTo>
                  <a:lnTo>
                    <a:pt x="147358" y="6146"/>
                  </a:lnTo>
                  <a:lnTo>
                    <a:pt x="145948" y="5765"/>
                  </a:lnTo>
                  <a:lnTo>
                    <a:pt x="144538" y="6565"/>
                  </a:lnTo>
                  <a:lnTo>
                    <a:pt x="143903" y="9131"/>
                  </a:lnTo>
                  <a:lnTo>
                    <a:pt x="144767" y="10401"/>
                  </a:lnTo>
                  <a:lnTo>
                    <a:pt x="146126" y="10769"/>
                  </a:lnTo>
                  <a:lnTo>
                    <a:pt x="147485" y="11163"/>
                  </a:lnTo>
                  <a:lnTo>
                    <a:pt x="148869" y="10452"/>
                  </a:lnTo>
                  <a:lnTo>
                    <a:pt x="149237" y="9182"/>
                  </a:lnTo>
                  <a:lnTo>
                    <a:pt x="149606" y="7912"/>
                  </a:lnTo>
                  <a:close/>
                </a:path>
                <a:path w="281305" h="123825">
                  <a:moveTo>
                    <a:pt x="150342" y="22250"/>
                  </a:moveTo>
                  <a:lnTo>
                    <a:pt x="149618" y="20967"/>
                  </a:lnTo>
                  <a:lnTo>
                    <a:pt x="148336" y="20548"/>
                  </a:lnTo>
                  <a:lnTo>
                    <a:pt x="147040" y="20193"/>
                  </a:lnTo>
                  <a:lnTo>
                    <a:pt x="145732" y="20853"/>
                  </a:lnTo>
                  <a:lnTo>
                    <a:pt x="145402" y="22021"/>
                  </a:lnTo>
                  <a:lnTo>
                    <a:pt x="145072" y="23190"/>
                  </a:lnTo>
                  <a:lnTo>
                    <a:pt x="145821" y="24409"/>
                  </a:lnTo>
                  <a:lnTo>
                    <a:pt x="147066" y="24765"/>
                  </a:lnTo>
                  <a:lnTo>
                    <a:pt x="148310" y="25158"/>
                  </a:lnTo>
                  <a:lnTo>
                    <a:pt x="149606" y="24561"/>
                  </a:lnTo>
                  <a:lnTo>
                    <a:pt x="150342" y="22250"/>
                  </a:lnTo>
                  <a:close/>
                </a:path>
                <a:path w="281305" h="123825">
                  <a:moveTo>
                    <a:pt x="157619" y="10261"/>
                  </a:moveTo>
                  <a:lnTo>
                    <a:pt x="156756" y="8712"/>
                  </a:lnTo>
                  <a:lnTo>
                    <a:pt x="155232" y="8191"/>
                  </a:lnTo>
                  <a:lnTo>
                    <a:pt x="153695" y="7708"/>
                  </a:lnTo>
                  <a:lnTo>
                    <a:pt x="152082" y="8509"/>
                  </a:lnTo>
                  <a:lnTo>
                    <a:pt x="151257" y="11303"/>
                  </a:lnTo>
                  <a:lnTo>
                    <a:pt x="152146" y="12763"/>
                  </a:lnTo>
                  <a:lnTo>
                    <a:pt x="153631" y="13233"/>
                  </a:lnTo>
                  <a:lnTo>
                    <a:pt x="155092" y="13741"/>
                  </a:lnTo>
                  <a:lnTo>
                    <a:pt x="156679" y="13030"/>
                  </a:lnTo>
                  <a:lnTo>
                    <a:pt x="157149" y="11645"/>
                  </a:lnTo>
                  <a:lnTo>
                    <a:pt x="157619" y="10261"/>
                  </a:lnTo>
                  <a:close/>
                </a:path>
                <a:path w="281305" h="123825">
                  <a:moveTo>
                    <a:pt x="165531" y="13004"/>
                  </a:moveTo>
                  <a:lnTo>
                    <a:pt x="164668" y="11264"/>
                  </a:lnTo>
                  <a:lnTo>
                    <a:pt x="163017" y="10617"/>
                  </a:lnTo>
                  <a:lnTo>
                    <a:pt x="161353" y="9982"/>
                  </a:lnTo>
                  <a:lnTo>
                    <a:pt x="159550" y="10782"/>
                  </a:lnTo>
                  <a:lnTo>
                    <a:pt x="158508" y="13804"/>
                  </a:lnTo>
                  <a:lnTo>
                    <a:pt x="159397" y="15455"/>
                  </a:lnTo>
                  <a:lnTo>
                    <a:pt x="160997" y="16040"/>
                  </a:lnTo>
                  <a:lnTo>
                    <a:pt x="162572" y="16675"/>
                  </a:lnTo>
                  <a:lnTo>
                    <a:pt x="164338" y="15976"/>
                  </a:lnTo>
                  <a:lnTo>
                    <a:pt x="164934" y="14490"/>
                  </a:lnTo>
                  <a:lnTo>
                    <a:pt x="165531" y="13004"/>
                  </a:lnTo>
                  <a:close/>
                </a:path>
                <a:path w="281305" h="123825">
                  <a:moveTo>
                    <a:pt x="173291" y="16129"/>
                  </a:moveTo>
                  <a:lnTo>
                    <a:pt x="172453" y="14198"/>
                  </a:lnTo>
                  <a:lnTo>
                    <a:pt x="170688" y="13398"/>
                  </a:lnTo>
                  <a:lnTo>
                    <a:pt x="168910" y="12636"/>
                  </a:lnTo>
                  <a:lnTo>
                    <a:pt x="166903" y="13411"/>
                  </a:lnTo>
                  <a:lnTo>
                    <a:pt x="165608" y="16637"/>
                  </a:lnTo>
                  <a:lnTo>
                    <a:pt x="166497" y="18465"/>
                  </a:lnTo>
                  <a:lnTo>
                    <a:pt x="168198" y="19202"/>
                  </a:lnTo>
                  <a:lnTo>
                    <a:pt x="169887" y="19964"/>
                  </a:lnTo>
                  <a:lnTo>
                    <a:pt x="171843" y="19304"/>
                  </a:lnTo>
                  <a:lnTo>
                    <a:pt x="172567" y="17716"/>
                  </a:lnTo>
                  <a:lnTo>
                    <a:pt x="173291" y="16129"/>
                  </a:lnTo>
                  <a:close/>
                </a:path>
                <a:path w="281305" h="123825">
                  <a:moveTo>
                    <a:pt x="177914" y="34086"/>
                  </a:moveTo>
                  <a:lnTo>
                    <a:pt x="177444" y="32702"/>
                  </a:lnTo>
                  <a:lnTo>
                    <a:pt x="176276" y="32054"/>
                  </a:lnTo>
                  <a:lnTo>
                    <a:pt x="175094" y="31419"/>
                  </a:lnTo>
                  <a:lnTo>
                    <a:pt x="173659" y="31838"/>
                  </a:lnTo>
                  <a:lnTo>
                    <a:pt x="172554" y="33997"/>
                  </a:lnTo>
                  <a:lnTo>
                    <a:pt x="173062" y="35318"/>
                  </a:lnTo>
                  <a:lnTo>
                    <a:pt x="174218" y="35928"/>
                  </a:lnTo>
                  <a:lnTo>
                    <a:pt x="175348" y="36563"/>
                  </a:lnTo>
                  <a:lnTo>
                    <a:pt x="176745" y="36220"/>
                  </a:lnTo>
                  <a:lnTo>
                    <a:pt x="177330" y="35153"/>
                  </a:lnTo>
                  <a:lnTo>
                    <a:pt x="177914" y="34086"/>
                  </a:lnTo>
                  <a:close/>
                </a:path>
                <a:path w="281305" h="123825">
                  <a:moveTo>
                    <a:pt x="180898" y="19646"/>
                  </a:moveTo>
                  <a:lnTo>
                    <a:pt x="180098" y="17513"/>
                  </a:lnTo>
                  <a:lnTo>
                    <a:pt x="178231" y="16573"/>
                  </a:lnTo>
                  <a:lnTo>
                    <a:pt x="176339" y="15646"/>
                  </a:lnTo>
                  <a:lnTo>
                    <a:pt x="174142" y="16370"/>
                  </a:lnTo>
                  <a:lnTo>
                    <a:pt x="172580" y="19812"/>
                  </a:lnTo>
                  <a:lnTo>
                    <a:pt x="173443" y="21831"/>
                  </a:lnTo>
                  <a:lnTo>
                    <a:pt x="175247" y="22694"/>
                  </a:lnTo>
                  <a:lnTo>
                    <a:pt x="177025" y="23609"/>
                  </a:lnTo>
                  <a:lnTo>
                    <a:pt x="179171" y="22999"/>
                  </a:lnTo>
                  <a:lnTo>
                    <a:pt x="180035" y="21323"/>
                  </a:lnTo>
                  <a:lnTo>
                    <a:pt x="180898" y="19646"/>
                  </a:lnTo>
                  <a:close/>
                </a:path>
                <a:path w="281305" h="123825">
                  <a:moveTo>
                    <a:pt x="184619" y="37858"/>
                  </a:moveTo>
                  <a:lnTo>
                    <a:pt x="184175" y="36296"/>
                  </a:lnTo>
                  <a:lnTo>
                    <a:pt x="182905" y="35509"/>
                  </a:lnTo>
                  <a:lnTo>
                    <a:pt x="181622" y="34747"/>
                  </a:lnTo>
                  <a:lnTo>
                    <a:pt x="180022" y="35140"/>
                  </a:lnTo>
                  <a:lnTo>
                    <a:pt x="179362" y="36296"/>
                  </a:lnTo>
                  <a:lnTo>
                    <a:pt x="178701" y="37477"/>
                  </a:lnTo>
                  <a:lnTo>
                    <a:pt x="179197" y="38963"/>
                  </a:lnTo>
                  <a:lnTo>
                    <a:pt x="181635" y="40449"/>
                  </a:lnTo>
                  <a:lnTo>
                    <a:pt x="183197" y="40144"/>
                  </a:lnTo>
                  <a:lnTo>
                    <a:pt x="183908" y="39001"/>
                  </a:lnTo>
                  <a:lnTo>
                    <a:pt x="184619" y="37858"/>
                  </a:lnTo>
                  <a:close/>
                </a:path>
                <a:path w="281305" h="123825">
                  <a:moveTo>
                    <a:pt x="191135" y="41948"/>
                  </a:moveTo>
                  <a:lnTo>
                    <a:pt x="190728" y="40220"/>
                  </a:lnTo>
                  <a:lnTo>
                    <a:pt x="189382" y="39293"/>
                  </a:lnTo>
                  <a:lnTo>
                    <a:pt x="188023" y="38392"/>
                  </a:lnTo>
                  <a:lnTo>
                    <a:pt x="186245" y="38722"/>
                  </a:lnTo>
                  <a:lnTo>
                    <a:pt x="184670" y="41224"/>
                  </a:lnTo>
                  <a:lnTo>
                    <a:pt x="185127" y="42875"/>
                  </a:lnTo>
                  <a:lnTo>
                    <a:pt x="186436" y="43738"/>
                  </a:lnTo>
                  <a:lnTo>
                    <a:pt x="187731" y="44640"/>
                  </a:lnTo>
                  <a:lnTo>
                    <a:pt x="189458" y="44386"/>
                  </a:lnTo>
                  <a:lnTo>
                    <a:pt x="190296" y="43167"/>
                  </a:lnTo>
                  <a:lnTo>
                    <a:pt x="191135" y="41948"/>
                  </a:lnTo>
                  <a:close/>
                </a:path>
                <a:path w="281305" h="123825">
                  <a:moveTo>
                    <a:pt x="197446" y="46367"/>
                  </a:moveTo>
                  <a:lnTo>
                    <a:pt x="197091" y="44462"/>
                  </a:lnTo>
                  <a:lnTo>
                    <a:pt x="195681" y="43383"/>
                  </a:lnTo>
                  <a:lnTo>
                    <a:pt x="194233" y="42329"/>
                  </a:lnTo>
                  <a:lnTo>
                    <a:pt x="192290" y="42608"/>
                  </a:lnTo>
                  <a:lnTo>
                    <a:pt x="191376" y="43903"/>
                  </a:lnTo>
                  <a:lnTo>
                    <a:pt x="190461" y="45237"/>
                  </a:lnTo>
                  <a:lnTo>
                    <a:pt x="190881" y="47066"/>
                  </a:lnTo>
                  <a:lnTo>
                    <a:pt x="192252" y="48069"/>
                  </a:lnTo>
                  <a:lnTo>
                    <a:pt x="193598" y="49098"/>
                  </a:lnTo>
                  <a:lnTo>
                    <a:pt x="195491" y="48907"/>
                  </a:lnTo>
                  <a:lnTo>
                    <a:pt x="196469" y="47637"/>
                  </a:lnTo>
                  <a:lnTo>
                    <a:pt x="197446" y="46367"/>
                  </a:lnTo>
                  <a:close/>
                </a:path>
                <a:path w="281305" h="123825">
                  <a:moveTo>
                    <a:pt x="239344" y="42633"/>
                  </a:moveTo>
                  <a:lnTo>
                    <a:pt x="237553" y="40716"/>
                  </a:lnTo>
                  <a:lnTo>
                    <a:pt x="235686" y="38862"/>
                  </a:lnTo>
                  <a:lnTo>
                    <a:pt x="233553" y="38760"/>
                  </a:lnTo>
                  <a:lnTo>
                    <a:pt x="233426" y="36207"/>
                  </a:lnTo>
                  <a:lnTo>
                    <a:pt x="231419" y="34226"/>
                  </a:lnTo>
                  <a:lnTo>
                    <a:pt x="229336" y="32346"/>
                  </a:lnTo>
                  <a:lnTo>
                    <a:pt x="227431" y="32346"/>
                  </a:lnTo>
                  <a:lnTo>
                    <a:pt x="227190" y="30035"/>
                  </a:lnTo>
                  <a:lnTo>
                    <a:pt x="224967" y="28041"/>
                  </a:lnTo>
                  <a:lnTo>
                    <a:pt x="222669" y="26149"/>
                  </a:lnTo>
                  <a:lnTo>
                    <a:pt x="220980" y="26238"/>
                  </a:lnTo>
                  <a:lnTo>
                    <a:pt x="220662" y="24168"/>
                  </a:lnTo>
                  <a:lnTo>
                    <a:pt x="218211" y="22174"/>
                  </a:lnTo>
                  <a:lnTo>
                    <a:pt x="215684" y="20269"/>
                  </a:lnTo>
                  <a:lnTo>
                    <a:pt x="214236" y="20421"/>
                  </a:lnTo>
                  <a:lnTo>
                    <a:pt x="213868" y="18592"/>
                  </a:lnTo>
                  <a:lnTo>
                    <a:pt x="211175" y="16611"/>
                  </a:lnTo>
                  <a:lnTo>
                    <a:pt x="208419" y="14732"/>
                  </a:lnTo>
                  <a:lnTo>
                    <a:pt x="207187" y="14935"/>
                  </a:lnTo>
                  <a:lnTo>
                    <a:pt x="206781" y="13360"/>
                  </a:lnTo>
                  <a:lnTo>
                    <a:pt x="203847" y="11417"/>
                  </a:lnTo>
                  <a:lnTo>
                    <a:pt x="200863" y="9563"/>
                  </a:lnTo>
                  <a:lnTo>
                    <a:pt x="197116" y="10337"/>
                  </a:lnTo>
                  <a:lnTo>
                    <a:pt x="195567" y="13030"/>
                  </a:lnTo>
                  <a:lnTo>
                    <a:pt x="194005" y="15748"/>
                  </a:lnTo>
                  <a:lnTo>
                    <a:pt x="195033" y="19253"/>
                  </a:lnTo>
                  <a:lnTo>
                    <a:pt x="197815" y="20967"/>
                  </a:lnTo>
                  <a:lnTo>
                    <a:pt x="200533" y="22771"/>
                  </a:lnTo>
                  <a:lnTo>
                    <a:pt x="202145" y="22504"/>
                  </a:lnTo>
                  <a:lnTo>
                    <a:pt x="202425" y="23647"/>
                  </a:lnTo>
                  <a:lnTo>
                    <a:pt x="204990" y="25412"/>
                  </a:lnTo>
                  <a:lnTo>
                    <a:pt x="207505" y="27254"/>
                  </a:lnTo>
                  <a:lnTo>
                    <a:pt x="209321" y="27038"/>
                  </a:lnTo>
                  <a:lnTo>
                    <a:pt x="209588" y="28435"/>
                  </a:lnTo>
                  <a:lnTo>
                    <a:pt x="211950" y="30213"/>
                  </a:lnTo>
                  <a:lnTo>
                    <a:pt x="214249" y="32080"/>
                  </a:lnTo>
                  <a:lnTo>
                    <a:pt x="216306" y="31940"/>
                  </a:lnTo>
                  <a:lnTo>
                    <a:pt x="216535" y="33578"/>
                  </a:lnTo>
                  <a:lnTo>
                    <a:pt x="218694" y="35356"/>
                  </a:lnTo>
                  <a:lnTo>
                    <a:pt x="220776" y="37236"/>
                  </a:lnTo>
                  <a:lnTo>
                    <a:pt x="223050" y="37185"/>
                  </a:lnTo>
                  <a:lnTo>
                    <a:pt x="223215" y="39052"/>
                  </a:lnTo>
                  <a:lnTo>
                    <a:pt x="225183" y="40830"/>
                  </a:lnTo>
                  <a:lnTo>
                    <a:pt x="227063" y="42684"/>
                  </a:lnTo>
                  <a:lnTo>
                    <a:pt x="229552" y="42760"/>
                  </a:lnTo>
                  <a:lnTo>
                    <a:pt x="229628" y="44869"/>
                  </a:lnTo>
                  <a:lnTo>
                    <a:pt x="231394" y="46621"/>
                  </a:lnTo>
                  <a:lnTo>
                    <a:pt x="233095" y="48437"/>
                  </a:lnTo>
                  <a:lnTo>
                    <a:pt x="235851" y="48666"/>
                  </a:lnTo>
                  <a:lnTo>
                    <a:pt x="239344" y="45516"/>
                  </a:lnTo>
                  <a:lnTo>
                    <a:pt x="239344" y="42633"/>
                  </a:lnTo>
                  <a:close/>
                </a:path>
                <a:path w="281305" h="123825">
                  <a:moveTo>
                    <a:pt x="254825" y="90957"/>
                  </a:moveTo>
                  <a:lnTo>
                    <a:pt x="253758" y="88963"/>
                  </a:lnTo>
                  <a:lnTo>
                    <a:pt x="252653" y="86995"/>
                  </a:lnTo>
                  <a:lnTo>
                    <a:pt x="250596" y="86296"/>
                  </a:lnTo>
                  <a:lnTo>
                    <a:pt x="251180" y="83794"/>
                  </a:lnTo>
                  <a:lnTo>
                    <a:pt x="249974" y="81699"/>
                  </a:lnTo>
                  <a:lnTo>
                    <a:pt x="248678" y="79654"/>
                  </a:lnTo>
                  <a:lnTo>
                    <a:pt x="246786" y="79121"/>
                  </a:lnTo>
                  <a:lnTo>
                    <a:pt x="247192" y="76796"/>
                  </a:lnTo>
                  <a:lnTo>
                    <a:pt x="245821" y="74612"/>
                  </a:lnTo>
                  <a:lnTo>
                    <a:pt x="244348" y="72491"/>
                  </a:lnTo>
                  <a:lnTo>
                    <a:pt x="242633" y="72110"/>
                  </a:lnTo>
                  <a:lnTo>
                    <a:pt x="242900" y="69977"/>
                  </a:lnTo>
                  <a:lnTo>
                    <a:pt x="241312" y="67729"/>
                  </a:lnTo>
                  <a:lnTo>
                    <a:pt x="239649" y="65544"/>
                  </a:lnTo>
                  <a:lnTo>
                    <a:pt x="238112" y="65290"/>
                  </a:lnTo>
                  <a:lnTo>
                    <a:pt x="238252" y="63373"/>
                  </a:lnTo>
                  <a:lnTo>
                    <a:pt x="236474" y="61074"/>
                  </a:lnTo>
                  <a:lnTo>
                    <a:pt x="234607" y="58851"/>
                  </a:lnTo>
                  <a:lnTo>
                    <a:pt x="233248" y="58686"/>
                  </a:lnTo>
                  <a:lnTo>
                    <a:pt x="233299" y="56984"/>
                  </a:lnTo>
                  <a:lnTo>
                    <a:pt x="231292" y="54648"/>
                  </a:lnTo>
                  <a:lnTo>
                    <a:pt x="229222" y="52387"/>
                  </a:lnTo>
                  <a:lnTo>
                    <a:pt x="228079" y="52311"/>
                  </a:lnTo>
                  <a:lnTo>
                    <a:pt x="228053" y="50812"/>
                  </a:lnTo>
                  <a:lnTo>
                    <a:pt x="225818" y="48463"/>
                  </a:lnTo>
                  <a:lnTo>
                    <a:pt x="223520" y="46177"/>
                  </a:lnTo>
                  <a:lnTo>
                    <a:pt x="221983" y="46151"/>
                  </a:lnTo>
                  <a:lnTo>
                    <a:pt x="221907" y="45046"/>
                  </a:lnTo>
                  <a:lnTo>
                    <a:pt x="219684" y="42926"/>
                  </a:lnTo>
                  <a:lnTo>
                    <a:pt x="217398" y="40868"/>
                  </a:lnTo>
                  <a:lnTo>
                    <a:pt x="215658" y="40919"/>
                  </a:lnTo>
                  <a:lnTo>
                    <a:pt x="215506" y="39585"/>
                  </a:lnTo>
                  <a:lnTo>
                    <a:pt x="213309" y="37680"/>
                  </a:lnTo>
                  <a:lnTo>
                    <a:pt x="211061" y="35839"/>
                  </a:lnTo>
                  <a:lnTo>
                    <a:pt x="209118" y="35991"/>
                  </a:lnTo>
                  <a:lnTo>
                    <a:pt x="208864" y="34480"/>
                  </a:lnTo>
                  <a:lnTo>
                    <a:pt x="206692" y="32791"/>
                  </a:lnTo>
                  <a:lnTo>
                    <a:pt x="204495" y="31153"/>
                  </a:lnTo>
                  <a:lnTo>
                    <a:pt x="202349" y="31419"/>
                  </a:lnTo>
                  <a:lnTo>
                    <a:pt x="201968" y="29705"/>
                  </a:lnTo>
                  <a:lnTo>
                    <a:pt x="199859" y="28206"/>
                  </a:lnTo>
                  <a:lnTo>
                    <a:pt x="197726" y="26758"/>
                  </a:lnTo>
                  <a:lnTo>
                    <a:pt x="195376" y="27178"/>
                  </a:lnTo>
                  <a:lnTo>
                    <a:pt x="194868" y="25273"/>
                  </a:lnTo>
                  <a:lnTo>
                    <a:pt x="192824" y="23977"/>
                  </a:lnTo>
                  <a:lnTo>
                    <a:pt x="190766" y="22720"/>
                  </a:lnTo>
                  <a:lnTo>
                    <a:pt x="188226" y="23291"/>
                  </a:lnTo>
                  <a:lnTo>
                    <a:pt x="187566" y="21221"/>
                  </a:lnTo>
                  <a:lnTo>
                    <a:pt x="185597" y="20104"/>
                  </a:lnTo>
                  <a:lnTo>
                    <a:pt x="183616" y="19011"/>
                  </a:lnTo>
                  <a:lnTo>
                    <a:pt x="181229" y="19685"/>
                  </a:lnTo>
                  <a:lnTo>
                    <a:pt x="179374" y="23291"/>
                  </a:lnTo>
                  <a:lnTo>
                    <a:pt x="180200" y="25501"/>
                  </a:lnTo>
                  <a:lnTo>
                    <a:pt x="182079" y="26530"/>
                  </a:lnTo>
                  <a:lnTo>
                    <a:pt x="183946" y="27597"/>
                  </a:lnTo>
                  <a:lnTo>
                    <a:pt x="186029" y="27114"/>
                  </a:lnTo>
                  <a:lnTo>
                    <a:pt x="186778" y="29476"/>
                  </a:lnTo>
                  <a:lnTo>
                    <a:pt x="188734" y="30670"/>
                  </a:lnTo>
                  <a:lnTo>
                    <a:pt x="190665" y="31902"/>
                  </a:lnTo>
                  <a:lnTo>
                    <a:pt x="192570" y="31559"/>
                  </a:lnTo>
                  <a:lnTo>
                    <a:pt x="193154" y="33756"/>
                  </a:lnTo>
                  <a:lnTo>
                    <a:pt x="195160" y="35115"/>
                  </a:lnTo>
                  <a:lnTo>
                    <a:pt x="197154" y="36525"/>
                  </a:lnTo>
                  <a:lnTo>
                    <a:pt x="198856" y="36296"/>
                  </a:lnTo>
                  <a:lnTo>
                    <a:pt x="199301" y="38328"/>
                  </a:lnTo>
                  <a:lnTo>
                    <a:pt x="201371" y="39878"/>
                  </a:lnTo>
                  <a:lnTo>
                    <a:pt x="203390" y="41465"/>
                  </a:lnTo>
                  <a:lnTo>
                    <a:pt x="204914" y="41338"/>
                  </a:lnTo>
                  <a:lnTo>
                    <a:pt x="205219" y="43167"/>
                  </a:lnTo>
                  <a:lnTo>
                    <a:pt x="207314" y="44894"/>
                  </a:lnTo>
                  <a:lnTo>
                    <a:pt x="209372" y="46685"/>
                  </a:lnTo>
                  <a:lnTo>
                    <a:pt x="210693" y="46634"/>
                  </a:lnTo>
                  <a:lnTo>
                    <a:pt x="210883" y="48298"/>
                  </a:lnTo>
                  <a:lnTo>
                    <a:pt x="213004" y="50215"/>
                  </a:lnTo>
                  <a:lnTo>
                    <a:pt x="215074" y="52197"/>
                  </a:lnTo>
                  <a:lnTo>
                    <a:pt x="216204" y="52209"/>
                  </a:lnTo>
                  <a:lnTo>
                    <a:pt x="216293" y="53670"/>
                  </a:lnTo>
                  <a:lnTo>
                    <a:pt x="218440" y="55778"/>
                  </a:lnTo>
                  <a:lnTo>
                    <a:pt x="220497" y="57950"/>
                  </a:lnTo>
                  <a:lnTo>
                    <a:pt x="221983" y="58051"/>
                  </a:lnTo>
                  <a:lnTo>
                    <a:pt x="222008" y="59143"/>
                  </a:lnTo>
                  <a:lnTo>
                    <a:pt x="223939" y="61252"/>
                  </a:lnTo>
                  <a:lnTo>
                    <a:pt x="225806" y="63423"/>
                  </a:lnTo>
                  <a:lnTo>
                    <a:pt x="227495" y="63614"/>
                  </a:lnTo>
                  <a:lnTo>
                    <a:pt x="227457" y="64909"/>
                  </a:lnTo>
                  <a:lnTo>
                    <a:pt x="229196" y="66992"/>
                  </a:lnTo>
                  <a:lnTo>
                    <a:pt x="230860" y="69138"/>
                  </a:lnTo>
                  <a:lnTo>
                    <a:pt x="232740" y="69443"/>
                  </a:lnTo>
                  <a:lnTo>
                    <a:pt x="232613" y="70942"/>
                  </a:lnTo>
                  <a:lnTo>
                    <a:pt x="234175" y="72986"/>
                  </a:lnTo>
                  <a:lnTo>
                    <a:pt x="235648" y="75095"/>
                  </a:lnTo>
                  <a:lnTo>
                    <a:pt x="237705" y="75539"/>
                  </a:lnTo>
                  <a:lnTo>
                    <a:pt x="237464" y="77241"/>
                  </a:lnTo>
                  <a:lnTo>
                    <a:pt x="238861" y="79235"/>
                  </a:lnTo>
                  <a:lnTo>
                    <a:pt x="240157" y="81292"/>
                  </a:lnTo>
                  <a:lnTo>
                    <a:pt x="242379" y="81876"/>
                  </a:lnTo>
                  <a:lnTo>
                    <a:pt x="242011" y="83781"/>
                  </a:lnTo>
                  <a:lnTo>
                    <a:pt x="243230" y="85712"/>
                  </a:lnTo>
                  <a:lnTo>
                    <a:pt x="244386" y="87693"/>
                  </a:lnTo>
                  <a:lnTo>
                    <a:pt x="246748" y="88468"/>
                  </a:lnTo>
                  <a:lnTo>
                    <a:pt x="246240" y="90538"/>
                  </a:lnTo>
                  <a:lnTo>
                    <a:pt x="247294" y="92417"/>
                  </a:lnTo>
                  <a:lnTo>
                    <a:pt x="248297" y="94297"/>
                  </a:lnTo>
                  <a:lnTo>
                    <a:pt x="250494" y="95148"/>
                  </a:lnTo>
                  <a:lnTo>
                    <a:pt x="254127" y="93345"/>
                  </a:lnTo>
                  <a:lnTo>
                    <a:pt x="254825" y="90957"/>
                  </a:lnTo>
                  <a:close/>
                </a:path>
                <a:path w="281305" h="123825">
                  <a:moveTo>
                    <a:pt x="257695" y="98361"/>
                  </a:moveTo>
                  <a:lnTo>
                    <a:pt x="257670" y="97332"/>
                  </a:lnTo>
                  <a:lnTo>
                    <a:pt x="257187" y="96405"/>
                  </a:lnTo>
                  <a:lnTo>
                    <a:pt x="256260" y="94526"/>
                  </a:lnTo>
                  <a:lnTo>
                    <a:pt x="254139" y="93687"/>
                  </a:lnTo>
                  <a:lnTo>
                    <a:pt x="252463" y="94538"/>
                  </a:lnTo>
                  <a:lnTo>
                    <a:pt x="250786" y="95389"/>
                  </a:lnTo>
                  <a:lnTo>
                    <a:pt x="254774" y="101625"/>
                  </a:lnTo>
                  <a:lnTo>
                    <a:pt x="256501" y="100863"/>
                  </a:lnTo>
                  <a:lnTo>
                    <a:pt x="257111" y="100126"/>
                  </a:lnTo>
                  <a:lnTo>
                    <a:pt x="257695" y="98361"/>
                  </a:lnTo>
                  <a:close/>
                </a:path>
                <a:path w="281305" h="123825">
                  <a:moveTo>
                    <a:pt x="261073" y="105727"/>
                  </a:moveTo>
                  <a:lnTo>
                    <a:pt x="260273" y="103974"/>
                  </a:lnTo>
                  <a:lnTo>
                    <a:pt x="259499" y="102196"/>
                  </a:lnTo>
                  <a:lnTo>
                    <a:pt x="257581" y="101320"/>
                  </a:lnTo>
                  <a:lnTo>
                    <a:pt x="255993" y="102031"/>
                  </a:lnTo>
                  <a:lnTo>
                    <a:pt x="254406" y="102743"/>
                  </a:lnTo>
                  <a:lnTo>
                    <a:pt x="253707" y="104686"/>
                  </a:lnTo>
                  <a:lnTo>
                    <a:pt x="254444" y="106387"/>
                  </a:lnTo>
                  <a:lnTo>
                    <a:pt x="255219" y="108077"/>
                  </a:lnTo>
                  <a:lnTo>
                    <a:pt x="257009" y="108991"/>
                  </a:lnTo>
                  <a:lnTo>
                    <a:pt x="260248" y="107734"/>
                  </a:lnTo>
                  <a:lnTo>
                    <a:pt x="261073" y="105727"/>
                  </a:lnTo>
                  <a:close/>
                </a:path>
                <a:path w="281305" h="123825">
                  <a:moveTo>
                    <a:pt x="263283" y="112496"/>
                  </a:moveTo>
                  <a:lnTo>
                    <a:pt x="262356" y="110007"/>
                  </a:lnTo>
                  <a:lnTo>
                    <a:pt x="260642" y="109131"/>
                  </a:lnTo>
                  <a:lnTo>
                    <a:pt x="259143" y="109702"/>
                  </a:lnTo>
                  <a:lnTo>
                    <a:pt x="257644" y="110274"/>
                  </a:lnTo>
                  <a:lnTo>
                    <a:pt x="260553" y="115874"/>
                  </a:lnTo>
                  <a:lnTo>
                    <a:pt x="262077" y="115366"/>
                  </a:lnTo>
                  <a:lnTo>
                    <a:pt x="262648" y="114795"/>
                  </a:lnTo>
                  <a:lnTo>
                    <a:pt x="262966" y="114071"/>
                  </a:lnTo>
                  <a:lnTo>
                    <a:pt x="263258" y="113360"/>
                  </a:lnTo>
                  <a:lnTo>
                    <a:pt x="263283" y="112496"/>
                  </a:lnTo>
                  <a:close/>
                </a:path>
                <a:path w="281305" h="123825">
                  <a:moveTo>
                    <a:pt x="265798" y="121018"/>
                  </a:moveTo>
                  <a:lnTo>
                    <a:pt x="264820" y="117932"/>
                  </a:lnTo>
                  <a:lnTo>
                    <a:pt x="263296" y="117055"/>
                  </a:lnTo>
                  <a:lnTo>
                    <a:pt x="261912" y="117513"/>
                  </a:lnTo>
                  <a:lnTo>
                    <a:pt x="260527" y="117970"/>
                  </a:lnTo>
                  <a:lnTo>
                    <a:pt x="259791" y="119545"/>
                  </a:lnTo>
                  <a:lnTo>
                    <a:pt x="260718" y="122516"/>
                  </a:lnTo>
                  <a:lnTo>
                    <a:pt x="262267" y="123393"/>
                  </a:lnTo>
                  <a:lnTo>
                    <a:pt x="265074" y="122593"/>
                  </a:lnTo>
                  <a:lnTo>
                    <a:pt x="265798" y="121018"/>
                  </a:lnTo>
                  <a:close/>
                </a:path>
                <a:path w="281305" h="123825">
                  <a:moveTo>
                    <a:pt x="280695" y="119519"/>
                  </a:moveTo>
                  <a:lnTo>
                    <a:pt x="279806" y="116471"/>
                  </a:lnTo>
                  <a:lnTo>
                    <a:pt x="278333" y="115582"/>
                  </a:lnTo>
                  <a:lnTo>
                    <a:pt x="275590" y="116433"/>
                  </a:lnTo>
                  <a:lnTo>
                    <a:pt x="274828" y="117970"/>
                  </a:lnTo>
                  <a:lnTo>
                    <a:pt x="275691" y="120904"/>
                  </a:lnTo>
                  <a:lnTo>
                    <a:pt x="277164" y="121793"/>
                  </a:lnTo>
                  <a:lnTo>
                    <a:pt x="278549" y="121424"/>
                  </a:lnTo>
                  <a:lnTo>
                    <a:pt x="279933" y="121056"/>
                  </a:lnTo>
                  <a:lnTo>
                    <a:pt x="280695" y="11951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-253" y="6675869"/>
              <a:ext cx="320040" cy="155575"/>
            </a:xfrm>
            <a:custGeom>
              <a:avLst/>
              <a:gdLst/>
              <a:ahLst/>
              <a:cxnLst/>
              <a:rect l="l" t="t" r="r" b="b"/>
              <a:pathLst>
                <a:path w="320040" h="155575">
                  <a:moveTo>
                    <a:pt x="1371" y="36029"/>
                  </a:moveTo>
                  <a:lnTo>
                    <a:pt x="254" y="34150"/>
                  </a:lnTo>
                  <a:lnTo>
                    <a:pt x="254" y="38874"/>
                  </a:lnTo>
                  <a:lnTo>
                    <a:pt x="711" y="38582"/>
                  </a:lnTo>
                  <a:lnTo>
                    <a:pt x="1371" y="36029"/>
                  </a:lnTo>
                  <a:close/>
                </a:path>
                <a:path w="320040" h="155575">
                  <a:moveTo>
                    <a:pt x="9055" y="31280"/>
                  </a:moveTo>
                  <a:lnTo>
                    <a:pt x="7048" y="27686"/>
                  </a:lnTo>
                  <a:lnTo>
                    <a:pt x="4622" y="27139"/>
                  </a:lnTo>
                  <a:lnTo>
                    <a:pt x="2628" y="28257"/>
                  </a:lnTo>
                  <a:lnTo>
                    <a:pt x="660" y="29438"/>
                  </a:lnTo>
                  <a:lnTo>
                    <a:pt x="0" y="31864"/>
                  </a:lnTo>
                  <a:lnTo>
                    <a:pt x="1079" y="33604"/>
                  </a:lnTo>
                  <a:lnTo>
                    <a:pt x="2171" y="35356"/>
                  </a:lnTo>
                  <a:lnTo>
                    <a:pt x="4546" y="35801"/>
                  </a:lnTo>
                  <a:lnTo>
                    <a:pt x="6426" y="34671"/>
                  </a:lnTo>
                  <a:lnTo>
                    <a:pt x="8331" y="33604"/>
                  </a:lnTo>
                  <a:lnTo>
                    <a:pt x="9055" y="31280"/>
                  </a:lnTo>
                  <a:close/>
                </a:path>
                <a:path w="320040" h="155575">
                  <a:moveTo>
                    <a:pt x="16954" y="26873"/>
                  </a:moveTo>
                  <a:lnTo>
                    <a:pt x="15265" y="23482"/>
                  </a:lnTo>
                  <a:lnTo>
                    <a:pt x="13055" y="22872"/>
                  </a:lnTo>
                  <a:lnTo>
                    <a:pt x="11176" y="23812"/>
                  </a:lnTo>
                  <a:lnTo>
                    <a:pt x="9334" y="24815"/>
                  </a:lnTo>
                  <a:lnTo>
                    <a:pt x="8610" y="27000"/>
                  </a:lnTo>
                  <a:lnTo>
                    <a:pt x="9525" y="28651"/>
                  </a:lnTo>
                  <a:lnTo>
                    <a:pt x="10452" y="30314"/>
                  </a:lnTo>
                  <a:lnTo>
                    <a:pt x="12611" y="30835"/>
                  </a:lnTo>
                  <a:lnTo>
                    <a:pt x="14376" y="29870"/>
                  </a:lnTo>
                  <a:lnTo>
                    <a:pt x="16179" y="28968"/>
                  </a:lnTo>
                  <a:lnTo>
                    <a:pt x="16954" y="26873"/>
                  </a:lnTo>
                  <a:close/>
                </a:path>
                <a:path w="320040" h="155575">
                  <a:moveTo>
                    <a:pt x="25069" y="22834"/>
                  </a:moveTo>
                  <a:lnTo>
                    <a:pt x="23672" y="19685"/>
                  </a:lnTo>
                  <a:lnTo>
                    <a:pt x="21678" y="19024"/>
                  </a:lnTo>
                  <a:lnTo>
                    <a:pt x="19939" y="19786"/>
                  </a:lnTo>
                  <a:lnTo>
                    <a:pt x="18211" y="20624"/>
                  </a:lnTo>
                  <a:lnTo>
                    <a:pt x="17449" y="22580"/>
                  </a:lnTo>
                  <a:lnTo>
                    <a:pt x="18211" y="24130"/>
                  </a:lnTo>
                  <a:lnTo>
                    <a:pt x="18973" y="25679"/>
                  </a:lnTo>
                  <a:lnTo>
                    <a:pt x="20929" y="26263"/>
                  </a:lnTo>
                  <a:lnTo>
                    <a:pt x="22580" y="25450"/>
                  </a:lnTo>
                  <a:lnTo>
                    <a:pt x="24269" y="24714"/>
                  </a:lnTo>
                  <a:lnTo>
                    <a:pt x="25069" y="22834"/>
                  </a:lnTo>
                  <a:close/>
                </a:path>
                <a:path w="320040" h="155575">
                  <a:moveTo>
                    <a:pt x="33362" y="19189"/>
                  </a:moveTo>
                  <a:lnTo>
                    <a:pt x="32232" y="16281"/>
                  </a:lnTo>
                  <a:lnTo>
                    <a:pt x="30467" y="15595"/>
                  </a:lnTo>
                  <a:lnTo>
                    <a:pt x="28854" y="16205"/>
                  </a:lnTo>
                  <a:lnTo>
                    <a:pt x="27279" y="16891"/>
                  </a:lnTo>
                  <a:lnTo>
                    <a:pt x="26504" y="18630"/>
                  </a:lnTo>
                  <a:lnTo>
                    <a:pt x="27114" y="20053"/>
                  </a:lnTo>
                  <a:lnTo>
                    <a:pt x="27736" y="21488"/>
                  </a:lnTo>
                  <a:lnTo>
                    <a:pt x="29464" y="22098"/>
                  </a:lnTo>
                  <a:lnTo>
                    <a:pt x="30988" y="21437"/>
                  </a:lnTo>
                  <a:lnTo>
                    <a:pt x="32550" y="20840"/>
                  </a:lnTo>
                  <a:lnTo>
                    <a:pt x="33362" y="19189"/>
                  </a:lnTo>
                  <a:close/>
                </a:path>
                <a:path w="320040" h="155575">
                  <a:moveTo>
                    <a:pt x="38061" y="35039"/>
                  </a:moveTo>
                  <a:lnTo>
                    <a:pt x="36449" y="30937"/>
                  </a:lnTo>
                  <a:lnTo>
                    <a:pt x="33947" y="30022"/>
                  </a:lnTo>
                  <a:lnTo>
                    <a:pt x="31661" y="30949"/>
                  </a:lnTo>
                  <a:lnTo>
                    <a:pt x="30518" y="31394"/>
                  </a:lnTo>
                  <a:lnTo>
                    <a:pt x="29718" y="32321"/>
                  </a:lnTo>
                  <a:lnTo>
                    <a:pt x="28854" y="34290"/>
                  </a:lnTo>
                  <a:lnTo>
                    <a:pt x="28841" y="34785"/>
                  </a:lnTo>
                  <a:lnTo>
                    <a:pt x="28562" y="34150"/>
                  </a:lnTo>
                  <a:lnTo>
                    <a:pt x="25844" y="33299"/>
                  </a:lnTo>
                  <a:lnTo>
                    <a:pt x="23456" y="34404"/>
                  </a:lnTo>
                  <a:lnTo>
                    <a:pt x="22263" y="34937"/>
                  </a:lnTo>
                  <a:lnTo>
                    <a:pt x="21437" y="35953"/>
                  </a:lnTo>
                  <a:lnTo>
                    <a:pt x="20777" y="37706"/>
                  </a:lnTo>
                  <a:lnTo>
                    <a:pt x="17894" y="36957"/>
                  </a:lnTo>
                  <a:lnTo>
                    <a:pt x="15417" y="38265"/>
                  </a:lnTo>
                  <a:lnTo>
                    <a:pt x="14160" y="38887"/>
                  </a:lnTo>
                  <a:lnTo>
                    <a:pt x="13335" y="39992"/>
                  </a:lnTo>
                  <a:lnTo>
                    <a:pt x="12839" y="41541"/>
                  </a:lnTo>
                  <a:lnTo>
                    <a:pt x="10109" y="40982"/>
                  </a:lnTo>
                  <a:lnTo>
                    <a:pt x="6908" y="42875"/>
                  </a:lnTo>
                  <a:lnTo>
                    <a:pt x="5054" y="45783"/>
                  </a:lnTo>
                  <a:lnTo>
                    <a:pt x="2514" y="45377"/>
                  </a:lnTo>
                  <a:lnTo>
                    <a:pt x="254" y="46888"/>
                  </a:lnTo>
                  <a:lnTo>
                    <a:pt x="254" y="52933"/>
                  </a:lnTo>
                  <a:lnTo>
                    <a:pt x="254" y="56845"/>
                  </a:lnTo>
                  <a:lnTo>
                    <a:pt x="254" y="59702"/>
                  </a:lnTo>
                  <a:lnTo>
                    <a:pt x="1397" y="58851"/>
                  </a:lnTo>
                  <a:lnTo>
                    <a:pt x="1739" y="57010"/>
                  </a:lnTo>
                  <a:lnTo>
                    <a:pt x="3098" y="57137"/>
                  </a:lnTo>
                  <a:lnTo>
                    <a:pt x="5600" y="55549"/>
                  </a:lnTo>
                  <a:lnTo>
                    <a:pt x="8064" y="53924"/>
                  </a:lnTo>
                  <a:lnTo>
                    <a:pt x="8661" y="51435"/>
                  </a:lnTo>
                  <a:lnTo>
                    <a:pt x="9372" y="51549"/>
                  </a:lnTo>
                  <a:lnTo>
                    <a:pt x="10020" y="51536"/>
                  </a:lnTo>
                  <a:lnTo>
                    <a:pt x="10668" y="51409"/>
                  </a:lnTo>
                  <a:lnTo>
                    <a:pt x="11315" y="51308"/>
                  </a:lnTo>
                  <a:lnTo>
                    <a:pt x="11963" y="51079"/>
                  </a:lnTo>
                  <a:lnTo>
                    <a:pt x="14986" y="49288"/>
                  </a:lnTo>
                  <a:lnTo>
                    <a:pt x="15748" y="46647"/>
                  </a:lnTo>
                  <a:lnTo>
                    <a:pt x="17310" y="47002"/>
                  </a:lnTo>
                  <a:lnTo>
                    <a:pt x="18592" y="46824"/>
                  </a:lnTo>
                  <a:lnTo>
                    <a:pt x="19773" y="46228"/>
                  </a:lnTo>
                  <a:lnTo>
                    <a:pt x="22110" y="44996"/>
                  </a:lnTo>
                  <a:lnTo>
                    <a:pt x="23075" y="42214"/>
                  </a:lnTo>
                  <a:lnTo>
                    <a:pt x="24853" y="42710"/>
                  </a:lnTo>
                  <a:lnTo>
                    <a:pt x="26035" y="42570"/>
                  </a:lnTo>
                  <a:lnTo>
                    <a:pt x="27190" y="42075"/>
                  </a:lnTo>
                  <a:lnTo>
                    <a:pt x="29438" y="41033"/>
                  </a:lnTo>
                  <a:lnTo>
                    <a:pt x="30492" y="38442"/>
                  </a:lnTo>
                  <a:lnTo>
                    <a:pt x="30187" y="37769"/>
                  </a:lnTo>
                  <a:lnTo>
                    <a:pt x="30594" y="38100"/>
                  </a:lnTo>
                  <a:lnTo>
                    <a:pt x="32588" y="38785"/>
                  </a:lnTo>
                  <a:lnTo>
                    <a:pt x="33705" y="38696"/>
                  </a:lnTo>
                  <a:lnTo>
                    <a:pt x="34798" y="38277"/>
                  </a:lnTo>
                  <a:lnTo>
                    <a:pt x="36957" y="37401"/>
                  </a:lnTo>
                  <a:lnTo>
                    <a:pt x="38061" y="35039"/>
                  </a:lnTo>
                  <a:close/>
                </a:path>
                <a:path w="320040" h="155575">
                  <a:moveTo>
                    <a:pt x="45796" y="31991"/>
                  </a:moveTo>
                  <a:lnTo>
                    <a:pt x="44475" y="28117"/>
                  </a:lnTo>
                  <a:lnTo>
                    <a:pt x="42189" y="27152"/>
                  </a:lnTo>
                  <a:lnTo>
                    <a:pt x="40030" y="27901"/>
                  </a:lnTo>
                  <a:lnTo>
                    <a:pt x="37896" y="28702"/>
                  </a:lnTo>
                  <a:lnTo>
                    <a:pt x="36817" y="30962"/>
                  </a:lnTo>
                  <a:lnTo>
                    <a:pt x="37579" y="32854"/>
                  </a:lnTo>
                  <a:lnTo>
                    <a:pt x="38341" y="34772"/>
                  </a:lnTo>
                  <a:lnTo>
                    <a:pt x="40576" y="35610"/>
                  </a:lnTo>
                  <a:lnTo>
                    <a:pt x="42621" y="34848"/>
                  </a:lnTo>
                  <a:lnTo>
                    <a:pt x="44665" y="34137"/>
                  </a:lnTo>
                  <a:lnTo>
                    <a:pt x="45796" y="31991"/>
                  </a:lnTo>
                  <a:close/>
                </a:path>
                <a:path w="320040" h="155575">
                  <a:moveTo>
                    <a:pt x="53657" y="29311"/>
                  </a:moveTo>
                  <a:lnTo>
                    <a:pt x="52603" y="25679"/>
                  </a:lnTo>
                  <a:lnTo>
                    <a:pt x="50533" y="24676"/>
                  </a:lnTo>
                  <a:lnTo>
                    <a:pt x="48514" y="25273"/>
                  </a:lnTo>
                  <a:lnTo>
                    <a:pt x="46507" y="25920"/>
                  </a:lnTo>
                  <a:lnTo>
                    <a:pt x="45415" y="27965"/>
                  </a:lnTo>
                  <a:lnTo>
                    <a:pt x="46024" y="29743"/>
                  </a:lnTo>
                  <a:lnTo>
                    <a:pt x="46647" y="31546"/>
                  </a:lnTo>
                  <a:lnTo>
                    <a:pt x="48679" y="32435"/>
                  </a:lnTo>
                  <a:lnTo>
                    <a:pt x="50596" y="31813"/>
                  </a:lnTo>
                  <a:lnTo>
                    <a:pt x="52514" y="31242"/>
                  </a:lnTo>
                  <a:lnTo>
                    <a:pt x="53657" y="29311"/>
                  </a:lnTo>
                  <a:close/>
                </a:path>
                <a:path w="320040" h="155575">
                  <a:moveTo>
                    <a:pt x="61658" y="27000"/>
                  </a:moveTo>
                  <a:lnTo>
                    <a:pt x="60845" y="23609"/>
                  </a:lnTo>
                  <a:lnTo>
                    <a:pt x="58991" y="22606"/>
                  </a:lnTo>
                  <a:lnTo>
                    <a:pt x="57111" y="23050"/>
                  </a:lnTo>
                  <a:lnTo>
                    <a:pt x="55245" y="23571"/>
                  </a:lnTo>
                  <a:lnTo>
                    <a:pt x="54140" y="25387"/>
                  </a:lnTo>
                  <a:lnTo>
                    <a:pt x="54622" y="27051"/>
                  </a:lnTo>
                  <a:lnTo>
                    <a:pt x="55105" y="28727"/>
                  </a:lnTo>
                  <a:lnTo>
                    <a:pt x="56934" y="29641"/>
                  </a:lnTo>
                  <a:lnTo>
                    <a:pt x="58724" y="29146"/>
                  </a:lnTo>
                  <a:lnTo>
                    <a:pt x="60528" y="28714"/>
                  </a:lnTo>
                  <a:lnTo>
                    <a:pt x="61658" y="27000"/>
                  </a:lnTo>
                  <a:close/>
                </a:path>
                <a:path w="320040" h="155575">
                  <a:moveTo>
                    <a:pt x="69761" y="25057"/>
                  </a:moveTo>
                  <a:lnTo>
                    <a:pt x="69164" y="21945"/>
                  </a:lnTo>
                  <a:lnTo>
                    <a:pt x="67513" y="20942"/>
                  </a:lnTo>
                  <a:lnTo>
                    <a:pt x="65786" y="21272"/>
                  </a:lnTo>
                  <a:lnTo>
                    <a:pt x="64071" y="21666"/>
                  </a:lnTo>
                  <a:lnTo>
                    <a:pt x="62979" y="23266"/>
                  </a:lnTo>
                  <a:lnTo>
                    <a:pt x="63347" y="24803"/>
                  </a:lnTo>
                  <a:lnTo>
                    <a:pt x="63715" y="26352"/>
                  </a:lnTo>
                  <a:lnTo>
                    <a:pt x="65341" y="27279"/>
                  </a:lnTo>
                  <a:lnTo>
                    <a:pt x="66992" y="26898"/>
                  </a:lnTo>
                  <a:lnTo>
                    <a:pt x="68656" y="26581"/>
                  </a:lnTo>
                  <a:lnTo>
                    <a:pt x="69761" y="25057"/>
                  </a:lnTo>
                  <a:close/>
                </a:path>
                <a:path w="320040" h="155575">
                  <a:moveTo>
                    <a:pt x="69862" y="8902"/>
                  </a:moveTo>
                  <a:lnTo>
                    <a:pt x="69596" y="7366"/>
                  </a:lnTo>
                  <a:lnTo>
                    <a:pt x="69329" y="5829"/>
                  </a:lnTo>
                  <a:lnTo>
                    <a:pt x="67729" y="4826"/>
                  </a:lnTo>
                  <a:lnTo>
                    <a:pt x="66027" y="5118"/>
                  </a:lnTo>
                  <a:lnTo>
                    <a:pt x="64338" y="5448"/>
                  </a:lnTo>
                  <a:lnTo>
                    <a:pt x="63246" y="7023"/>
                  </a:lnTo>
                  <a:lnTo>
                    <a:pt x="63906" y="10071"/>
                  </a:lnTo>
                  <a:lnTo>
                    <a:pt x="65481" y="10972"/>
                  </a:lnTo>
                  <a:lnTo>
                    <a:pt x="67119" y="10655"/>
                  </a:lnTo>
                  <a:lnTo>
                    <a:pt x="68757" y="10375"/>
                  </a:lnTo>
                  <a:lnTo>
                    <a:pt x="69862" y="8902"/>
                  </a:lnTo>
                  <a:close/>
                </a:path>
                <a:path w="320040" h="155575">
                  <a:moveTo>
                    <a:pt x="77952" y="23495"/>
                  </a:moveTo>
                  <a:lnTo>
                    <a:pt x="77546" y="20662"/>
                  </a:lnTo>
                  <a:lnTo>
                    <a:pt x="76098" y="19685"/>
                  </a:lnTo>
                  <a:lnTo>
                    <a:pt x="74536" y="19900"/>
                  </a:lnTo>
                  <a:lnTo>
                    <a:pt x="72974" y="20193"/>
                  </a:lnTo>
                  <a:lnTo>
                    <a:pt x="71920" y="21577"/>
                  </a:lnTo>
                  <a:lnTo>
                    <a:pt x="72174" y="22987"/>
                  </a:lnTo>
                  <a:lnTo>
                    <a:pt x="72428" y="24396"/>
                  </a:lnTo>
                  <a:lnTo>
                    <a:pt x="73863" y="25311"/>
                  </a:lnTo>
                  <a:lnTo>
                    <a:pt x="75361" y="25031"/>
                  </a:lnTo>
                  <a:lnTo>
                    <a:pt x="76885" y="24828"/>
                  </a:lnTo>
                  <a:lnTo>
                    <a:pt x="77952" y="23495"/>
                  </a:lnTo>
                  <a:close/>
                </a:path>
                <a:path w="320040" h="155575">
                  <a:moveTo>
                    <a:pt x="79489" y="7594"/>
                  </a:moveTo>
                  <a:lnTo>
                    <a:pt x="79273" y="5880"/>
                  </a:lnTo>
                  <a:lnTo>
                    <a:pt x="79057" y="4165"/>
                  </a:lnTo>
                  <a:lnTo>
                    <a:pt x="77343" y="2971"/>
                  </a:lnTo>
                  <a:lnTo>
                    <a:pt x="75450" y="3213"/>
                  </a:lnTo>
                  <a:lnTo>
                    <a:pt x="73558" y="3479"/>
                  </a:lnTo>
                  <a:lnTo>
                    <a:pt x="72263" y="5168"/>
                  </a:lnTo>
                  <a:lnTo>
                    <a:pt x="72555" y="6858"/>
                  </a:lnTo>
                  <a:lnTo>
                    <a:pt x="72834" y="8572"/>
                  </a:lnTo>
                  <a:lnTo>
                    <a:pt x="74536" y="9652"/>
                  </a:lnTo>
                  <a:lnTo>
                    <a:pt x="76352" y="9398"/>
                  </a:lnTo>
                  <a:lnTo>
                    <a:pt x="78181" y="9169"/>
                  </a:lnTo>
                  <a:lnTo>
                    <a:pt x="79489" y="7594"/>
                  </a:lnTo>
                  <a:close/>
                </a:path>
                <a:path w="320040" h="155575">
                  <a:moveTo>
                    <a:pt x="89154" y="6756"/>
                  </a:moveTo>
                  <a:lnTo>
                    <a:pt x="89014" y="4864"/>
                  </a:lnTo>
                  <a:lnTo>
                    <a:pt x="88874" y="2971"/>
                  </a:lnTo>
                  <a:lnTo>
                    <a:pt x="87058" y="1574"/>
                  </a:lnTo>
                  <a:lnTo>
                    <a:pt x="84975" y="1739"/>
                  </a:lnTo>
                  <a:lnTo>
                    <a:pt x="82880" y="1943"/>
                  </a:lnTo>
                  <a:lnTo>
                    <a:pt x="81381" y="3708"/>
                  </a:lnTo>
                  <a:lnTo>
                    <a:pt x="81826" y="7467"/>
                  </a:lnTo>
                  <a:lnTo>
                    <a:pt x="83629" y="8750"/>
                  </a:lnTo>
                  <a:lnTo>
                    <a:pt x="85636" y="8559"/>
                  </a:lnTo>
                  <a:lnTo>
                    <a:pt x="87642" y="8407"/>
                  </a:lnTo>
                  <a:lnTo>
                    <a:pt x="89154" y="6756"/>
                  </a:lnTo>
                  <a:close/>
                </a:path>
                <a:path w="320040" h="155575">
                  <a:moveTo>
                    <a:pt x="98844" y="6400"/>
                  </a:moveTo>
                  <a:lnTo>
                    <a:pt x="98793" y="4343"/>
                  </a:lnTo>
                  <a:lnTo>
                    <a:pt x="98742" y="2286"/>
                  </a:lnTo>
                  <a:lnTo>
                    <a:pt x="96850" y="673"/>
                  </a:lnTo>
                  <a:lnTo>
                    <a:pt x="94564" y="736"/>
                  </a:lnTo>
                  <a:lnTo>
                    <a:pt x="92278" y="850"/>
                  </a:lnTo>
                  <a:lnTo>
                    <a:pt x="90551" y="2692"/>
                  </a:lnTo>
                  <a:lnTo>
                    <a:pt x="90855" y="6807"/>
                  </a:lnTo>
                  <a:lnTo>
                    <a:pt x="92735" y="8293"/>
                  </a:lnTo>
                  <a:lnTo>
                    <a:pt x="94932" y="8178"/>
                  </a:lnTo>
                  <a:lnTo>
                    <a:pt x="97116" y="8128"/>
                  </a:lnTo>
                  <a:lnTo>
                    <a:pt x="98844" y="6400"/>
                  </a:lnTo>
                  <a:close/>
                </a:path>
                <a:path w="320040" h="155575">
                  <a:moveTo>
                    <a:pt x="108635" y="2082"/>
                  </a:moveTo>
                  <a:lnTo>
                    <a:pt x="106680" y="241"/>
                  </a:lnTo>
                  <a:lnTo>
                    <a:pt x="104203" y="190"/>
                  </a:lnTo>
                  <a:lnTo>
                    <a:pt x="101727" y="190"/>
                  </a:lnTo>
                  <a:lnTo>
                    <a:pt x="99758" y="2108"/>
                  </a:lnTo>
                  <a:lnTo>
                    <a:pt x="99885" y="6553"/>
                  </a:lnTo>
                  <a:lnTo>
                    <a:pt x="101854" y="8255"/>
                  </a:lnTo>
                  <a:lnTo>
                    <a:pt x="104203" y="8255"/>
                  </a:lnTo>
                  <a:lnTo>
                    <a:pt x="106565" y="8293"/>
                  </a:lnTo>
                  <a:lnTo>
                    <a:pt x="108534" y="6527"/>
                  </a:lnTo>
                  <a:lnTo>
                    <a:pt x="108585" y="4305"/>
                  </a:lnTo>
                  <a:lnTo>
                    <a:pt x="108635" y="2082"/>
                  </a:lnTo>
                  <a:close/>
                </a:path>
                <a:path w="320040" h="155575">
                  <a:moveTo>
                    <a:pt x="112953" y="18961"/>
                  </a:moveTo>
                  <a:lnTo>
                    <a:pt x="111734" y="17729"/>
                  </a:lnTo>
                  <a:lnTo>
                    <a:pt x="110147" y="17640"/>
                  </a:lnTo>
                  <a:lnTo>
                    <a:pt x="108559" y="17589"/>
                  </a:lnTo>
                  <a:lnTo>
                    <a:pt x="107264" y="18770"/>
                  </a:lnTo>
                  <a:lnTo>
                    <a:pt x="107213" y="21640"/>
                  </a:lnTo>
                  <a:lnTo>
                    <a:pt x="108432" y="22783"/>
                  </a:lnTo>
                  <a:lnTo>
                    <a:pt x="109969" y="22834"/>
                  </a:lnTo>
                  <a:lnTo>
                    <a:pt x="111506" y="22923"/>
                  </a:lnTo>
                  <a:lnTo>
                    <a:pt x="112801" y="21831"/>
                  </a:lnTo>
                  <a:lnTo>
                    <a:pt x="112877" y="20396"/>
                  </a:lnTo>
                  <a:lnTo>
                    <a:pt x="112953" y="18961"/>
                  </a:lnTo>
                  <a:close/>
                </a:path>
                <a:path w="320040" h="155575">
                  <a:moveTo>
                    <a:pt x="122021" y="19494"/>
                  </a:moveTo>
                  <a:lnTo>
                    <a:pt x="120726" y="18059"/>
                  </a:lnTo>
                  <a:lnTo>
                    <a:pt x="118986" y="17881"/>
                  </a:lnTo>
                  <a:lnTo>
                    <a:pt x="117233" y="17741"/>
                  </a:lnTo>
                  <a:lnTo>
                    <a:pt x="115722" y="18973"/>
                  </a:lnTo>
                  <a:lnTo>
                    <a:pt x="115531" y="22148"/>
                  </a:lnTo>
                  <a:lnTo>
                    <a:pt x="116827" y="23469"/>
                  </a:lnTo>
                  <a:lnTo>
                    <a:pt x="118516" y="23609"/>
                  </a:lnTo>
                  <a:lnTo>
                    <a:pt x="120192" y="23787"/>
                  </a:lnTo>
                  <a:lnTo>
                    <a:pt x="121691" y="22644"/>
                  </a:lnTo>
                  <a:lnTo>
                    <a:pt x="121856" y="21069"/>
                  </a:lnTo>
                  <a:lnTo>
                    <a:pt x="122021" y="19494"/>
                  </a:lnTo>
                  <a:close/>
                </a:path>
                <a:path w="320040" h="155575">
                  <a:moveTo>
                    <a:pt x="131064" y="20459"/>
                  </a:moveTo>
                  <a:lnTo>
                    <a:pt x="129730" y="18834"/>
                  </a:lnTo>
                  <a:lnTo>
                    <a:pt x="127825" y="18542"/>
                  </a:lnTo>
                  <a:lnTo>
                    <a:pt x="125907" y="18300"/>
                  </a:lnTo>
                  <a:lnTo>
                    <a:pt x="124193" y="19570"/>
                  </a:lnTo>
                  <a:lnTo>
                    <a:pt x="123812" y="23037"/>
                  </a:lnTo>
                  <a:lnTo>
                    <a:pt x="125171" y="24561"/>
                  </a:lnTo>
                  <a:lnTo>
                    <a:pt x="127000" y="24803"/>
                  </a:lnTo>
                  <a:lnTo>
                    <a:pt x="128828" y="25082"/>
                  </a:lnTo>
                  <a:lnTo>
                    <a:pt x="130530" y="23914"/>
                  </a:lnTo>
                  <a:lnTo>
                    <a:pt x="130797" y="22186"/>
                  </a:lnTo>
                  <a:lnTo>
                    <a:pt x="131064" y="20459"/>
                  </a:lnTo>
                  <a:close/>
                </a:path>
                <a:path w="320040" h="155575">
                  <a:moveTo>
                    <a:pt x="140055" y="21882"/>
                  </a:moveTo>
                  <a:lnTo>
                    <a:pt x="138684" y="20040"/>
                  </a:lnTo>
                  <a:lnTo>
                    <a:pt x="136626" y="19621"/>
                  </a:lnTo>
                  <a:lnTo>
                    <a:pt x="134556" y="19253"/>
                  </a:lnTo>
                  <a:lnTo>
                    <a:pt x="132626" y="20561"/>
                  </a:lnTo>
                  <a:lnTo>
                    <a:pt x="132041" y="24295"/>
                  </a:lnTo>
                  <a:lnTo>
                    <a:pt x="133426" y="26022"/>
                  </a:lnTo>
                  <a:lnTo>
                    <a:pt x="135407" y="26377"/>
                  </a:lnTo>
                  <a:lnTo>
                    <a:pt x="137388" y="26771"/>
                  </a:lnTo>
                  <a:lnTo>
                    <a:pt x="139293" y="25590"/>
                  </a:lnTo>
                  <a:lnTo>
                    <a:pt x="139674" y="23736"/>
                  </a:lnTo>
                  <a:lnTo>
                    <a:pt x="140055" y="21882"/>
                  </a:lnTo>
                  <a:close/>
                </a:path>
                <a:path w="320040" h="155575">
                  <a:moveTo>
                    <a:pt x="148958" y="23749"/>
                  </a:moveTo>
                  <a:lnTo>
                    <a:pt x="147586" y="21691"/>
                  </a:lnTo>
                  <a:lnTo>
                    <a:pt x="145376" y="21132"/>
                  </a:lnTo>
                  <a:lnTo>
                    <a:pt x="143154" y="20624"/>
                  </a:lnTo>
                  <a:lnTo>
                    <a:pt x="140995" y="21932"/>
                  </a:lnTo>
                  <a:lnTo>
                    <a:pt x="140195" y="25946"/>
                  </a:lnTo>
                  <a:lnTo>
                    <a:pt x="141592" y="27876"/>
                  </a:lnTo>
                  <a:lnTo>
                    <a:pt x="143713" y="28359"/>
                  </a:lnTo>
                  <a:lnTo>
                    <a:pt x="145821" y="28892"/>
                  </a:lnTo>
                  <a:lnTo>
                    <a:pt x="147942" y="27711"/>
                  </a:lnTo>
                  <a:lnTo>
                    <a:pt x="148450" y="25730"/>
                  </a:lnTo>
                  <a:lnTo>
                    <a:pt x="148958" y="23749"/>
                  </a:lnTo>
                  <a:close/>
                </a:path>
                <a:path w="320040" h="155575">
                  <a:moveTo>
                    <a:pt x="199682" y="44043"/>
                  </a:moveTo>
                  <a:lnTo>
                    <a:pt x="198615" y="40614"/>
                  </a:lnTo>
                  <a:lnTo>
                    <a:pt x="195745" y="38912"/>
                  </a:lnTo>
                  <a:lnTo>
                    <a:pt x="192824" y="37287"/>
                  </a:lnTo>
                  <a:lnTo>
                    <a:pt x="190982" y="37769"/>
                  </a:lnTo>
                  <a:lnTo>
                    <a:pt x="190500" y="36410"/>
                  </a:lnTo>
                  <a:lnTo>
                    <a:pt x="187706" y="34937"/>
                  </a:lnTo>
                  <a:lnTo>
                    <a:pt x="184873" y="33528"/>
                  </a:lnTo>
                  <a:lnTo>
                    <a:pt x="182841" y="34163"/>
                  </a:lnTo>
                  <a:lnTo>
                    <a:pt x="182194" y="32613"/>
                  </a:lnTo>
                  <a:lnTo>
                    <a:pt x="179501" y="31343"/>
                  </a:lnTo>
                  <a:lnTo>
                    <a:pt x="176771" y="30149"/>
                  </a:lnTo>
                  <a:lnTo>
                    <a:pt x="174548" y="30975"/>
                  </a:lnTo>
                  <a:lnTo>
                    <a:pt x="173736" y="29248"/>
                  </a:lnTo>
                  <a:lnTo>
                    <a:pt x="171145" y="28181"/>
                  </a:lnTo>
                  <a:lnTo>
                    <a:pt x="168529" y="27165"/>
                  </a:lnTo>
                  <a:lnTo>
                    <a:pt x="166141" y="28181"/>
                  </a:lnTo>
                  <a:lnTo>
                    <a:pt x="165138" y="26289"/>
                  </a:lnTo>
                  <a:lnTo>
                    <a:pt x="162661" y="25412"/>
                  </a:lnTo>
                  <a:lnTo>
                    <a:pt x="160159" y="24587"/>
                  </a:lnTo>
                  <a:lnTo>
                    <a:pt x="157619" y="25819"/>
                  </a:lnTo>
                  <a:lnTo>
                    <a:pt x="156400" y="23774"/>
                  </a:lnTo>
                  <a:lnTo>
                    <a:pt x="154063" y="23063"/>
                  </a:lnTo>
                  <a:lnTo>
                    <a:pt x="151688" y="22402"/>
                  </a:lnTo>
                  <a:lnTo>
                    <a:pt x="149313" y="23698"/>
                  </a:lnTo>
                  <a:lnTo>
                    <a:pt x="148247" y="27965"/>
                  </a:lnTo>
                  <a:lnTo>
                    <a:pt x="149656" y="30111"/>
                  </a:lnTo>
                  <a:lnTo>
                    <a:pt x="151904" y="30734"/>
                  </a:lnTo>
                  <a:lnTo>
                    <a:pt x="154127" y="31407"/>
                  </a:lnTo>
                  <a:lnTo>
                    <a:pt x="156210" y="30391"/>
                  </a:lnTo>
                  <a:lnTo>
                    <a:pt x="157594" y="32715"/>
                  </a:lnTo>
                  <a:lnTo>
                    <a:pt x="159956" y="33502"/>
                  </a:lnTo>
                  <a:lnTo>
                    <a:pt x="162306" y="34340"/>
                  </a:lnTo>
                  <a:lnTo>
                    <a:pt x="164223" y="33502"/>
                  </a:lnTo>
                  <a:lnTo>
                    <a:pt x="165392" y="35699"/>
                  </a:lnTo>
                  <a:lnTo>
                    <a:pt x="167855" y="36652"/>
                  </a:lnTo>
                  <a:lnTo>
                    <a:pt x="170307" y="37655"/>
                  </a:lnTo>
                  <a:lnTo>
                    <a:pt x="172059" y="36995"/>
                  </a:lnTo>
                  <a:lnTo>
                    <a:pt x="173024" y="39027"/>
                  </a:lnTo>
                  <a:lnTo>
                    <a:pt x="175590" y="40157"/>
                  </a:lnTo>
                  <a:lnTo>
                    <a:pt x="178117" y="41338"/>
                  </a:lnTo>
                  <a:lnTo>
                    <a:pt x="179692" y="40830"/>
                  </a:lnTo>
                  <a:lnTo>
                    <a:pt x="180479" y="42722"/>
                  </a:lnTo>
                  <a:lnTo>
                    <a:pt x="183121" y="44030"/>
                  </a:lnTo>
                  <a:lnTo>
                    <a:pt x="185737" y="45415"/>
                  </a:lnTo>
                  <a:lnTo>
                    <a:pt x="187121" y="45046"/>
                  </a:lnTo>
                  <a:lnTo>
                    <a:pt x="187731" y="46761"/>
                  </a:lnTo>
                  <a:lnTo>
                    <a:pt x="190449" y="48272"/>
                  </a:lnTo>
                  <a:lnTo>
                    <a:pt x="193128" y="49860"/>
                  </a:lnTo>
                  <a:lnTo>
                    <a:pt x="196557" y="49098"/>
                  </a:lnTo>
                  <a:lnTo>
                    <a:pt x="198120" y="46570"/>
                  </a:lnTo>
                  <a:lnTo>
                    <a:pt x="199682" y="44043"/>
                  </a:lnTo>
                  <a:close/>
                </a:path>
                <a:path w="320040" h="155575">
                  <a:moveTo>
                    <a:pt x="224561" y="42418"/>
                  </a:moveTo>
                  <a:lnTo>
                    <a:pt x="224066" y="39509"/>
                  </a:lnTo>
                  <a:lnTo>
                    <a:pt x="221907" y="37947"/>
                  </a:lnTo>
                  <a:lnTo>
                    <a:pt x="219710" y="36436"/>
                  </a:lnTo>
                  <a:lnTo>
                    <a:pt x="217157" y="36753"/>
                  </a:lnTo>
                  <a:lnTo>
                    <a:pt x="216484" y="33807"/>
                  </a:lnTo>
                  <a:lnTo>
                    <a:pt x="214109" y="32207"/>
                  </a:lnTo>
                  <a:lnTo>
                    <a:pt x="211683" y="30695"/>
                  </a:lnTo>
                  <a:lnTo>
                    <a:pt x="209397" y="31115"/>
                  </a:lnTo>
                  <a:lnTo>
                    <a:pt x="208635" y="28435"/>
                  </a:lnTo>
                  <a:lnTo>
                    <a:pt x="206032" y="26835"/>
                  </a:lnTo>
                  <a:lnTo>
                    <a:pt x="203365" y="25349"/>
                  </a:lnTo>
                  <a:lnTo>
                    <a:pt x="201345" y="25819"/>
                  </a:lnTo>
                  <a:lnTo>
                    <a:pt x="200533" y="23431"/>
                  </a:lnTo>
                  <a:lnTo>
                    <a:pt x="197688" y="21856"/>
                  </a:lnTo>
                  <a:lnTo>
                    <a:pt x="194792" y="20408"/>
                  </a:lnTo>
                  <a:lnTo>
                    <a:pt x="193027" y="20916"/>
                  </a:lnTo>
                  <a:lnTo>
                    <a:pt x="192189" y="18796"/>
                  </a:lnTo>
                  <a:lnTo>
                    <a:pt x="189103" y="17284"/>
                  </a:lnTo>
                  <a:lnTo>
                    <a:pt x="185966" y="15887"/>
                  </a:lnTo>
                  <a:lnTo>
                    <a:pt x="184454" y="16421"/>
                  </a:lnTo>
                  <a:lnTo>
                    <a:pt x="183616" y="14579"/>
                  </a:lnTo>
                  <a:lnTo>
                    <a:pt x="180276" y="13144"/>
                  </a:lnTo>
                  <a:lnTo>
                    <a:pt x="176898" y="11811"/>
                  </a:lnTo>
                  <a:lnTo>
                    <a:pt x="175641" y="12319"/>
                  </a:lnTo>
                  <a:lnTo>
                    <a:pt x="174840" y="10756"/>
                  </a:lnTo>
                  <a:lnTo>
                    <a:pt x="171259" y="9423"/>
                  </a:lnTo>
                  <a:lnTo>
                    <a:pt x="167627" y="8191"/>
                  </a:lnTo>
                  <a:lnTo>
                    <a:pt x="165989" y="8953"/>
                  </a:lnTo>
                  <a:lnTo>
                    <a:pt x="165341" y="7810"/>
                  </a:lnTo>
                  <a:lnTo>
                    <a:pt x="161874" y="6705"/>
                  </a:lnTo>
                  <a:lnTo>
                    <a:pt x="158394" y="5702"/>
                  </a:lnTo>
                  <a:lnTo>
                    <a:pt x="156565" y="6654"/>
                  </a:lnTo>
                  <a:lnTo>
                    <a:pt x="155714" y="5334"/>
                  </a:lnTo>
                  <a:lnTo>
                    <a:pt x="152387" y="4457"/>
                  </a:lnTo>
                  <a:lnTo>
                    <a:pt x="149047" y="3657"/>
                  </a:lnTo>
                  <a:lnTo>
                    <a:pt x="147053" y="4826"/>
                  </a:lnTo>
                  <a:lnTo>
                    <a:pt x="145999" y="3352"/>
                  </a:lnTo>
                  <a:lnTo>
                    <a:pt x="142824" y="2667"/>
                  </a:lnTo>
                  <a:lnTo>
                    <a:pt x="139636" y="2057"/>
                  </a:lnTo>
                  <a:lnTo>
                    <a:pt x="137490" y="3479"/>
                  </a:lnTo>
                  <a:lnTo>
                    <a:pt x="136220" y="1854"/>
                  </a:lnTo>
                  <a:lnTo>
                    <a:pt x="133197" y="1358"/>
                  </a:lnTo>
                  <a:lnTo>
                    <a:pt x="130187" y="927"/>
                  </a:lnTo>
                  <a:lnTo>
                    <a:pt x="127914" y="2578"/>
                  </a:lnTo>
                  <a:lnTo>
                    <a:pt x="126377" y="825"/>
                  </a:lnTo>
                  <a:lnTo>
                    <a:pt x="123532" y="495"/>
                  </a:lnTo>
                  <a:lnTo>
                    <a:pt x="120700" y="228"/>
                  </a:lnTo>
                  <a:lnTo>
                    <a:pt x="118313" y="2146"/>
                  </a:lnTo>
                  <a:lnTo>
                    <a:pt x="116535" y="292"/>
                  </a:lnTo>
                  <a:lnTo>
                    <a:pt x="113868" y="114"/>
                  </a:lnTo>
                  <a:lnTo>
                    <a:pt x="111201" y="0"/>
                  </a:lnTo>
                  <a:lnTo>
                    <a:pt x="109004" y="1943"/>
                  </a:lnTo>
                  <a:lnTo>
                    <a:pt x="108915" y="6731"/>
                  </a:lnTo>
                  <a:lnTo>
                    <a:pt x="110934" y="8648"/>
                  </a:lnTo>
                  <a:lnTo>
                    <a:pt x="113461" y="8775"/>
                  </a:lnTo>
                  <a:lnTo>
                    <a:pt x="115989" y="8940"/>
                  </a:lnTo>
                  <a:lnTo>
                    <a:pt x="117944" y="7353"/>
                  </a:lnTo>
                  <a:lnTo>
                    <a:pt x="119976" y="9474"/>
                  </a:lnTo>
                  <a:lnTo>
                    <a:pt x="122656" y="9728"/>
                  </a:lnTo>
                  <a:lnTo>
                    <a:pt x="125349" y="10033"/>
                  </a:lnTo>
                  <a:lnTo>
                    <a:pt x="127177" y="8686"/>
                  </a:lnTo>
                  <a:lnTo>
                    <a:pt x="128955" y="10718"/>
                  </a:lnTo>
                  <a:lnTo>
                    <a:pt x="131800" y="11125"/>
                  </a:lnTo>
                  <a:lnTo>
                    <a:pt x="134632" y="11595"/>
                  </a:lnTo>
                  <a:lnTo>
                    <a:pt x="136334" y="10464"/>
                  </a:lnTo>
                  <a:lnTo>
                    <a:pt x="137845" y="12382"/>
                  </a:lnTo>
                  <a:lnTo>
                    <a:pt x="140830" y="12954"/>
                  </a:lnTo>
                  <a:lnTo>
                    <a:pt x="143814" y="13589"/>
                  </a:lnTo>
                  <a:lnTo>
                    <a:pt x="145351" y="12661"/>
                  </a:lnTo>
                  <a:lnTo>
                    <a:pt x="146634" y="14465"/>
                  </a:lnTo>
                  <a:lnTo>
                    <a:pt x="149758" y="15214"/>
                  </a:lnTo>
                  <a:lnTo>
                    <a:pt x="152869" y="16040"/>
                  </a:lnTo>
                  <a:lnTo>
                    <a:pt x="154241" y="15303"/>
                  </a:lnTo>
                  <a:lnTo>
                    <a:pt x="155308" y="16967"/>
                  </a:lnTo>
                  <a:lnTo>
                    <a:pt x="158559" y="17907"/>
                  </a:lnTo>
                  <a:lnTo>
                    <a:pt x="161785" y="18935"/>
                  </a:lnTo>
                  <a:lnTo>
                    <a:pt x="162979" y="18364"/>
                  </a:lnTo>
                  <a:lnTo>
                    <a:pt x="163842" y="19875"/>
                  </a:lnTo>
                  <a:lnTo>
                    <a:pt x="167195" y="21018"/>
                  </a:lnTo>
                  <a:lnTo>
                    <a:pt x="170522" y="22263"/>
                  </a:lnTo>
                  <a:lnTo>
                    <a:pt x="172148" y="21577"/>
                  </a:lnTo>
                  <a:lnTo>
                    <a:pt x="172745" y="22733"/>
                  </a:lnTo>
                  <a:lnTo>
                    <a:pt x="175895" y="23964"/>
                  </a:lnTo>
                  <a:lnTo>
                    <a:pt x="178993" y="25311"/>
                  </a:lnTo>
                  <a:lnTo>
                    <a:pt x="180886" y="24625"/>
                  </a:lnTo>
                  <a:lnTo>
                    <a:pt x="181508" y="26035"/>
                  </a:lnTo>
                  <a:lnTo>
                    <a:pt x="184442" y="27343"/>
                  </a:lnTo>
                  <a:lnTo>
                    <a:pt x="187325" y="28765"/>
                  </a:lnTo>
                  <a:lnTo>
                    <a:pt x="189471" y="28105"/>
                  </a:lnTo>
                  <a:lnTo>
                    <a:pt x="190106" y="29781"/>
                  </a:lnTo>
                  <a:lnTo>
                    <a:pt x="192836" y="31140"/>
                  </a:lnTo>
                  <a:lnTo>
                    <a:pt x="195491" y="32613"/>
                  </a:lnTo>
                  <a:lnTo>
                    <a:pt x="197904" y="32004"/>
                  </a:lnTo>
                  <a:lnTo>
                    <a:pt x="198526" y="33947"/>
                  </a:lnTo>
                  <a:lnTo>
                    <a:pt x="201041" y="35344"/>
                  </a:lnTo>
                  <a:lnTo>
                    <a:pt x="203479" y="36855"/>
                  </a:lnTo>
                  <a:lnTo>
                    <a:pt x="206146" y="36322"/>
                  </a:lnTo>
                  <a:lnTo>
                    <a:pt x="206743" y="38531"/>
                  </a:lnTo>
                  <a:lnTo>
                    <a:pt x="209042" y="39966"/>
                  </a:lnTo>
                  <a:lnTo>
                    <a:pt x="211277" y="41478"/>
                  </a:lnTo>
                  <a:lnTo>
                    <a:pt x="214198" y="41059"/>
                  </a:lnTo>
                  <a:lnTo>
                    <a:pt x="214731" y="43522"/>
                  </a:lnTo>
                  <a:lnTo>
                    <a:pt x="216814" y="44970"/>
                  </a:lnTo>
                  <a:lnTo>
                    <a:pt x="218871" y="46443"/>
                  </a:lnTo>
                  <a:lnTo>
                    <a:pt x="221640" y="46215"/>
                  </a:lnTo>
                  <a:lnTo>
                    <a:pt x="224561" y="42418"/>
                  </a:lnTo>
                  <a:close/>
                </a:path>
                <a:path w="320040" h="155575">
                  <a:moveTo>
                    <a:pt x="231241" y="48069"/>
                  </a:moveTo>
                  <a:lnTo>
                    <a:pt x="230949" y="45897"/>
                  </a:lnTo>
                  <a:lnTo>
                    <a:pt x="230403" y="44805"/>
                  </a:lnTo>
                  <a:lnTo>
                    <a:pt x="229412" y="44069"/>
                  </a:lnTo>
                  <a:lnTo>
                    <a:pt x="227444" y="42557"/>
                  </a:lnTo>
                  <a:lnTo>
                    <a:pt x="224764" y="42760"/>
                  </a:lnTo>
                  <a:lnTo>
                    <a:pt x="223418" y="44538"/>
                  </a:lnTo>
                  <a:lnTo>
                    <a:pt x="222072" y="46316"/>
                  </a:lnTo>
                  <a:lnTo>
                    <a:pt x="222491" y="48920"/>
                  </a:lnTo>
                  <a:lnTo>
                    <a:pt x="225323" y="51066"/>
                  </a:lnTo>
                  <a:lnTo>
                    <a:pt x="226415" y="51422"/>
                  </a:lnTo>
                  <a:lnTo>
                    <a:pt x="228523" y="51320"/>
                  </a:lnTo>
                  <a:lnTo>
                    <a:pt x="229539" y="50863"/>
                  </a:lnTo>
                  <a:lnTo>
                    <a:pt x="230974" y="49161"/>
                  </a:lnTo>
                  <a:lnTo>
                    <a:pt x="231241" y="48069"/>
                  </a:lnTo>
                  <a:close/>
                </a:path>
                <a:path w="320040" h="155575">
                  <a:moveTo>
                    <a:pt x="238518" y="54521"/>
                  </a:moveTo>
                  <a:lnTo>
                    <a:pt x="238353" y="51968"/>
                  </a:lnTo>
                  <a:lnTo>
                    <a:pt x="236588" y="50507"/>
                  </a:lnTo>
                  <a:lnTo>
                    <a:pt x="234848" y="49022"/>
                  </a:lnTo>
                  <a:lnTo>
                    <a:pt x="232359" y="49098"/>
                  </a:lnTo>
                  <a:lnTo>
                    <a:pt x="231038" y="50673"/>
                  </a:lnTo>
                  <a:lnTo>
                    <a:pt x="229717" y="52247"/>
                  </a:lnTo>
                  <a:lnTo>
                    <a:pt x="229984" y="54673"/>
                  </a:lnTo>
                  <a:lnTo>
                    <a:pt x="231648" y="56108"/>
                  </a:lnTo>
                  <a:lnTo>
                    <a:pt x="233337" y="57492"/>
                  </a:lnTo>
                  <a:lnTo>
                    <a:pt x="235724" y="57543"/>
                  </a:lnTo>
                  <a:lnTo>
                    <a:pt x="238518" y="54521"/>
                  </a:lnTo>
                  <a:close/>
                </a:path>
                <a:path w="320040" h="155575">
                  <a:moveTo>
                    <a:pt x="244690" y="81191"/>
                  </a:moveTo>
                  <a:lnTo>
                    <a:pt x="243078" y="79336"/>
                  </a:lnTo>
                  <a:lnTo>
                    <a:pt x="241427" y="77520"/>
                  </a:lnTo>
                  <a:lnTo>
                    <a:pt x="239077" y="77304"/>
                  </a:lnTo>
                  <a:lnTo>
                    <a:pt x="239077" y="74498"/>
                  </a:lnTo>
                  <a:lnTo>
                    <a:pt x="237286" y="72580"/>
                  </a:lnTo>
                  <a:lnTo>
                    <a:pt x="235419" y="70726"/>
                  </a:lnTo>
                  <a:lnTo>
                    <a:pt x="232575" y="70586"/>
                  </a:lnTo>
                  <a:lnTo>
                    <a:pt x="230924" y="72263"/>
                  </a:lnTo>
                  <a:lnTo>
                    <a:pt x="229273" y="73939"/>
                  </a:lnTo>
                  <a:lnTo>
                    <a:pt x="229362" y="76733"/>
                  </a:lnTo>
                  <a:lnTo>
                    <a:pt x="231127" y="78486"/>
                  </a:lnTo>
                  <a:lnTo>
                    <a:pt x="232829" y="80302"/>
                  </a:lnTo>
                  <a:lnTo>
                    <a:pt x="235534" y="80530"/>
                  </a:lnTo>
                  <a:lnTo>
                    <a:pt x="235496" y="82854"/>
                  </a:lnTo>
                  <a:lnTo>
                    <a:pt x="237070" y="84569"/>
                  </a:lnTo>
                  <a:lnTo>
                    <a:pt x="238594" y="86334"/>
                  </a:lnTo>
                  <a:lnTo>
                    <a:pt x="241134" y="86690"/>
                  </a:lnTo>
                  <a:lnTo>
                    <a:pt x="244538" y="83896"/>
                  </a:lnTo>
                  <a:lnTo>
                    <a:pt x="244690" y="81191"/>
                  </a:lnTo>
                  <a:close/>
                </a:path>
                <a:path w="320040" h="155575">
                  <a:moveTo>
                    <a:pt x="244716" y="60782"/>
                  </a:moveTo>
                  <a:lnTo>
                    <a:pt x="244627" y="58940"/>
                  </a:lnTo>
                  <a:lnTo>
                    <a:pt x="244208" y="58013"/>
                  </a:lnTo>
                  <a:lnTo>
                    <a:pt x="241922" y="55854"/>
                  </a:lnTo>
                  <a:lnTo>
                    <a:pt x="239649" y="55803"/>
                  </a:lnTo>
                  <a:lnTo>
                    <a:pt x="238353" y="57188"/>
                  </a:lnTo>
                  <a:lnTo>
                    <a:pt x="237070" y="58572"/>
                  </a:lnTo>
                  <a:lnTo>
                    <a:pt x="237210" y="60820"/>
                  </a:lnTo>
                  <a:lnTo>
                    <a:pt x="239407" y="62903"/>
                  </a:lnTo>
                  <a:lnTo>
                    <a:pt x="240334" y="63258"/>
                  </a:lnTo>
                  <a:lnTo>
                    <a:pt x="241261" y="63271"/>
                  </a:lnTo>
                  <a:lnTo>
                    <a:pt x="242163" y="63322"/>
                  </a:lnTo>
                  <a:lnTo>
                    <a:pt x="243052" y="63017"/>
                  </a:lnTo>
                  <a:lnTo>
                    <a:pt x="244398" y="61683"/>
                  </a:lnTo>
                  <a:lnTo>
                    <a:pt x="244716" y="60782"/>
                  </a:lnTo>
                  <a:close/>
                </a:path>
                <a:path w="320040" h="155575">
                  <a:moveTo>
                    <a:pt x="249555" y="88341"/>
                  </a:moveTo>
                  <a:lnTo>
                    <a:pt x="249275" y="87249"/>
                  </a:lnTo>
                  <a:lnTo>
                    <a:pt x="247091" y="84620"/>
                  </a:lnTo>
                  <a:lnTo>
                    <a:pt x="244652" y="84251"/>
                  </a:lnTo>
                  <a:lnTo>
                    <a:pt x="243078" y="85559"/>
                  </a:lnTo>
                  <a:lnTo>
                    <a:pt x="241503" y="86868"/>
                  </a:lnTo>
                  <a:lnTo>
                    <a:pt x="246253" y="92697"/>
                  </a:lnTo>
                  <a:lnTo>
                    <a:pt x="247256" y="92494"/>
                  </a:lnTo>
                  <a:lnTo>
                    <a:pt x="248081" y="91884"/>
                  </a:lnTo>
                  <a:lnTo>
                    <a:pt x="248894" y="91262"/>
                  </a:lnTo>
                  <a:lnTo>
                    <a:pt x="249364" y="90335"/>
                  </a:lnTo>
                  <a:lnTo>
                    <a:pt x="249555" y="88341"/>
                  </a:lnTo>
                  <a:close/>
                </a:path>
                <a:path w="320040" h="155575">
                  <a:moveTo>
                    <a:pt x="251333" y="67805"/>
                  </a:moveTo>
                  <a:lnTo>
                    <a:pt x="251294" y="65760"/>
                  </a:lnTo>
                  <a:lnTo>
                    <a:pt x="248653" y="62979"/>
                  </a:lnTo>
                  <a:lnTo>
                    <a:pt x="246583" y="62839"/>
                  </a:lnTo>
                  <a:lnTo>
                    <a:pt x="245351" y="64046"/>
                  </a:lnTo>
                  <a:lnTo>
                    <a:pt x="244119" y="65252"/>
                  </a:lnTo>
                  <a:lnTo>
                    <a:pt x="244144" y="67310"/>
                  </a:lnTo>
                  <a:lnTo>
                    <a:pt x="246684" y="69977"/>
                  </a:lnTo>
                  <a:lnTo>
                    <a:pt x="248767" y="70104"/>
                  </a:lnTo>
                  <a:lnTo>
                    <a:pt x="251333" y="67805"/>
                  </a:lnTo>
                  <a:close/>
                </a:path>
                <a:path w="320040" h="155575">
                  <a:moveTo>
                    <a:pt x="254927" y="95326"/>
                  </a:moveTo>
                  <a:lnTo>
                    <a:pt x="253644" y="93649"/>
                  </a:lnTo>
                  <a:lnTo>
                    <a:pt x="252399" y="91960"/>
                  </a:lnTo>
                  <a:lnTo>
                    <a:pt x="250151" y="91503"/>
                  </a:lnTo>
                  <a:lnTo>
                    <a:pt x="248640" y="92646"/>
                  </a:lnTo>
                  <a:lnTo>
                    <a:pt x="247129" y="93789"/>
                  </a:lnTo>
                  <a:lnTo>
                    <a:pt x="246862" y="96024"/>
                  </a:lnTo>
                  <a:lnTo>
                    <a:pt x="248069" y="97637"/>
                  </a:lnTo>
                  <a:lnTo>
                    <a:pt x="249288" y="99237"/>
                  </a:lnTo>
                  <a:lnTo>
                    <a:pt x="251409" y="99771"/>
                  </a:lnTo>
                  <a:lnTo>
                    <a:pt x="252996" y="98704"/>
                  </a:lnTo>
                  <a:lnTo>
                    <a:pt x="254546" y="97637"/>
                  </a:lnTo>
                  <a:lnTo>
                    <a:pt x="254927" y="95326"/>
                  </a:lnTo>
                  <a:close/>
                </a:path>
                <a:path w="320040" h="155575">
                  <a:moveTo>
                    <a:pt x="257263" y="73050"/>
                  </a:moveTo>
                  <a:lnTo>
                    <a:pt x="255016" y="70434"/>
                  </a:lnTo>
                  <a:lnTo>
                    <a:pt x="253149" y="70218"/>
                  </a:lnTo>
                  <a:lnTo>
                    <a:pt x="251980" y="71247"/>
                  </a:lnTo>
                  <a:lnTo>
                    <a:pt x="250812" y="72275"/>
                  </a:lnTo>
                  <a:lnTo>
                    <a:pt x="250748" y="74142"/>
                  </a:lnTo>
                  <a:lnTo>
                    <a:pt x="252920" y="76657"/>
                  </a:lnTo>
                  <a:lnTo>
                    <a:pt x="254787" y="76885"/>
                  </a:lnTo>
                  <a:lnTo>
                    <a:pt x="255981" y="75895"/>
                  </a:lnTo>
                  <a:lnTo>
                    <a:pt x="257200" y="74904"/>
                  </a:lnTo>
                  <a:lnTo>
                    <a:pt x="257263" y="73050"/>
                  </a:lnTo>
                  <a:close/>
                </a:path>
                <a:path w="320040" h="155575">
                  <a:moveTo>
                    <a:pt x="259105" y="102857"/>
                  </a:moveTo>
                  <a:lnTo>
                    <a:pt x="258914" y="101942"/>
                  </a:lnTo>
                  <a:lnTo>
                    <a:pt x="258394" y="101130"/>
                  </a:lnTo>
                  <a:lnTo>
                    <a:pt x="257327" y="99529"/>
                  </a:lnTo>
                  <a:lnTo>
                    <a:pt x="255282" y="99009"/>
                  </a:lnTo>
                  <a:lnTo>
                    <a:pt x="253847" y="99987"/>
                  </a:lnTo>
                  <a:lnTo>
                    <a:pt x="252412" y="100965"/>
                  </a:lnTo>
                  <a:lnTo>
                    <a:pt x="252069" y="103009"/>
                  </a:lnTo>
                  <a:lnTo>
                    <a:pt x="253606" y="105333"/>
                  </a:lnTo>
                  <a:lnTo>
                    <a:pt x="254368" y="105841"/>
                  </a:lnTo>
                  <a:lnTo>
                    <a:pt x="255193" y="106045"/>
                  </a:lnTo>
                  <a:lnTo>
                    <a:pt x="255993" y="106273"/>
                  </a:lnTo>
                  <a:lnTo>
                    <a:pt x="256844" y="106184"/>
                  </a:lnTo>
                  <a:lnTo>
                    <a:pt x="258330" y="105270"/>
                  </a:lnTo>
                  <a:lnTo>
                    <a:pt x="258800" y="104521"/>
                  </a:lnTo>
                  <a:lnTo>
                    <a:pt x="258965" y="103682"/>
                  </a:lnTo>
                  <a:lnTo>
                    <a:pt x="259105" y="102857"/>
                  </a:lnTo>
                  <a:close/>
                </a:path>
                <a:path w="320040" h="155575">
                  <a:moveTo>
                    <a:pt x="263652" y="110350"/>
                  </a:moveTo>
                  <a:lnTo>
                    <a:pt x="261874" y="107315"/>
                  </a:lnTo>
                  <a:lnTo>
                    <a:pt x="260045" y="106756"/>
                  </a:lnTo>
                  <a:lnTo>
                    <a:pt x="258686" y="107581"/>
                  </a:lnTo>
                  <a:lnTo>
                    <a:pt x="257327" y="108407"/>
                  </a:lnTo>
                  <a:lnTo>
                    <a:pt x="256933" y="110261"/>
                  </a:lnTo>
                  <a:lnTo>
                    <a:pt x="257797" y="111709"/>
                  </a:lnTo>
                  <a:lnTo>
                    <a:pt x="258648" y="113169"/>
                  </a:lnTo>
                  <a:lnTo>
                    <a:pt x="260489" y="113728"/>
                  </a:lnTo>
                  <a:lnTo>
                    <a:pt x="263271" y="112191"/>
                  </a:lnTo>
                  <a:lnTo>
                    <a:pt x="263652" y="110350"/>
                  </a:lnTo>
                  <a:close/>
                </a:path>
                <a:path w="320040" h="155575">
                  <a:moveTo>
                    <a:pt x="267512" y="118110"/>
                  </a:moveTo>
                  <a:lnTo>
                    <a:pt x="266039" y="115303"/>
                  </a:lnTo>
                  <a:lnTo>
                    <a:pt x="264414" y="114719"/>
                  </a:lnTo>
                  <a:lnTo>
                    <a:pt x="263156" y="115404"/>
                  </a:lnTo>
                  <a:lnTo>
                    <a:pt x="261899" y="116090"/>
                  </a:lnTo>
                  <a:lnTo>
                    <a:pt x="261454" y="117741"/>
                  </a:lnTo>
                  <a:lnTo>
                    <a:pt x="262877" y="120446"/>
                  </a:lnTo>
                  <a:lnTo>
                    <a:pt x="264502" y="121031"/>
                  </a:lnTo>
                  <a:lnTo>
                    <a:pt x="267068" y="119761"/>
                  </a:lnTo>
                  <a:lnTo>
                    <a:pt x="267512" y="118110"/>
                  </a:lnTo>
                  <a:close/>
                </a:path>
                <a:path w="320040" h="155575">
                  <a:moveTo>
                    <a:pt x="279082" y="105117"/>
                  </a:moveTo>
                  <a:lnTo>
                    <a:pt x="277406" y="102108"/>
                  </a:lnTo>
                  <a:lnTo>
                    <a:pt x="275628" y="101523"/>
                  </a:lnTo>
                  <a:lnTo>
                    <a:pt x="272923" y="103085"/>
                  </a:lnTo>
                  <a:lnTo>
                    <a:pt x="272491" y="104902"/>
                  </a:lnTo>
                  <a:lnTo>
                    <a:pt x="273316" y="106349"/>
                  </a:lnTo>
                  <a:lnTo>
                    <a:pt x="274129" y="107810"/>
                  </a:lnTo>
                  <a:lnTo>
                    <a:pt x="275907" y="108394"/>
                  </a:lnTo>
                  <a:lnTo>
                    <a:pt x="277279" y="107657"/>
                  </a:lnTo>
                  <a:lnTo>
                    <a:pt x="278650" y="106921"/>
                  </a:lnTo>
                  <a:lnTo>
                    <a:pt x="279082" y="105117"/>
                  </a:lnTo>
                  <a:close/>
                </a:path>
                <a:path w="320040" h="155575">
                  <a:moveTo>
                    <a:pt x="283832" y="113677"/>
                  </a:moveTo>
                  <a:lnTo>
                    <a:pt x="282117" y="110261"/>
                  </a:lnTo>
                  <a:lnTo>
                    <a:pt x="280187" y="109512"/>
                  </a:lnTo>
                  <a:lnTo>
                    <a:pt x="277126" y="111112"/>
                  </a:lnTo>
                  <a:lnTo>
                    <a:pt x="276555" y="113093"/>
                  </a:lnTo>
                  <a:lnTo>
                    <a:pt x="277368" y="114744"/>
                  </a:lnTo>
                  <a:lnTo>
                    <a:pt x="278193" y="116382"/>
                  </a:lnTo>
                  <a:lnTo>
                    <a:pt x="280123" y="117132"/>
                  </a:lnTo>
                  <a:lnTo>
                    <a:pt x="281686" y="116395"/>
                  </a:lnTo>
                  <a:lnTo>
                    <a:pt x="283248" y="115658"/>
                  </a:lnTo>
                  <a:lnTo>
                    <a:pt x="283832" y="113677"/>
                  </a:lnTo>
                  <a:close/>
                </a:path>
                <a:path w="320040" h="155575">
                  <a:moveTo>
                    <a:pt x="288150" y="122491"/>
                  </a:moveTo>
                  <a:lnTo>
                    <a:pt x="286461" y="118643"/>
                  </a:lnTo>
                  <a:lnTo>
                    <a:pt x="284391" y="117729"/>
                  </a:lnTo>
                  <a:lnTo>
                    <a:pt x="282676" y="118529"/>
                  </a:lnTo>
                  <a:lnTo>
                    <a:pt x="280949" y="119316"/>
                  </a:lnTo>
                  <a:lnTo>
                    <a:pt x="280212" y="121462"/>
                  </a:lnTo>
                  <a:lnTo>
                    <a:pt x="281838" y="125145"/>
                  </a:lnTo>
                  <a:lnTo>
                    <a:pt x="283908" y="126060"/>
                  </a:lnTo>
                  <a:lnTo>
                    <a:pt x="285661" y="125349"/>
                  </a:lnTo>
                  <a:lnTo>
                    <a:pt x="287413" y="124637"/>
                  </a:lnTo>
                  <a:lnTo>
                    <a:pt x="288150" y="122491"/>
                  </a:lnTo>
                  <a:close/>
                </a:path>
                <a:path w="320040" h="155575">
                  <a:moveTo>
                    <a:pt x="292036" y="131521"/>
                  </a:moveTo>
                  <a:lnTo>
                    <a:pt x="290410" y="127241"/>
                  </a:lnTo>
                  <a:lnTo>
                    <a:pt x="288201" y="126149"/>
                  </a:lnTo>
                  <a:lnTo>
                    <a:pt x="284391" y="127698"/>
                  </a:lnTo>
                  <a:lnTo>
                    <a:pt x="283464" y="129984"/>
                  </a:lnTo>
                  <a:lnTo>
                    <a:pt x="285026" y="134073"/>
                  </a:lnTo>
                  <a:lnTo>
                    <a:pt x="287235" y="135178"/>
                  </a:lnTo>
                  <a:lnTo>
                    <a:pt x="289179" y="134493"/>
                  </a:lnTo>
                  <a:lnTo>
                    <a:pt x="291122" y="133807"/>
                  </a:lnTo>
                  <a:lnTo>
                    <a:pt x="292036" y="131521"/>
                  </a:lnTo>
                  <a:close/>
                </a:path>
                <a:path w="320040" h="155575">
                  <a:moveTo>
                    <a:pt x="295465" y="140741"/>
                  </a:moveTo>
                  <a:lnTo>
                    <a:pt x="293928" y="136029"/>
                  </a:lnTo>
                  <a:lnTo>
                    <a:pt x="291604" y="134721"/>
                  </a:lnTo>
                  <a:lnTo>
                    <a:pt x="287413" y="136207"/>
                  </a:lnTo>
                  <a:lnTo>
                    <a:pt x="286296" y="138620"/>
                  </a:lnTo>
                  <a:lnTo>
                    <a:pt x="287769" y="143116"/>
                  </a:lnTo>
                  <a:lnTo>
                    <a:pt x="290093" y="144424"/>
                  </a:lnTo>
                  <a:lnTo>
                    <a:pt x="292227" y="143789"/>
                  </a:lnTo>
                  <a:lnTo>
                    <a:pt x="294360" y="143154"/>
                  </a:lnTo>
                  <a:lnTo>
                    <a:pt x="295465" y="140741"/>
                  </a:lnTo>
                  <a:close/>
                </a:path>
                <a:path w="320040" h="155575">
                  <a:moveTo>
                    <a:pt x="300050" y="155498"/>
                  </a:moveTo>
                  <a:lnTo>
                    <a:pt x="299732" y="154101"/>
                  </a:lnTo>
                  <a:lnTo>
                    <a:pt x="297294" y="152412"/>
                  </a:lnTo>
                  <a:lnTo>
                    <a:pt x="298450" y="150126"/>
                  </a:lnTo>
                  <a:lnTo>
                    <a:pt x="297053" y="144983"/>
                  </a:lnTo>
                  <a:lnTo>
                    <a:pt x="294614" y="143459"/>
                  </a:lnTo>
                  <a:lnTo>
                    <a:pt x="290042" y="144843"/>
                  </a:lnTo>
                  <a:lnTo>
                    <a:pt x="288721" y="147383"/>
                  </a:lnTo>
                  <a:lnTo>
                    <a:pt x="290055" y="152273"/>
                  </a:lnTo>
                  <a:lnTo>
                    <a:pt x="292239" y="153631"/>
                  </a:lnTo>
                  <a:lnTo>
                    <a:pt x="291172" y="155498"/>
                  </a:lnTo>
                  <a:lnTo>
                    <a:pt x="300050" y="155498"/>
                  </a:lnTo>
                  <a:close/>
                </a:path>
                <a:path w="320040" h="155575">
                  <a:moveTo>
                    <a:pt x="319887" y="155498"/>
                  </a:moveTo>
                  <a:lnTo>
                    <a:pt x="319455" y="153492"/>
                  </a:lnTo>
                  <a:lnTo>
                    <a:pt x="318338" y="151815"/>
                  </a:lnTo>
                  <a:lnTo>
                    <a:pt x="316585" y="150571"/>
                  </a:lnTo>
                  <a:lnTo>
                    <a:pt x="317436" y="149047"/>
                  </a:lnTo>
                  <a:lnTo>
                    <a:pt x="317652" y="147167"/>
                  </a:lnTo>
                  <a:lnTo>
                    <a:pt x="316661" y="143370"/>
                  </a:lnTo>
                  <a:lnTo>
                    <a:pt x="315531" y="141833"/>
                  </a:lnTo>
                  <a:lnTo>
                    <a:pt x="313512" y="140525"/>
                  </a:lnTo>
                  <a:lnTo>
                    <a:pt x="313677" y="140208"/>
                  </a:lnTo>
                  <a:lnTo>
                    <a:pt x="314375" y="138747"/>
                  </a:lnTo>
                  <a:lnTo>
                    <a:pt x="314515" y="136944"/>
                  </a:lnTo>
                  <a:lnTo>
                    <a:pt x="312851" y="131610"/>
                  </a:lnTo>
                  <a:lnTo>
                    <a:pt x="310210" y="130098"/>
                  </a:lnTo>
                  <a:lnTo>
                    <a:pt x="310832" y="128612"/>
                  </a:lnTo>
                  <a:lnTo>
                    <a:pt x="310883" y="126911"/>
                  </a:lnTo>
                  <a:lnTo>
                    <a:pt x="309067" y="121958"/>
                  </a:lnTo>
                  <a:lnTo>
                    <a:pt x="306158" y="120446"/>
                  </a:lnTo>
                  <a:lnTo>
                    <a:pt x="306806" y="118681"/>
                  </a:lnTo>
                  <a:lnTo>
                    <a:pt x="306781" y="117081"/>
                  </a:lnTo>
                  <a:lnTo>
                    <a:pt x="304850" y="112509"/>
                  </a:lnTo>
                  <a:lnTo>
                    <a:pt x="302145" y="111264"/>
                  </a:lnTo>
                  <a:lnTo>
                    <a:pt x="302895" y="108864"/>
                  </a:lnTo>
                  <a:lnTo>
                    <a:pt x="300202" y="103263"/>
                  </a:lnTo>
                  <a:lnTo>
                    <a:pt x="297192" y="102057"/>
                  </a:lnTo>
                  <a:lnTo>
                    <a:pt x="297853" y="99390"/>
                  </a:lnTo>
                  <a:lnTo>
                    <a:pt x="296494" y="96824"/>
                  </a:lnTo>
                  <a:lnTo>
                    <a:pt x="295109" y="94272"/>
                  </a:lnTo>
                  <a:lnTo>
                    <a:pt x="292163" y="93256"/>
                  </a:lnTo>
                  <a:lnTo>
                    <a:pt x="287655" y="95846"/>
                  </a:lnTo>
                  <a:lnTo>
                    <a:pt x="286880" y="98856"/>
                  </a:lnTo>
                  <a:lnTo>
                    <a:pt x="289496" y="103708"/>
                  </a:lnTo>
                  <a:lnTo>
                    <a:pt x="292125" y="104622"/>
                  </a:lnTo>
                  <a:lnTo>
                    <a:pt x="291185" y="107746"/>
                  </a:lnTo>
                  <a:lnTo>
                    <a:pt x="293725" y="113042"/>
                  </a:lnTo>
                  <a:lnTo>
                    <a:pt x="296049" y="113995"/>
                  </a:lnTo>
                  <a:lnTo>
                    <a:pt x="295021" y="116827"/>
                  </a:lnTo>
                  <a:lnTo>
                    <a:pt x="296849" y="121145"/>
                  </a:lnTo>
                  <a:lnTo>
                    <a:pt x="297954" y="122224"/>
                  </a:lnTo>
                  <a:lnTo>
                    <a:pt x="299694" y="123024"/>
                  </a:lnTo>
                  <a:lnTo>
                    <a:pt x="298437" y="126047"/>
                  </a:lnTo>
                  <a:lnTo>
                    <a:pt x="300151" y="130721"/>
                  </a:lnTo>
                  <a:lnTo>
                    <a:pt x="301269" y="131914"/>
                  </a:lnTo>
                  <a:lnTo>
                    <a:pt x="302628" y="132613"/>
                  </a:lnTo>
                  <a:lnTo>
                    <a:pt x="301421" y="135407"/>
                  </a:lnTo>
                  <a:lnTo>
                    <a:pt x="302983" y="140411"/>
                  </a:lnTo>
                  <a:lnTo>
                    <a:pt x="304101" y="141744"/>
                  </a:lnTo>
                  <a:lnTo>
                    <a:pt x="305498" y="142544"/>
                  </a:lnTo>
                  <a:lnTo>
                    <a:pt x="305803" y="142748"/>
                  </a:lnTo>
                  <a:lnTo>
                    <a:pt x="304660" y="144843"/>
                  </a:lnTo>
                  <a:lnTo>
                    <a:pt x="304406" y="146646"/>
                  </a:lnTo>
                  <a:lnTo>
                    <a:pt x="305333" y="150228"/>
                  </a:lnTo>
                  <a:lnTo>
                    <a:pt x="306463" y="151663"/>
                  </a:lnTo>
                  <a:lnTo>
                    <a:pt x="307873" y="152615"/>
                  </a:lnTo>
                  <a:lnTo>
                    <a:pt x="306781" y="154444"/>
                  </a:lnTo>
                  <a:lnTo>
                    <a:pt x="306578" y="155498"/>
                  </a:lnTo>
                  <a:lnTo>
                    <a:pt x="319887" y="15549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0" y="6637185"/>
              <a:ext cx="341630" cy="194310"/>
            </a:xfrm>
            <a:custGeom>
              <a:avLst/>
              <a:gdLst/>
              <a:ahLst/>
              <a:cxnLst/>
              <a:rect l="l" t="t" r="r" b="b"/>
              <a:pathLst>
                <a:path w="341630" h="194309">
                  <a:moveTo>
                    <a:pt x="8509" y="30353"/>
                  </a:moveTo>
                  <a:lnTo>
                    <a:pt x="6324" y="25577"/>
                  </a:lnTo>
                  <a:lnTo>
                    <a:pt x="3289" y="24638"/>
                  </a:lnTo>
                  <a:lnTo>
                    <a:pt x="635" y="25869"/>
                  </a:lnTo>
                  <a:lnTo>
                    <a:pt x="0" y="26174"/>
                  </a:lnTo>
                  <a:lnTo>
                    <a:pt x="0" y="35026"/>
                  </a:lnTo>
                  <a:lnTo>
                    <a:pt x="2311" y="35648"/>
                  </a:lnTo>
                  <a:lnTo>
                    <a:pt x="4813" y="34417"/>
                  </a:lnTo>
                  <a:lnTo>
                    <a:pt x="7340" y="33248"/>
                  </a:lnTo>
                  <a:lnTo>
                    <a:pt x="8509" y="30353"/>
                  </a:lnTo>
                  <a:close/>
                </a:path>
                <a:path w="341630" h="194309">
                  <a:moveTo>
                    <a:pt x="20967" y="44386"/>
                  </a:moveTo>
                  <a:lnTo>
                    <a:pt x="20307" y="42824"/>
                  </a:lnTo>
                  <a:lnTo>
                    <a:pt x="19646" y="41262"/>
                  </a:lnTo>
                  <a:lnTo>
                    <a:pt x="17703" y="40589"/>
                  </a:lnTo>
                  <a:lnTo>
                    <a:pt x="15976" y="41313"/>
                  </a:lnTo>
                  <a:lnTo>
                    <a:pt x="14274" y="42075"/>
                  </a:lnTo>
                  <a:lnTo>
                    <a:pt x="13500" y="44018"/>
                  </a:lnTo>
                  <a:lnTo>
                    <a:pt x="14935" y="47078"/>
                  </a:lnTo>
                  <a:lnTo>
                    <a:pt x="16827" y="47650"/>
                  </a:lnTo>
                  <a:lnTo>
                    <a:pt x="18478" y="46913"/>
                  </a:lnTo>
                  <a:lnTo>
                    <a:pt x="20154" y="46215"/>
                  </a:lnTo>
                  <a:lnTo>
                    <a:pt x="20967" y="44386"/>
                  </a:lnTo>
                  <a:close/>
                </a:path>
                <a:path w="341630" h="194309">
                  <a:moveTo>
                    <a:pt x="30848" y="40640"/>
                  </a:moveTo>
                  <a:lnTo>
                    <a:pt x="30200" y="38874"/>
                  </a:lnTo>
                  <a:lnTo>
                    <a:pt x="29552" y="37109"/>
                  </a:lnTo>
                  <a:lnTo>
                    <a:pt x="27444" y="36258"/>
                  </a:lnTo>
                  <a:lnTo>
                    <a:pt x="25501" y="36982"/>
                  </a:lnTo>
                  <a:lnTo>
                    <a:pt x="23558" y="37731"/>
                  </a:lnTo>
                  <a:lnTo>
                    <a:pt x="22606" y="39827"/>
                  </a:lnTo>
                  <a:lnTo>
                    <a:pt x="24041" y="43294"/>
                  </a:lnTo>
                  <a:lnTo>
                    <a:pt x="26098" y="44030"/>
                  </a:lnTo>
                  <a:lnTo>
                    <a:pt x="27965" y="43307"/>
                  </a:lnTo>
                  <a:lnTo>
                    <a:pt x="29845" y="42621"/>
                  </a:lnTo>
                  <a:lnTo>
                    <a:pt x="30848" y="40640"/>
                  </a:lnTo>
                  <a:close/>
                </a:path>
                <a:path w="341630" h="194309">
                  <a:moveTo>
                    <a:pt x="40881" y="37401"/>
                  </a:moveTo>
                  <a:lnTo>
                    <a:pt x="40271" y="35433"/>
                  </a:lnTo>
                  <a:lnTo>
                    <a:pt x="39662" y="33464"/>
                  </a:lnTo>
                  <a:lnTo>
                    <a:pt x="37401" y="32435"/>
                  </a:lnTo>
                  <a:lnTo>
                    <a:pt x="35217" y="33108"/>
                  </a:lnTo>
                  <a:lnTo>
                    <a:pt x="33058" y="33832"/>
                  </a:lnTo>
                  <a:lnTo>
                    <a:pt x="31902" y="36080"/>
                  </a:lnTo>
                  <a:lnTo>
                    <a:pt x="33299" y="39954"/>
                  </a:lnTo>
                  <a:lnTo>
                    <a:pt x="35521" y="40868"/>
                  </a:lnTo>
                  <a:lnTo>
                    <a:pt x="37592" y="40170"/>
                  </a:lnTo>
                  <a:lnTo>
                    <a:pt x="39687" y="39522"/>
                  </a:lnTo>
                  <a:lnTo>
                    <a:pt x="40881" y="37401"/>
                  </a:lnTo>
                  <a:close/>
                </a:path>
                <a:path w="341630" h="194309">
                  <a:moveTo>
                    <a:pt x="51054" y="34645"/>
                  </a:moveTo>
                  <a:lnTo>
                    <a:pt x="50495" y="32486"/>
                  </a:lnTo>
                  <a:lnTo>
                    <a:pt x="49936" y="30314"/>
                  </a:lnTo>
                  <a:lnTo>
                    <a:pt x="47536" y="29070"/>
                  </a:lnTo>
                  <a:lnTo>
                    <a:pt x="45123" y="29705"/>
                  </a:lnTo>
                  <a:lnTo>
                    <a:pt x="42735" y="30378"/>
                  </a:lnTo>
                  <a:lnTo>
                    <a:pt x="41363" y="32766"/>
                  </a:lnTo>
                  <a:lnTo>
                    <a:pt x="42684" y="37033"/>
                  </a:lnTo>
                  <a:lnTo>
                    <a:pt x="45046" y="38138"/>
                  </a:lnTo>
                  <a:lnTo>
                    <a:pt x="47332" y="37503"/>
                  </a:lnTo>
                  <a:lnTo>
                    <a:pt x="49644" y="36893"/>
                  </a:lnTo>
                  <a:lnTo>
                    <a:pt x="51054" y="34645"/>
                  </a:lnTo>
                  <a:close/>
                </a:path>
                <a:path w="341630" h="194309">
                  <a:moveTo>
                    <a:pt x="61341" y="32435"/>
                  </a:moveTo>
                  <a:lnTo>
                    <a:pt x="60858" y="30060"/>
                  </a:lnTo>
                  <a:lnTo>
                    <a:pt x="60375" y="27686"/>
                  </a:lnTo>
                  <a:lnTo>
                    <a:pt x="57848" y="26212"/>
                  </a:lnTo>
                  <a:lnTo>
                    <a:pt x="55206" y="26771"/>
                  </a:lnTo>
                  <a:lnTo>
                    <a:pt x="52590" y="27381"/>
                  </a:lnTo>
                  <a:lnTo>
                    <a:pt x="50977" y="29883"/>
                  </a:lnTo>
                  <a:lnTo>
                    <a:pt x="52197" y="34569"/>
                  </a:lnTo>
                  <a:lnTo>
                    <a:pt x="54686" y="35890"/>
                  </a:lnTo>
                  <a:lnTo>
                    <a:pt x="57188" y="35306"/>
                  </a:lnTo>
                  <a:lnTo>
                    <a:pt x="59702" y="34785"/>
                  </a:lnTo>
                  <a:lnTo>
                    <a:pt x="61341" y="32435"/>
                  </a:lnTo>
                  <a:close/>
                </a:path>
                <a:path w="341630" h="194309">
                  <a:moveTo>
                    <a:pt x="150329" y="8356"/>
                  </a:moveTo>
                  <a:lnTo>
                    <a:pt x="148297" y="5524"/>
                  </a:lnTo>
                  <a:lnTo>
                    <a:pt x="145199" y="4991"/>
                  </a:lnTo>
                  <a:lnTo>
                    <a:pt x="142074" y="4508"/>
                  </a:lnTo>
                  <a:lnTo>
                    <a:pt x="139522" y="6184"/>
                  </a:lnTo>
                  <a:lnTo>
                    <a:pt x="137274" y="3390"/>
                  </a:lnTo>
                  <a:lnTo>
                    <a:pt x="133934" y="2921"/>
                  </a:lnTo>
                  <a:lnTo>
                    <a:pt x="130568" y="2578"/>
                  </a:lnTo>
                  <a:lnTo>
                    <a:pt x="128358" y="4203"/>
                  </a:lnTo>
                  <a:lnTo>
                    <a:pt x="126161" y="1765"/>
                  </a:lnTo>
                  <a:lnTo>
                    <a:pt x="122580" y="1397"/>
                  </a:lnTo>
                  <a:lnTo>
                    <a:pt x="118973" y="1219"/>
                  </a:lnTo>
                  <a:lnTo>
                    <a:pt x="117068" y="2755"/>
                  </a:lnTo>
                  <a:lnTo>
                    <a:pt x="114960" y="635"/>
                  </a:lnTo>
                  <a:lnTo>
                    <a:pt x="111137" y="431"/>
                  </a:lnTo>
                  <a:lnTo>
                    <a:pt x="107302" y="393"/>
                  </a:lnTo>
                  <a:lnTo>
                    <a:pt x="105676" y="1854"/>
                  </a:lnTo>
                  <a:lnTo>
                    <a:pt x="103708" y="50"/>
                  </a:lnTo>
                  <a:lnTo>
                    <a:pt x="99644" y="50"/>
                  </a:lnTo>
                  <a:lnTo>
                    <a:pt x="95592" y="177"/>
                  </a:lnTo>
                  <a:lnTo>
                    <a:pt x="94246" y="1524"/>
                  </a:lnTo>
                  <a:lnTo>
                    <a:pt x="92405" y="0"/>
                  </a:lnTo>
                  <a:lnTo>
                    <a:pt x="88125" y="203"/>
                  </a:lnTo>
                  <a:lnTo>
                    <a:pt x="83845" y="546"/>
                  </a:lnTo>
                  <a:lnTo>
                    <a:pt x="82778" y="1714"/>
                  </a:lnTo>
                  <a:lnTo>
                    <a:pt x="81114" y="469"/>
                  </a:lnTo>
                  <a:lnTo>
                    <a:pt x="76619" y="914"/>
                  </a:lnTo>
                  <a:lnTo>
                    <a:pt x="72136" y="1485"/>
                  </a:lnTo>
                  <a:lnTo>
                    <a:pt x="70777" y="3149"/>
                  </a:lnTo>
                  <a:lnTo>
                    <a:pt x="69494" y="2273"/>
                  </a:lnTo>
                  <a:lnTo>
                    <a:pt x="65252" y="2908"/>
                  </a:lnTo>
                  <a:lnTo>
                    <a:pt x="61023" y="3644"/>
                  </a:lnTo>
                  <a:lnTo>
                    <a:pt x="59588" y="5588"/>
                  </a:lnTo>
                  <a:lnTo>
                    <a:pt x="58000" y="4635"/>
                  </a:lnTo>
                  <a:lnTo>
                    <a:pt x="54025" y="5422"/>
                  </a:lnTo>
                  <a:lnTo>
                    <a:pt x="50063" y="6299"/>
                  </a:lnTo>
                  <a:lnTo>
                    <a:pt x="48552" y="8585"/>
                  </a:lnTo>
                  <a:lnTo>
                    <a:pt x="46659" y="7556"/>
                  </a:lnTo>
                  <a:lnTo>
                    <a:pt x="42951" y="8483"/>
                  </a:lnTo>
                  <a:lnTo>
                    <a:pt x="39255" y="9486"/>
                  </a:lnTo>
                  <a:lnTo>
                    <a:pt x="37693" y="12090"/>
                  </a:lnTo>
                  <a:lnTo>
                    <a:pt x="35483" y="11036"/>
                  </a:lnTo>
                  <a:lnTo>
                    <a:pt x="32029" y="12065"/>
                  </a:lnTo>
                  <a:lnTo>
                    <a:pt x="28600" y="13169"/>
                  </a:lnTo>
                  <a:lnTo>
                    <a:pt x="27038" y="16116"/>
                  </a:lnTo>
                  <a:lnTo>
                    <a:pt x="24523" y="15049"/>
                  </a:lnTo>
                  <a:lnTo>
                    <a:pt x="21336" y="16167"/>
                  </a:lnTo>
                  <a:lnTo>
                    <a:pt x="18173" y="17360"/>
                  </a:lnTo>
                  <a:lnTo>
                    <a:pt x="16624" y="20612"/>
                  </a:lnTo>
                  <a:lnTo>
                    <a:pt x="13779" y="19570"/>
                  </a:lnTo>
                  <a:lnTo>
                    <a:pt x="10858" y="20764"/>
                  </a:lnTo>
                  <a:lnTo>
                    <a:pt x="7962" y="22021"/>
                  </a:lnTo>
                  <a:lnTo>
                    <a:pt x="6629" y="25222"/>
                  </a:lnTo>
                  <a:lnTo>
                    <a:pt x="9017" y="30353"/>
                  </a:lnTo>
                  <a:lnTo>
                    <a:pt x="12166" y="31356"/>
                  </a:lnTo>
                  <a:lnTo>
                    <a:pt x="14909" y="30162"/>
                  </a:lnTo>
                  <a:lnTo>
                    <a:pt x="17678" y="29032"/>
                  </a:lnTo>
                  <a:lnTo>
                    <a:pt x="18910" y="26339"/>
                  </a:lnTo>
                  <a:lnTo>
                    <a:pt x="22186" y="27546"/>
                  </a:lnTo>
                  <a:lnTo>
                    <a:pt x="25171" y="26416"/>
                  </a:lnTo>
                  <a:lnTo>
                    <a:pt x="28194" y="25361"/>
                  </a:lnTo>
                  <a:lnTo>
                    <a:pt x="29438" y="22961"/>
                  </a:lnTo>
                  <a:lnTo>
                    <a:pt x="32372" y="24206"/>
                  </a:lnTo>
                  <a:lnTo>
                    <a:pt x="35598" y="23164"/>
                  </a:lnTo>
                  <a:lnTo>
                    <a:pt x="38849" y="22186"/>
                  </a:lnTo>
                  <a:lnTo>
                    <a:pt x="40068" y="20104"/>
                  </a:lnTo>
                  <a:lnTo>
                    <a:pt x="42684" y="21374"/>
                  </a:lnTo>
                  <a:lnTo>
                    <a:pt x="46151" y="20434"/>
                  </a:lnTo>
                  <a:lnTo>
                    <a:pt x="49644" y="19570"/>
                  </a:lnTo>
                  <a:lnTo>
                    <a:pt x="50812" y="17780"/>
                  </a:lnTo>
                  <a:lnTo>
                    <a:pt x="53098" y="19024"/>
                  </a:lnTo>
                  <a:lnTo>
                    <a:pt x="56807" y="18199"/>
                  </a:lnTo>
                  <a:lnTo>
                    <a:pt x="60528" y="17475"/>
                  </a:lnTo>
                  <a:lnTo>
                    <a:pt x="61607" y="15976"/>
                  </a:lnTo>
                  <a:lnTo>
                    <a:pt x="63588" y="17195"/>
                  </a:lnTo>
                  <a:lnTo>
                    <a:pt x="67525" y="16510"/>
                  </a:lnTo>
                  <a:lnTo>
                    <a:pt x="71488" y="15938"/>
                  </a:lnTo>
                  <a:lnTo>
                    <a:pt x="72466" y="14706"/>
                  </a:lnTo>
                  <a:lnTo>
                    <a:pt x="74155" y="15849"/>
                  </a:lnTo>
                  <a:lnTo>
                    <a:pt x="78320" y="15328"/>
                  </a:lnTo>
                  <a:lnTo>
                    <a:pt x="82499" y="14922"/>
                  </a:lnTo>
                  <a:lnTo>
                    <a:pt x="83870" y="13360"/>
                  </a:lnTo>
                  <a:lnTo>
                    <a:pt x="85090" y="14287"/>
                  </a:lnTo>
                  <a:lnTo>
                    <a:pt x="89065" y="13970"/>
                  </a:lnTo>
                  <a:lnTo>
                    <a:pt x="93065" y="13779"/>
                  </a:lnTo>
                  <a:lnTo>
                    <a:pt x="94703" y="12077"/>
                  </a:lnTo>
                  <a:lnTo>
                    <a:pt x="96113" y="13258"/>
                  </a:lnTo>
                  <a:lnTo>
                    <a:pt x="99910" y="13131"/>
                  </a:lnTo>
                  <a:lnTo>
                    <a:pt x="103708" y="13144"/>
                  </a:lnTo>
                  <a:lnTo>
                    <a:pt x="105638" y="11341"/>
                  </a:lnTo>
                  <a:lnTo>
                    <a:pt x="107188" y="12776"/>
                  </a:lnTo>
                  <a:lnTo>
                    <a:pt x="110782" y="12801"/>
                  </a:lnTo>
                  <a:lnTo>
                    <a:pt x="114363" y="13004"/>
                  </a:lnTo>
                  <a:lnTo>
                    <a:pt x="116611" y="11112"/>
                  </a:lnTo>
                  <a:lnTo>
                    <a:pt x="118287" y="12852"/>
                  </a:lnTo>
                  <a:lnTo>
                    <a:pt x="121678" y="13030"/>
                  </a:lnTo>
                  <a:lnTo>
                    <a:pt x="125056" y="13373"/>
                  </a:lnTo>
                  <a:lnTo>
                    <a:pt x="127609" y="11430"/>
                  </a:lnTo>
                  <a:lnTo>
                    <a:pt x="129387" y="13462"/>
                  </a:lnTo>
                  <a:lnTo>
                    <a:pt x="132562" y="13792"/>
                  </a:lnTo>
                  <a:lnTo>
                    <a:pt x="135724" y="14224"/>
                  </a:lnTo>
                  <a:lnTo>
                    <a:pt x="138620" y="12268"/>
                  </a:lnTo>
                  <a:lnTo>
                    <a:pt x="140462" y="14617"/>
                  </a:lnTo>
                  <a:lnTo>
                    <a:pt x="143421" y="15074"/>
                  </a:lnTo>
                  <a:lnTo>
                    <a:pt x="146367" y="15570"/>
                  </a:lnTo>
                  <a:lnTo>
                    <a:pt x="149199" y="13893"/>
                  </a:lnTo>
                  <a:lnTo>
                    <a:pt x="150329" y="8356"/>
                  </a:lnTo>
                  <a:close/>
                </a:path>
                <a:path w="341630" h="194309">
                  <a:moveTo>
                    <a:pt x="160616" y="12192"/>
                  </a:moveTo>
                  <a:lnTo>
                    <a:pt x="160337" y="10883"/>
                  </a:lnTo>
                  <a:lnTo>
                    <a:pt x="158902" y="8737"/>
                  </a:lnTo>
                  <a:lnTo>
                    <a:pt x="157759" y="7874"/>
                  </a:lnTo>
                  <a:lnTo>
                    <a:pt x="156324" y="7607"/>
                  </a:lnTo>
                  <a:lnTo>
                    <a:pt x="153454" y="7010"/>
                  </a:lnTo>
                  <a:lnTo>
                    <a:pt x="150710" y="8623"/>
                  </a:lnTo>
                  <a:lnTo>
                    <a:pt x="150202" y="11201"/>
                  </a:lnTo>
                  <a:lnTo>
                    <a:pt x="149694" y="13779"/>
                  </a:lnTo>
                  <a:lnTo>
                    <a:pt x="151498" y="16332"/>
                  </a:lnTo>
                  <a:lnTo>
                    <a:pt x="154228" y="16891"/>
                  </a:lnTo>
                  <a:lnTo>
                    <a:pt x="155600" y="17145"/>
                  </a:lnTo>
                  <a:lnTo>
                    <a:pt x="156946" y="16967"/>
                  </a:lnTo>
                  <a:lnTo>
                    <a:pt x="159143" y="15760"/>
                  </a:lnTo>
                  <a:lnTo>
                    <a:pt x="159981" y="14744"/>
                  </a:lnTo>
                  <a:lnTo>
                    <a:pt x="160616" y="12192"/>
                  </a:lnTo>
                  <a:close/>
                </a:path>
                <a:path w="341630" h="194309">
                  <a:moveTo>
                    <a:pt x="171411" y="13982"/>
                  </a:moveTo>
                  <a:lnTo>
                    <a:pt x="169913" y="11353"/>
                  </a:lnTo>
                  <a:lnTo>
                    <a:pt x="167284" y="10718"/>
                  </a:lnTo>
                  <a:lnTo>
                    <a:pt x="164668" y="10045"/>
                  </a:lnTo>
                  <a:lnTo>
                    <a:pt x="162064" y="11404"/>
                  </a:lnTo>
                  <a:lnTo>
                    <a:pt x="161480" y="13766"/>
                  </a:lnTo>
                  <a:lnTo>
                    <a:pt x="160896" y="16129"/>
                  </a:lnTo>
                  <a:lnTo>
                    <a:pt x="162445" y="18567"/>
                  </a:lnTo>
                  <a:lnTo>
                    <a:pt x="164947" y="19215"/>
                  </a:lnTo>
                  <a:lnTo>
                    <a:pt x="167462" y="19812"/>
                  </a:lnTo>
                  <a:lnTo>
                    <a:pt x="170002" y="18643"/>
                  </a:lnTo>
                  <a:lnTo>
                    <a:pt x="171411" y="13982"/>
                  </a:lnTo>
                  <a:close/>
                </a:path>
                <a:path w="341630" h="194309">
                  <a:moveTo>
                    <a:pt x="181368" y="18542"/>
                  </a:moveTo>
                  <a:lnTo>
                    <a:pt x="175704" y="13614"/>
                  </a:lnTo>
                  <a:lnTo>
                    <a:pt x="173266" y="14744"/>
                  </a:lnTo>
                  <a:lnTo>
                    <a:pt x="172618" y="16891"/>
                  </a:lnTo>
                  <a:lnTo>
                    <a:pt x="171970" y="19037"/>
                  </a:lnTo>
                  <a:lnTo>
                    <a:pt x="173278" y="21348"/>
                  </a:lnTo>
                  <a:lnTo>
                    <a:pt x="176695" y="22415"/>
                  </a:lnTo>
                  <a:lnTo>
                    <a:pt x="177876" y="22313"/>
                  </a:lnTo>
                  <a:lnTo>
                    <a:pt x="178854" y="21856"/>
                  </a:lnTo>
                  <a:lnTo>
                    <a:pt x="179832" y="21437"/>
                  </a:lnTo>
                  <a:lnTo>
                    <a:pt x="180632" y="20650"/>
                  </a:lnTo>
                  <a:lnTo>
                    <a:pt x="180987" y="19596"/>
                  </a:lnTo>
                  <a:lnTo>
                    <a:pt x="181368" y="18542"/>
                  </a:lnTo>
                  <a:close/>
                </a:path>
                <a:path w="341630" h="194309">
                  <a:moveTo>
                    <a:pt x="191884" y="21450"/>
                  </a:moveTo>
                  <a:lnTo>
                    <a:pt x="190792" y="19291"/>
                  </a:lnTo>
                  <a:lnTo>
                    <a:pt x="186550" y="17716"/>
                  </a:lnTo>
                  <a:lnTo>
                    <a:pt x="184277" y="18643"/>
                  </a:lnTo>
                  <a:lnTo>
                    <a:pt x="183591" y="20561"/>
                  </a:lnTo>
                  <a:lnTo>
                    <a:pt x="182905" y="22479"/>
                  </a:lnTo>
                  <a:lnTo>
                    <a:pt x="183997" y="24650"/>
                  </a:lnTo>
                  <a:lnTo>
                    <a:pt x="188074" y="26162"/>
                  </a:lnTo>
                  <a:lnTo>
                    <a:pt x="190360" y="25234"/>
                  </a:lnTo>
                  <a:lnTo>
                    <a:pt x="191884" y="21450"/>
                  </a:lnTo>
                  <a:close/>
                </a:path>
                <a:path w="341630" h="194309">
                  <a:moveTo>
                    <a:pt x="193027" y="42062"/>
                  </a:moveTo>
                  <a:lnTo>
                    <a:pt x="191782" y="39116"/>
                  </a:lnTo>
                  <a:lnTo>
                    <a:pt x="189115" y="37985"/>
                  </a:lnTo>
                  <a:lnTo>
                    <a:pt x="186423" y="36906"/>
                  </a:lnTo>
                  <a:lnTo>
                    <a:pt x="183781" y="37884"/>
                  </a:lnTo>
                  <a:lnTo>
                    <a:pt x="182346" y="34912"/>
                  </a:lnTo>
                  <a:lnTo>
                    <a:pt x="179451" y="33794"/>
                  </a:lnTo>
                  <a:lnTo>
                    <a:pt x="176504" y="32791"/>
                  </a:lnTo>
                  <a:lnTo>
                    <a:pt x="174180" y="33782"/>
                  </a:lnTo>
                  <a:lnTo>
                    <a:pt x="172720" y="31153"/>
                  </a:lnTo>
                  <a:lnTo>
                    <a:pt x="169583" y="30086"/>
                  </a:lnTo>
                  <a:lnTo>
                    <a:pt x="166395" y="29159"/>
                  </a:lnTo>
                  <a:lnTo>
                    <a:pt x="164363" y="30149"/>
                  </a:lnTo>
                  <a:lnTo>
                    <a:pt x="162915" y="27825"/>
                  </a:lnTo>
                  <a:lnTo>
                    <a:pt x="159524" y="26847"/>
                  </a:lnTo>
                  <a:lnTo>
                    <a:pt x="156108" y="26022"/>
                  </a:lnTo>
                  <a:lnTo>
                    <a:pt x="154343" y="27000"/>
                  </a:lnTo>
                  <a:lnTo>
                    <a:pt x="152946" y="24968"/>
                  </a:lnTo>
                  <a:lnTo>
                    <a:pt x="149301" y="24117"/>
                  </a:lnTo>
                  <a:lnTo>
                    <a:pt x="145630" y="23406"/>
                  </a:lnTo>
                  <a:lnTo>
                    <a:pt x="144170" y="24320"/>
                  </a:lnTo>
                  <a:lnTo>
                    <a:pt x="142836" y="22580"/>
                  </a:lnTo>
                  <a:lnTo>
                    <a:pt x="138950" y="21882"/>
                  </a:lnTo>
                  <a:lnTo>
                    <a:pt x="135051" y="21297"/>
                  </a:lnTo>
                  <a:lnTo>
                    <a:pt x="133832" y="22148"/>
                  </a:lnTo>
                  <a:lnTo>
                    <a:pt x="132600" y="20675"/>
                  </a:lnTo>
                  <a:lnTo>
                    <a:pt x="128485" y="20142"/>
                  </a:lnTo>
                  <a:lnTo>
                    <a:pt x="124345" y="19723"/>
                  </a:lnTo>
                  <a:lnTo>
                    <a:pt x="122809" y="20916"/>
                  </a:lnTo>
                  <a:lnTo>
                    <a:pt x="121831" y="19875"/>
                  </a:lnTo>
                  <a:lnTo>
                    <a:pt x="117894" y="19558"/>
                  </a:lnTo>
                  <a:lnTo>
                    <a:pt x="113957" y="19342"/>
                  </a:lnTo>
                  <a:lnTo>
                    <a:pt x="112255" y="20802"/>
                  </a:lnTo>
                  <a:lnTo>
                    <a:pt x="111036" y="19621"/>
                  </a:lnTo>
                  <a:lnTo>
                    <a:pt x="107302" y="19494"/>
                  </a:lnTo>
                  <a:lnTo>
                    <a:pt x="103568" y="19469"/>
                  </a:lnTo>
                  <a:lnTo>
                    <a:pt x="101739" y="21196"/>
                  </a:lnTo>
                  <a:lnTo>
                    <a:pt x="100253" y="19888"/>
                  </a:lnTo>
                  <a:lnTo>
                    <a:pt x="96735" y="19951"/>
                  </a:lnTo>
                  <a:lnTo>
                    <a:pt x="93218" y="20078"/>
                  </a:lnTo>
                  <a:lnTo>
                    <a:pt x="91274" y="22098"/>
                  </a:lnTo>
                  <a:lnTo>
                    <a:pt x="89522" y="20701"/>
                  </a:lnTo>
                  <a:lnTo>
                    <a:pt x="86207" y="20916"/>
                  </a:lnTo>
                  <a:lnTo>
                    <a:pt x="82905" y="21196"/>
                  </a:lnTo>
                  <a:lnTo>
                    <a:pt x="80911" y="23495"/>
                  </a:lnTo>
                  <a:lnTo>
                    <a:pt x="78867" y="22021"/>
                  </a:lnTo>
                  <a:lnTo>
                    <a:pt x="75768" y="22364"/>
                  </a:lnTo>
                  <a:lnTo>
                    <a:pt x="72694" y="22783"/>
                  </a:lnTo>
                  <a:lnTo>
                    <a:pt x="70624" y="25387"/>
                  </a:lnTo>
                  <a:lnTo>
                    <a:pt x="68287" y="23863"/>
                  </a:lnTo>
                  <a:lnTo>
                    <a:pt x="65430" y="24320"/>
                  </a:lnTo>
                  <a:lnTo>
                    <a:pt x="62572" y="24841"/>
                  </a:lnTo>
                  <a:lnTo>
                    <a:pt x="60718" y="27444"/>
                  </a:lnTo>
                  <a:lnTo>
                    <a:pt x="61798" y="32537"/>
                  </a:lnTo>
                  <a:lnTo>
                    <a:pt x="64401" y="34086"/>
                  </a:lnTo>
                  <a:lnTo>
                    <a:pt x="67119" y="33591"/>
                  </a:lnTo>
                  <a:lnTo>
                    <a:pt x="69837" y="33147"/>
                  </a:lnTo>
                  <a:lnTo>
                    <a:pt x="71501" y="30975"/>
                  </a:lnTo>
                  <a:lnTo>
                    <a:pt x="74180" y="32740"/>
                  </a:lnTo>
                  <a:lnTo>
                    <a:pt x="77101" y="32346"/>
                  </a:lnTo>
                  <a:lnTo>
                    <a:pt x="80022" y="32029"/>
                  </a:lnTo>
                  <a:lnTo>
                    <a:pt x="81622" y="30137"/>
                  </a:lnTo>
                  <a:lnTo>
                    <a:pt x="83997" y="31864"/>
                  </a:lnTo>
                  <a:lnTo>
                    <a:pt x="87109" y="31597"/>
                  </a:lnTo>
                  <a:lnTo>
                    <a:pt x="90233" y="31407"/>
                  </a:lnTo>
                  <a:lnTo>
                    <a:pt x="91757" y="29781"/>
                  </a:lnTo>
                  <a:lnTo>
                    <a:pt x="93840" y="31457"/>
                  </a:lnTo>
                  <a:lnTo>
                    <a:pt x="97142" y="31318"/>
                  </a:lnTo>
                  <a:lnTo>
                    <a:pt x="100444" y="31280"/>
                  </a:lnTo>
                  <a:lnTo>
                    <a:pt x="101854" y="29908"/>
                  </a:lnTo>
                  <a:lnTo>
                    <a:pt x="103657" y="31508"/>
                  </a:lnTo>
                  <a:lnTo>
                    <a:pt x="107149" y="31534"/>
                  </a:lnTo>
                  <a:lnTo>
                    <a:pt x="110642" y="31648"/>
                  </a:lnTo>
                  <a:lnTo>
                    <a:pt x="111912" y="30530"/>
                  </a:lnTo>
                  <a:lnTo>
                    <a:pt x="113449" y="32029"/>
                  </a:lnTo>
                  <a:lnTo>
                    <a:pt x="117119" y="32232"/>
                  </a:lnTo>
                  <a:lnTo>
                    <a:pt x="120777" y="32524"/>
                  </a:lnTo>
                  <a:lnTo>
                    <a:pt x="121894" y="31635"/>
                  </a:lnTo>
                  <a:lnTo>
                    <a:pt x="123177" y="33032"/>
                  </a:lnTo>
                  <a:lnTo>
                    <a:pt x="127025" y="33413"/>
                  </a:lnTo>
                  <a:lnTo>
                    <a:pt x="130848" y="33921"/>
                  </a:lnTo>
                  <a:lnTo>
                    <a:pt x="132410" y="32791"/>
                  </a:lnTo>
                  <a:lnTo>
                    <a:pt x="133311" y="33870"/>
                  </a:lnTo>
                  <a:lnTo>
                    <a:pt x="136956" y="34417"/>
                  </a:lnTo>
                  <a:lnTo>
                    <a:pt x="140563" y="35077"/>
                  </a:lnTo>
                  <a:lnTo>
                    <a:pt x="142392" y="33896"/>
                  </a:lnTo>
                  <a:lnTo>
                    <a:pt x="143395" y="35229"/>
                  </a:lnTo>
                  <a:lnTo>
                    <a:pt x="146824" y="35902"/>
                  </a:lnTo>
                  <a:lnTo>
                    <a:pt x="150228" y="36703"/>
                  </a:lnTo>
                  <a:lnTo>
                    <a:pt x="152349" y="35471"/>
                  </a:lnTo>
                  <a:lnTo>
                    <a:pt x="153441" y="37096"/>
                  </a:lnTo>
                  <a:lnTo>
                    <a:pt x="156654" y="37858"/>
                  </a:lnTo>
                  <a:lnTo>
                    <a:pt x="159829" y="38773"/>
                  </a:lnTo>
                  <a:lnTo>
                    <a:pt x="162217" y="37553"/>
                  </a:lnTo>
                  <a:lnTo>
                    <a:pt x="163360" y="39458"/>
                  </a:lnTo>
                  <a:lnTo>
                    <a:pt x="166370" y="40322"/>
                  </a:lnTo>
                  <a:lnTo>
                    <a:pt x="169329" y="41325"/>
                  </a:lnTo>
                  <a:lnTo>
                    <a:pt x="172021" y="40106"/>
                  </a:lnTo>
                  <a:lnTo>
                    <a:pt x="173189" y="42303"/>
                  </a:lnTo>
                  <a:lnTo>
                    <a:pt x="175971" y="43243"/>
                  </a:lnTo>
                  <a:lnTo>
                    <a:pt x="178714" y="44297"/>
                  </a:lnTo>
                  <a:lnTo>
                    <a:pt x="181698" y="43141"/>
                  </a:lnTo>
                  <a:lnTo>
                    <a:pt x="182880" y="45631"/>
                  </a:lnTo>
                  <a:lnTo>
                    <a:pt x="185445" y="46659"/>
                  </a:lnTo>
                  <a:lnTo>
                    <a:pt x="187985" y="47726"/>
                  </a:lnTo>
                  <a:lnTo>
                    <a:pt x="190855" y="46799"/>
                  </a:lnTo>
                  <a:lnTo>
                    <a:pt x="193027" y="42062"/>
                  </a:lnTo>
                  <a:close/>
                </a:path>
                <a:path w="341630" h="194309">
                  <a:moveTo>
                    <a:pt x="201472" y="46393"/>
                  </a:moveTo>
                  <a:lnTo>
                    <a:pt x="200634" y="44170"/>
                  </a:lnTo>
                  <a:lnTo>
                    <a:pt x="199771" y="43154"/>
                  </a:lnTo>
                  <a:lnTo>
                    <a:pt x="198539" y="42608"/>
                  </a:lnTo>
                  <a:lnTo>
                    <a:pt x="196100" y="41490"/>
                  </a:lnTo>
                  <a:lnTo>
                    <a:pt x="193306" y="42367"/>
                  </a:lnTo>
                  <a:lnTo>
                    <a:pt x="192316" y="44577"/>
                  </a:lnTo>
                  <a:lnTo>
                    <a:pt x="191325" y="46786"/>
                  </a:lnTo>
                  <a:lnTo>
                    <a:pt x="192405" y="49441"/>
                  </a:lnTo>
                  <a:lnTo>
                    <a:pt x="194741" y="50507"/>
                  </a:lnTo>
                  <a:lnTo>
                    <a:pt x="195922" y="51015"/>
                  </a:lnTo>
                  <a:lnTo>
                    <a:pt x="197167" y="51130"/>
                  </a:lnTo>
                  <a:lnTo>
                    <a:pt x="199377" y="50507"/>
                  </a:lnTo>
                  <a:lnTo>
                    <a:pt x="200355" y="49771"/>
                  </a:lnTo>
                  <a:lnTo>
                    <a:pt x="201447" y="47625"/>
                  </a:lnTo>
                  <a:lnTo>
                    <a:pt x="201472" y="46393"/>
                  </a:lnTo>
                  <a:close/>
                </a:path>
                <a:path w="341630" h="194309">
                  <a:moveTo>
                    <a:pt x="201790" y="25958"/>
                  </a:moveTo>
                  <a:lnTo>
                    <a:pt x="200901" y="23939"/>
                  </a:lnTo>
                  <a:lnTo>
                    <a:pt x="197154" y="22339"/>
                  </a:lnTo>
                  <a:lnTo>
                    <a:pt x="195072" y="23063"/>
                  </a:lnTo>
                  <a:lnTo>
                    <a:pt x="194360" y="24765"/>
                  </a:lnTo>
                  <a:lnTo>
                    <a:pt x="193649" y="26466"/>
                  </a:lnTo>
                  <a:lnTo>
                    <a:pt x="194551" y="28473"/>
                  </a:lnTo>
                  <a:lnTo>
                    <a:pt x="198170" y="30022"/>
                  </a:lnTo>
                  <a:lnTo>
                    <a:pt x="200253" y="29298"/>
                  </a:lnTo>
                  <a:lnTo>
                    <a:pt x="201790" y="25958"/>
                  </a:lnTo>
                  <a:close/>
                </a:path>
                <a:path w="341630" h="194309">
                  <a:moveTo>
                    <a:pt x="210756" y="51473"/>
                  </a:moveTo>
                  <a:lnTo>
                    <a:pt x="209956" y="48806"/>
                  </a:lnTo>
                  <a:lnTo>
                    <a:pt x="207721" y="47701"/>
                  </a:lnTo>
                  <a:lnTo>
                    <a:pt x="205524" y="46545"/>
                  </a:lnTo>
                  <a:lnTo>
                    <a:pt x="202907" y="47231"/>
                  </a:lnTo>
                  <a:lnTo>
                    <a:pt x="201891" y="49225"/>
                  </a:lnTo>
                  <a:lnTo>
                    <a:pt x="200875" y="51219"/>
                  </a:lnTo>
                  <a:lnTo>
                    <a:pt x="201752" y="53733"/>
                  </a:lnTo>
                  <a:lnTo>
                    <a:pt x="203873" y="54825"/>
                  </a:lnTo>
                  <a:lnTo>
                    <a:pt x="205994" y="55880"/>
                  </a:lnTo>
                  <a:lnTo>
                    <a:pt x="208521" y="55359"/>
                  </a:lnTo>
                  <a:lnTo>
                    <a:pt x="210756" y="51473"/>
                  </a:lnTo>
                  <a:close/>
                </a:path>
                <a:path w="341630" h="194309">
                  <a:moveTo>
                    <a:pt x="218846" y="56578"/>
                  </a:moveTo>
                  <a:lnTo>
                    <a:pt x="214693" y="52044"/>
                  </a:lnTo>
                  <a:lnTo>
                    <a:pt x="212267" y="52552"/>
                  </a:lnTo>
                  <a:lnTo>
                    <a:pt x="211239" y="54330"/>
                  </a:lnTo>
                  <a:lnTo>
                    <a:pt x="210210" y="56108"/>
                  </a:lnTo>
                  <a:lnTo>
                    <a:pt x="210908" y="58458"/>
                  </a:lnTo>
                  <a:lnTo>
                    <a:pt x="212801" y="59575"/>
                  </a:lnTo>
                  <a:lnTo>
                    <a:pt x="213753" y="60121"/>
                  </a:lnTo>
                  <a:lnTo>
                    <a:pt x="214820" y="60274"/>
                  </a:lnTo>
                  <a:lnTo>
                    <a:pt x="215811" y="60071"/>
                  </a:lnTo>
                  <a:lnTo>
                    <a:pt x="216763" y="59893"/>
                  </a:lnTo>
                  <a:lnTo>
                    <a:pt x="217639" y="59359"/>
                  </a:lnTo>
                  <a:lnTo>
                    <a:pt x="218732" y="57619"/>
                  </a:lnTo>
                  <a:lnTo>
                    <a:pt x="218846" y="56578"/>
                  </a:lnTo>
                  <a:close/>
                </a:path>
                <a:path w="341630" h="194309">
                  <a:moveTo>
                    <a:pt x="227558" y="62395"/>
                  </a:moveTo>
                  <a:lnTo>
                    <a:pt x="227012" y="60236"/>
                  </a:lnTo>
                  <a:lnTo>
                    <a:pt x="223545" y="57950"/>
                  </a:lnTo>
                  <a:lnTo>
                    <a:pt x="221322" y="58305"/>
                  </a:lnTo>
                  <a:lnTo>
                    <a:pt x="220306" y="59880"/>
                  </a:lnTo>
                  <a:lnTo>
                    <a:pt x="219290" y="61455"/>
                  </a:lnTo>
                  <a:lnTo>
                    <a:pt x="219824" y="63627"/>
                  </a:lnTo>
                  <a:lnTo>
                    <a:pt x="223164" y="65836"/>
                  </a:lnTo>
                  <a:lnTo>
                    <a:pt x="225399" y="65468"/>
                  </a:lnTo>
                  <a:lnTo>
                    <a:pt x="227558" y="62395"/>
                  </a:lnTo>
                  <a:close/>
                </a:path>
                <a:path w="341630" h="194309">
                  <a:moveTo>
                    <a:pt x="235521" y="68478"/>
                  </a:moveTo>
                  <a:lnTo>
                    <a:pt x="235140" y="66497"/>
                  </a:lnTo>
                  <a:lnTo>
                    <a:pt x="232117" y="64274"/>
                  </a:lnTo>
                  <a:lnTo>
                    <a:pt x="230098" y="64503"/>
                  </a:lnTo>
                  <a:lnTo>
                    <a:pt x="229108" y="65874"/>
                  </a:lnTo>
                  <a:lnTo>
                    <a:pt x="228117" y="67246"/>
                  </a:lnTo>
                  <a:lnTo>
                    <a:pt x="228511" y="69240"/>
                  </a:lnTo>
                  <a:lnTo>
                    <a:pt x="231432" y="71374"/>
                  </a:lnTo>
                  <a:lnTo>
                    <a:pt x="233451" y="71158"/>
                  </a:lnTo>
                  <a:lnTo>
                    <a:pt x="235521" y="68478"/>
                  </a:lnTo>
                  <a:close/>
                </a:path>
                <a:path w="341630" h="194309">
                  <a:moveTo>
                    <a:pt x="241160" y="48844"/>
                  </a:moveTo>
                  <a:lnTo>
                    <a:pt x="240677" y="46685"/>
                  </a:lnTo>
                  <a:lnTo>
                    <a:pt x="237337" y="44373"/>
                  </a:lnTo>
                  <a:lnTo>
                    <a:pt x="235140" y="44678"/>
                  </a:lnTo>
                  <a:lnTo>
                    <a:pt x="233095" y="47726"/>
                  </a:lnTo>
                  <a:lnTo>
                    <a:pt x="233578" y="49885"/>
                  </a:lnTo>
                  <a:lnTo>
                    <a:pt x="236816" y="52120"/>
                  </a:lnTo>
                  <a:lnTo>
                    <a:pt x="239001" y="51816"/>
                  </a:lnTo>
                  <a:lnTo>
                    <a:pt x="240080" y="50330"/>
                  </a:lnTo>
                  <a:lnTo>
                    <a:pt x="241160" y="48844"/>
                  </a:lnTo>
                  <a:close/>
                </a:path>
                <a:path w="341630" h="194309">
                  <a:moveTo>
                    <a:pt x="250583" y="55740"/>
                  </a:moveTo>
                  <a:lnTo>
                    <a:pt x="250164" y="53340"/>
                  </a:lnTo>
                  <a:lnTo>
                    <a:pt x="246583" y="50584"/>
                  </a:lnTo>
                  <a:lnTo>
                    <a:pt x="244144" y="50800"/>
                  </a:lnTo>
                  <a:lnTo>
                    <a:pt x="241719" y="54076"/>
                  </a:lnTo>
                  <a:lnTo>
                    <a:pt x="242138" y="56476"/>
                  </a:lnTo>
                  <a:lnTo>
                    <a:pt x="243865" y="57797"/>
                  </a:lnTo>
                  <a:lnTo>
                    <a:pt x="245579" y="59131"/>
                  </a:lnTo>
                  <a:lnTo>
                    <a:pt x="248018" y="58915"/>
                  </a:lnTo>
                  <a:lnTo>
                    <a:pt x="249301" y="57327"/>
                  </a:lnTo>
                  <a:lnTo>
                    <a:pt x="250583" y="55740"/>
                  </a:lnTo>
                  <a:close/>
                </a:path>
                <a:path w="341630" h="194309">
                  <a:moveTo>
                    <a:pt x="259638" y="63119"/>
                  </a:moveTo>
                  <a:lnTo>
                    <a:pt x="259321" y="60464"/>
                  </a:lnTo>
                  <a:lnTo>
                    <a:pt x="255536" y="57251"/>
                  </a:lnTo>
                  <a:lnTo>
                    <a:pt x="252857" y="57353"/>
                  </a:lnTo>
                  <a:lnTo>
                    <a:pt x="250037" y="60820"/>
                  </a:lnTo>
                  <a:lnTo>
                    <a:pt x="250355" y="63474"/>
                  </a:lnTo>
                  <a:lnTo>
                    <a:pt x="253987" y="66560"/>
                  </a:lnTo>
                  <a:lnTo>
                    <a:pt x="256667" y="66446"/>
                  </a:lnTo>
                  <a:lnTo>
                    <a:pt x="258152" y="64782"/>
                  </a:lnTo>
                  <a:lnTo>
                    <a:pt x="259638" y="63119"/>
                  </a:lnTo>
                  <a:close/>
                </a:path>
                <a:path w="341630" h="194309">
                  <a:moveTo>
                    <a:pt x="266090" y="95123"/>
                  </a:moveTo>
                  <a:lnTo>
                    <a:pt x="263563" y="92354"/>
                  </a:lnTo>
                  <a:lnTo>
                    <a:pt x="261543" y="92163"/>
                  </a:lnTo>
                  <a:lnTo>
                    <a:pt x="259067" y="94488"/>
                  </a:lnTo>
                  <a:lnTo>
                    <a:pt x="259054" y="96507"/>
                  </a:lnTo>
                  <a:lnTo>
                    <a:pt x="261493" y="99187"/>
                  </a:lnTo>
                  <a:lnTo>
                    <a:pt x="263525" y="99377"/>
                  </a:lnTo>
                  <a:lnTo>
                    <a:pt x="264795" y="98259"/>
                  </a:lnTo>
                  <a:lnTo>
                    <a:pt x="266077" y="97142"/>
                  </a:lnTo>
                  <a:lnTo>
                    <a:pt x="266090" y="95123"/>
                  </a:lnTo>
                  <a:close/>
                </a:path>
                <a:path w="341630" h="194309">
                  <a:moveTo>
                    <a:pt x="268325" y="70929"/>
                  </a:moveTo>
                  <a:lnTo>
                    <a:pt x="268109" y="68021"/>
                  </a:lnTo>
                  <a:lnTo>
                    <a:pt x="264160" y="64325"/>
                  </a:lnTo>
                  <a:lnTo>
                    <a:pt x="261239" y="64300"/>
                  </a:lnTo>
                  <a:lnTo>
                    <a:pt x="258000" y="67919"/>
                  </a:lnTo>
                  <a:lnTo>
                    <a:pt x="258216" y="70827"/>
                  </a:lnTo>
                  <a:lnTo>
                    <a:pt x="261988" y="74358"/>
                  </a:lnTo>
                  <a:lnTo>
                    <a:pt x="264896" y="74383"/>
                  </a:lnTo>
                  <a:lnTo>
                    <a:pt x="266611" y="72656"/>
                  </a:lnTo>
                  <a:lnTo>
                    <a:pt x="268325" y="70929"/>
                  </a:lnTo>
                  <a:close/>
                </a:path>
                <a:path w="341630" h="194309">
                  <a:moveTo>
                    <a:pt x="273202" y="103035"/>
                  </a:moveTo>
                  <a:lnTo>
                    <a:pt x="270560" y="99834"/>
                  </a:lnTo>
                  <a:lnTo>
                    <a:pt x="268338" y="99517"/>
                  </a:lnTo>
                  <a:lnTo>
                    <a:pt x="265480" y="101955"/>
                  </a:lnTo>
                  <a:lnTo>
                    <a:pt x="265353" y="104203"/>
                  </a:lnTo>
                  <a:lnTo>
                    <a:pt x="267893" y="107289"/>
                  </a:lnTo>
                  <a:lnTo>
                    <a:pt x="270129" y="107594"/>
                  </a:lnTo>
                  <a:lnTo>
                    <a:pt x="271602" y="106438"/>
                  </a:lnTo>
                  <a:lnTo>
                    <a:pt x="273075" y="105283"/>
                  </a:lnTo>
                  <a:lnTo>
                    <a:pt x="273202" y="103035"/>
                  </a:lnTo>
                  <a:close/>
                </a:path>
                <a:path w="341630" h="194309">
                  <a:moveTo>
                    <a:pt x="276631" y="79184"/>
                  </a:moveTo>
                  <a:lnTo>
                    <a:pt x="276555" y="76047"/>
                  </a:lnTo>
                  <a:lnTo>
                    <a:pt x="272478" y="71831"/>
                  </a:lnTo>
                  <a:lnTo>
                    <a:pt x="269328" y="71653"/>
                  </a:lnTo>
                  <a:lnTo>
                    <a:pt x="265645" y="75412"/>
                  </a:lnTo>
                  <a:lnTo>
                    <a:pt x="265722" y="78549"/>
                  </a:lnTo>
                  <a:lnTo>
                    <a:pt x="269608" y="82550"/>
                  </a:lnTo>
                  <a:lnTo>
                    <a:pt x="272745" y="82740"/>
                  </a:lnTo>
                  <a:lnTo>
                    <a:pt x="274688" y="80962"/>
                  </a:lnTo>
                  <a:lnTo>
                    <a:pt x="276631" y="79184"/>
                  </a:lnTo>
                  <a:close/>
                </a:path>
                <a:path w="341630" h="194309">
                  <a:moveTo>
                    <a:pt x="279933" y="111315"/>
                  </a:moveTo>
                  <a:lnTo>
                    <a:pt x="277202" y="107657"/>
                  </a:lnTo>
                  <a:lnTo>
                    <a:pt x="274777" y="107188"/>
                  </a:lnTo>
                  <a:lnTo>
                    <a:pt x="271526" y="109715"/>
                  </a:lnTo>
                  <a:lnTo>
                    <a:pt x="271272" y="112166"/>
                  </a:lnTo>
                  <a:lnTo>
                    <a:pt x="273888" y="115671"/>
                  </a:lnTo>
                  <a:lnTo>
                    <a:pt x="276313" y="116141"/>
                  </a:lnTo>
                  <a:lnTo>
                    <a:pt x="277990" y="114947"/>
                  </a:lnTo>
                  <a:lnTo>
                    <a:pt x="279666" y="113753"/>
                  </a:lnTo>
                  <a:lnTo>
                    <a:pt x="279933" y="111315"/>
                  </a:lnTo>
                  <a:close/>
                </a:path>
                <a:path w="341630" h="194309">
                  <a:moveTo>
                    <a:pt x="286258" y="119926"/>
                  </a:moveTo>
                  <a:lnTo>
                    <a:pt x="283489" y="115798"/>
                  </a:lnTo>
                  <a:lnTo>
                    <a:pt x="280873" y="115176"/>
                  </a:lnTo>
                  <a:lnTo>
                    <a:pt x="277215" y="117754"/>
                  </a:lnTo>
                  <a:lnTo>
                    <a:pt x="276809" y="120396"/>
                  </a:lnTo>
                  <a:lnTo>
                    <a:pt x="279463" y="124345"/>
                  </a:lnTo>
                  <a:lnTo>
                    <a:pt x="282067" y="124968"/>
                  </a:lnTo>
                  <a:lnTo>
                    <a:pt x="283959" y="123774"/>
                  </a:lnTo>
                  <a:lnTo>
                    <a:pt x="285851" y="122580"/>
                  </a:lnTo>
                  <a:lnTo>
                    <a:pt x="286258" y="119926"/>
                  </a:lnTo>
                  <a:close/>
                </a:path>
                <a:path w="341630" h="194309">
                  <a:moveTo>
                    <a:pt x="292163" y="128854"/>
                  </a:moveTo>
                  <a:lnTo>
                    <a:pt x="289369" y="124244"/>
                  </a:lnTo>
                  <a:lnTo>
                    <a:pt x="286588" y="123431"/>
                  </a:lnTo>
                  <a:lnTo>
                    <a:pt x="282511" y="126022"/>
                  </a:lnTo>
                  <a:lnTo>
                    <a:pt x="281927" y="128866"/>
                  </a:lnTo>
                  <a:lnTo>
                    <a:pt x="284581" y="133261"/>
                  </a:lnTo>
                  <a:lnTo>
                    <a:pt x="287362" y="134073"/>
                  </a:lnTo>
                  <a:lnTo>
                    <a:pt x="289471" y="132880"/>
                  </a:lnTo>
                  <a:lnTo>
                    <a:pt x="291579" y="131686"/>
                  </a:lnTo>
                  <a:lnTo>
                    <a:pt x="292163" y="128854"/>
                  </a:lnTo>
                  <a:close/>
                </a:path>
                <a:path w="341630" h="194309">
                  <a:moveTo>
                    <a:pt x="297599" y="138074"/>
                  </a:moveTo>
                  <a:lnTo>
                    <a:pt x="296240" y="135509"/>
                  </a:lnTo>
                  <a:lnTo>
                    <a:pt x="294855" y="132956"/>
                  </a:lnTo>
                  <a:lnTo>
                    <a:pt x="291909" y="131940"/>
                  </a:lnTo>
                  <a:lnTo>
                    <a:pt x="287401" y="134531"/>
                  </a:lnTo>
                  <a:lnTo>
                    <a:pt x="286626" y="137541"/>
                  </a:lnTo>
                  <a:lnTo>
                    <a:pt x="289242" y="142392"/>
                  </a:lnTo>
                  <a:lnTo>
                    <a:pt x="292214" y="143408"/>
                  </a:lnTo>
                  <a:lnTo>
                    <a:pt x="294500" y="142252"/>
                  </a:lnTo>
                  <a:lnTo>
                    <a:pt x="296862" y="141071"/>
                  </a:lnTo>
                  <a:lnTo>
                    <a:pt x="297599" y="138074"/>
                  </a:lnTo>
                  <a:close/>
                </a:path>
                <a:path w="341630" h="194309">
                  <a:moveTo>
                    <a:pt x="337591" y="194170"/>
                  </a:moveTo>
                  <a:lnTo>
                    <a:pt x="336829" y="190309"/>
                  </a:lnTo>
                  <a:lnTo>
                    <a:pt x="334162" y="188353"/>
                  </a:lnTo>
                  <a:lnTo>
                    <a:pt x="335572" y="185826"/>
                  </a:lnTo>
                  <a:lnTo>
                    <a:pt x="335826" y="184099"/>
                  </a:lnTo>
                  <a:lnTo>
                    <a:pt x="334530" y="178854"/>
                  </a:lnTo>
                  <a:lnTo>
                    <a:pt x="331965" y="177165"/>
                  </a:lnTo>
                  <a:lnTo>
                    <a:pt x="333133" y="174853"/>
                  </a:lnTo>
                  <a:lnTo>
                    <a:pt x="333298" y="173012"/>
                  </a:lnTo>
                  <a:lnTo>
                    <a:pt x="331647" y="167513"/>
                  </a:lnTo>
                  <a:lnTo>
                    <a:pt x="329247" y="166077"/>
                  </a:lnTo>
                  <a:lnTo>
                    <a:pt x="329463" y="165620"/>
                  </a:lnTo>
                  <a:lnTo>
                    <a:pt x="330174" y="164007"/>
                  </a:lnTo>
                  <a:lnTo>
                    <a:pt x="330250" y="162052"/>
                  </a:lnTo>
                  <a:lnTo>
                    <a:pt x="328231" y="156311"/>
                  </a:lnTo>
                  <a:lnTo>
                    <a:pt x="325970" y="155105"/>
                  </a:lnTo>
                  <a:lnTo>
                    <a:pt x="326694" y="153289"/>
                  </a:lnTo>
                  <a:lnTo>
                    <a:pt x="326656" y="151231"/>
                  </a:lnTo>
                  <a:lnTo>
                    <a:pt x="325056" y="147269"/>
                  </a:lnTo>
                  <a:lnTo>
                    <a:pt x="323621" y="145783"/>
                  </a:lnTo>
                  <a:lnTo>
                    <a:pt x="321932" y="144983"/>
                  </a:lnTo>
                  <a:lnTo>
                    <a:pt x="322719" y="142735"/>
                  </a:lnTo>
                  <a:lnTo>
                    <a:pt x="322554" y="140576"/>
                  </a:lnTo>
                  <a:lnTo>
                    <a:pt x="320675" y="136486"/>
                  </a:lnTo>
                  <a:lnTo>
                    <a:pt x="319087" y="134988"/>
                  </a:lnTo>
                  <a:lnTo>
                    <a:pt x="316915" y="134099"/>
                  </a:lnTo>
                  <a:lnTo>
                    <a:pt x="317449" y="132283"/>
                  </a:lnTo>
                  <a:lnTo>
                    <a:pt x="317220" y="130238"/>
                  </a:lnTo>
                  <a:lnTo>
                    <a:pt x="315252" y="126453"/>
                  </a:lnTo>
                  <a:lnTo>
                    <a:pt x="313677" y="125107"/>
                  </a:lnTo>
                  <a:lnTo>
                    <a:pt x="311937" y="124485"/>
                  </a:lnTo>
                  <a:lnTo>
                    <a:pt x="311213" y="124218"/>
                  </a:lnTo>
                  <a:lnTo>
                    <a:pt x="311315" y="123825"/>
                  </a:lnTo>
                  <a:lnTo>
                    <a:pt x="311696" y="122123"/>
                  </a:lnTo>
                  <a:lnTo>
                    <a:pt x="311391" y="120180"/>
                  </a:lnTo>
                  <a:lnTo>
                    <a:pt x="308330" y="114935"/>
                  </a:lnTo>
                  <a:lnTo>
                    <a:pt x="305155" y="113969"/>
                  </a:lnTo>
                  <a:lnTo>
                    <a:pt x="305447" y="112255"/>
                  </a:lnTo>
                  <a:lnTo>
                    <a:pt x="305092" y="110439"/>
                  </a:lnTo>
                  <a:lnTo>
                    <a:pt x="301955" y="105625"/>
                  </a:lnTo>
                  <a:lnTo>
                    <a:pt x="298500" y="104749"/>
                  </a:lnTo>
                  <a:lnTo>
                    <a:pt x="298754" y="102717"/>
                  </a:lnTo>
                  <a:lnTo>
                    <a:pt x="298335" y="101015"/>
                  </a:lnTo>
                  <a:lnTo>
                    <a:pt x="295173" y="96647"/>
                  </a:lnTo>
                  <a:lnTo>
                    <a:pt x="292011" y="95999"/>
                  </a:lnTo>
                  <a:lnTo>
                    <a:pt x="292214" y="93281"/>
                  </a:lnTo>
                  <a:lnTo>
                    <a:pt x="287997" y="88011"/>
                  </a:lnTo>
                  <a:lnTo>
                    <a:pt x="284518" y="87477"/>
                  </a:lnTo>
                  <a:lnTo>
                    <a:pt x="284568" y="84467"/>
                  </a:lnTo>
                  <a:lnTo>
                    <a:pt x="280416" y="79730"/>
                  </a:lnTo>
                  <a:lnTo>
                    <a:pt x="277050" y="79375"/>
                  </a:lnTo>
                  <a:lnTo>
                    <a:pt x="272897" y="83223"/>
                  </a:lnTo>
                  <a:lnTo>
                    <a:pt x="272821" y="86601"/>
                  </a:lnTo>
                  <a:lnTo>
                    <a:pt x="276771" y="91097"/>
                  </a:lnTo>
                  <a:lnTo>
                    <a:pt x="279781" y="91414"/>
                  </a:lnTo>
                  <a:lnTo>
                    <a:pt x="279539" y="94957"/>
                  </a:lnTo>
                  <a:lnTo>
                    <a:pt x="283527" y="99949"/>
                  </a:lnTo>
                  <a:lnTo>
                    <a:pt x="286219" y="100380"/>
                  </a:lnTo>
                  <a:lnTo>
                    <a:pt x="285826" y="103619"/>
                  </a:lnTo>
                  <a:lnTo>
                    <a:pt x="288823" y="107746"/>
                  </a:lnTo>
                  <a:lnTo>
                    <a:pt x="290258" y="108623"/>
                  </a:lnTo>
                  <a:lnTo>
                    <a:pt x="292303" y="109054"/>
                  </a:lnTo>
                  <a:lnTo>
                    <a:pt x="291693" y="112560"/>
                  </a:lnTo>
                  <a:lnTo>
                    <a:pt x="294652" y="117081"/>
                  </a:lnTo>
                  <a:lnTo>
                    <a:pt x="296125" y="118084"/>
                  </a:lnTo>
                  <a:lnTo>
                    <a:pt x="297738" y="118491"/>
                  </a:lnTo>
                  <a:lnTo>
                    <a:pt x="297154" y="121742"/>
                  </a:lnTo>
                  <a:lnTo>
                    <a:pt x="300037" y="126669"/>
                  </a:lnTo>
                  <a:lnTo>
                    <a:pt x="301548" y="127787"/>
                  </a:lnTo>
                  <a:lnTo>
                    <a:pt x="303212" y="128308"/>
                  </a:lnTo>
                  <a:lnTo>
                    <a:pt x="303580" y="128435"/>
                  </a:lnTo>
                  <a:lnTo>
                    <a:pt x="303377" y="129184"/>
                  </a:lnTo>
                  <a:lnTo>
                    <a:pt x="302907" y="130962"/>
                  </a:lnTo>
                  <a:lnTo>
                    <a:pt x="303060" y="132930"/>
                  </a:lnTo>
                  <a:lnTo>
                    <a:pt x="304927" y="136486"/>
                  </a:lnTo>
                  <a:lnTo>
                    <a:pt x="306476" y="137744"/>
                  </a:lnTo>
                  <a:lnTo>
                    <a:pt x="308190" y="138404"/>
                  </a:lnTo>
                  <a:lnTo>
                    <a:pt x="307492" y="140601"/>
                  </a:lnTo>
                  <a:lnTo>
                    <a:pt x="307555" y="142684"/>
                  </a:lnTo>
                  <a:lnTo>
                    <a:pt x="309321" y="146519"/>
                  </a:lnTo>
                  <a:lnTo>
                    <a:pt x="310908" y="147891"/>
                  </a:lnTo>
                  <a:lnTo>
                    <a:pt x="312978" y="148831"/>
                  </a:lnTo>
                  <a:lnTo>
                    <a:pt x="312343" y="150571"/>
                  </a:lnTo>
                  <a:lnTo>
                    <a:pt x="312305" y="152552"/>
                  </a:lnTo>
                  <a:lnTo>
                    <a:pt x="313817" y="156273"/>
                  </a:lnTo>
                  <a:lnTo>
                    <a:pt x="315252" y="157670"/>
                  </a:lnTo>
                  <a:lnTo>
                    <a:pt x="316966" y="158534"/>
                  </a:lnTo>
                  <a:lnTo>
                    <a:pt x="315950" y="160870"/>
                  </a:lnTo>
                  <a:lnTo>
                    <a:pt x="317855" y="166243"/>
                  </a:lnTo>
                  <a:lnTo>
                    <a:pt x="319138" y="167640"/>
                  </a:lnTo>
                  <a:lnTo>
                    <a:pt x="321081" y="168732"/>
                  </a:lnTo>
                  <a:lnTo>
                    <a:pt x="319849" y="171246"/>
                  </a:lnTo>
                  <a:lnTo>
                    <a:pt x="321398" y="176415"/>
                  </a:lnTo>
                  <a:lnTo>
                    <a:pt x="322541" y="177800"/>
                  </a:lnTo>
                  <a:lnTo>
                    <a:pt x="323964" y="178650"/>
                  </a:lnTo>
                  <a:lnTo>
                    <a:pt x="324726" y="179133"/>
                  </a:lnTo>
                  <a:lnTo>
                    <a:pt x="323253" y="181813"/>
                  </a:lnTo>
                  <a:lnTo>
                    <a:pt x="324472" y="186766"/>
                  </a:lnTo>
                  <a:lnTo>
                    <a:pt x="325475" y="188125"/>
                  </a:lnTo>
                  <a:lnTo>
                    <a:pt x="327863" y="189738"/>
                  </a:lnTo>
                  <a:lnTo>
                    <a:pt x="326123" y="192570"/>
                  </a:lnTo>
                  <a:lnTo>
                    <a:pt x="326440" y="194170"/>
                  </a:lnTo>
                  <a:lnTo>
                    <a:pt x="337591" y="194170"/>
                  </a:lnTo>
                  <a:close/>
                </a:path>
                <a:path w="341630" h="194309">
                  <a:moveTo>
                    <a:pt x="341210" y="136994"/>
                  </a:moveTo>
                  <a:lnTo>
                    <a:pt x="341134" y="135216"/>
                  </a:lnTo>
                  <a:lnTo>
                    <a:pt x="338886" y="130200"/>
                  </a:lnTo>
                  <a:lnTo>
                    <a:pt x="335584" y="128790"/>
                  </a:lnTo>
                  <a:lnTo>
                    <a:pt x="336461" y="125755"/>
                  </a:lnTo>
                  <a:lnTo>
                    <a:pt x="336308" y="123875"/>
                  </a:lnTo>
                  <a:lnTo>
                    <a:pt x="333654" y="118630"/>
                  </a:lnTo>
                  <a:lnTo>
                    <a:pt x="330530" y="117475"/>
                  </a:lnTo>
                  <a:lnTo>
                    <a:pt x="330784" y="116497"/>
                  </a:lnTo>
                  <a:lnTo>
                    <a:pt x="331190" y="114744"/>
                  </a:lnTo>
                  <a:lnTo>
                    <a:pt x="330923" y="112750"/>
                  </a:lnTo>
                  <a:lnTo>
                    <a:pt x="327825" y="107340"/>
                  </a:lnTo>
                  <a:lnTo>
                    <a:pt x="324916" y="106387"/>
                  </a:lnTo>
                  <a:lnTo>
                    <a:pt x="325412" y="103962"/>
                  </a:lnTo>
                  <a:lnTo>
                    <a:pt x="325005" y="101879"/>
                  </a:lnTo>
                  <a:lnTo>
                    <a:pt x="321462" y="96304"/>
                  </a:lnTo>
                  <a:lnTo>
                    <a:pt x="318770" y="95567"/>
                  </a:lnTo>
                  <a:lnTo>
                    <a:pt x="319100" y="93472"/>
                  </a:lnTo>
                  <a:lnTo>
                    <a:pt x="318554" y="91300"/>
                  </a:lnTo>
                  <a:lnTo>
                    <a:pt x="315887" y="87503"/>
                  </a:lnTo>
                  <a:lnTo>
                    <a:pt x="313994" y="86271"/>
                  </a:lnTo>
                  <a:lnTo>
                    <a:pt x="312013" y="85839"/>
                  </a:lnTo>
                  <a:lnTo>
                    <a:pt x="312305" y="83261"/>
                  </a:lnTo>
                  <a:lnTo>
                    <a:pt x="311607" y="81013"/>
                  </a:lnTo>
                  <a:lnTo>
                    <a:pt x="308622" y="77152"/>
                  </a:lnTo>
                  <a:lnTo>
                    <a:pt x="306565" y="75946"/>
                  </a:lnTo>
                  <a:lnTo>
                    <a:pt x="302399" y="75247"/>
                  </a:lnTo>
                  <a:lnTo>
                    <a:pt x="300215" y="75806"/>
                  </a:lnTo>
                  <a:lnTo>
                    <a:pt x="298551" y="77190"/>
                  </a:lnTo>
                  <a:lnTo>
                    <a:pt x="296862" y="78587"/>
                  </a:lnTo>
                  <a:lnTo>
                    <a:pt x="296011" y="80543"/>
                  </a:lnTo>
                  <a:lnTo>
                    <a:pt x="295656" y="84734"/>
                  </a:lnTo>
                  <a:lnTo>
                    <a:pt x="296240" y="86918"/>
                  </a:lnTo>
                  <a:lnTo>
                    <a:pt x="297649" y="88722"/>
                  </a:lnTo>
                  <a:lnTo>
                    <a:pt x="299034" y="90551"/>
                  </a:lnTo>
                  <a:lnTo>
                    <a:pt x="301066" y="91617"/>
                  </a:lnTo>
                  <a:lnTo>
                    <a:pt x="303479" y="92100"/>
                  </a:lnTo>
                  <a:lnTo>
                    <a:pt x="310070" y="101409"/>
                  </a:lnTo>
                  <a:lnTo>
                    <a:pt x="309575" y="104127"/>
                  </a:lnTo>
                  <a:lnTo>
                    <a:pt x="312902" y="109359"/>
                  </a:lnTo>
                  <a:lnTo>
                    <a:pt x="314604" y="110515"/>
                  </a:lnTo>
                  <a:lnTo>
                    <a:pt x="316420" y="111023"/>
                  </a:lnTo>
                  <a:lnTo>
                    <a:pt x="316941" y="111188"/>
                  </a:lnTo>
                  <a:lnTo>
                    <a:pt x="316242" y="114173"/>
                  </a:lnTo>
                  <a:lnTo>
                    <a:pt x="319151" y="119265"/>
                  </a:lnTo>
                  <a:lnTo>
                    <a:pt x="320700" y="120446"/>
                  </a:lnTo>
                  <a:lnTo>
                    <a:pt x="322414" y="121005"/>
                  </a:lnTo>
                  <a:lnTo>
                    <a:pt x="323329" y="121335"/>
                  </a:lnTo>
                  <a:lnTo>
                    <a:pt x="322427" y="124536"/>
                  </a:lnTo>
                  <a:lnTo>
                    <a:pt x="324942" y="129476"/>
                  </a:lnTo>
                  <a:lnTo>
                    <a:pt x="326326" y="130657"/>
                  </a:lnTo>
                  <a:lnTo>
                    <a:pt x="329247" y="131775"/>
                  </a:lnTo>
                  <a:lnTo>
                    <a:pt x="328091" y="135204"/>
                  </a:lnTo>
                  <a:lnTo>
                    <a:pt x="330225" y="139966"/>
                  </a:lnTo>
                  <a:lnTo>
                    <a:pt x="331482" y="141135"/>
                  </a:lnTo>
                  <a:lnTo>
                    <a:pt x="334416" y="142405"/>
                  </a:lnTo>
                  <a:lnTo>
                    <a:pt x="336003" y="142519"/>
                  </a:lnTo>
                  <a:lnTo>
                    <a:pt x="339039" y="141274"/>
                  </a:lnTo>
                  <a:lnTo>
                    <a:pt x="340194" y="140004"/>
                  </a:lnTo>
                  <a:lnTo>
                    <a:pt x="341210" y="13699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-863" y="6596964"/>
              <a:ext cx="379730" cy="234950"/>
            </a:xfrm>
            <a:custGeom>
              <a:avLst/>
              <a:gdLst/>
              <a:ahLst/>
              <a:cxnLst/>
              <a:rect l="l" t="t" r="r" b="b"/>
              <a:pathLst>
                <a:path w="379730" h="234950">
                  <a:moveTo>
                    <a:pt x="36601" y="16103"/>
                  </a:moveTo>
                  <a:lnTo>
                    <a:pt x="34937" y="9639"/>
                  </a:lnTo>
                  <a:lnTo>
                    <a:pt x="31318" y="7683"/>
                  </a:lnTo>
                  <a:lnTo>
                    <a:pt x="27749" y="8724"/>
                  </a:lnTo>
                  <a:lnTo>
                    <a:pt x="24193" y="9829"/>
                  </a:lnTo>
                  <a:lnTo>
                    <a:pt x="22352" y="12915"/>
                  </a:lnTo>
                  <a:lnTo>
                    <a:pt x="18516" y="11125"/>
                  </a:lnTo>
                  <a:lnTo>
                    <a:pt x="14732" y="12357"/>
                  </a:lnTo>
                  <a:lnTo>
                    <a:pt x="10972" y="13728"/>
                  </a:lnTo>
                  <a:lnTo>
                    <a:pt x="9448" y="16611"/>
                  </a:lnTo>
                  <a:lnTo>
                    <a:pt x="5867" y="15151"/>
                  </a:lnTo>
                  <a:lnTo>
                    <a:pt x="1866" y="16624"/>
                  </a:lnTo>
                  <a:lnTo>
                    <a:pt x="863" y="17056"/>
                  </a:lnTo>
                  <a:lnTo>
                    <a:pt x="863" y="28244"/>
                  </a:lnTo>
                  <a:lnTo>
                    <a:pt x="863" y="29375"/>
                  </a:lnTo>
                  <a:lnTo>
                    <a:pt x="863" y="30137"/>
                  </a:lnTo>
                  <a:lnTo>
                    <a:pt x="3238" y="31013"/>
                  </a:lnTo>
                  <a:lnTo>
                    <a:pt x="6934" y="29438"/>
                  </a:lnTo>
                  <a:lnTo>
                    <a:pt x="10706" y="28054"/>
                  </a:lnTo>
                  <a:lnTo>
                    <a:pt x="12407" y="24650"/>
                  </a:lnTo>
                  <a:lnTo>
                    <a:pt x="15354" y="25908"/>
                  </a:lnTo>
                  <a:lnTo>
                    <a:pt x="18897" y="24612"/>
                  </a:lnTo>
                  <a:lnTo>
                    <a:pt x="22491" y="23444"/>
                  </a:lnTo>
                  <a:lnTo>
                    <a:pt x="24536" y="19862"/>
                  </a:lnTo>
                  <a:lnTo>
                    <a:pt x="27711" y="21399"/>
                  </a:lnTo>
                  <a:lnTo>
                    <a:pt x="31089" y="20345"/>
                  </a:lnTo>
                  <a:lnTo>
                    <a:pt x="34480" y="19367"/>
                  </a:lnTo>
                  <a:lnTo>
                    <a:pt x="36601" y="16103"/>
                  </a:lnTo>
                  <a:close/>
                </a:path>
                <a:path w="379730" h="234950">
                  <a:moveTo>
                    <a:pt x="48501" y="11430"/>
                  </a:moveTo>
                  <a:lnTo>
                    <a:pt x="47853" y="8382"/>
                  </a:lnTo>
                  <a:lnTo>
                    <a:pt x="46888" y="7150"/>
                  </a:lnTo>
                  <a:lnTo>
                    <a:pt x="44246" y="5600"/>
                  </a:lnTo>
                  <a:lnTo>
                    <a:pt x="42583" y="5283"/>
                  </a:lnTo>
                  <a:lnTo>
                    <a:pt x="40919" y="5740"/>
                  </a:lnTo>
                  <a:lnTo>
                    <a:pt x="37566" y="6591"/>
                  </a:lnTo>
                  <a:lnTo>
                    <a:pt x="35496" y="9728"/>
                  </a:lnTo>
                  <a:lnTo>
                    <a:pt x="36283" y="12725"/>
                  </a:lnTo>
                  <a:lnTo>
                    <a:pt x="37071" y="15722"/>
                  </a:lnTo>
                  <a:lnTo>
                    <a:pt x="40309" y="17500"/>
                  </a:lnTo>
                  <a:lnTo>
                    <a:pt x="43497" y="16687"/>
                  </a:lnTo>
                  <a:lnTo>
                    <a:pt x="45097" y="16243"/>
                  </a:lnTo>
                  <a:lnTo>
                    <a:pt x="46431" y="15354"/>
                  </a:lnTo>
                  <a:lnTo>
                    <a:pt x="48133" y="12928"/>
                  </a:lnTo>
                  <a:lnTo>
                    <a:pt x="48501" y="11430"/>
                  </a:lnTo>
                  <a:close/>
                </a:path>
                <a:path w="379730" h="234950">
                  <a:moveTo>
                    <a:pt x="61163" y="10375"/>
                  </a:moveTo>
                  <a:lnTo>
                    <a:pt x="60248" y="4699"/>
                  </a:lnTo>
                  <a:lnTo>
                    <a:pt x="57302" y="2679"/>
                  </a:lnTo>
                  <a:lnTo>
                    <a:pt x="54190" y="3378"/>
                  </a:lnTo>
                  <a:lnTo>
                    <a:pt x="51054" y="4013"/>
                  </a:lnTo>
                  <a:lnTo>
                    <a:pt x="48996" y="6807"/>
                  </a:lnTo>
                  <a:lnTo>
                    <a:pt x="49593" y="9613"/>
                  </a:lnTo>
                  <a:lnTo>
                    <a:pt x="50190" y="12420"/>
                  </a:lnTo>
                  <a:lnTo>
                    <a:pt x="53098" y="14211"/>
                  </a:lnTo>
                  <a:lnTo>
                    <a:pt x="56095" y="13601"/>
                  </a:lnTo>
                  <a:lnTo>
                    <a:pt x="59080" y="12941"/>
                  </a:lnTo>
                  <a:lnTo>
                    <a:pt x="61163" y="10375"/>
                  </a:lnTo>
                  <a:close/>
                </a:path>
                <a:path w="379730" h="234950">
                  <a:moveTo>
                    <a:pt x="73482" y="7010"/>
                  </a:moveTo>
                  <a:lnTo>
                    <a:pt x="68961" y="1435"/>
                  </a:lnTo>
                  <a:lnTo>
                    <a:pt x="64617" y="2082"/>
                  </a:lnTo>
                  <a:lnTo>
                    <a:pt x="62611" y="4559"/>
                  </a:lnTo>
                  <a:lnTo>
                    <a:pt x="63030" y="7162"/>
                  </a:lnTo>
                  <a:lnTo>
                    <a:pt x="63449" y="9766"/>
                  </a:lnTo>
                  <a:lnTo>
                    <a:pt x="66040" y="11544"/>
                  </a:lnTo>
                  <a:lnTo>
                    <a:pt x="70218" y="10922"/>
                  </a:lnTo>
                  <a:lnTo>
                    <a:pt x="71412" y="10198"/>
                  </a:lnTo>
                  <a:lnTo>
                    <a:pt x="72224" y="9207"/>
                  </a:lnTo>
                  <a:lnTo>
                    <a:pt x="73037" y="8255"/>
                  </a:lnTo>
                  <a:lnTo>
                    <a:pt x="73482" y="7010"/>
                  </a:lnTo>
                  <a:close/>
                </a:path>
                <a:path w="379730" h="234950">
                  <a:moveTo>
                    <a:pt x="86182" y="6819"/>
                  </a:moveTo>
                  <a:lnTo>
                    <a:pt x="85852" y="2019"/>
                  </a:lnTo>
                  <a:lnTo>
                    <a:pt x="83566" y="304"/>
                  </a:lnTo>
                  <a:lnTo>
                    <a:pt x="78257" y="825"/>
                  </a:lnTo>
                  <a:lnTo>
                    <a:pt x="76314" y="2984"/>
                  </a:lnTo>
                  <a:lnTo>
                    <a:pt x="76581" y="5372"/>
                  </a:lnTo>
                  <a:lnTo>
                    <a:pt x="76847" y="7759"/>
                  </a:lnTo>
                  <a:lnTo>
                    <a:pt x="79133" y="9499"/>
                  </a:lnTo>
                  <a:lnTo>
                    <a:pt x="84251" y="9004"/>
                  </a:lnTo>
                  <a:lnTo>
                    <a:pt x="86182" y="6819"/>
                  </a:lnTo>
                  <a:close/>
                </a:path>
                <a:path w="379730" h="234950">
                  <a:moveTo>
                    <a:pt x="97891" y="29464"/>
                  </a:moveTo>
                  <a:lnTo>
                    <a:pt x="97739" y="23317"/>
                  </a:lnTo>
                  <a:lnTo>
                    <a:pt x="94894" y="20815"/>
                  </a:lnTo>
                  <a:lnTo>
                    <a:pt x="91478" y="21005"/>
                  </a:lnTo>
                  <a:lnTo>
                    <a:pt x="88049" y="21259"/>
                  </a:lnTo>
                  <a:lnTo>
                    <a:pt x="85763" y="23660"/>
                  </a:lnTo>
                  <a:lnTo>
                    <a:pt x="82702" y="21247"/>
                  </a:lnTo>
                  <a:lnTo>
                    <a:pt x="79044" y="21577"/>
                  </a:lnTo>
                  <a:lnTo>
                    <a:pt x="75399" y="22021"/>
                  </a:lnTo>
                  <a:lnTo>
                    <a:pt x="73444" y="24282"/>
                  </a:lnTo>
                  <a:lnTo>
                    <a:pt x="70535" y="22237"/>
                  </a:lnTo>
                  <a:lnTo>
                    <a:pt x="66649" y="22733"/>
                  </a:lnTo>
                  <a:lnTo>
                    <a:pt x="62788" y="23418"/>
                  </a:lnTo>
                  <a:lnTo>
                    <a:pt x="61137" y="25527"/>
                  </a:lnTo>
                  <a:lnTo>
                    <a:pt x="58394" y="23799"/>
                  </a:lnTo>
                  <a:lnTo>
                    <a:pt x="54292" y="24523"/>
                  </a:lnTo>
                  <a:lnTo>
                    <a:pt x="50228" y="25425"/>
                  </a:lnTo>
                  <a:lnTo>
                    <a:pt x="48869" y="27355"/>
                  </a:lnTo>
                  <a:lnTo>
                    <a:pt x="46316" y="25920"/>
                  </a:lnTo>
                  <a:lnTo>
                    <a:pt x="42024" y="26898"/>
                  </a:lnTo>
                  <a:lnTo>
                    <a:pt x="37757" y="28041"/>
                  </a:lnTo>
                  <a:lnTo>
                    <a:pt x="36664" y="29794"/>
                  </a:lnTo>
                  <a:lnTo>
                    <a:pt x="34353" y="28638"/>
                  </a:lnTo>
                  <a:lnTo>
                    <a:pt x="29857" y="29895"/>
                  </a:lnTo>
                  <a:lnTo>
                    <a:pt x="25425" y="31305"/>
                  </a:lnTo>
                  <a:lnTo>
                    <a:pt x="24574" y="32816"/>
                  </a:lnTo>
                  <a:lnTo>
                    <a:pt x="22504" y="31902"/>
                  </a:lnTo>
                  <a:lnTo>
                    <a:pt x="17856" y="33464"/>
                  </a:lnTo>
                  <a:lnTo>
                    <a:pt x="13246" y="35166"/>
                  </a:lnTo>
                  <a:lnTo>
                    <a:pt x="12217" y="37249"/>
                  </a:lnTo>
                  <a:lnTo>
                    <a:pt x="10642" y="36639"/>
                  </a:lnTo>
                  <a:lnTo>
                    <a:pt x="6299" y="38341"/>
                  </a:lnTo>
                  <a:lnTo>
                    <a:pt x="2006" y="40144"/>
                  </a:lnTo>
                  <a:lnTo>
                    <a:pt x="952" y="42583"/>
                  </a:lnTo>
                  <a:lnTo>
                    <a:pt x="863" y="42811"/>
                  </a:lnTo>
                  <a:lnTo>
                    <a:pt x="0" y="44818"/>
                  </a:lnTo>
                  <a:lnTo>
                    <a:pt x="863" y="46697"/>
                  </a:lnTo>
                  <a:lnTo>
                    <a:pt x="863" y="56743"/>
                  </a:lnTo>
                  <a:lnTo>
                    <a:pt x="4864" y="54940"/>
                  </a:lnTo>
                  <a:lnTo>
                    <a:pt x="5638" y="53086"/>
                  </a:lnTo>
                  <a:lnTo>
                    <a:pt x="8039" y="53886"/>
                  </a:lnTo>
                  <a:lnTo>
                    <a:pt x="12039" y="52197"/>
                  </a:lnTo>
                  <a:lnTo>
                    <a:pt x="16090" y="50622"/>
                  </a:lnTo>
                  <a:lnTo>
                    <a:pt x="16814" y="49085"/>
                  </a:lnTo>
                  <a:lnTo>
                    <a:pt x="18897" y="49898"/>
                  </a:lnTo>
                  <a:lnTo>
                    <a:pt x="23177" y="48310"/>
                  </a:lnTo>
                  <a:lnTo>
                    <a:pt x="27495" y="46875"/>
                  </a:lnTo>
                  <a:lnTo>
                    <a:pt x="28575" y="44869"/>
                  </a:lnTo>
                  <a:lnTo>
                    <a:pt x="30099" y="45554"/>
                  </a:lnTo>
                  <a:lnTo>
                    <a:pt x="34226" y="44246"/>
                  </a:lnTo>
                  <a:lnTo>
                    <a:pt x="38417" y="43078"/>
                  </a:lnTo>
                  <a:lnTo>
                    <a:pt x="39751" y="40855"/>
                  </a:lnTo>
                  <a:lnTo>
                    <a:pt x="41516" y="41757"/>
                  </a:lnTo>
                  <a:lnTo>
                    <a:pt x="45491" y="40690"/>
                  </a:lnTo>
                  <a:lnTo>
                    <a:pt x="49530" y="39776"/>
                  </a:lnTo>
                  <a:lnTo>
                    <a:pt x="51130" y="37401"/>
                  </a:lnTo>
                  <a:lnTo>
                    <a:pt x="53124" y="38557"/>
                  </a:lnTo>
                  <a:lnTo>
                    <a:pt x="56946" y="37706"/>
                  </a:lnTo>
                  <a:lnTo>
                    <a:pt x="60794" y="37033"/>
                  </a:lnTo>
                  <a:lnTo>
                    <a:pt x="62699" y="34480"/>
                  </a:lnTo>
                  <a:lnTo>
                    <a:pt x="64897" y="35915"/>
                  </a:lnTo>
                  <a:lnTo>
                    <a:pt x="68541" y="35267"/>
                  </a:lnTo>
                  <a:lnTo>
                    <a:pt x="72199" y="34810"/>
                  </a:lnTo>
                  <a:lnTo>
                    <a:pt x="74434" y="32118"/>
                  </a:lnTo>
                  <a:lnTo>
                    <a:pt x="76809" y="33845"/>
                  </a:lnTo>
                  <a:lnTo>
                    <a:pt x="80251" y="33413"/>
                  </a:lnTo>
                  <a:lnTo>
                    <a:pt x="83705" y="33108"/>
                  </a:lnTo>
                  <a:lnTo>
                    <a:pt x="86283" y="30327"/>
                  </a:lnTo>
                  <a:lnTo>
                    <a:pt x="88823" y="32359"/>
                  </a:lnTo>
                  <a:lnTo>
                    <a:pt x="92062" y="32118"/>
                  </a:lnTo>
                  <a:lnTo>
                    <a:pt x="95313" y="31940"/>
                  </a:lnTo>
                  <a:lnTo>
                    <a:pt x="97891" y="29464"/>
                  </a:lnTo>
                  <a:close/>
                </a:path>
                <a:path w="379730" h="234950">
                  <a:moveTo>
                    <a:pt x="98818" y="6019"/>
                  </a:moveTo>
                  <a:lnTo>
                    <a:pt x="98717" y="1663"/>
                  </a:lnTo>
                  <a:lnTo>
                    <a:pt x="96723" y="0"/>
                  </a:lnTo>
                  <a:lnTo>
                    <a:pt x="91922" y="228"/>
                  </a:lnTo>
                  <a:lnTo>
                    <a:pt x="90081" y="2082"/>
                  </a:lnTo>
                  <a:lnTo>
                    <a:pt x="90208" y="4254"/>
                  </a:lnTo>
                  <a:lnTo>
                    <a:pt x="90335" y="6426"/>
                  </a:lnTo>
                  <a:lnTo>
                    <a:pt x="92329" y="8102"/>
                  </a:lnTo>
                  <a:lnTo>
                    <a:pt x="96977" y="7874"/>
                  </a:lnTo>
                  <a:lnTo>
                    <a:pt x="98818" y="6019"/>
                  </a:lnTo>
                  <a:close/>
                </a:path>
                <a:path w="379730" h="234950">
                  <a:moveTo>
                    <a:pt x="109575" y="24866"/>
                  </a:moveTo>
                  <a:lnTo>
                    <a:pt x="108953" y="23558"/>
                  </a:lnTo>
                  <a:lnTo>
                    <a:pt x="106921" y="21628"/>
                  </a:lnTo>
                  <a:lnTo>
                    <a:pt x="105486" y="20993"/>
                  </a:lnTo>
                  <a:lnTo>
                    <a:pt x="103898" y="21056"/>
                  </a:lnTo>
                  <a:lnTo>
                    <a:pt x="100711" y="21132"/>
                  </a:lnTo>
                  <a:lnTo>
                    <a:pt x="98209" y="23507"/>
                  </a:lnTo>
                  <a:lnTo>
                    <a:pt x="98298" y="26365"/>
                  </a:lnTo>
                  <a:lnTo>
                    <a:pt x="98386" y="29222"/>
                  </a:lnTo>
                  <a:lnTo>
                    <a:pt x="100914" y="31483"/>
                  </a:lnTo>
                  <a:lnTo>
                    <a:pt x="103949" y="31407"/>
                  </a:lnTo>
                  <a:lnTo>
                    <a:pt x="105473" y="31343"/>
                  </a:lnTo>
                  <a:lnTo>
                    <a:pt x="106845" y="30822"/>
                  </a:lnTo>
                  <a:lnTo>
                    <a:pt x="108877" y="29006"/>
                  </a:lnTo>
                  <a:lnTo>
                    <a:pt x="109524" y="27724"/>
                  </a:lnTo>
                  <a:lnTo>
                    <a:pt x="109575" y="24866"/>
                  </a:lnTo>
                  <a:close/>
                </a:path>
                <a:path w="379730" h="234950">
                  <a:moveTo>
                    <a:pt x="121450" y="24130"/>
                  </a:moveTo>
                  <a:lnTo>
                    <a:pt x="119214" y="21704"/>
                  </a:lnTo>
                  <a:lnTo>
                    <a:pt x="116281" y="21678"/>
                  </a:lnTo>
                  <a:lnTo>
                    <a:pt x="113334" y="21602"/>
                  </a:lnTo>
                  <a:lnTo>
                    <a:pt x="110921" y="23685"/>
                  </a:lnTo>
                  <a:lnTo>
                    <a:pt x="110871" y="26327"/>
                  </a:lnTo>
                  <a:lnTo>
                    <a:pt x="110820" y="28968"/>
                  </a:lnTo>
                  <a:lnTo>
                    <a:pt x="113055" y="31178"/>
                  </a:lnTo>
                  <a:lnTo>
                    <a:pt x="115874" y="31254"/>
                  </a:lnTo>
                  <a:lnTo>
                    <a:pt x="118681" y="31267"/>
                  </a:lnTo>
                  <a:lnTo>
                    <a:pt x="121094" y="29400"/>
                  </a:lnTo>
                  <a:lnTo>
                    <a:pt x="121450" y="24130"/>
                  </a:lnTo>
                  <a:close/>
                </a:path>
                <a:path w="379730" h="234950">
                  <a:moveTo>
                    <a:pt x="133096" y="26517"/>
                  </a:moveTo>
                  <a:lnTo>
                    <a:pt x="125907" y="22694"/>
                  </a:lnTo>
                  <a:lnTo>
                    <a:pt x="123596" y="24485"/>
                  </a:lnTo>
                  <a:lnTo>
                    <a:pt x="123431" y="26911"/>
                  </a:lnTo>
                  <a:lnTo>
                    <a:pt x="123266" y="29337"/>
                  </a:lnTo>
                  <a:lnTo>
                    <a:pt x="125222" y="31470"/>
                  </a:lnTo>
                  <a:lnTo>
                    <a:pt x="129095" y="31762"/>
                  </a:lnTo>
                  <a:lnTo>
                    <a:pt x="130314" y="31369"/>
                  </a:lnTo>
                  <a:lnTo>
                    <a:pt x="131254" y="30645"/>
                  </a:lnTo>
                  <a:lnTo>
                    <a:pt x="132181" y="29959"/>
                  </a:lnTo>
                  <a:lnTo>
                    <a:pt x="132829" y="28930"/>
                  </a:lnTo>
                  <a:lnTo>
                    <a:pt x="133096" y="26517"/>
                  </a:lnTo>
                  <a:close/>
                </a:path>
                <a:path w="379730" h="234950">
                  <a:moveTo>
                    <a:pt x="144945" y="27012"/>
                  </a:moveTo>
                  <a:lnTo>
                    <a:pt x="143243" y="25006"/>
                  </a:lnTo>
                  <a:lnTo>
                    <a:pt x="138379" y="24371"/>
                  </a:lnTo>
                  <a:lnTo>
                    <a:pt x="136207" y="25908"/>
                  </a:lnTo>
                  <a:lnTo>
                    <a:pt x="135940" y="28105"/>
                  </a:lnTo>
                  <a:lnTo>
                    <a:pt x="135674" y="30302"/>
                  </a:lnTo>
                  <a:lnTo>
                    <a:pt x="137375" y="32334"/>
                  </a:lnTo>
                  <a:lnTo>
                    <a:pt x="142062" y="32943"/>
                  </a:lnTo>
                  <a:lnTo>
                    <a:pt x="144246" y="31394"/>
                  </a:lnTo>
                  <a:lnTo>
                    <a:pt x="144945" y="27012"/>
                  </a:lnTo>
                  <a:close/>
                </a:path>
                <a:path w="379730" h="234950">
                  <a:moveTo>
                    <a:pt x="152374" y="5588"/>
                  </a:moveTo>
                  <a:lnTo>
                    <a:pt x="150749" y="3556"/>
                  </a:lnTo>
                  <a:lnTo>
                    <a:pt x="145986" y="2832"/>
                  </a:lnTo>
                  <a:lnTo>
                    <a:pt x="143827" y="4279"/>
                  </a:lnTo>
                  <a:lnTo>
                    <a:pt x="143230" y="8597"/>
                  </a:lnTo>
                  <a:lnTo>
                    <a:pt x="144856" y="10629"/>
                  </a:lnTo>
                  <a:lnTo>
                    <a:pt x="149453" y="11328"/>
                  </a:lnTo>
                  <a:lnTo>
                    <a:pt x="151612" y="9880"/>
                  </a:lnTo>
                  <a:lnTo>
                    <a:pt x="151993" y="7734"/>
                  </a:lnTo>
                  <a:lnTo>
                    <a:pt x="152374" y="5588"/>
                  </a:lnTo>
                  <a:close/>
                </a:path>
                <a:path w="379730" h="234950">
                  <a:moveTo>
                    <a:pt x="156552" y="29375"/>
                  </a:moveTo>
                  <a:lnTo>
                    <a:pt x="155117" y="27470"/>
                  </a:lnTo>
                  <a:lnTo>
                    <a:pt x="150749" y="26682"/>
                  </a:lnTo>
                  <a:lnTo>
                    <a:pt x="148717" y="27952"/>
                  </a:lnTo>
                  <a:lnTo>
                    <a:pt x="148386" y="29933"/>
                  </a:lnTo>
                  <a:lnTo>
                    <a:pt x="148056" y="31915"/>
                  </a:lnTo>
                  <a:lnTo>
                    <a:pt x="149491" y="33820"/>
                  </a:lnTo>
                  <a:lnTo>
                    <a:pt x="153708" y="34582"/>
                  </a:lnTo>
                  <a:lnTo>
                    <a:pt x="155740" y="33299"/>
                  </a:lnTo>
                  <a:lnTo>
                    <a:pt x="156552" y="29375"/>
                  </a:lnTo>
                  <a:close/>
                </a:path>
                <a:path w="379730" h="234950">
                  <a:moveTo>
                    <a:pt x="165938" y="8039"/>
                  </a:moveTo>
                  <a:lnTo>
                    <a:pt x="164249" y="5702"/>
                  </a:lnTo>
                  <a:lnTo>
                    <a:pt x="159029" y="4635"/>
                  </a:lnTo>
                  <a:lnTo>
                    <a:pt x="156552" y="6121"/>
                  </a:lnTo>
                  <a:lnTo>
                    <a:pt x="155676" y="10858"/>
                  </a:lnTo>
                  <a:lnTo>
                    <a:pt x="157353" y="13195"/>
                  </a:lnTo>
                  <a:lnTo>
                    <a:pt x="162394" y="14224"/>
                  </a:lnTo>
                  <a:lnTo>
                    <a:pt x="164871" y="12738"/>
                  </a:lnTo>
                  <a:lnTo>
                    <a:pt x="165404" y="10388"/>
                  </a:lnTo>
                  <a:lnTo>
                    <a:pt x="165938" y="8039"/>
                  </a:lnTo>
                  <a:close/>
                </a:path>
                <a:path w="379730" h="234950">
                  <a:moveTo>
                    <a:pt x="179374" y="11176"/>
                  </a:moveTo>
                  <a:lnTo>
                    <a:pt x="177660" y="8521"/>
                  </a:lnTo>
                  <a:lnTo>
                    <a:pt x="171983" y="7073"/>
                  </a:lnTo>
                  <a:lnTo>
                    <a:pt x="169189" y="8572"/>
                  </a:lnTo>
                  <a:lnTo>
                    <a:pt x="167982" y="13716"/>
                  </a:lnTo>
                  <a:lnTo>
                    <a:pt x="169710" y="16370"/>
                  </a:lnTo>
                  <a:lnTo>
                    <a:pt x="175158" y="17754"/>
                  </a:lnTo>
                  <a:lnTo>
                    <a:pt x="177952" y="16256"/>
                  </a:lnTo>
                  <a:lnTo>
                    <a:pt x="178663" y="13716"/>
                  </a:lnTo>
                  <a:lnTo>
                    <a:pt x="179374" y="11176"/>
                  </a:lnTo>
                  <a:close/>
                </a:path>
                <a:path w="379730" h="234950">
                  <a:moveTo>
                    <a:pt x="192646" y="14986"/>
                  </a:moveTo>
                  <a:lnTo>
                    <a:pt x="190919" y="12014"/>
                  </a:lnTo>
                  <a:lnTo>
                    <a:pt x="184810" y="10121"/>
                  </a:lnTo>
                  <a:lnTo>
                    <a:pt x="181698" y="11607"/>
                  </a:lnTo>
                  <a:lnTo>
                    <a:pt x="180136" y="17145"/>
                  </a:lnTo>
                  <a:lnTo>
                    <a:pt x="181864" y="20104"/>
                  </a:lnTo>
                  <a:lnTo>
                    <a:pt x="187706" y="21907"/>
                  </a:lnTo>
                  <a:lnTo>
                    <a:pt x="190817" y="20421"/>
                  </a:lnTo>
                  <a:lnTo>
                    <a:pt x="191731" y="17703"/>
                  </a:lnTo>
                  <a:lnTo>
                    <a:pt x="192646" y="14986"/>
                  </a:lnTo>
                  <a:close/>
                </a:path>
                <a:path w="379730" h="234950">
                  <a:moveTo>
                    <a:pt x="203835" y="43992"/>
                  </a:moveTo>
                  <a:lnTo>
                    <a:pt x="202806" y="41833"/>
                  </a:lnTo>
                  <a:lnTo>
                    <a:pt x="198691" y="40195"/>
                  </a:lnTo>
                  <a:lnTo>
                    <a:pt x="196443" y="41046"/>
                  </a:lnTo>
                  <a:lnTo>
                    <a:pt x="195021" y="44792"/>
                  </a:lnTo>
                  <a:lnTo>
                    <a:pt x="196062" y="46951"/>
                  </a:lnTo>
                  <a:lnTo>
                    <a:pt x="200037" y="48526"/>
                  </a:lnTo>
                  <a:lnTo>
                    <a:pt x="202285" y="47675"/>
                  </a:lnTo>
                  <a:lnTo>
                    <a:pt x="203060" y="45834"/>
                  </a:lnTo>
                  <a:lnTo>
                    <a:pt x="203835" y="43992"/>
                  </a:lnTo>
                  <a:close/>
                </a:path>
                <a:path w="379730" h="234950">
                  <a:moveTo>
                    <a:pt x="205740" y="19443"/>
                  </a:moveTo>
                  <a:lnTo>
                    <a:pt x="204025" y="16154"/>
                  </a:lnTo>
                  <a:lnTo>
                    <a:pt x="197523" y="13792"/>
                  </a:lnTo>
                  <a:lnTo>
                    <a:pt x="194081" y="15227"/>
                  </a:lnTo>
                  <a:lnTo>
                    <a:pt x="192112" y="21120"/>
                  </a:lnTo>
                  <a:lnTo>
                    <a:pt x="193827" y="24422"/>
                  </a:lnTo>
                  <a:lnTo>
                    <a:pt x="200025" y="26670"/>
                  </a:lnTo>
                  <a:lnTo>
                    <a:pt x="203454" y="25234"/>
                  </a:lnTo>
                  <a:lnTo>
                    <a:pt x="204597" y="22339"/>
                  </a:lnTo>
                  <a:lnTo>
                    <a:pt x="205740" y="19443"/>
                  </a:lnTo>
                  <a:close/>
                </a:path>
                <a:path w="379730" h="234950">
                  <a:moveTo>
                    <a:pt x="215493" y="48996"/>
                  </a:moveTo>
                  <a:lnTo>
                    <a:pt x="214464" y="46558"/>
                  </a:lnTo>
                  <a:lnTo>
                    <a:pt x="212242" y="45529"/>
                  </a:lnTo>
                  <a:lnTo>
                    <a:pt x="209994" y="44513"/>
                  </a:lnTo>
                  <a:lnTo>
                    <a:pt x="207479" y="45339"/>
                  </a:lnTo>
                  <a:lnTo>
                    <a:pt x="205701" y="49403"/>
                  </a:lnTo>
                  <a:lnTo>
                    <a:pt x="206730" y="51841"/>
                  </a:lnTo>
                  <a:lnTo>
                    <a:pt x="211035" y="53809"/>
                  </a:lnTo>
                  <a:lnTo>
                    <a:pt x="213563" y="52984"/>
                  </a:lnTo>
                  <a:lnTo>
                    <a:pt x="214528" y="50990"/>
                  </a:lnTo>
                  <a:lnTo>
                    <a:pt x="215493" y="48996"/>
                  </a:lnTo>
                  <a:close/>
                </a:path>
                <a:path w="379730" h="234950">
                  <a:moveTo>
                    <a:pt x="226885" y="54584"/>
                  </a:moveTo>
                  <a:lnTo>
                    <a:pt x="225894" y="51854"/>
                  </a:lnTo>
                  <a:lnTo>
                    <a:pt x="221094" y="49377"/>
                  </a:lnTo>
                  <a:lnTo>
                    <a:pt x="218287" y="50152"/>
                  </a:lnTo>
                  <a:lnTo>
                    <a:pt x="216141" y="54508"/>
                  </a:lnTo>
                  <a:lnTo>
                    <a:pt x="217144" y="57238"/>
                  </a:lnTo>
                  <a:lnTo>
                    <a:pt x="221742" y="59613"/>
                  </a:lnTo>
                  <a:lnTo>
                    <a:pt x="224548" y="58851"/>
                  </a:lnTo>
                  <a:lnTo>
                    <a:pt x="225717" y="56718"/>
                  </a:lnTo>
                  <a:lnTo>
                    <a:pt x="226885" y="54584"/>
                  </a:lnTo>
                  <a:close/>
                </a:path>
                <a:path w="379730" h="234950">
                  <a:moveTo>
                    <a:pt x="238010" y="60744"/>
                  </a:moveTo>
                  <a:lnTo>
                    <a:pt x="237083" y="57721"/>
                  </a:lnTo>
                  <a:lnTo>
                    <a:pt x="231990" y="54775"/>
                  </a:lnTo>
                  <a:lnTo>
                    <a:pt x="228892" y="55448"/>
                  </a:lnTo>
                  <a:lnTo>
                    <a:pt x="226352" y="60083"/>
                  </a:lnTo>
                  <a:lnTo>
                    <a:pt x="227279" y="63106"/>
                  </a:lnTo>
                  <a:lnTo>
                    <a:pt x="232143" y="65925"/>
                  </a:lnTo>
                  <a:lnTo>
                    <a:pt x="235242" y="65239"/>
                  </a:lnTo>
                  <a:lnTo>
                    <a:pt x="236626" y="62992"/>
                  </a:lnTo>
                  <a:lnTo>
                    <a:pt x="238010" y="60744"/>
                  </a:lnTo>
                  <a:close/>
                </a:path>
                <a:path w="379730" h="234950">
                  <a:moveTo>
                    <a:pt x="248818" y="67462"/>
                  </a:moveTo>
                  <a:lnTo>
                    <a:pt x="247954" y="64147"/>
                  </a:lnTo>
                  <a:lnTo>
                    <a:pt x="242620" y="60693"/>
                  </a:lnTo>
                  <a:lnTo>
                    <a:pt x="239242" y="61264"/>
                  </a:lnTo>
                  <a:lnTo>
                    <a:pt x="236258" y="66141"/>
                  </a:lnTo>
                  <a:lnTo>
                    <a:pt x="237109" y="69443"/>
                  </a:lnTo>
                  <a:lnTo>
                    <a:pt x="242201" y="72745"/>
                  </a:lnTo>
                  <a:lnTo>
                    <a:pt x="245579" y="72161"/>
                  </a:lnTo>
                  <a:lnTo>
                    <a:pt x="247192" y="69811"/>
                  </a:lnTo>
                  <a:lnTo>
                    <a:pt x="248818" y="67462"/>
                  </a:lnTo>
                  <a:close/>
                </a:path>
                <a:path w="379730" h="234950">
                  <a:moveTo>
                    <a:pt x="305041" y="113703"/>
                  </a:moveTo>
                  <a:lnTo>
                    <a:pt x="304292" y="111594"/>
                  </a:lnTo>
                  <a:lnTo>
                    <a:pt x="301269" y="108064"/>
                  </a:lnTo>
                  <a:lnTo>
                    <a:pt x="299275" y="107022"/>
                  </a:lnTo>
                  <a:lnTo>
                    <a:pt x="297281" y="106794"/>
                  </a:lnTo>
                  <a:lnTo>
                    <a:pt x="296443" y="106692"/>
                  </a:lnTo>
                  <a:lnTo>
                    <a:pt x="296456" y="106260"/>
                  </a:lnTo>
                  <a:lnTo>
                    <a:pt x="296443" y="104355"/>
                  </a:lnTo>
                  <a:lnTo>
                    <a:pt x="295656" y="102374"/>
                  </a:lnTo>
                  <a:lnTo>
                    <a:pt x="291134" y="97561"/>
                  </a:lnTo>
                  <a:lnTo>
                    <a:pt x="287528" y="97320"/>
                  </a:lnTo>
                  <a:lnTo>
                    <a:pt x="287439" y="95427"/>
                  </a:lnTo>
                  <a:lnTo>
                    <a:pt x="286613" y="93586"/>
                  </a:lnTo>
                  <a:lnTo>
                    <a:pt x="282117" y="89268"/>
                  </a:lnTo>
                  <a:lnTo>
                    <a:pt x="278231" y="89166"/>
                  </a:lnTo>
                  <a:lnTo>
                    <a:pt x="278003" y="86956"/>
                  </a:lnTo>
                  <a:lnTo>
                    <a:pt x="277152" y="85267"/>
                  </a:lnTo>
                  <a:lnTo>
                    <a:pt x="272732" y="81419"/>
                  </a:lnTo>
                  <a:lnTo>
                    <a:pt x="269214" y="81495"/>
                  </a:lnTo>
                  <a:lnTo>
                    <a:pt x="268770" y="78587"/>
                  </a:lnTo>
                  <a:lnTo>
                    <a:pt x="263004" y="74028"/>
                  </a:lnTo>
                  <a:lnTo>
                    <a:pt x="259194" y="74307"/>
                  </a:lnTo>
                  <a:lnTo>
                    <a:pt x="258521" y="71120"/>
                  </a:lnTo>
                  <a:lnTo>
                    <a:pt x="252958" y="67106"/>
                  </a:lnTo>
                  <a:lnTo>
                    <a:pt x="249301" y="67551"/>
                  </a:lnTo>
                  <a:lnTo>
                    <a:pt x="245859" y="72644"/>
                  </a:lnTo>
                  <a:lnTo>
                    <a:pt x="246595" y="76238"/>
                  </a:lnTo>
                  <a:lnTo>
                    <a:pt x="251879" y="80035"/>
                  </a:lnTo>
                  <a:lnTo>
                    <a:pt x="255143" y="79629"/>
                  </a:lnTo>
                  <a:lnTo>
                    <a:pt x="255752" y="83464"/>
                  </a:lnTo>
                  <a:lnTo>
                    <a:pt x="261200" y="87769"/>
                  </a:lnTo>
                  <a:lnTo>
                    <a:pt x="264160" y="87566"/>
                  </a:lnTo>
                  <a:lnTo>
                    <a:pt x="264541" y="91084"/>
                  </a:lnTo>
                  <a:lnTo>
                    <a:pt x="268719" y="94729"/>
                  </a:lnTo>
                  <a:lnTo>
                    <a:pt x="270446" y="95313"/>
                  </a:lnTo>
                  <a:lnTo>
                    <a:pt x="272732" y="95262"/>
                  </a:lnTo>
                  <a:lnTo>
                    <a:pt x="272948" y="99123"/>
                  </a:lnTo>
                  <a:lnTo>
                    <a:pt x="277190" y="103187"/>
                  </a:lnTo>
                  <a:lnTo>
                    <a:pt x="278993" y="103886"/>
                  </a:lnTo>
                  <a:lnTo>
                    <a:pt x="280911" y="103949"/>
                  </a:lnTo>
                  <a:lnTo>
                    <a:pt x="280962" y="107505"/>
                  </a:lnTo>
                  <a:lnTo>
                    <a:pt x="285216" y="112026"/>
                  </a:lnTo>
                  <a:lnTo>
                    <a:pt x="287083" y="112839"/>
                  </a:lnTo>
                  <a:lnTo>
                    <a:pt x="289407" y="113055"/>
                  </a:lnTo>
                  <a:lnTo>
                    <a:pt x="289306" y="115849"/>
                  </a:lnTo>
                  <a:lnTo>
                    <a:pt x="289953" y="117906"/>
                  </a:lnTo>
                  <a:lnTo>
                    <a:pt x="292785" y="121221"/>
                  </a:lnTo>
                  <a:lnTo>
                    <a:pt x="294741" y="122161"/>
                  </a:lnTo>
                  <a:lnTo>
                    <a:pt x="298640" y="122720"/>
                  </a:lnTo>
                  <a:lnTo>
                    <a:pt x="300672" y="122262"/>
                  </a:lnTo>
                  <a:lnTo>
                    <a:pt x="302285" y="120967"/>
                  </a:lnTo>
                  <a:lnTo>
                    <a:pt x="303898" y="119672"/>
                  </a:lnTo>
                  <a:lnTo>
                    <a:pt x="304800" y="117779"/>
                  </a:lnTo>
                  <a:lnTo>
                    <a:pt x="305041" y="113703"/>
                  </a:lnTo>
                  <a:close/>
                </a:path>
                <a:path w="379730" h="234950">
                  <a:moveTo>
                    <a:pt x="315645" y="61290"/>
                  </a:moveTo>
                  <a:lnTo>
                    <a:pt x="315290" y="56972"/>
                  </a:lnTo>
                  <a:lnTo>
                    <a:pt x="309333" y="51473"/>
                  </a:lnTo>
                  <a:lnTo>
                    <a:pt x="304977" y="51460"/>
                  </a:lnTo>
                  <a:lnTo>
                    <a:pt x="304469" y="52044"/>
                  </a:lnTo>
                  <a:lnTo>
                    <a:pt x="304749" y="51104"/>
                  </a:lnTo>
                  <a:lnTo>
                    <a:pt x="304266" y="47383"/>
                  </a:lnTo>
                  <a:lnTo>
                    <a:pt x="303276" y="45529"/>
                  </a:lnTo>
                  <a:lnTo>
                    <a:pt x="298284" y="41363"/>
                  </a:lnTo>
                  <a:lnTo>
                    <a:pt x="294030" y="41567"/>
                  </a:lnTo>
                  <a:lnTo>
                    <a:pt x="293408" y="37909"/>
                  </a:lnTo>
                  <a:lnTo>
                    <a:pt x="292252" y="35991"/>
                  </a:lnTo>
                  <a:lnTo>
                    <a:pt x="286727" y="31813"/>
                  </a:lnTo>
                  <a:lnTo>
                    <a:pt x="282816" y="32194"/>
                  </a:lnTo>
                  <a:lnTo>
                    <a:pt x="282587" y="31013"/>
                  </a:lnTo>
                  <a:lnTo>
                    <a:pt x="282105" y="28943"/>
                  </a:lnTo>
                  <a:lnTo>
                    <a:pt x="280784" y="26962"/>
                  </a:lnTo>
                  <a:lnTo>
                    <a:pt x="274701" y="22809"/>
                  </a:lnTo>
                  <a:lnTo>
                    <a:pt x="271106" y="23317"/>
                  </a:lnTo>
                  <a:lnTo>
                    <a:pt x="270383" y="20510"/>
                  </a:lnTo>
                  <a:lnTo>
                    <a:pt x="268871" y="18503"/>
                  </a:lnTo>
                  <a:lnTo>
                    <a:pt x="262216" y="14414"/>
                  </a:lnTo>
                  <a:lnTo>
                    <a:pt x="258991" y="15024"/>
                  </a:lnTo>
                  <a:lnTo>
                    <a:pt x="258241" y="12611"/>
                  </a:lnTo>
                  <a:lnTo>
                    <a:pt x="256540" y="10591"/>
                  </a:lnTo>
                  <a:lnTo>
                    <a:pt x="251752" y="7937"/>
                  </a:lnTo>
                  <a:lnTo>
                    <a:pt x="249097" y="7607"/>
                  </a:lnTo>
                  <a:lnTo>
                    <a:pt x="246773" y="8166"/>
                  </a:lnTo>
                  <a:lnTo>
                    <a:pt x="245757" y="5295"/>
                  </a:lnTo>
                  <a:lnTo>
                    <a:pt x="243852" y="3263"/>
                  </a:lnTo>
                  <a:lnTo>
                    <a:pt x="238671" y="711"/>
                  </a:lnTo>
                  <a:lnTo>
                    <a:pt x="235877" y="495"/>
                  </a:lnTo>
                  <a:lnTo>
                    <a:pt x="231089" y="1917"/>
                  </a:lnTo>
                  <a:lnTo>
                    <a:pt x="229057" y="3644"/>
                  </a:lnTo>
                  <a:lnTo>
                    <a:pt x="228003" y="5969"/>
                  </a:lnTo>
                  <a:lnTo>
                    <a:pt x="226936" y="8331"/>
                  </a:lnTo>
                  <a:lnTo>
                    <a:pt x="227037" y="10845"/>
                  </a:lnTo>
                  <a:lnTo>
                    <a:pt x="228828" y="15481"/>
                  </a:lnTo>
                  <a:lnTo>
                    <a:pt x="230581" y="17500"/>
                  </a:lnTo>
                  <a:lnTo>
                    <a:pt x="235432" y="19900"/>
                  </a:lnTo>
                  <a:lnTo>
                    <a:pt x="238137" y="19989"/>
                  </a:lnTo>
                  <a:lnTo>
                    <a:pt x="240969" y="19240"/>
                  </a:lnTo>
                  <a:lnTo>
                    <a:pt x="241719" y="21501"/>
                  </a:lnTo>
                  <a:lnTo>
                    <a:pt x="243293" y="23507"/>
                  </a:lnTo>
                  <a:lnTo>
                    <a:pt x="247802" y="26009"/>
                  </a:lnTo>
                  <a:lnTo>
                    <a:pt x="250355" y="26225"/>
                  </a:lnTo>
                  <a:lnTo>
                    <a:pt x="252768" y="25704"/>
                  </a:lnTo>
                  <a:lnTo>
                    <a:pt x="253657" y="28867"/>
                  </a:lnTo>
                  <a:lnTo>
                    <a:pt x="259892" y="32715"/>
                  </a:lnTo>
                  <a:lnTo>
                    <a:pt x="262293" y="33058"/>
                  </a:lnTo>
                  <a:lnTo>
                    <a:pt x="265137" y="32562"/>
                  </a:lnTo>
                  <a:lnTo>
                    <a:pt x="265938" y="36068"/>
                  </a:lnTo>
                  <a:lnTo>
                    <a:pt x="271678" y="39979"/>
                  </a:lnTo>
                  <a:lnTo>
                    <a:pt x="273913" y="40436"/>
                  </a:lnTo>
                  <a:lnTo>
                    <a:pt x="276021" y="40132"/>
                  </a:lnTo>
                  <a:lnTo>
                    <a:pt x="277152" y="40005"/>
                  </a:lnTo>
                  <a:lnTo>
                    <a:pt x="277863" y="43878"/>
                  </a:lnTo>
                  <a:lnTo>
                    <a:pt x="283083" y="47840"/>
                  </a:lnTo>
                  <a:lnTo>
                    <a:pt x="285178" y="48361"/>
                  </a:lnTo>
                  <a:lnTo>
                    <a:pt x="287185" y="48171"/>
                  </a:lnTo>
                  <a:lnTo>
                    <a:pt x="288848" y="48044"/>
                  </a:lnTo>
                  <a:lnTo>
                    <a:pt x="289407" y="52273"/>
                  </a:lnTo>
                  <a:lnTo>
                    <a:pt x="294144" y="56222"/>
                  </a:lnTo>
                  <a:lnTo>
                    <a:pt x="296087" y="56819"/>
                  </a:lnTo>
                  <a:lnTo>
                    <a:pt x="299847" y="56642"/>
                  </a:lnTo>
                  <a:lnTo>
                    <a:pt x="300774" y="56273"/>
                  </a:lnTo>
                  <a:lnTo>
                    <a:pt x="300202" y="56934"/>
                  </a:lnTo>
                  <a:lnTo>
                    <a:pt x="300545" y="61264"/>
                  </a:lnTo>
                  <a:lnTo>
                    <a:pt x="306197" y="66471"/>
                  </a:lnTo>
                  <a:lnTo>
                    <a:pt x="310553" y="66471"/>
                  </a:lnTo>
                  <a:lnTo>
                    <a:pt x="315645" y="61290"/>
                  </a:lnTo>
                  <a:close/>
                </a:path>
                <a:path w="379730" h="234950">
                  <a:moveTo>
                    <a:pt x="339255" y="123761"/>
                  </a:moveTo>
                  <a:lnTo>
                    <a:pt x="335051" y="117614"/>
                  </a:lnTo>
                  <a:lnTo>
                    <a:pt x="331152" y="116700"/>
                  </a:lnTo>
                  <a:lnTo>
                    <a:pt x="330555" y="117132"/>
                  </a:lnTo>
                  <a:lnTo>
                    <a:pt x="331012" y="116332"/>
                  </a:lnTo>
                  <a:lnTo>
                    <a:pt x="331343" y="112890"/>
                  </a:lnTo>
                  <a:lnTo>
                    <a:pt x="330847" y="111023"/>
                  </a:lnTo>
                  <a:lnTo>
                    <a:pt x="327240" y="106260"/>
                  </a:lnTo>
                  <a:lnTo>
                    <a:pt x="323380" y="105562"/>
                  </a:lnTo>
                  <a:lnTo>
                    <a:pt x="323583" y="102146"/>
                  </a:lnTo>
                  <a:lnTo>
                    <a:pt x="322948" y="100190"/>
                  </a:lnTo>
                  <a:lnTo>
                    <a:pt x="318846" y="95300"/>
                  </a:lnTo>
                  <a:lnTo>
                    <a:pt x="315264" y="94830"/>
                  </a:lnTo>
                  <a:lnTo>
                    <a:pt x="315302" y="93726"/>
                  </a:lnTo>
                  <a:lnTo>
                    <a:pt x="315302" y="91782"/>
                  </a:lnTo>
                  <a:lnTo>
                    <a:pt x="314528" y="89725"/>
                  </a:lnTo>
                  <a:lnTo>
                    <a:pt x="309930" y="84747"/>
                  </a:lnTo>
                  <a:lnTo>
                    <a:pt x="306603" y="84467"/>
                  </a:lnTo>
                  <a:lnTo>
                    <a:pt x="306539" y="81788"/>
                  </a:lnTo>
                  <a:lnTo>
                    <a:pt x="305600" y="79679"/>
                  </a:lnTo>
                  <a:lnTo>
                    <a:pt x="300482" y="74625"/>
                  </a:lnTo>
                  <a:lnTo>
                    <a:pt x="297472" y="74523"/>
                  </a:lnTo>
                  <a:lnTo>
                    <a:pt x="297307" y="72199"/>
                  </a:lnTo>
                  <a:lnTo>
                    <a:pt x="296189" y="70027"/>
                  </a:lnTo>
                  <a:lnTo>
                    <a:pt x="292442" y="66649"/>
                  </a:lnTo>
                  <a:lnTo>
                    <a:pt x="290144" y="65811"/>
                  </a:lnTo>
                  <a:lnTo>
                    <a:pt x="287921" y="65836"/>
                  </a:lnTo>
                  <a:lnTo>
                    <a:pt x="287604" y="63042"/>
                  </a:lnTo>
                  <a:lnTo>
                    <a:pt x="286321" y="60845"/>
                  </a:lnTo>
                  <a:lnTo>
                    <a:pt x="282206" y="57480"/>
                  </a:lnTo>
                  <a:lnTo>
                    <a:pt x="279742" y="56705"/>
                  </a:lnTo>
                  <a:lnTo>
                    <a:pt x="276974" y="56883"/>
                  </a:lnTo>
                  <a:lnTo>
                    <a:pt x="276606" y="54686"/>
                  </a:lnTo>
                  <a:lnTo>
                    <a:pt x="275297" y="52628"/>
                  </a:lnTo>
                  <a:lnTo>
                    <a:pt x="271233" y="49631"/>
                  </a:lnTo>
                  <a:lnTo>
                    <a:pt x="268871" y="49009"/>
                  </a:lnTo>
                  <a:lnTo>
                    <a:pt x="265785" y="49339"/>
                  </a:lnTo>
                  <a:lnTo>
                    <a:pt x="265696" y="48895"/>
                  </a:lnTo>
                  <a:lnTo>
                    <a:pt x="265214" y="46875"/>
                  </a:lnTo>
                  <a:lnTo>
                    <a:pt x="263906" y="44970"/>
                  </a:lnTo>
                  <a:lnTo>
                    <a:pt x="257924" y="40982"/>
                  </a:lnTo>
                  <a:lnTo>
                    <a:pt x="254050" y="41605"/>
                  </a:lnTo>
                  <a:lnTo>
                    <a:pt x="253479" y="39636"/>
                  </a:lnTo>
                  <a:lnTo>
                    <a:pt x="252158" y="37884"/>
                  </a:lnTo>
                  <a:lnTo>
                    <a:pt x="246341" y="34417"/>
                  </a:lnTo>
                  <a:lnTo>
                    <a:pt x="242227" y="35255"/>
                  </a:lnTo>
                  <a:lnTo>
                    <a:pt x="241439" y="32969"/>
                  </a:lnTo>
                  <a:lnTo>
                    <a:pt x="240118" y="31381"/>
                  </a:lnTo>
                  <a:lnTo>
                    <a:pt x="234492" y="28384"/>
                  </a:lnTo>
                  <a:lnTo>
                    <a:pt x="230784" y="29324"/>
                  </a:lnTo>
                  <a:lnTo>
                    <a:pt x="229590" y="26339"/>
                  </a:lnTo>
                  <a:lnTo>
                    <a:pt x="222377" y="22923"/>
                  </a:lnTo>
                  <a:lnTo>
                    <a:pt x="218414" y="24142"/>
                  </a:lnTo>
                  <a:lnTo>
                    <a:pt x="216928" y="20942"/>
                  </a:lnTo>
                  <a:lnTo>
                    <a:pt x="210058" y="18059"/>
                  </a:lnTo>
                  <a:lnTo>
                    <a:pt x="206298" y="19418"/>
                  </a:lnTo>
                  <a:lnTo>
                    <a:pt x="203885" y="25654"/>
                  </a:lnTo>
                  <a:lnTo>
                    <a:pt x="205549" y="29286"/>
                  </a:lnTo>
                  <a:lnTo>
                    <a:pt x="212064" y="32016"/>
                  </a:lnTo>
                  <a:lnTo>
                    <a:pt x="215417" y="30784"/>
                  </a:lnTo>
                  <a:lnTo>
                    <a:pt x="217004" y="34683"/>
                  </a:lnTo>
                  <a:lnTo>
                    <a:pt x="223824" y="37922"/>
                  </a:lnTo>
                  <a:lnTo>
                    <a:pt x="226910" y="36969"/>
                  </a:lnTo>
                  <a:lnTo>
                    <a:pt x="228180" y="40627"/>
                  </a:lnTo>
                  <a:lnTo>
                    <a:pt x="233502" y="43459"/>
                  </a:lnTo>
                  <a:lnTo>
                    <a:pt x="235483" y="43649"/>
                  </a:lnTo>
                  <a:lnTo>
                    <a:pt x="237871" y="43040"/>
                  </a:lnTo>
                  <a:lnTo>
                    <a:pt x="239039" y="47078"/>
                  </a:lnTo>
                  <a:lnTo>
                    <a:pt x="244525" y="50355"/>
                  </a:lnTo>
                  <a:lnTo>
                    <a:pt x="246608" y="50647"/>
                  </a:lnTo>
                  <a:lnTo>
                    <a:pt x="248653" y="50241"/>
                  </a:lnTo>
                  <a:lnTo>
                    <a:pt x="249580" y="54013"/>
                  </a:lnTo>
                  <a:lnTo>
                    <a:pt x="255193" y="57746"/>
                  </a:lnTo>
                  <a:lnTo>
                    <a:pt x="257378" y="58153"/>
                  </a:lnTo>
                  <a:lnTo>
                    <a:pt x="259422" y="57835"/>
                  </a:lnTo>
                  <a:lnTo>
                    <a:pt x="259880" y="57785"/>
                  </a:lnTo>
                  <a:lnTo>
                    <a:pt x="260464" y="60807"/>
                  </a:lnTo>
                  <a:lnTo>
                    <a:pt x="261658" y="62814"/>
                  </a:lnTo>
                  <a:lnTo>
                    <a:pt x="265468" y="65633"/>
                  </a:lnTo>
                  <a:lnTo>
                    <a:pt x="267766" y="66154"/>
                  </a:lnTo>
                  <a:lnTo>
                    <a:pt x="269925" y="65976"/>
                  </a:lnTo>
                  <a:lnTo>
                    <a:pt x="270332" y="68681"/>
                  </a:lnTo>
                  <a:lnTo>
                    <a:pt x="271475" y="70853"/>
                  </a:lnTo>
                  <a:lnTo>
                    <a:pt x="275336" y="74015"/>
                  </a:lnTo>
                  <a:lnTo>
                    <a:pt x="277736" y="74650"/>
                  </a:lnTo>
                  <a:lnTo>
                    <a:pt x="280428" y="74561"/>
                  </a:lnTo>
                  <a:lnTo>
                    <a:pt x="280644" y="76746"/>
                  </a:lnTo>
                  <a:lnTo>
                    <a:pt x="281635" y="78867"/>
                  </a:lnTo>
                  <a:lnTo>
                    <a:pt x="283413" y="80441"/>
                  </a:lnTo>
                  <a:lnTo>
                    <a:pt x="285165" y="82042"/>
                  </a:lnTo>
                  <a:lnTo>
                    <a:pt x="287413" y="82765"/>
                  </a:lnTo>
                  <a:lnTo>
                    <a:pt x="289674" y="82804"/>
                  </a:lnTo>
                  <a:lnTo>
                    <a:pt x="289814" y="85813"/>
                  </a:lnTo>
                  <a:lnTo>
                    <a:pt x="294614" y="90551"/>
                  </a:lnTo>
                  <a:lnTo>
                    <a:pt x="296697" y="91363"/>
                  </a:lnTo>
                  <a:lnTo>
                    <a:pt x="298742" y="91452"/>
                  </a:lnTo>
                  <a:lnTo>
                    <a:pt x="299339" y="91490"/>
                  </a:lnTo>
                  <a:lnTo>
                    <a:pt x="299326" y="94818"/>
                  </a:lnTo>
                  <a:lnTo>
                    <a:pt x="303657" y="99504"/>
                  </a:lnTo>
                  <a:lnTo>
                    <a:pt x="305574" y="100380"/>
                  </a:lnTo>
                  <a:lnTo>
                    <a:pt x="307530" y="100545"/>
                  </a:lnTo>
                  <a:lnTo>
                    <a:pt x="308584" y="100660"/>
                  </a:lnTo>
                  <a:lnTo>
                    <a:pt x="308406" y="104279"/>
                  </a:lnTo>
                  <a:lnTo>
                    <a:pt x="312280" y="108902"/>
                  </a:lnTo>
                  <a:lnTo>
                    <a:pt x="314045" y="109816"/>
                  </a:lnTo>
                  <a:lnTo>
                    <a:pt x="317398" y="110286"/>
                  </a:lnTo>
                  <a:lnTo>
                    <a:pt x="317030" y="114198"/>
                  </a:lnTo>
                  <a:lnTo>
                    <a:pt x="320446" y="118719"/>
                  </a:lnTo>
                  <a:lnTo>
                    <a:pt x="322059" y="119659"/>
                  </a:lnTo>
                  <a:lnTo>
                    <a:pt x="325475" y="120281"/>
                  </a:lnTo>
                  <a:lnTo>
                    <a:pt x="326390" y="120142"/>
                  </a:lnTo>
                  <a:lnTo>
                    <a:pt x="325742" y="120611"/>
                  </a:lnTo>
                  <a:lnTo>
                    <a:pt x="325158" y="124561"/>
                  </a:lnTo>
                  <a:lnTo>
                    <a:pt x="329145" y="130390"/>
                  </a:lnTo>
                  <a:lnTo>
                    <a:pt x="333057" y="131305"/>
                  </a:lnTo>
                  <a:lnTo>
                    <a:pt x="338683" y="127711"/>
                  </a:lnTo>
                  <a:lnTo>
                    <a:pt x="339255" y="123761"/>
                  </a:lnTo>
                  <a:close/>
                </a:path>
                <a:path w="379730" h="234950">
                  <a:moveTo>
                    <a:pt x="345897" y="135204"/>
                  </a:moveTo>
                  <a:lnTo>
                    <a:pt x="342290" y="129311"/>
                  </a:lnTo>
                  <a:lnTo>
                    <a:pt x="338696" y="128282"/>
                  </a:lnTo>
                  <a:lnTo>
                    <a:pt x="336092" y="129971"/>
                  </a:lnTo>
                  <a:lnTo>
                    <a:pt x="333489" y="131660"/>
                  </a:lnTo>
                  <a:lnTo>
                    <a:pt x="332765" y="135305"/>
                  </a:lnTo>
                  <a:lnTo>
                    <a:pt x="336207" y="140919"/>
                  </a:lnTo>
                  <a:lnTo>
                    <a:pt x="339801" y="141935"/>
                  </a:lnTo>
                  <a:lnTo>
                    <a:pt x="345186" y="138849"/>
                  </a:lnTo>
                  <a:lnTo>
                    <a:pt x="345897" y="135204"/>
                  </a:lnTo>
                  <a:close/>
                </a:path>
                <a:path w="379730" h="234950">
                  <a:moveTo>
                    <a:pt x="346913" y="188595"/>
                  </a:moveTo>
                  <a:lnTo>
                    <a:pt x="344424" y="182206"/>
                  </a:lnTo>
                  <a:lnTo>
                    <a:pt x="341109" y="180581"/>
                  </a:lnTo>
                  <a:lnTo>
                    <a:pt x="340499" y="180848"/>
                  </a:lnTo>
                  <a:lnTo>
                    <a:pt x="341058" y="180225"/>
                  </a:lnTo>
                  <a:lnTo>
                    <a:pt x="342074" y="177215"/>
                  </a:lnTo>
                  <a:lnTo>
                    <a:pt x="341998" y="175437"/>
                  </a:lnTo>
                  <a:lnTo>
                    <a:pt x="339750" y="170421"/>
                  </a:lnTo>
                  <a:lnTo>
                    <a:pt x="336130" y="168859"/>
                  </a:lnTo>
                  <a:lnTo>
                    <a:pt x="333171" y="170281"/>
                  </a:lnTo>
                  <a:lnTo>
                    <a:pt x="330212" y="171704"/>
                  </a:lnTo>
                  <a:lnTo>
                    <a:pt x="336105" y="182689"/>
                  </a:lnTo>
                  <a:lnTo>
                    <a:pt x="335445" y="182968"/>
                  </a:lnTo>
                  <a:lnTo>
                    <a:pt x="334111" y="186385"/>
                  </a:lnTo>
                  <a:lnTo>
                    <a:pt x="336473" y="192443"/>
                  </a:lnTo>
                  <a:lnTo>
                    <a:pt x="339788" y="194068"/>
                  </a:lnTo>
                  <a:lnTo>
                    <a:pt x="345579" y="192011"/>
                  </a:lnTo>
                  <a:lnTo>
                    <a:pt x="346913" y="188595"/>
                  </a:lnTo>
                  <a:close/>
                </a:path>
                <a:path w="379730" h="234950">
                  <a:moveTo>
                    <a:pt x="350494" y="200228"/>
                  </a:moveTo>
                  <a:lnTo>
                    <a:pt x="348475" y="194195"/>
                  </a:lnTo>
                  <a:lnTo>
                    <a:pt x="345478" y="192532"/>
                  </a:lnTo>
                  <a:lnTo>
                    <a:pt x="342785" y="193509"/>
                  </a:lnTo>
                  <a:lnTo>
                    <a:pt x="340093" y="194487"/>
                  </a:lnTo>
                  <a:lnTo>
                    <a:pt x="338696" y="197599"/>
                  </a:lnTo>
                  <a:lnTo>
                    <a:pt x="340626" y="203352"/>
                  </a:lnTo>
                  <a:lnTo>
                    <a:pt x="343636" y="205003"/>
                  </a:lnTo>
                  <a:lnTo>
                    <a:pt x="349110" y="203352"/>
                  </a:lnTo>
                  <a:lnTo>
                    <a:pt x="350494" y="200228"/>
                  </a:lnTo>
                  <a:close/>
                </a:path>
                <a:path w="379730" h="234950">
                  <a:moveTo>
                    <a:pt x="352005" y="146951"/>
                  </a:moveTo>
                  <a:lnTo>
                    <a:pt x="348932" y="141338"/>
                  </a:lnTo>
                  <a:lnTo>
                    <a:pt x="345668" y="140233"/>
                  </a:lnTo>
                  <a:lnTo>
                    <a:pt x="343179" y="141668"/>
                  </a:lnTo>
                  <a:lnTo>
                    <a:pt x="340690" y="143103"/>
                  </a:lnTo>
                  <a:lnTo>
                    <a:pt x="339864" y="146443"/>
                  </a:lnTo>
                  <a:lnTo>
                    <a:pt x="342785" y="151803"/>
                  </a:lnTo>
                  <a:lnTo>
                    <a:pt x="346062" y="152908"/>
                  </a:lnTo>
                  <a:lnTo>
                    <a:pt x="351167" y="150279"/>
                  </a:lnTo>
                  <a:lnTo>
                    <a:pt x="352005" y="146951"/>
                  </a:lnTo>
                  <a:close/>
                </a:path>
                <a:path w="379730" h="234950">
                  <a:moveTo>
                    <a:pt x="353529" y="212013"/>
                  </a:moveTo>
                  <a:lnTo>
                    <a:pt x="351929" y="206362"/>
                  </a:lnTo>
                  <a:lnTo>
                    <a:pt x="349237" y="204685"/>
                  </a:lnTo>
                  <a:lnTo>
                    <a:pt x="346710" y="205460"/>
                  </a:lnTo>
                  <a:lnTo>
                    <a:pt x="344182" y="206235"/>
                  </a:lnTo>
                  <a:lnTo>
                    <a:pt x="342747" y="209054"/>
                  </a:lnTo>
                  <a:lnTo>
                    <a:pt x="344271" y="214464"/>
                  </a:lnTo>
                  <a:lnTo>
                    <a:pt x="346964" y="216128"/>
                  </a:lnTo>
                  <a:lnTo>
                    <a:pt x="352094" y="214833"/>
                  </a:lnTo>
                  <a:lnTo>
                    <a:pt x="353529" y="212013"/>
                  </a:lnTo>
                  <a:close/>
                </a:path>
                <a:path w="379730" h="234950">
                  <a:moveTo>
                    <a:pt x="355993" y="223913"/>
                  </a:moveTo>
                  <a:lnTo>
                    <a:pt x="354787" y="218655"/>
                  </a:lnTo>
                  <a:lnTo>
                    <a:pt x="352399" y="217004"/>
                  </a:lnTo>
                  <a:lnTo>
                    <a:pt x="350037" y="217589"/>
                  </a:lnTo>
                  <a:lnTo>
                    <a:pt x="347687" y="218173"/>
                  </a:lnTo>
                  <a:lnTo>
                    <a:pt x="346240" y="220700"/>
                  </a:lnTo>
                  <a:lnTo>
                    <a:pt x="347383" y="225742"/>
                  </a:lnTo>
                  <a:lnTo>
                    <a:pt x="349783" y="227393"/>
                  </a:lnTo>
                  <a:lnTo>
                    <a:pt x="354545" y="226428"/>
                  </a:lnTo>
                  <a:lnTo>
                    <a:pt x="355993" y="223913"/>
                  </a:lnTo>
                  <a:close/>
                </a:path>
                <a:path w="379730" h="234950">
                  <a:moveTo>
                    <a:pt x="357505" y="158940"/>
                  </a:moveTo>
                  <a:lnTo>
                    <a:pt x="354952" y="153670"/>
                  </a:lnTo>
                  <a:lnTo>
                    <a:pt x="352005" y="152501"/>
                  </a:lnTo>
                  <a:lnTo>
                    <a:pt x="349656" y="153708"/>
                  </a:lnTo>
                  <a:lnTo>
                    <a:pt x="347306" y="154914"/>
                  </a:lnTo>
                  <a:lnTo>
                    <a:pt x="346392" y="157937"/>
                  </a:lnTo>
                  <a:lnTo>
                    <a:pt x="348843" y="162991"/>
                  </a:lnTo>
                  <a:lnTo>
                    <a:pt x="351790" y="164160"/>
                  </a:lnTo>
                  <a:lnTo>
                    <a:pt x="356590" y="161963"/>
                  </a:lnTo>
                  <a:lnTo>
                    <a:pt x="357505" y="158940"/>
                  </a:lnTo>
                  <a:close/>
                </a:path>
                <a:path w="379730" h="234950">
                  <a:moveTo>
                    <a:pt x="357606" y="234391"/>
                  </a:moveTo>
                  <a:lnTo>
                    <a:pt x="357022" y="231051"/>
                  </a:lnTo>
                  <a:lnTo>
                    <a:pt x="354914" y="229438"/>
                  </a:lnTo>
                  <a:lnTo>
                    <a:pt x="350570" y="230301"/>
                  </a:lnTo>
                  <a:lnTo>
                    <a:pt x="349135" y="232537"/>
                  </a:lnTo>
                  <a:lnTo>
                    <a:pt x="349465" y="234391"/>
                  </a:lnTo>
                  <a:lnTo>
                    <a:pt x="357606" y="234391"/>
                  </a:lnTo>
                  <a:close/>
                </a:path>
                <a:path w="379730" h="234950">
                  <a:moveTo>
                    <a:pt x="362432" y="171170"/>
                  </a:moveTo>
                  <a:lnTo>
                    <a:pt x="360349" y="166255"/>
                  </a:lnTo>
                  <a:lnTo>
                    <a:pt x="357720" y="165061"/>
                  </a:lnTo>
                  <a:lnTo>
                    <a:pt x="355523" y="166052"/>
                  </a:lnTo>
                  <a:lnTo>
                    <a:pt x="353326" y="167043"/>
                  </a:lnTo>
                  <a:lnTo>
                    <a:pt x="352361" y="169760"/>
                  </a:lnTo>
                  <a:lnTo>
                    <a:pt x="354368" y="174485"/>
                  </a:lnTo>
                  <a:lnTo>
                    <a:pt x="356997" y="175679"/>
                  </a:lnTo>
                  <a:lnTo>
                    <a:pt x="361467" y="173888"/>
                  </a:lnTo>
                  <a:lnTo>
                    <a:pt x="362432" y="171170"/>
                  </a:lnTo>
                  <a:close/>
                </a:path>
                <a:path w="379730" h="234950">
                  <a:moveTo>
                    <a:pt x="366763" y="183591"/>
                  </a:moveTo>
                  <a:lnTo>
                    <a:pt x="365112" y="179082"/>
                  </a:lnTo>
                  <a:lnTo>
                    <a:pt x="362800" y="177888"/>
                  </a:lnTo>
                  <a:lnTo>
                    <a:pt x="360768" y="178676"/>
                  </a:lnTo>
                  <a:lnTo>
                    <a:pt x="358736" y="179463"/>
                  </a:lnTo>
                  <a:lnTo>
                    <a:pt x="357746" y="181876"/>
                  </a:lnTo>
                  <a:lnTo>
                    <a:pt x="359346" y="186245"/>
                  </a:lnTo>
                  <a:lnTo>
                    <a:pt x="361657" y="187439"/>
                  </a:lnTo>
                  <a:lnTo>
                    <a:pt x="365772" y="186004"/>
                  </a:lnTo>
                  <a:lnTo>
                    <a:pt x="366763" y="183591"/>
                  </a:lnTo>
                  <a:close/>
                </a:path>
                <a:path w="379730" h="234950">
                  <a:moveTo>
                    <a:pt x="379730" y="234403"/>
                  </a:moveTo>
                  <a:lnTo>
                    <a:pt x="379272" y="231317"/>
                  </a:lnTo>
                  <a:lnTo>
                    <a:pt x="377240" y="229704"/>
                  </a:lnTo>
                  <a:lnTo>
                    <a:pt x="372960" y="230466"/>
                  </a:lnTo>
                  <a:lnTo>
                    <a:pt x="371500" y="232651"/>
                  </a:lnTo>
                  <a:lnTo>
                    <a:pt x="371767" y="234403"/>
                  </a:lnTo>
                  <a:lnTo>
                    <a:pt x="379730" y="23440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0" y="6510477"/>
              <a:ext cx="434975" cy="321310"/>
            </a:xfrm>
            <a:custGeom>
              <a:avLst/>
              <a:gdLst/>
              <a:ahLst/>
              <a:cxnLst/>
              <a:rect l="l" t="t" r="r" b="b"/>
              <a:pathLst>
                <a:path w="434975" h="321309">
                  <a:moveTo>
                    <a:pt x="4406" y="84785"/>
                  </a:moveTo>
                  <a:lnTo>
                    <a:pt x="3441" y="82080"/>
                  </a:lnTo>
                  <a:lnTo>
                    <a:pt x="2400" y="81064"/>
                  </a:lnTo>
                  <a:lnTo>
                    <a:pt x="1092" y="80505"/>
                  </a:lnTo>
                  <a:lnTo>
                    <a:pt x="0" y="80073"/>
                  </a:lnTo>
                  <a:lnTo>
                    <a:pt x="0" y="90487"/>
                  </a:lnTo>
                  <a:lnTo>
                    <a:pt x="1917" y="89725"/>
                  </a:lnTo>
                  <a:lnTo>
                    <a:pt x="2997" y="88671"/>
                  </a:lnTo>
                  <a:lnTo>
                    <a:pt x="3619" y="87414"/>
                  </a:lnTo>
                  <a:lnTo>
                    <a:pt x="4254" y="86207"/>
                  </a:lnTo>
                  <a:lnTo>
                    <a:pt x="4406" y="84785"/>
                  </a:lnTo>
                  <a:close/>
                </a:path>
                <a:path w="434975" h="321309">
                  <a:moveTo>
                    <a:pt x="14490" y="54813"/>
                  </a:moveTo>
                  <a:lnTo>
                    <a:pt x="13779" y="52336"/>
                  </a:lnTo>
                  <a:lnTo>
                    <a:pt x="13068" y="49860"/>
                  </a:lnTo>
                  <a:lnTo>
                    <a:pt x="10287" y="48539"/>
                  </a:lnTo>
                  <a:lnTo>
                    <a:pt x="4864" y="50241"/>
                  </a:lnTo>
                  <a:lnTo>
                    <a:pt x="3314" y="52908"/>
                  </a:lnTo>
                  <a:lnTo>
                    <a:pt x="4914" y="57797"/>
                  </a:lnTo>
                  <a:lnTo>
                    <a:pt x="7696" y="59105"/>
                  </a:lnTo>
                  <a:lnTo>
                    <a:pt x="12941" y="57480"/>
                  </a:lnTo>
                  <a:lnTo>
                    <a:pt x="14490" y="54813"/>
                  </a:lnTo>
                  <a:close/>
                </a:path>
                <a:path w="434975" h="321309">
                  <a:moveTo>
                    <a:pt x="17818" y="81483"/>
                  </a:moveTo>
                  <a:lnTo>
                    <a:pt x="16281" y="76479"/>
                  </a:lnTo>
                  <a:lnTo>
                    <a:pt x="13449" y="75222"/>
                  </a:lnTo>
                  <a:lnTo>
                    <a:pt x="7950" y="77063"/>
                  </a:lnTo>
                  <a:lnTo>
                    <a:pt x="6426" y="79819"/>
                  </a:lnTo>
                  <a:lnTo>
                    <a:pt x="7289" y="82296"/>
                  </a:lnTo>
                  <a:lnTo>
                    <a:pt x="8153" y="84772"/>
                  </a:lnTo>
                  <a:lnTo>
                    <a:pt x="10998" y="86055"/>
                  </a:lnTo>
                  <a:lnTo>
                    <a:pt x="16294" y="84264"/>
                  </a:lnTo>
                  <a:lnTo>
                    <a:pt x="17818" y="81483"/>
                  </a:lnTo>
                  <a:close/>
                </a:path>
                <a:path w="434975" h="321309">
                  <a:moveTo>
                    <a:pt x="30035" y="50990"/>
                  </a:moveTo>
                  <a:lnTo>
                    <a:pt x="29387" y="48221"/>
                  </a:lnTo>
                  <a:lnTo>
                    <a:pt x="28740" y="45453"/>
                  </a:lnTo>
                  <a:lnTo>
                    <a:pt x="25742" y="43840"/>
                  </a:lnTo>
                  <a:lnTo>
                    <a:pt x="19634" y="45415"/>
                  </a:lnTo>
                  <a:lnTo>
                    <a:pt x="17780" y="48285"/>
                  </a:lnTo>
                  <a:lnTo>
                    <a:pt x="19304" y="53759"/>
                  </a:lnTo>
                  <a:lnTo>
                    <a:pt x="22301" y="55372"/>
                  </a:lnTo>
                  <a:lnTo>
                    <a:pt x="28181" y="53860"/>
                  </a:lnTo>
                  <a:lnTo>
                    <a:pt x="30035" y="50990"/>
                  </a:lnTo>
                  <a:close/>
                </a:path>
                <a:path w="434975" h="321309">
                  <a:moveTo>
                    <a:pt x="31000" y="77533"/>
                  </a:moveTo>
                  <a:lnTo>
                    <a:pt x="29832" y="72948"/>
                  </a:lnTo>
                  <a:lnTo>
                    <a:pt x="27317" y="71666"/>
                  </a:lnTo>
                  <a:lnTo>
                    <a:pt x="22275" y="73088"/>
                  </a:lnTo>
                  <a:lnTo>
                    <a:pt x="20777" y="75501"/>
                  </a:lnTo>
                  <a:lnTo>
                    <a:pt x="21450" y="77774"/>
                  </a:lnTo>
                  <a:lnTo>
                    <a:pt x="22123" y="80048"/>
                  </a:lnTo>
                  <a:lnTo>
                    <a:pt x="24625" y="81330"/>
                  </a:lnTo>
                  <a:lnTo>
                    <a:pt x="29502" y="79946"/>
                  </a:lnTo>
                  <a:lnTo>
                    <a:pt x="31000" y="77533"/>
                  </a:lnTo>
                  <a:close/>
                </a:path>
                <a:path w="434975" h="321309">
                  <a:moveTo>
                    <a:pt x="45758" y="47955"/>
                  </a:moveTo>
                  <a:lnTo>
                    <a:pt x="45199" y="44881"/>
                  </a:lnTo>
                  <a:lnTo>
                    <a:pt x="44640" y="41808"/>
                  </a:lnTo>
                  <a:lnTo>
                    <a:pt x="41440" y="39890"/>
                  </a:lnTo>
                  <a:lnTo>
                    <a:pt x="34658" y="41287"/>
                  </a:lnTo>
                  <a:lnTo>
                    <a:pt x="32473" y="44323"/>
                  </a:lnTo>
                  <a:lnTo>
                    <a:pt x="33858" y="50406"/>
                  </a:lnTo>
                  <a:lnTo>
                    <a:pt x="37058" y="52336"/>
                  </a:lnTo>
                  <a:lnTo>
                    <a:pt x="43573" y="50990"/>
                  </a:lnTo>
                  <a:lnTo>
                    <a:pt x="45758" y="47955"/>
                  </a:lnTo>
                  <a:close/>
                </a:path>
                <a:path w="434975" h="321309">
                  <a:moveTo>
                    <a:pt x="61582" y="45707"/>
                  </a:moveTo>
                  <a:lnTo>
                    <a:pt x="61150" y="42341"/>
                  </a:lnTo>
                  <a:lnTo>
                    <a:pt x="60718" y="38976"/>
                  </a:lnTo>
                  <a:lnTo>
                    <a:pt x="57340" y="36715"/>
                  </a:lnTo>
                  <a:lnTo>
                    <a:pt x="49885" y="37884"/>
                  </a:lnTo>
                  <a:lnTo>
                    <a:pt x="47345" y="41059"/>
                  </a:lnTo>
                  <a:lnTo>
                    <a:pt x="48539" y="47752"/>
                  </a:lnTo>
                  <a:lnTo>
                    <a:pt x="51917" y="50012"/>
                  </a:lnTo>
                  <a:lnTo>
                    <a:pt x="59055" y="48895"/>
                  </a:lnTo>
                  <a:lnTo>
                    <a:pt x="61582" y="45707"/>
                  </a:lnTo>
                  <a:close/>
                </a:path>
                <a:path w="434975" h="321309">
                  <a:moveTo>
                    <a:pt x="77495" y="44259"/>
                  </a:moveTo>
                  <a:lnTo>
                    <a:pt x="77203" y="40601"/>
                  </a:lnTo>
                  <a:lnTo>
                    <a:pt x="76911" y="36944"/>
                  </a:lnTo>
                  <a:lnTo>
                    <a:pt x="73393" y="34328"/>
                  </a:lnTo>
                  <a:lnTo>
                    <a:pt x="65265" y="35191"/>
                  </a:lnTo>
                  <a:lnTo>
                    <a:pt x="62357" y="38493"/>
                  </a:lnTo>
                  <a:lnTo>
                    <a:pt x="63309" y="45770"/>
                  </a:lnTo>
                  <a:lnTo>
                    <a:pt x="66840" y="48387"/>
                  </a:lnTo>
                  <a:lnTo>
                    <a:pt x="74587" y="47561"/>
                  </a:lnTo>
                  <a:lnTo>
                    <a:pt x="77495" y="44259"/>
                  </a:lnTo>
                  <a:close/>
                </a:path>
                <a:path w="434975" h="321309">
                  <a:moveTo>
                    <a:pt x="87858" y="68719"/>
                  </a:moveTo>
                  <a:lnTo>
                    <a:pt x="87731" y="66357"/>
                  </a:lnTo>
                  <a:lnTo>
                    <a:pt x="87604" y="63995"/>
                  </a:lnTo>
                  <a:lnTo>
                    <a:pt x="85394" y="62242"/>
                  </a:lnTo>
                  <a:lnTo>
                    <a:pt x="80175" y="62623"/>
                  </a:lnTo>
                  <a:lnTo>
                    <a:pt x="78232" y="64706"/>
                  </a:lnTo>
                  <a:lnTo>
                    <a:pt x="78663" y="69405"/>
                  </a:lnTo>
                  <a:lnTo>
                    <a:pt x="80873" y="71170"/>
                  </a:lnTo>
                  <a:lnTo>
                    <a:pt x="85915" y="70789"/>
                  </a:lnTo>
                  <a:lnTo>
                    <a:pt x="87858" y="68719"/>
                  </a:lnTo>
                  <a:close/>
                </a:path>
                <a:path w="434975" h="321309">
                  <a:moveTo>
                    <a:pt x="102590" y="68503"/>
                  </a:moveTo>
                  <a:lnTo>
                    <a:pt x="102577" y="65887"/>
                  </a:lnTo>
                  <a:lnTo>
                    <a:pt x="102565" y="63271"/>
                  </a:lnTo>
                  <a:lnTo>
                    <a:pt x="100215" y="61201"/>
                  </a:lnTo>
                  <a:lnTo>
                    <a:pt x="94424" y="61353"/>
                  </a:lnTo>
                  <a:lnTo>
                    <a:pt x="92163" y="63538"/>
                  </a:lnTo>
                  <a:lnTo>
                    <a:pt x="92392" y="68770"/>
                  </a:lnTo>
                  <a:lnTo>
                    <a:pt x="94742" y="70827"/>
                  </a:lnTo>
                  <a:lnTo>
                    <a:pt x="100330" y="70688"/>
                  </a:lnTo>
                  <a:lnTo>
                    <a:pt x="102590" y="68503"/>
                  </a:lnTo>
                  <a:close/>
                </a:path>
                <a:path w="434975" h="321309">
                  <a:moveTo>
                    <a:pt x="117576" y="63296"/>
                  </a:moveTo>
                  <a:lnTo>
                    <a:pt x="115100" y="60909"/>
                  </a:lnTo>
                  <a:lnTo>
                    <a:pt x="108737" y="60769"/>
                  </a:lnTo>
                  <a:lnTo>
                    <a:pt x="106146" y="63030"/>
                  </a:lnTo>
                  <a:lnTo>
                    <a:pt x="106133" y="68770"/>
                  </a:lnTo>
                  <a:lnTo>
                    <a:pt x="108597" y="71158"/>
                  </a:lnTo>
                  <a:lnTo>
                    <a:pt x="114706" y="71297"/>
                  </a:lnTo>
                  <a:lnTo>
                    <a:pt x="117297" y="69037"/>
                  </a:lnTo>
                  <a:lnTo>
                    <a:pt x="117436" y="66167"/>
                  </a:lnTo>
                  <a:lnTo>
                    <a:pt x="117576" y="63296"/>
                  </a:lnTo>
                  <a:close/>
                </a:path>
                <a:path w="434975" h="321309">
                  <a:moveTo>
                    <a:pt x="132575" y="64084"/>
                  </a:moveTo>
                  <a:lnTo>
                    <a:pt x="130022" y="61366"/>
                  </a:lnTo>
                  <a:lnTo>
                    <a:pt x="123088" y="60858"/>
                  </a:lnTo>
                  <a:lnTo>
                    <a:pt x="120154" y="63195"/>
                  </a:lnTo>
                  <a:lnTo>
                    <a:pt x="119849" y="69430"/>
                  </a:lnTo>
                  <a:lnTo>
                    <a:pt x="122415" y="72161"/>
                  </a:lnTo>
                  <a:lnTo>
                    <a:pt x="129032" y="72631"/>
                  </a:lnTo>
                  <a:lnTo>
                    <a:pt x="131965" y="70307"/>
                  </a:lnTo>
                  <a:lnTo>
                    <a:pt x="132270" y="67195"/>
                  </a:lnTo>
                  <a:lnTo>
                    <a:pt x="132575" y="64084"/>
                  </a:lnTo>
                  <a:close/>
                </a:path>
                <a:path w="434975" h="321309">
                  <a:moveTo>
                    <a:pt x="147510" y="65620"/>
                  </a:moveTo>
                  <a:lnTo>
                    <a:pt x="144894" y="62547"/>
                  </a:lnTo>
                  <a:lnTo>
                    <a:pt x="137426" y="61645"/>
                  </a:lnTo>
                  <a:lnTo>
                    <a:pt x="134137" y="64008"/>
                  </a:lnTo>
                  <a:lnTo>
                    <a:pt x="133502" y="70726"/>
                  </a:lnTo>
                  <a:lnTo>
                    <a:pt x="136118" y="73799"/>
                  </a:lnTo>
                  <a:lnTo>
                    <a:pt x="143230" y="74663"/>
                  </a:lnTo>
                  <a:lnTo>
                    <a:pt x="146519" y="72301"/>
                  </a:lnTo>
                  <a:lnTo>
                    <a:pt x="147015" y="68961"/>
                  </a:lnTo>
                  <a:lnTo>
                    <a:pt x="147510" y="65620"/>
                  </a:lnTo>
                  <a:close/>
                </a:path>
                <a:path w="434975" h="321309">
                  <a:moveTo>
                    <a:pt x="215303" y="24447"/>
                  </a:moveTo>
                  <a:lnTo>
                    <a:pt x="212686" y="20040"/>
                  </a:lnTo>
                  <a:lnTo>
                    <a:pt x="203517" y="17297"/>
                  </a:lnTo>
                  <a:lnTo>
                    <a:pt x="198894" y="19545"/>
                  </a:lnTo>
                  <a:lnTo>
                    <a:pt x="198640" y="20447"/>
                  </a:lnTo>
                  <a:lnTo>
                    <a:pt x="198450" y="19291"/>
                  </a:lnTo>
                  <a:lnTo>
                    <a:pt x="196011" y="15595"/>
                  </a:lnTo>
                  <a:lnTo>
                    <a:pt x="193992" y="14135"/>
                  </a:lnTo>
                  <a:lnTo>
                    <a:pt x="186537" y="12293"/>
                  </a:lnTo>
                  <a:lnTo>
                    <a:pt x="182130" y="14706"/>
                  </a:lnTo>
                  <a:lnTo>
                    <a:pt x="180975" y="13055"/>
                  </a:lnTo>
                  <a:lnTo>
                    <a:pt x="179578" y="11150"/>
                  </a:lnTo>
                  <a:lnTo>
                    <a:pt x="177355" y="9702"/>
                  </a:lnTo>
                  <a:lnTo>
                    <a:pt x="169316" y="8128"/>
                  </a:lnTo>
                  <a:lnTo>
                    <a:pt x="165354" y="10553"/>
                  </a:lnTo>
                  <a:lnTo>
                    <a:pt x="164503" y="9423"/>
                  </a:lnTo>
                  <a:lnTo>
                    <a:pt x="162928" y="7480"/>
                  </a:lnTo>
                  <a:lnTo>
                    <a:pt x="160489" y="6057"/>
                  </a:lnTo>
                  <a:lnTo>
                    <a:pt x="151879" y="4800"/>
                  </a:lnTo>
                  <a:lnTo>
                    <a:pt x="148323" y="7200"/>
                  </a:lnTo>
                  <a:lnTo>
                    <a:pt x="146100" y="4584"/>
                  </a:lnTo>
                  <a:lnTo>
                    <a:pt x="143459" y="3238"/>
                  </a:lnTo>
                  <a:lnTo>
                    <a:pt x="134277" y="2336"/>
                  </a:lnTo>
                  <a:lnTo>
                    <a:pt x="131165" y="4673"/>
                  </a:lnTo>
                  <a:lnTo>
                    <a:pt x="129133" y="2489"/>
                  </a:lnTo>
                  <a:lnTo>
                    <a:pt x="126276" y="1219"/>
                  </a:lnTo>
                  <a:lnTo>
                    <a:pt x="119811" y="889"/>
                  </a:lnTo>
                  <a:lnTo>
                    <a:pt x="116827" y="1917"/>
                  </a:lnTo>
                  <a:lnTo>
                    <a:pt x="114642" y="3721"/>
                  </a:lnTo>
                  <a:lnTo>
                    <a:pt x="112077" y="1206"/>
                  </a:lnTo>
                  <a:lnTo>
                    <a:pt x="109004" y="38"/>
                  </a:lnTo>
                  <a:lnTo>
                    <a:pt x="102184" y="0"/>
                  </a:lnTo>
                  <a:lnTo>
                    <a:pt x="99098" y="1231"/>
                  </a:lnTo>
                  <a:lnTo>
                    <a:pt x="94754" y="5207"/>
                  </a:lnTo>
                  <a:lnTo>
                    <a:pt x="93484" y="8102"/>
                  </a:lnTo>
                  <a:lnTo>
                    <a:pt x="93573" y="11112"/>
                  </a:lnTo>
                  <a:lnTo>
                    <a:pt x="93662" y="14173"/>
                  </a:lnTo>
                  <a:lnTo>
                    <a:pt x="95072" y="16789"/>
                  </a:lnTo>
                  <a:lnTo>
                    <a:pt x="99377" y="20789"/>
                  </a:lnTo>
                  <a:lnTo>
                    <a:pt x="102285" y="22021"/>
                  </a:lnTo>
                  <a:lnTo>
                    <a:pt x="108686" y="22059"/>
                  </a:lnTo>
                  <a:lnTo>
                    <a:pt x="111607" y="20751"/>
                  </a:lnTo>
                  <a:lnTo>
                    <a:pt x="114223" y="18491"/>
                  </a:lnTo>
                  <a:lnTo>
                    <a:pt x="116192" y="20497"/>
                  </a:lnTo>
                  <a:lnTo>
                    <a:pt x="118897" y="21805"/>
                  </a:lnTo>
                  <a:lnTo>
                    <a:pt x="124980" y="22123"/>
                  </a:lnTo>
                  <a:lnTo>
                    <a:pt x="127812" y="21031"/>
                  </a:lnTo>
                  <a:lnTo>
                    <a:pt x="130086" y="19227"/>
                  </a:lnTo>
                  <a:lnTo>
                    <a:pt x="132676" y="22136"/>
                  </a:lnTo>
                  <a:lnTo>
                    <a:pt x="141287" y="22974"/>
                  </a:lnTo>
                  <a:lnTo>
                    <a:pt x="144018" y="22098"/>
                  </a:lnTo>
                  <a:lnTo>
                    <a:pt x="146138" y="20535"/>
                  </a:lnTo>
                  <a:lnTo>
                    <a:pt x="146761" y="20091"/>
                  </a:lnTo>
                  <a:lnTo>
                    <a:pt x="149440" y="23418"/>
                  </a:lnTo>
                  <a:lnTo>
                    <a:pt x="157556" y="24599"/>
                  </a:lnTo>
                  <a:lnTo>
                    <a:pt x="160172" y="23926"/>
                  </a:lnTo>
                  <a:lnTo>
                    <a:pt x="162255" y="22504"/>
                  </a:lnTo>
                  <a:lnTo>
                    <a:pt x="163398" y="21780"/>
                  </a:lnTo>
                  <a:lnTo>
                    <a:pt x="166154" y="25539"/>
                  </a:lnTo>
                  <a:lnTo>
                    <a:pt x="173748" y="27025"/>
                  </a:lnTo>
                  <a:lnTo>
                    <a:pt x="176250" y="26504"/>
                  </a:lnTo>
                  <a:lnTo>
                    <a:pt x="179984" y="24269"/>
                  </a:lnTo>
                  <a:lnTo>
                    <a:pt x="182778" y="28473"/>
                  </a:lnTo>
                  <a:lnTo>
                    <a:pt x="189839" y="30226"/>
                  </a:lnTo>
                  <a:lnTo>
                    <a:pt x="192214" y="29857"/>
                  </a:lnTo>
                  <a:lnTo>
                    <a:pt x="196113" y="27711"/>
                  </a:lnTo>
                  <a:lnTo>
                    <a:pt x="196888" y="26860"/>
                  </a:lnTo>
                  <a:lnTo>
                    <a:pt x="196634" y="27825"/>
                  </a:lnTo>
                  <a:lnTo>
                    <a:pt x="199250" y="32232"/>
                  </a:lnTo>
                  <a:lnTo>
                    <a:pt x="207949" y="34836"/>
                  </a:lnTo>
                  <a:lnTo>
                    <a:pt x="212585" y="32588"/>
                  </a:lnTo>
                  <a:lnTo>
                    <a:pt x="215303" y="24447"/>
                  </a:lnTo>
                  <a:close/>
                </a:path>
                <a:path w="434975" h="321309">
                  <a:moveTo>
                    <a:pt x="230809" y="30314"/>
                  </a:moveTo>
                  <a:lnTo>
                    <a:pt x="228574" y="26111"/>
                  </a:lnTo>
                  <a:lnTo>
                    <a:pt x="220192" y="23139"/>
                  </a:lnTo>
                  <a:lnTo>
                    <a:pt x="215798" y="25006"/>
                  </a:lnTo>
                  <a:lnTo>
                    <a:pt x="214553" y="28803"/>
                  </a:lnTo>
                  <a:lnTo>
                    <a:pt x="213309" y="32600"/>
                  </a:lnTo>
                  <a:lnTo>
                    <a:pt x="215544" y="36817"/>
                  </a:lnTo>
                  <a:lnTo>
                    <a:pt x="223520" y="39636"/>
                  </a:lnTo>
                  <a:lnTo>
                    <a:pt x="227926" y="37744"/>
                  </a:lnTo>
                  <a:lnTo>
                    <a:pt x="230809" y="30314"/>
                  </a:lnTo>
                  <a:close/>
                </a:path>
                <a:path w="434975" h="321309">
                  <a:moveTo>
                    <a:pt x="233083" y="92532"/>
                  </a:moveTo>
                  <a:lnTo>
                    <a:pt x="221615" y="81495"/>
                  </a:lnTo>
                  <a:lnTo>
                    <a:pt x="218427" y="82588"/>
                  </a:lnTo>
                  <a:lnTo>
                    <a:pt x="218224" y="82143"/>
                  </a:lnTo>
                  <a:lnTo>
                    <a:pt x="217220" y="80124"/>
                  </a:lnTo>
                  <a:lnTo>
                    <a:pt x="215366" y="78422"/>
                  </a:lnTo>
                  <a:lnTo>
                    <a:pt x="208064" y="75666"/>
                  </a:lnTo>
                  <a:lnTo>
                    <a:pt x="204101" y="77266"/>
                  </a:lnTo>
                  <a:lnTo>
                    <a:pt x="203034" y="75323"/>
                  </a:lnTo>
                  <a:lnTo>
                    <a:pt x="201206" y="73799"/>
                  </a:lnTo>
                  <a:lnTo>
                    <a:pt x="194183" y="71539"/>
                  </a:lnTo>
                  <a:lnTo>
                    <a:pt x="190030" y="73431"/>
                  </a:lnTo>
                  <a:lnTo>
                    <a:pt x="188633" y="71208"/>
                  </a:lnTo>
                  <a:lnTo>
                    <a:pt x="186855" y="69850"/>
                  </a:lnTo>
                  <a:lnTo>
                    <a:pt x="180162" y="68046"/>
                  </a:lnTo>
                  <a:lnTo>
                    <a:pt x="176453" y="69951"/>
                  </a:lnTo>
                  <a:lnTo>
                    <a:pt x="174472" y="67094"/>
                  </a:lnTo>
                  <a:lnTo>
                    <a:pt x="166001" y="65239"/>
                  </a:lnTo>
                  <a:lnTo>
                    <a:pt x="162090" y="67513"/>
                  </a:lnTo>
                  <a:lnTo>
                    <a:pt x="159727" y="64465"/>
                  </a:lnTo>
                  <a:lnTo>
                    <a:pt x="151752" y="63093"/>
                  </a:lnTo>
                  <a:lnTo>
                    <a:pt x="148094" y="65455"/>
                  </a:lnTo>
                  <a:lnTo>
                    <a:pt x="147066" y="72644"/>
                  </a:lnTo>
                  <a:lnTo>
                    <a:pt x="149720" y="76085"/>
                  </a:lnTo>
                  <a:lnTo>
                    <a:pt x="157289" y="77381"/>
                  </a:lnTo>
                  <a:lnTo>
                    <a:pt x="160540" y="75247"/>
                  </a:lnTo>
                  <a:lnTo>
                    <a:pt x="163182" y="79019"/>
                  </a:lnTo>
                  <a:lnTo>
                    <a:pt x="171196" y="80772"/>
                  </a:lnTo>
                  <a:lnTo>
                    <a:pt x="174244" y="79006"/>
                  </a:lnTo>
                  <a:lnTo>
                    <a:pt x="176466" y="82562"/>
                  </a:lnTo>
                  <a:lnTo>
                    <a:pt x="182791" y="84264"/>
                  </a:lnTo>
                  <a:lnTo>
                    <a:pt x="184937" y="83985"/>
                  </a:lnTo>
                  <a:lnTo>
                    <a:pt x="187312" y="82753"/>
                  </a:lnTo>
                  <a:lnTo>
                    <a:pt x="189560" y="86741"/>
                  </a:lnTo>
                  <a:lnTo>
                    <a:pt x="196164" y="88861"/>
                  </a:lnTo>
                  <a:lnTo>
                    <a:pt x="198437" y="88671"/>
                  </a:lnTo>
                  <a:lnTo>
                    <a:pt x="200520" y="87744"/>
                  </a:lnTo>
                  <a:lnTo>
                    <a:pt x="202412" y="91503"/>
                  </a:lnTo>
                  <a:lnTo>
                    <a:pt x="209270" y="94094"/>
                  </a:lnTo>
                  <a:lnTo>
                    <a:pt x="211683" y="93992"/>
                  </a:lnTo>
                  <a:lnTo>
                    <a:pt x="213766" y="93154"/>
                  </a:lnTo>
                  <a:lnTo>
                    <a:pt x="214249" y="92976"/>
                  </a:lnTo>
                  <a:lnTo>
                    <a:pt x="215595" y="96037"/>
                  </a:lnTo>
                  <a:lnTo>
                    <a:pt x="217347" y="97878"/>
                  </a:lnTo>
                  <a:lnTo>
                    <a:pt x="222084" y="99936"/>
                  </a:lnTo>
                  <a:lnTo>
                    <a:pt x="224650" y="99923"/>
                  </a:lnTo>
                  <a:lnTo>
                    <a:pt x="229069" y="98488"/>
                  </a:lnTo>
                  <a:lnTo>
                    <a:pt x="230974" y="96951"/>
                  </a:lnTo>
                  <a:lnTo>
                    <a:pt x="232029" y="94742"/>
                  </a:lnTo>
                  <a:lnTo>
                    <a:pt x="233083" y="92532"/>
                  </a:lnTo>
                  <a:close/>
                </a:path>
                <a:path w="434975" h="321309">
                  <a:moveTo>
                    <a:pt x="246011" y="36893"/>
                  </a:moveTo>
                  <a:lnTo>
                    <a:pt x="244144" y="32880"/>
                  </a:lnTo>
                  <a:lnTo>
                    <a:pt x="236550" y="29768"/>
                  </a:lnTo>
                  <a:lnTo>
                    <a:pt x="232397" y="31305"/>
                  </a:lnTo>
                  <a:lnTo>
                    <a:pt x="231076" y="34747"/>
                  </a:lnTo>
                  <a:lnTo>
                    <a:pt x="229755" y="38188"/>
                  </a:lnTo>
                  <a:lnTo>
                    <a:pt x="231622" y="42189"/>
                  </a:lnTo>
                  <a:lnTo>
                    <a:pt x="238874" y="45173"/>
                  </a:lnTo>
                  <a:lnTo>
                    <a:pt x="243027" y="43637"/>
                  </a:lnTo>
                  <a:lnTo>
                    <a:pt x="246011" y="36893"/>
                  </a:lnTo>
                  <a:close/>
                </a:path>
                <a:path w="434975" h="321309">
                  <a:moveTo>
                    <a:pt x="260870" y="44170"/>
                  </a:moveTo>
                  <a:lnTo>
                    <a:pt x="259334" y="40411"/>
                  </a:lnTo>
                  <a:lnTo>
                    <a:pt x="252526" y="37211"/>
                  </a:lnTo>
                  <a:lnTo>
                    <a:pt x="248640" y="38430"/>
                  </a:lnTo>
                  <a:lnTo>
                    <a:pt x="247269" y="41529"/>
                  </a:lnTo>
                  <a:lnTo>
                    <a:pt x="245897" y="44627"/>
                  </a:lnTo>
                  <a:lnTo>
                    <a:pt x="247434" y="48387"/>
                  </a:lnTo>
                  <a:lnTo>
                    <a:pt x="253961" y="51460"/>
                  </a:lnTo>
                  <a:lnTo>
                    <a:pt x="257848" y="50241"/>
                  </a:lnTo>
                  <a:lnTo>
                    <a:pt x="260870" y="44170"/>
                  </a:lnTo>
                  <a:close/>
                </a:path>
                <a:path w="434975" h="321309">
                  <a:moveTo>
                    <a:pt x="274154" y="83058"/>
                  </a:moveTo>
                  <a:lnTo>
                    <a:pt x="272719" y="78562"/>
                  </a:lnTo>
                  <a:lnTo>
                    <a:pt x="265074" y="74206"/>
                  </a:lnTo>
                  <a:lnTo>
                    <a:pt x="260464" y="75260"/>
                  </a:lnTo>
                  <a:lnTo>
                    <a:pt x="260070" y="75996"/>
                  </a:lnTo>
                  <a:lnTo>
                    <a:pt x="260134" y="74942"/>
                  </a:lnTo>
                  <a:lnTo>
                    <a:pt x="258711" y="71120"/>
                  </a:lnTo>
                  <a:lnTo>
                    <a:pt x="257200" y="69405"/>
                  </a:lnTo>
                  <a:lnTo>
                    <a:pt x="250901" y="66205"/>
                  </a:lnTo>
                  <a:lnTo>
                    <a:pt x="246456" y="67462"/>
                  </a:lnTo>
                  <a:lnTo>
                    <a:pt x="244894" y="63728"/>
                  </a:lnTo>
                  <a:lnTo>
                    <a:pt x="243205" y="61976"/>
                  </a:lnTo>
                  <a:lnTo>
                    <a:pt x="236321" y="58902"/>
                  </a:lnTo>
                  <a:lnTo>
                    <a:pt x="232257" y="60261"/>
                  </a:lnTo>
                  <a:lnTo>
                    <a:pt x="231736" y="59080"/>
                  </a:lnTo>
                  <a:lnTo>
                    <a:pt x="230720" y="57010"/>
                  </a:lnTo>
                  <a:lnTo>
                    <a:pt x="228841" y="55232"/>
                  </a:lnTo>
                  <a:lnTo>
                    <a:pt x="221373" y="52336"/>
                  </a:lnTo>
                  <a:lnTo>
                    <a:pt x="217703" y="53746"/>
                  </a:lnTo>
                  <a:lnTo>
                    <a:pt x="216242" y="50927"/>
                  </a:lnTo>
                  <a:lnTo>
                    <a:pt x="214147" y="49174"/>
                  </a:lnTo>
                  <a:lnTo>
                    <a:pt x="206108" y="46469"/>
                  </a:lnTo>
                  <a:lnTo>
                    <a:pt x="202831" y="47904"/>
                  </a:lnTo>
                  <a:lnTo>
                    <a:pt x="201472" y="45542"/>
                  </a:lnTo>
                  <a:lnTo>
                    <a:pt x="199161" y="43827"/>
                  </a:lnTo>
                  <a:lnTo>
                    <a:pt x="193433" y="42176"/>
                  </a:lnTo>
                  <a:lnTo>
                    <a:pt x="190550" y="42481"/>
                  </a:lnTo>
                  <a:lnTo>
                    <a:pt x="188214" y="43649"/>
                  </a:lnTo>
                  <a:lnTo>
                    <a:pt x="186436" y="40855"/>
                  </a:lnTo>
                  <a:lnTo>
                    <a:pt x="183921" y="39179"/>
                  </a:lnTo>
                  <a:lnTo>
                    <a:pt x="177825" y="37731"/>
                  </a:lnTo>
                  <a:lnTo>
                    <a:pt x="174802" y="38201"/>
                  </a:lnTo>
                  <a:lnTo>
                    <a:pt x="171945" y="39814"/>
                  </a:lnTo>
                  <a:lnTo>
                    <a:pt x="170408" y="37655"/>
                  </a:lnTo>
                  <a:lnTo>
                    <a:pt x="167957" y="36156"/>
                  </a:lnTo>
                  <a:lnTo>
                    <a:pt x="162102" y="35064"/>
                  </a:lnTo>
                  <a:lnTo>
                    <a:pt x="159258" y="35648"/>
                  </a:lnTo>
                  <a:lnTo>
                    <a:pt x="156159" y="37579"/>
                  </a:lnTo>
                  <a:lnTo>
                    <a:pt x="155829" y="37147"/>
                  </a:lnTo>
                  <a:lnTo>
                    <a:pt x="154279" y="35267"/>
                  </a:lnTo>
                  <a:lnTo>
                    <a:pt x="151892" y="33921"/>
                  </a:lnTo>
                  <a:lnTo>
                    <a:pt x="143484" y="32791"/>
                  </a:lnTo>
                  <a:lnTo>
                    <a:pt x="139687" y="35445"/>
                  </a:lnTo>
                  <a:lnTo>
                    <a:pt x="138074" y="33642"/>
                  </a:lnTo>
                  <a:lnTo>
                    <a:pt x="135763" y="32486"/>
                  </a:lnTo>
                  <a:lnTo>
                    <a:pt x="127774" y="31813"/>
                  </a:lnTo>
                  <a:lnTo>
                    <a:pt x="123837" y="34823"/>
                  </a:lnTo>
                  <a:lnTo>
                    <a:pt x="121831" y="32816"/>
                  </a:lnTo>
                  <a:lnTo>
                    <a:pt x="119608" y="31813"/>
                  </a:lnTo>
                  <a:lnTo>
                    <a:pt x="112077" y="31534"/>
                  </a:lnTo>
                  <a:lnTo>
                    <a:pt x="108623" y="34455"/>
                  </a:lnTo>
                  <a:lnTo>
                    <a:pt x="105829" y="31915"/>
                  </a:lnTo>
                  <a:lnTo>
                    <a:pt x="96405" y="32016"/>
                  </a:lnTo>
                  <a:lnTo>
                    <a:pt x="92824" y="35382"/>
                  </a:lnTo>
                  <a:lnTo>
                    <a:pt x="89573" y="32740"/>
                  </a:lnTo>
                  <a:lnTo>
                    <a:pt x="80784" y="33235"/>
                  </a:lnTo>
                  <a:lnTo>
                    <a:pt x="77495" y="36639"/>
                  </a:lnTo>
                  <a:lnTo>
                    <a:pt x="78155" y="44488"/>
                  </a:lnTo>
                  <a:lnTo>
                    <a:pt x="81813" y="47485"/>
                  </a:lnTo>
                  <a:lnTo>
                    <a:pt x="90157" y="47015"/>
                  </a:lnTo>
                  <a:lnTo>
                    <a:pt x="93078" y="43967"/>
                  </a:lnTo>
                  <a:lnTo>
                    <a:pt x="96786" y="47294"/>
                  </a:lnTo>
                  <a:lnTo>
                    <a:pt x="105702" y="47205"/>
                  </a:lnTo>
                  <a:lnTo>
                    <a:pt x="108496" y="44589"/>
                  </a:lnTo>
                  <a:lnTo>
                    <a:pt x="111721" y="47815"/>
                  </a:lnTo>
                  <a:lnTo>
                    <a:pt x="118833" y="48082"/>
                  </a:lnTo>
                  <a:lnTo>
                    <a:pt x="121031" y="47244"/>
                  </a:lnTo>
                  <a:lnTo>
                    <a:pt x="123253" y="45351"/>
                  </a:lnTo>
                  <a:lnTo>
                    <a:pt x="126593" y="49034"/>
                  </a:lnTo>
                  <a:lnTo>
                    <a:pt x="134112" y="49669"/>
                  </a:lnTo>
                  <a:lnTo>
                    <a:pt x="136474" y="48907"/>
                  </a:lnTo>
                  <a:lnTo>
                    <a:pt x="138442" y="47409"/>
                  </a:lnTo>
                  <a:lnTo>
                    <a:pt x="141376" y="50939"/>
                  </a:lnTo>
                  <a:lnTo>
                    <a:pt x="149263" y="52006"/>
                  </a:lnTo>
                  <a:lnTo>
                    <a:pt x="151803" y="51295"/>
                  </a:lnTo>
                  <a:lnTo>
                    <a:pt x="153809" y="49911"/>
                  </a:lnTo>
                  <a:lnTo>
                    <a:pt x="154254" y="49618"/>
                  </a:lnTo>
                  <a:lnTo>
                    <a:pt x="156438" y="52527"/>
                  </a:lnTo>
                  <a:lnTo>
                    <a:pt x="158750" y="54038"/>
                  </a:lnTo>
                  <a:lnTo>
                    <a:pt x="164261" y="55067"/>
                  </a:lnTo>
                  <a:lnTo>
                    <a:pt x="166979" y="54419"/>
                  </a:lnTo>
                  <a:lnTo>
                    <a:pt x="169176" y="53098"/>
                  </a:lnTo>
                  <a:lnTo>
                    <a:pt x="171005" y="55778"/>
                  </a:lnTo>
                  <a:lnTo>
                    <a:pt x="173355" y="57492"/>
                  </a:lnTo>
                  <a:lnTo>
                    <a:pt x="179082" y="58851"/>
                  </a:lnTo>
                  <a:lnTo>
                    <a:pt x="181965" y="58280"/>
                  </a:lnTo>
                  <a:lnTo>
                    <a:pt x="184785" y="56794"/>
                  </a:lnTo>
                  <a:lnTo>
                    <a:pt x="186131" y="59004"/>
                  </a:lnTo>
                  <a:lnTo>
                    <a:pt x="188290" y="60744"/>
                  </a:lnTo>
                  <a:lnTo>
                    <a:pt x="193675" y="62280"/>
                  </a:lnTo>
                  <a:lnTo>
                    <a:pt x="196443" y="61899"/>
                  </a:lnTo>
                  <a:lnTo>
                    <a:pt x="198869" y="60744"/>
                  </a:lnTo>
                  <a:lnTo>
                    <a:pt x="200571" y="63881"/>
                  </a:lnTo>
                  <a:lnTo>
                    <a:pt x="208114" y="66421"/>
                  </a:lnTo>
                  <a:lnTo>
                    <a:pt x="210743" y="66192"/>
                  </a:lnTo>
                  <a:lnTo>
                    <a:pt x="213626" y="64985"/>
                  </a:lnTo>
                  <a:lnTo>
                    <a:pt x="215341" y="68516"/>
                  </a:lnTo>
                  <a:lnTo>
                    <a:pt x="222364" y="71247"/>
                  </a:lnTo>
                  <a:lnTo>
                    <a:pt x="224853" y="71183"/>
                  </a:lnTo>
                  <a:lnTo>
                    <a:pt x="227012" y="70345"/>
                  </a:lnTo>
                  <a:lnTo>
                    <a:pt x="228193" y="69926"/>
                  </a:lnTo>
                  <a:lnTo>
                    <a:pt x="229882" y="73850"/>
                  </a:lnTo>
                  <a:lnTo>
                    <a:pt x="236385" y="76758"/>
                  </a:lnTo>
                  <a:lnTo>
                    <a:pt x="238734" y="76809"/>
                  </a:lnTo>
                  <a:lnTo>
                    <a:pt x="242544" y="75565"/>
                  </a:lnTo>
                  <a:lnTo>
                    <a:pt x="244170" y="79933"/>
                  </a:lnTo>
                  <a:lnTo>
                    <a:pt x="250151" y="82956"/>
                  </a:lnTo>
                  <a:lnTo>
                    <a:pt x="252349" y="83108"/>
                  </a:lnTo>
                  <a:lnTo>
                    <a:pt x="256298" y="82003"/>
                  </a:lnTo>
                  <a:lnTo>
                    <a:pt x="257162" y="81407"/>
                  </a:lnTo>
                  <a:lnTo>
                    <a:pt x="256730" y="82219"/>
                  </a:lnTo>
                  <a:lnTo>
                    <a:pt x="258165" y="86715"/>
                  </a:lnTo>
                  <a:lnTo>
                    <a:pt x="265417" y="90843"/>
                  </a:lnTo>
                  <a:lnTo>
                    <a:pt x="270040" y="89789"/>
                  </a:lnTo>
                  <a:lnTo>
                    <a:pt x="274154" y="83058"/>
                  </a:lnTo>
                  <a:close/>
                </a:path>
                <a:path w="434975" h="321309">
                  <a:moveTo>
                    <a:pt x="275361" y="52108"/>
                  </a:moveTo>
                  <a:lnTo>
                    <a:pt x="274142" y="48628"/>
                  </a:lnTo>
                  <a:lnTo>
                    <a:pt x="268084" y="45402"/>
                  </a:lnTo>
                  <a:lnTo>
                    <a:pt x="264502" y="46342"/>
                  </a:lnTo>
                  <a:lnTo>
                    <a:pt x="263105" y="49098"/>
                  </a:lnTo>
                  <a:lnTo>
                    <a:pt x="261708" y="51854"/>
                  </a:lnTo>
                  <a:lnTo>
                    <a:pt x="262940" y="55359"/>
                  </a:lnTo>
                  <a:lnTo>
                    <a:pt x="268757" y="58445"/>
                  </a:lnTo>
                  <a:lnTo>
                    <a:pt x="272351" y="57518"/>
                  </a:lnTo>
                  <a:lnTo>
                    <a:pt x="275361" y="52108"/>
                  </a:lnTo>
                  <a:close/>
                </a:path>
                <a:path w="434975" h="321309">
                  <a:moveTo>
                    <a:pt x="286842" y="91516"/>
                  </a:moveTo>
                  <a:lnTo>
                    <a:pt x="285711" y="87287"/>
                  </a:lnTo>
                  <a:lnTo>
                    <a:pt x="278828" y="82892"/>
                  </a:lnTo>
                  <a:lnTo>
                    <a:pt x="274485" y="83667"/>
                  </a:lnTo>
                  <a:lnTo>
                    <a:pt x="272592" y="86804"/>
                  </a:lnTo>
                  <a:lnTo>
                    <a:pt x="270700" y="89941"/>
                  </a:lnTo>
                  <a:lnTo>
                    <a:pt x="271818" y="94183"/>
                  </a:lnTo>
                  <a:lnTo>
                    <a:pt x="278384" y="98374"/>
                  </a:lnTo>
                  <a:lnTo>
                    <a:pt x="282727" y="97586"/>
                  </a:lnTo>
                  <a:lnTo>
                    <a:pt x="286842" y="91516"/>
                  </a:lnTo>
                  <a:close/>
                </a:path>
                <a:path w="434975" h="321309">
                  <a:moveTo>
                    <a:pt x="299097" y="100558"/>
                  </a:moveTo>
                  <a:lnTo>
                    <a:pt x="298259" y="96596"/>
                  </a:lnTo>
                  <a:lnTo>
                    <a:pt x="292100" y="92227"/>
                  </a:lnTo>
                  <a:lnTo>
                    <a:pt x="288061" y="92735"/>
                  </a:lnTo>
                  <a:lnTo>
                    <a:pt x="286156" y="95554"/>
                  </a:lnTo>
                  <a:lnTo>
                    <a:pt x="284251" y="98374"/>
                  </a:lnTo>
                  <a:lnTo>
                    <a:pt x="285102" y="102336"/>
                  </a:lnTo>
                  <a:lnTo>
                    <a:pt x="290995" y="106514"/>
                  </a:lnTo>
                  <a:lnTo>
                    <a:pt x="295033" y="105994"/>
                  </a:lnTo>
                  <a:lnTo>
                    <a:pt x="299097" y="100558"/>
                  </a:lnTo>
                  <a:close/>
                </a:path>
                <a:path w="434975" h="321309">
                  <a:moveTo>
                    <a:pt x="310921" y="110159"/>
                  </a:moveTo>
                  <a:lnTo>
                    <a:pt x="310324" y="106476"/>
                  </a:lnTo>
                  <a:lnTo>
                    <a:pt x="304876" y="102196"/>
                  </a:lnTo>
                  <a:lnTo>
                    <a:pt x="301155" y="102489"/>
                  </a:lnTo>
                  <a:lnTo>
                    <a:pt x="299275" y="104978"/>
                  </a:lnTo>
                  <a:lnTo>
                    <a:pt x="297395" y="107467"/>
                  </a:lnTo>
                  <a:lnTo>
                    <a:pt x="298005" y="111163"/>
                  </a:lnTo>
                  <a:lnTo>
                    <a:pt x="303225" y="115265"/>
                  </a:lnTo>
                  <a:lnTo>
                    <a:pt x="306946" y="114973"/>
                  </a:lnTo>
                  <a:lnTo>
                    <a:pt x="310921" y="110159"/>
                  </a:lnTo>
                  <a:close/>
                </a:path>
                <a:path w="434975" h="321309">
                  <a:moveTo>
                    <a:pt x="314782" y="147777"/>
                  </a:moveTo>
                  <a:lnTo>
                    <a:pt x="314426" y="143459"/>
                  </a:lnTo>
                  <a:lnTo>
                    <a:pt x="308470" y="137960"/>
                  </a:lnTo>
                  <a:lnTo>
                    <a:pt x="304114" y="137947"/>
                  </a:lnTo>
                  <a:lnTo>
                    <a:pt x="301726" y="140690"/>
                  </a:lnTo>
                  <a:lnTo>
                    <a:pt x="299339" y="143421"/>
                  </a:lnTo>
                  <a:lnTo>
                    <a:pt x="299681" y="147751"/>
                  </a:lnTo>
                  <a:lnTo>
                    <a:pt x="305333" y="152958"/>
                  </a:lnTo>
                  <a:lnTo>
                    <a:pt x="309689" y="152958"/>
                  </a:lnTo>
                  <a:lnTo>
                    <a:pt x="314782" y="147777"/>
                  </a:lnTo>
                  <a:close/>
                </a:path>
                <a:path w="434975" h="321309">
                  <a:moveTo>
                    <a:pt x="322275" y="120294"/>
                  </a:moveTo>
                  <a:lnTo>
                    <a:pt x="321894" y="116903"/>
                  </a:lnTo>
                  <a:lnTo>
                    <a:pt x="317144" y="112763"/>
                  </a:lnTo>
                  <a:lnTo>
                    <a:pt x="313740" y="112864"/>
                  </a:lnTo>
                  <a:lnTo>
                    <a:pt x="311912" y="115049"/>
                  </a:lnTo>
                  <a:lnTo>
                    <a:pt x="310083" y="117233"/>
                  </a:lnTo>
                  <a:lnTo>
                    <a:pt x="310464" y="120624"/>
                  </a:lnTo>
                  <a:lnTo>
                    <a:pt x="315048" y="124612"/>
                  </a:lnTo>
                  <a:lnTo>
                    <a:pt x="318452" y="124510"/>
                  </a:lnTo>
                  <a:lnTo>
                    <a:pt x="322275" y="120294"/>
                  </a:lnTo>
                  <a:close/>
                </a:path>
                <a:path w="434975" h="321309">
                  <a:moveTo>
                    <a:pt x="324408" y="157988"/>
                  </a:moveTo>
                  <a:lnTo>
                    <a:pt x="324269" y="153962"/>
                  </a:lnTo>
                  <a:lnTo>
                    <a:pt x="318998" y="148602"/>
                  </a:lnTo>
                  <a:lnTo>
                    <a:pt x="314960" y="148386"/>
                  </a:lnTo>
                  <a:lnTo>
                    <a:pt x="312610" y="150812"/>
                  </a:lnTo>
                  <a:lnTo>
                    <a:pt x="310261" y="153238"/>
                  </a:lnTo>
                  <a:lnTo>
                    <a:pt x="310388" y="157276"/>
                  </a:lnTo>
                  <a:lnTo>
                    <a:pt x="315404" y="162382"/>
                  </a:lnTo>
                  <a:lnTo>
                    <a:pt x="319455" y="162572"/>
                  </a:lnTo>
                  <a:lnTo>
                    <a:pt x="324408" y="157988"/>
                  </a:lnTo>
                  <a:close/>
                </a:path>
                <a:path w="434975" h="321309">
                  <a:moveTo>
                    <a:pt x="333121" y="130937"/>
                  </a:moveTo>
                  <a:lnTo>
                    <a:pt x="332930" y="127850"/>
                  </a:lnTo>
                  <a:lnTo>
                    <a:pt x="328828" y="123913"/>
                  </a:lnTo>
                  <a:lnTo>
                    <a:pt x="325755" y="123850"/>
                  </a:lnTo>
                  <a:lnTo>
                    <a:pt x="324015" y="125742"/>
                  </a:lnTo>
                  <a:lnTo>
                    <a:pt x="322275" y="127635"/>
                  </a:lnTo>
                  <a:lnTo>
                    <a:pt x="322465" y="130708"/>
                  </a:lnTo>
                  <a:lnTo>
                    <a:pt x="326428" y="134518"/>
                  </a:lnTo>
                  <a:lnTo>
                    <a:pt x="329501" y="134581"/>
                  </a:lnTo>
                  <a:lnTo>
                    <a:pt x="333121" y="130937"/>
                  </a:lnTo>
                  <a:close/>
                </a:path>
                <a:path w="434975" h="321309">
                  <a:moveTo>
                    <a:pt x="333590" y="164896"/>
                  </a:moveTo>
                  <a:lnTo>
                    <a:pt x="328968" y="159715"/>
                  </a:lnTo>
                  <a:lnTo>
                    <a:pt x="325247" y="159334"/>
                  </a:lnTo>
                  <a:lnTo>
                    <a:pt x="322961" y="161467"/>
                  </a:lnTo>
                  <a:lnTo>
                    <a:pt x="320675" y="163601"/>
                  </a:lnTo>
                  <a:lnTo>
                    <a:pt x="320611" y="167335"/>
                  </a:lnTo>
                  <a:lnTo>
                    <a:pt x="325031" y="172288"/>
                  </a:lnTo>
                  <a:lnTo>
                    <a:pt x="328752" y="172669"/>
                  </a:lnTo>
                  <a:lnTo>
                    <a:pt x="333527" y="168643"/>
                  </a:lnTo>
                  <a:lnTo>
                    <a:pt x="333590" y="164896"/>
                  </a:lnTo>
                  <a:close/>
                </a:path>
                <a:path w="434975" h="321309">
                  <a:moveTo>
                    <a:pt x="342366" y="176250"/>
                  </a:moveTo>
                  <a:lnTo>
                    <a:pt x="338366" y="171284"/>
                  </a:lnTo>
                  <a:lnTo>
                    <a:pt x="334962" y="170764"/>
                  </a:lnTo>
                  <a:lnTo>
                    <a:pt x="332765" y="172618"/>
                  </a:lnTo>
                  <a:lnTo>
                    <a:pt x="330568" y="174472"/>
                  </a:lnTo>
                  <a:lnTo>
                    <a:pt x="330339" y="177901"/>
                  </a:lnTo>
                  <a:lnTo>
                    <a:pt x="334175" y="182651"/>
                  </a:lnTo>
                  <a:lnTo>
                    <a:pt x="337578" y="183172"/>
                  </a:lnTo>
                  <a:lnTo>
                    <a:pt x="342138" y="179679"/>
                  </a:lnTo>
                  <a:lnTo>
                    <a:pt x="342366" y="176250"/>
                  </a:lnTo>
                  <a:close/>
                </a:path>
                <a:path w="434975" h="321309">
                  <a:moveTo>
                    <a:pt x="350570" y="187998"/>
                  </a:moveTo>
                  <a:lnTo>
                    <a:pt x="347154" y="183299"/>
                  </a:lnTo>
                  <a:lnTo>
                    <a:pt x="344081" y="182676"/>
                  </a:lnTo>
                  <a:lnTo>
                    <a:pt x="341998" y="184264"/>
                  </a:lnTo>
                  <a:lnTo>
                    <a:pt x="339915" y="185851"/>
                  </a:lnTo>
                  <a:lnTo>
                    <a:pt x="339547" y="188963"/>
                  </a:lnTo>
                  <a:lnTo>
                    <a:pt x="342836" y="193484"/>
                  </a:lnTo>
                  <a:lnTo>
                    <a:pt x="345909" y="194094"/>
                  </a:lnTo>
                  <a:lnTo>
                    <a:pt x="350202" y="191109"/>
                  </a:lnTo>
                  <a:lnTo>
                    <a:pt x="350570" y="187998"/>
                  </a:lnTo>
                  <a:close/>
                </a:path>
                <a:path w="434975" h="321309">
                  <a:moveTo>
                    <a:pt x="358203" y="200101"/>
                  </a:moveTo>
                  <a:lnTo>
                    <a:pt x="355346" y="195719"/>
                  </a:lnTo>
                  <a:lnTo>
                    <a:pt x="352602" y="195021"/>
                  </a:lnTo>
                  <a:lnTo>
                    <a:pt x="350647" y="196354"/>
                  </a:lnTo>
                  <a:lnTo>
                    <a:pt x="348691" y="197688"/>
                  </a:lnTo>
                  <a:lnTo>
                    <a:pt x="348234" y="200482"/>
                  </a:lnTo>
                  <a:lnTo>
                    <a:pt x="350989" y="204711"/>
                  </a:lnTo>
                  <a:lnTo>
                    <a:pt x="353733" y="205409"/>
                  </a:lnTo>
                  <a:lnTo>
                    <a:pt x="357733" y="202895"/>
                  </a:lnTo>
                  <a:lnTo>
                    <a:pt x="358203" y="200101"/>
                  </a:lnTo>
                  <a:close/>
                </a:path>
                <a:path w="434975" h="321309">
                  <a:moveTo>
                    <a:pt x="374154" y="176733"/>
                  </a:moveTo>
                  <a:lnTo>
                    <a:pt x="370928" y="172059"/>
                  </a:lnTo>
                  <a:lnTo>
                    <a:pt x="367931" y="171386"/>
                  </a:lnTo>
                  <a:lnTo>
                    <a:pt x="363778" y="174421"/>
                  </a:lnTo>
                  <a:lnTo>
                    <a:pt x="363372" y="177482"/>
                  </a:lnTo>
                  <a:lnTo>
                    <a:pt x="366483" y="182016"/>
                  </a:lnTo>
                  <a:lnTo>
                    <a:pt x="369468" y="182676"/>
                  </a:lnTo>
                  <a:lnTo>
                    <a:pt x="371602" y="181241"/>
                  </a:lnTo>
                  <a:lnTo>
                    <a:pt x="373735" y="179806"/>
                  </a:lnTo>
                  <a:lnTo>
                    <a:pt x="374154" y="176733"/>
                  </a:lnTo>
                  <a:close/>
                </a:path>
                <a:path w="434975" h="321309">
                  <a:moveTo>
                    <a:pt x="383425" y="189953"/>
                  </a:moveTo>
                  <a:lnTo>
                    <a:pt x="380949" y="185940"/>
                  </a:lnTo>
                  <a:lnTo>
                    <a:pt x="379717" y="185039"/>
                  </a:lnTo>
                  <a:lnTo>
                    <a:pt x="378396" y="184670"/>
                  </a:lnTo>
                  <a:lnTo>
                    <a:pt x="377037" y="184340"/>
                  </a:lnTo>
                  <a:lnTo>
                    <a:pt x="375602" y="184531"/>
                  </a:lnTo>
                  <a:lnTo>
                    <a:pt x="373227" y="186093"/>
                  </a:lnTo>
                  <a:lnTo>
                    <a:pt x="372516" y="187312"/>
                  </a:lnTo>
                  <a:lnTo>
                    <a:pt x="372300" y="188658"/>
                  </a:lnTo>
                  <a:lnTo>
                    <a:pt x="372033" y="190017"/>
                  </a:lnTo>
                  <a:lnTo>
                    <a:pt x="372275" y="191503"/>
                  </a:lnTo>
                  <a:lnTo>
                    <a:pt x="374662" y="195376"/>
                  </a:lnTo>
                  <a:lnTo>
                    <a:pt x="377926" y="196278"/>
                  </a:lnTo>
                  <a:lnTo>
                    <a:pt x="380365" y="194805"/>
                  </a:lnTo>
                  <a:lnTo>
                    <a:pt x="382803" y="193332"/>
                  </a:lnTo>
                  <a:lnTo>
                    <a:pt x="383425" y="189953"/>
                  </a:lnTo>
                  <a:close/>
                </a:path>
                <a:path w="434975" h="321309">
                  <a:moveTo>
                    <a:pt x="385038" y="252437"/>
                  </a:moveTo>
                  <a:lnTo>
                    <a:pt x="383120" y="247586"/>
                  </a:lnTo>
                  <a:lnTo>
                    <a:pt x="380580" y="246367"/>
                  </a:lnTo>
                  <a:lnTo>
                    <a:pt x="376237" y="248221"/>
                  </a:lnTo>
                  <a:lnTo>
                    <a:pt x="375221" y="250888"/>
                  </a:lnTo>
                  <a:lnTo>
                    <a:pt x="377075" y="255587"/>
                  </a:lnTo>
                  <a:lnTo>
                    <a:pt x="379615" y="256806"/>
                  </a:lnTo>
                  <a:lnTo>
                    <a:pt x="381825" y="255955"/>
                  </a:lnTo>
                  <a:lnTo>
                    <a:pt x="384035" y="255104"/>
                  </a:lnTo>
                  <a:lnTo>
                    <a:pt x="385038" y="252437"/>
                  </a:lnTo>
                  <a:close/>
                </a:path>
                <a:path w="434975" h="321309">
                  <a:moveTo>
                    <a:pt x="390613" y="266217"/>
                  </a:moveTo>
                  <a:lnTo>
                    <a:pt x="384708" y="259727"/>
                  </a:lnTo>
                  <a:lnTo>
                    <a:pt x="382257" y="260642"/>
                  </a:lnTo>
                  <a:lnTo>
                    <a:pt x="381368" y="261594"/>
                  </a:lnTo>
                  <a:lnTo>
                    <a:pt x="380898" y="262737"/>
                  </a:lnTo>
                  <a:lnTo>
                    <a:pt x="380377" y="263906"/>
                  </a:lnTo>
                  <a:lnTo>
                    <a:pt x="380288" y="265290"/>
                  </a:lnTo>
                  <a:lnTo>
                    <a:pt x="381622" y="269265"/>
                  </a:lnTo>
                  <a:lnTo>
                    <a:pt x="384365" y="270751"/>
                  </a:lnTo>
                  <a:lnTo>
                    <a:pt x="386854" y="269925"/>
                  </a:lnTo>
                  <a:lnTo>
                    <a:pt x="389343" y="269113"/>
                  </a:lnTo>
                  <a:lnTo>
                    <a:pt x="390613" y="266217"/>
                  </a:lnTo>
                  <a:close/>
                </a:path>
                <a:path w="434975" h="321309">
                  <a:moveTo>
                    <a:pt x="392049" y="203657"/>
                  </a:moveTo>
                  <a:lnTo>
                    <a:pt x="390385" y="200621"/>
                  </a:lnTo>
                  <a:lnTo>
                    <a:pt x="388772" y="197548"/>
                  </a:lnTo>
                  <a:lnTo>
                    <a:pt x="385051" y="196507"/>
                  </a:lnTo>
                  <a:lnTo>
                    <a:pt x="379691" y="199720"/>
                  </a:lnTo>
                  <a:lnTo>
                    <a:pt x="379018" y="203263"/>
                  </a:lnTo>
                  <a:lnTo>
                    <a:pt x="380568" y="206209"/>
                  </a:lnTo>
                  <a:lnTo>
                    <a:pt x="382155" y="209130"/>
                  </a:lnTo>
                  <a:lnTo>
                    <a:pt x="385686" y="210286"/>
                  </a:lnTo>
                  <a:lnTo>
                    <a:pt x="388429" y="208800"/>
                  </a:lnTo>
                  <a:lnTo>
                    <a:pt x="391172" y="207314"/>
                  </a:lnTo>
                  <a:lnTo>
                    <a:pt x="392049" y="203657"/>
                  </a:lnTo>
                  <a:close/>
                </a:path>
                <a:path w="434975" h="321309">
                  <a:moveTo>
                    <a:pt x="395516" y="280276"/>
                  </a:moveTo>
                  <a:lnTo>
                    <a:pt x="394639" y="277202"/>
                  </a:lnTo>
                  <a:lnTo>
                    <a:pt x="393827" y="274129"/>
                  </a:lnTo>
                  <a:lnTo>
                    <a:pt x="390715" y="272427"/>
                  </a:lnTo>
                  <a:lnTo>
                    <a:pt x="385241" y="274193"/>
                  </a:lnTo>
                  <a:lnTo>
                    <a:pt x="383908" y="277228"/>
                  </a:lnTo>
                  <a:lnTo>
                    <a:pt x="384683" y="280187"/>
                  </a:lnTo>
                  <a:lnTo>
                    <a:pt x="385508" y="283133"/>
                  </a:lnTo>
                  <a:lnTo>
                    <a:pt x="388429" y="284899"/>
                  </a:lnTo>
                  <a:lnTo>
                    <a:pt x="391198" y="284137"/>
                  </a:lnTo>
                  <a:lnTo>
                    <a:pt x="393966" y="283375"/>
                  </a:lnTo>
                  <a:lnTo>
                    <a:pt x="395516" y="280276"/>
                  </a:lnTo>
                  <a:close/>
                </a:path>
                <a:path w="434975" h="321309">
                  <a:moveTo>
                    <a:pt x="399719" y="294576"/>
                  </a:moveTo>
                  <a:lnTo>
                    <a:pt x="393407" y="286194"/>
                  </a:lnTo>
                  <a:lnTo>
                    <a:pt x="390385" y="287007"/>
                  </a:lnTo>
                  <a:lnTo>
                    <a:pt x="389216" y="288036"/>
                  </a:lnTo>
                  <a:lnTo>
                    <a:pt x="388175" y="290004"/>
                  </a:lnTo>
                  <a:lnTo>
                    <a:pt x="387946" y="290741"/>
                  </a:lnTo>
                  <a:lnTo>
                    <a:pt x="387769" y="292277"/>
                  </a:lnTo>
                  <a:lnTo>
                    <a:pt x="387781" y="293090"/>
                  </a:lnTo>
                  <a:lnTo>
                    <a:pt x="388708" y="297141"/>
                  </a:lnTo>
                  <a:lnTo>
                    <a:pt x="391782" y="299212"/>
                  </a:lnTo>
                  <a:lnTo>
                    <a:pt x="394830" y="298538"/>
                  </a:lnTo>
                  <a:lnTo>
                    <a:pt x="397878" y="297865"/>
                  </a:lnTo>
                  <a:lnTo>
                    <a:pt x="399719" y="294576"/>
                  </a:lnTo>
                  <a:close/>
                </a:path>
                <a:path w="434975" h="321309">
                  <a:moveTo>
                    <a:pt x="400011" y="217766"/>
                  </a:moveTo>
                  <a:lnTo>
                    <a:pt x="392988" y="210375"/>
                  </a:lnTo>
                  <a:lnTo>
                    <a:pt x="391274" y="210439"/>
                  </a:lnTo>
                  <a:lnTo>
                    <a:pt x="388277" y="212039"/>
                  </a:lnTo>
                  <a:lnTo>
                    <a:pt x="387273" y="213410"/>
                  </a:lnTo>
                  <a:lnTo>
                    <a:pt x="386664" y="215760"/>
                  </a:lnTo>
                  <a:lnTo>
                    <a:pt x="386600" y="216585"/>
                  </a:lnTo>
                  <a:lnTo>
                    <a:pt x="386791" y="218262"/>
                  </a:lnTo>
                  <a:lnTo>
                    <a:pt x="386994" y="219113"/>
                  </a:lnTo>
                  <a:lnTo>
                    <a:pt x="388962" y="223177"/>
                  </a:lnTo>
                  <a:lnTo>
                    <a:pt x="392734" y="224624"/>
                  </a:lnTo>
                  <a:lnTo>
                    <a:pt x="395795" y="223164"/>
                  </a:lnTo>
                  <a:lnTo>
                    <a:pt x="398856" y="221703"/>
                  </a:lnTo>
                  <a:lnTo>
                    <a:pt x="400011" y="217766"/>
                  </a:lnTo>
                  <a:close/>
                </a:path>
                <a:path w="434975" h="321309">
                  <a:moveTo>
                    <a:pt x="403225" y="309105"/>
                  </a:moveTo>
                  <a:lnTo>
                    <a:pt x="402564" y="305396"/>
                  </a:lnTo>
                  <a:lnTo>
                    <a:pt x="402285" y="303542"/>
                  </a:lnTo>
                  <a:lnTo>
                    <a:pt x="401180" y="302031"/>
                  </a:lnTo>
                  <a:lnTo>
                    <a:pt x="398487" y="300113"/>
                  </a:lnTo>
                  <a:lnTo>
                    <a:pt x="396824" y="299720"/>
                  </a:lnTo>
                  <a:lnTo>
                    <a:pt x="393522" y="300443"/>
                  </a:lnTo>
                  <a:lnTo>
                    <a:pt x="392201" y="301485"/>
                  </a:lnTo>
                  <a:lnTo>
                    <a:pt x="390550" y="304266"/>
                  </a:lnTo>
                  <a:lnTo>
                    <a:pt x="390296" y="305968"/>
                  </a:lnTo>
                  <a:lnTo>
                    <a:pt x="390575" y="307746"/>
                  </a:lnTo>
                  <a:lnTo>
                    <a:pt x="391198" y="311277"/>
                  </a:lnTo>
                  <a:lnTo>
                    <a:pt x="394398" y="313677"/>
                  </a:lnTo>
                  <a:lnTo>
                    <a:pt x="397725" y="313118"/>
                  </a:lnTo>
                  <a:lnTo>
                    <a:pt x="401053" y="312559"/>
                  </a:lnTo>
                  <a:lnTo>
                    <a:pt x="403225" y="309105"/>
                  </a:lnTo>
                  <a:close/>
                </a:path>
                <a:path w="434975" h="321309">
                  <a:moveTo>
                    <a:pt x="405650" y="320890"/>
                  </a:moveTo>
                  <a:lnTo>
                    <a:pt x="404939" y="315760"/>
                  </a:lnTo>
                  <a:lnTo>
                    <a:pt x="401370" y="313055"/>
                  </a:lnTo>
                  <a:lnTo>
                    <a:pt x="394233" y="314312"/>
                  </a:lnTo>
                  <a:lnTo>
                    <a:pt x="391960" y="317868"/>
                  </a:lnTo>
                  <a:lnTo>
                    <a:pt x="392391" y="320890"/>
                  </a:lnTo>
                  <a:lnTo>
                    <a:pt x="405650" y="320890"/>
                  </a:lnTo>
                  <a:close/>
                </a:path>
                <a:path w="434975" h="321309">
                  <a:moveTo>
                    <a:pt x="407263" y="232283"/>
                  </a:moveTo>
                  <a:lnTo>
                    <a:pt x="405663" y="228523"/>
                  </a:lnTo>
                  <a:lnTo>
                    <a:pt x="404914" y="226631"/>
                  </a:lnTo>
                  <a:lnTo>
                    <a:pt x="403377" y="225298"/>
                  </a:lnTo>
                  <a:lnTo>
                    <a:pt x="400050" y="223926"/>
                  </a:lnTo>
                  <a:lnTo>
                    <a:pt x="398195" y="223901"/>
                  </a:lnTo>
                  <a:lnTo>
                    <a:pt x="394881" y="225475"/>
                  </a:lnTo>
                  <a:lnTo>
                    <a:pt x="393725" y="226923"/>
                  </a:lnTo>
                  <a:lnTo>
                    <a:pt x="392658" y="230263"/>
                  </a:lnTo>
                  <a:lnTo>
                    <a:pt x="392811" y="232130"/>
                  </a:lnTo>
                  <a:lnTo>
                    <a:pt x="393534" y="233946"/>
                  </a:lnTo>
                  <a:lnTo>
                    <a:pt x="395058" y="237528"/>
                  </a:lnTo>
                  <a:lnTo>
                    <a:pt x="399034" y="239293"/>
                  </a:lnTo>
                  <a:lnTo>
                    <a:pt x="402424" y="237883"/>
                  </a:lnTo>
                  <a:lnTo>
                    <a:pt x="405815" y="236474"/>
                  </a:lnTo>
                  <a:lnTo>
                    <a:pt x="407263" y="232283"/>
                  </a:lnTo>
                  <a:close/>
                </a:path>
                <a:path w="434975" h="321309">
                  <a:moveTo>
                    <a:pt x="434632" y="320890"/>
                  </a:moveTo>
                  <a:lnTo>
                    <a:pt x="434517" y="319836"/>
                  </a:lnTo>
                  <a:lnTo>
                    <a:pt x="433641" y="313905"/>
                  </a:lnTo>
                  <a:lnTo>
                    <a:pt x="431025" y="311797"/>
                  </a:lnTo>
                  <a:lnTo>
                    <a:pt x="432447" y="309613"/>
                  </a:lnTo>
                  <a:lnTo>
                    <a:pt x="431571" y="304012"/>
                  </a:lnTo>
                  <a:lnTo>
                    <a:pt x="430479" y="298462"/>
                  </a:lnTo>
                  <a:lnTo>
                    <a:pt x="427431" y="296240"/>
                  </a:lnTo>
                  <a:lnTo>
                    <a:pt x="428955" y="293649"/>
                  </a:lnTo>
                  <a:lnTo>
                    <a:pt x="427863" y="288417"/>
                  </a:lnTo>
                  <a:lnTo>
                    <a:pt x="426593" y="283222"/>
                  </a:lnTo>
                  <a:lnTo>
                    <a:pt x="423075" y="280924"/>
                  </a:lnTo>
                  <a:lnTo>
                    <a:pt x="424662" y="277888"/>
                  </a:lnTo>
                  <a:lnTo>
                    <a:pt x="423392" y="273024"/>
                  </a:lnTo>
                  <a:lnTo>
                    <a:pt x="421982" y="268185"/>
                  </a:lnTo>
                  <a:lnTo>
                    <a:pt x="418007" y="265874"/>
                  </a:lnTo>
                  <a:lnTo>
                    <a:pt x="419620" y="262382"/>
                  </a:lnTo>
                  <a:lnTo>
                    <a:pt x="418211" y="257873"/>
                  </a:lnTo>
                  <a:lnTo>
                    <a:pt x="416687" y="253415"/>
                  </a:lnTo>
                  <a:lnTo>
                    <a:pt x="412229" y="251117"/>
                  </a:lnTo>
                  <a:lnTo>
                    <a:pt x="413816" y="247167"/>
                  </a:lnTo>
                  <a:lnTo>
                    <a:pt x="412292" y="243039"/>
                  </a:lnTo>
                  <a:lnTo>
                    <a:pt x="410705" y="238925"/>
                  </a:lnTo>
                  <a:lnTo>
                    <a:pt x="406273" y="236931"/>
                  </a:lnTo>
                  <a:lnTo>
                    <a:pt x="399008" y="240004"/>
                  </a:lnTo>
                  <a:lnTo>
                    <a:pt x="397484" y="244335"/>
                  </a:lnTo>
                  <a:lnTo>
                    <a:pt x="398983" y="248221"/>
                  </a:lnTo>
                  <a:lnTo>
                    <a:pt x="400418" y="252145"/>
                  </a:lnTo>
                  <a:lnTo>
                    <a:pt x="404152" y="254025"/>
                  </a:lnTo>
                  <a:lnTo>
                    <a:pt x="402285" y="258521"/>
                  </a:lnTo>
                  <a:lnTo>
                    <a:pt x="403720" y="262737"/>
                  </a:lnTo>
                  <a:lnTo>
                    <a:pt x="405041" y="266992"/>
                  </a:lnTo>
                  <a:lnTo>
                    <a:pt x="408330" y="268859"/>
                  </a:lnTo>
                  <a:lnTo>
                    <a:pt x="406400" y="272897"/>
                  </a:lnTo>
                  <a:lnTo>
                    <a:pt x="407733" y="277431"/>
                  </a:lnTo>
                  <a:lnTo>
                    <a:pt x="408914" y="282028"/>
                  </a:lnTo>
                  <a:lnTo>
                    <a:pt x="411772" y="283845"/>
                  </a:lnTo>
                  <a:lnTo>
                    <a:pt x="409829" y="287413"/>
                  </a:lnTo>
                  <a:lnTo>
                    <a:pt x="411035" y="292277"/>
                  </a:lnTo>
                  <a:lnTo>
                    <a:pt x="412051" y="297205"/>
                  </a:lnTo>
                  <a:lnTo>
                    <a:pt x="414477" y="298919"/>
                  </a:lnTo>
                  <a:lnTo>
                    <a:pt x="412572" y="302056"/>
                  </a:lnTo>
                  <a:lnTo>
                    <a:pt x="413588" y="307251"/>
                  </a:lnTo>
                  <a:lnTo>
                    <a:pt x="414401" y="312483"/>
                  </a:lnTo>
                  <a:lnTo>
                    <a:pt x="416445" y="314083"/>
                  </a:lnTo>
                  <a:lnTo>
                    <a:pt x="414604" y="316801"/>
                  </a:lnTo>
                  <a:lnTo>
                    <a:pt x="415213" y="320890"/>
                  </a:lnTo>
                  <a:lnTo>
                    <a:pt x="434632" y="32089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0" y="6449517"/>
              <a:ext cx="490220" cy="382270"/>
            </a:xfrm>
            <a:custGeom>
              <a:avLst/>
              <a:gdLst/>
              <a:ahLst/>
              <a:cxnLst/>
              <a:rect l="l" t="t" r="r" b="b"/>
              <a:pathLst>
                <a:path w="490220" h="382270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36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90220" h="382270">
                  <a:moveTo>
                    <a:pt x="66090" y="13563"/>
                  </a:moveTo>
                  <a:lnTo>
                    <a:pt x="65290" y="4165"/>
                  </a:lnTo>
                  <a:lnTo>
                    <a:pt x="60744" y="863"/>
                  </a:lnTo>
                  <a:lnTo>
                    <a:pt x="50317" y="2044"/>
                  </a:lnTo>
                  <a:lnTo>
                    <a:pt x="46609" y="6311"/>
                  </a:lnTo>
                  <a:lnTo>
                    <a:pt x="47256" y="10985"/>
                  </a:lnTo>
                  <a:lnTo>
                    <a:pt x="47904" y="15646"/>
                  </a:lnTo>
                  <a:lnTo>
                    <a:pt x="52451" y="18986"/>
                  </a:lnTo>
                  <a:lnTo>
                    <a:pt x="62382" y="17856"/>
                  </a:lnTo>
                  <a:lnTo>
                    <a:pt x="66090" y="13563"/>
                  </a:lnTo>
                  <a:close/>
                </a:path>
                <a:path w="490220" h="382270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35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90220" h="382270">
                  <a:moveTo>
                    <a:pt x="99974" y="74866"/>
                  </a:moveTo>
                  <a:lnTo>
                    <a:pt x="99949" y="71970"/>
                  </a:lnTo>
                  <a:lnTo>
                    <a:pt x="99923" y="69075"/>
                  </a:lnTo>
                  <a:lnTo>
                    <a:pt x="98615" y="66459"/>
                  </a:lnTo>
                  <a:lnTo>
                    <a:pt x="94322" y="62712"/>
                  </a:lnTo>
                  <a:lnTo>
                    <a:pt x="91363" y="61709"/>
                  </a:lnTo>
                  <a:lnTo>
                    <a:pt x="84886" y="62001"/>
                  </a:lnTo>
                  <a:lnTo>
                    <a:pt x="82029" y="63296"/>
                  </a:lnTo>
                  <a:lnTo>
                    <a:pt x="79222" y="66103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69"/>
                  </a:lnTo>
                  <a:lnTo>
                    <a:pt x="41694" y="69443"/>
                  </a:lnTo>
                  <a:lnTo>
                    <a:pt x="39090" y="68935"/>
                  </a:lnTo>
                  <a:lnTo>
                    <a:pt x="31051" y="70485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45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66"/>
                  </a:lnTo>
                  <a:lnTo>
                    <a:pt x="34645" y="87807"/>
                  </a:lnTo>
                  <a:lnTo>
                    <a:pt x="42252" y="86334"/>
                  </a:lnTo>
                  <a:lnTo>
                    <a:pt x="44373" y="84924"/>
                  </a:lnTo>
                  <a:lnTo>
                    <a:pt x="46253" y="82372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64"/>
                  </a:lnTo>
                  <a:lnTo>
                    <a:pt x="85979" y="82905"/>
                  </a:lnTo>
                  <a:lnTo>
                    <a:pt x="92075" y="82638"/>
                  </a:lnTo>
                  <a:lnTo>
                    <a:pt x="94792" y="81292"/>
                  </a:lnTo>
                  <a:lnTo>
                    <a:pt x="98742" y="77482"/>
                  </a:lnTo>
                  <a:lnTo>
                    <a:pt x="99974" y="74866"/>
                  </a:lnTo>
                  <a:close/>
                </a:path>
                <a:path w="490220" h="382270">
                  <a:moveTo>
                    <a:pt x="104394" y="3314"/>
                  </a:moveTo>
                  <a:lnTo>
                    <a:pt x="100812" y="114"/>
                  </a:lnTo>
                  <a:lnTo>
                    <a:pt x="91922" y="254"/>
                  </a:lnTo>
                  <a:lnTo>
                    <a:pt x="88430" y="3556"/>
                  </a:lnTo>
                  <a:lnTo>
                    <a:pt x="88582" y="7556"/>
                  </a:lnTo>
                  <a:lnTo>
                    <a:pt x="88734" y="11557"/>
                  </a:lnTo>
                  <a:lnTo>
                    <a:pt x="92303" y="14757"/>
                  </a:lnTo>
                  <a:lnTo>
                    <a:pt x="100838" y="14630"/>
                  </a:lnTo>
                  <a:lnTo>
                    <a:pt x="104317" y="11328"/>
                  </a:lnTo>
                  <a:lnTo>
                    <a:pt x="104394" y="3314"/>
                  </a:lnTo>
                  <a:close/>
                </a:path>
                <a:path w="490220" h="382270">
                  <a:moveTo>
                    <a:pt x="123901" y="4241"/>
                  </a:moveTo>
                  <a:lnTo>
                    <a:pt x="120789" y="1168"/>
                  </a:lnTo>
                  <a:lnTo>
                    <a:pt x="112699" y="889"/>
                  </a:lnTo>
                  <a:lnTo>
                    <a:pt x="109372" y="3733"/>
                  </a:lnTo>
                  <a:lnTo>
                    <a:pt x="109321" y="7391"/>
                  </a:lnTo>
                  <a:lnTo>
                    <a:pt x="109270" y="11049"/>
                  </a:lnTo>
                  <a:lnTo>
                    <a:pt x="112382" y="14122"/>
                  </a:lnTo>
                  <a:lnTo>
                    <a:pt x="120180" y="14389"/>
                  </a:lnTo>
                  <a:lnTo>
                    <a:pt x="123494" y="11544"/>
                  </a:lnTo>
                  <a:lnTo>
                    <a:pt x="123901" y="4241"/>
                  </a:lnTo>
                  <a:close/>
                </a:path>
                <a:path w="490220" h="382270">
                  <a:moveTo>
                    <a:pt x="138633" y="37731"/>
                  </a:moveTo>
                  <a:lnTo>
                    <a:pt x="134785" y="33705"/>
                  </a:lnTo>
                  <a:lnTo>
                    <a:pt x="124409" y="33045"/>
                  </a:lnTo>
                  <a:lnTo>
                    <a:pt x="120053" y="36550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77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39"/>
                  </a:lnTo>
                  <a:lnTo>
                    <a:pt x="79032" y="32550"/>
                  </a:lnTo>
                  <a:lnTo>
                    <a:pt x="76111" y="31648"/>
                  </a:lnTo>
                  <a:lnTo>
                    <a:pt x="66675" y="32423"/>
                  </a:lnTo>
                  <a:lnTo>
                    <a:pt x="63512" y="35814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83" y="44742"/>
                  </a:lnTo>
                  <a:lnTo>
                    <a:pt x="4965" y="43268"/>
                  </a:lnTo>
                  <a:lnTo>
                    <a:pt x="1574" y="42938"/>
                  </a:lnTo>
                  <a:lnTo>
                    <a:pt x="0" y="43370"/>
                  </a:lnTo>
                  <a:lnTo>
                    <a:pt x="0" y="66560"/>
                  </a:lnTo>
                  <a:lnTo>
                    <a:pt x="1066" y="66700"/>
                  </a:lnTo>
                  <a:lnTo>
                    <a:pt x="7454" y="64922"/>
                  </a:lnTo>
                  <a:lnTo>
                    <a:pt x="9994" y="62839"/>
                  </a:lnTo>
                  <a:lnTo>
                    <a:pt x="11645" y="60299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43"/>
                  </a:lnTo>
                  <a:lnTo>
                    <a:pt x="77533" y="52006"/>
                  </a:lnTo>
                  <a:lnTo>
                    <a:pt x="80137" y="50647"/>
                  </a:lnTo>
                  <a:lnTo>
                    <a:pt x="81991" y="48641"/>
                  </a:lnTo>
                  <a:lnTo>
                    <a:pt x="83019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72"/>
                  </a:lnTo>
                  <a:lnTo>
                    <a:pt x="123545" y="49911"/>
                  </a:lnTo>
                  <a:lnTo>
                    <a:pt x="133388" y="50533"/>
                  </a:lnTo>
                  <a:lnTo>
                    <a:pt x="137744" y="47015"/>
                  </a:lnTo>
                  <a:lnTo>
                    <a:pt x="138633" y="37731"/>
                  </a:lnTo>
                  <a:close/>
                </a:path>
                <a:path w="490220" h="382270">
                  <a:moveTo>
                    <a:pt x="143319" y="6096"/>
                  </a:moveTo>
                  <a:lnTo>
                    <a:pt x="140652" y="3187"/>
                  </a:lnTo>
                  <a:lnTo>
                    <a:pt x="133375" y="2565"/>
                  </a:lnTo>
                  <a:lnTo>
                    <a:pt x="130251" y="4991"/>
                  </a:lnTo>
                  <a:lnTo>
                    <a:pt x="130035" y="8280"/>
                  </a:lnTo>
                  <a:lnTo>
                    <a:pt x="129819" y="11569"/>
                  </a:lnTo>
                  <a:lnTo>
                    <a:pt x="132499" y="14490"/>
                  </a:lnTo>
                  <a:lnTo>
                    <a:pt x="139534" y="15087"/>
                  </a:lnTo>
                  <a:lnTo>
                    <a:pt x="142646" y="12674"/>
                  </a:lnTo>
                  <a:lnTo>
                    <a:pt x="143319" y="6096"/>
                  </a:lnTo>
                  <a:close/>
                </a:path>
                <a:path w="490220" h="382270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90220" h="382270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90220" h="382270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90220" h="382270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90220" h="382270">
                  <a:moveTo>
                    <a:pt x="226060" y="58026"/>
                  </a:moveTo>
                  <a:lnTo>
                    <a:pt x="224256" y="54851"/>
                  </a:lnTo>
                  <a:lnTo>
                    <a:pt x="217868" y="52793"/>
                  </a:lnTo>
                  <a:lnTo>
                    <a:pt x="214566" y="54317"/>
                  </a:lnTo>
                  <a:lnTo>
                    <a:pt x="213690" y="57226"/>
                  </a:lnTo>
                  <a:lnTo>
                    <a:pt x="212813" y="60134"/>
                  </a:lnTo>
                  <a:lnTo>
                    <a:pt x="214617" y="63309"/>
                  </a:lnTo>
                  <a:lnTo>
                    <a:pt x="220789" y="65290"/>
                  </a:lnTo>
                  <a:lnTo>
                    <a:pt x="224091" y="63766"/>
                  </a:lnTo>
                  <a:lnTo>
                    <a:pt x="226060" y="58026"/>
                  </a:lnTo>
                  <a:close/>
                </a:path>
                <a:path w="490220" h="382270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90220" h="382270">
                  <a:moveTo>
                    <a:pt x="289458" y="121704"/>
                  </a:moveTo>
                  <a:lnTo>
                    <a:pt x="288493" y="118491"/>
                  </a:lnTo>
                  <a:lnTo>
                    <a:pt x="283197" y="115316"/>
                  </a:lnTo>
                  <a:lnTo>
                    <a:pt x="279920" y="116001"/>
                  </a:lnTo>
                  <a:lnTo>
                    <a:pt x="278536" y="118427"/>
                  </a:lnTo>
                  <a:lnTo>
                    <a:pt x="277152" y="120853"/>
                  </a:lnTo>
                  <a:lnTo>
                    <a:pt x="278104" y="124066"/>
                  </a:lnTo>
                  <a:lnTo>
                    <a:pt x="283235" y="127127"/>
                  </a:lnTo>
                  <a:lnTo>
                    <a:pt x="286512" y="126453"/>
                  </a:lnTo>
                  <a:lnTo>
                    <a:pt x="289458" y="121704"/>
                  </a:lnTo>
                  <a:close/>
                </a:path>
                <a:path w="490220" h="382270">
                  <a:moveTo>
                    <a:pt x="294487" y="88887"/>
                  </a:moveTo>
                  <a:lnTo>
                    <a:pt x="293357" y="85407"/>
                  </a:lnTo>
                  <a:lnTo>
                    <a:pt x="287502" y="82105"/>
                  </a:lnTo>
                  <a:lnTo>
                    <a:pt x="283984" y="82956"/>
                  </a:lnTo>
                  <a:lnTo>
                    <a:pt x="281139" y="88328"/>
                  </a:lnTo>
                  <a:lnTo>
                    <a:pt x="282282" y="91795"/>
                  </a:lnTo>
                  <a:lnTo>
                    <a:pt x="287947" y="94996"/>
                  </a:lnTo>
                  <a:lnTo>
                    <a:pt x="291465" y="94145"/>
                  </a:lnTo>
                  <a:lnTo>
                    <a:pt x="292976" y="91516"/>
                  </a:lnTo>
                  <a:lnTo>
                    <a:pt x="294487" y="88887"/>
                  </a:lnTo>
                  <a:close/>
                </a:path>
                <a:path w="490220" h="382270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90220" h="382270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90220" h="382270">
                  <a:moveTo>
                    <a:pt x="342874" y="120383"/>
                  </a:moveTo>
                  <a:lnTo>
                    <a:pt x="333705" y="111061"/>
                  </a:lnTo>
                  <a:lnTo>
                    <a:pt x="330758" y="111391"/>
                  </a:lnTo>
                  <a:lnTo>
                    <a:pt x="328968" y="112344"/>
                  </a:lnTo>
                  <a:lnTo>
                    <a:pt x="326618" y="115595"/>
                  </a:lnTo>
                  <a:lnTo>
                    <a:pt x="326275" y="117576"/>
                  </a:lnTo>
                  <a:lnTo>
                    <a:pt x="326834" y="120383"/>
                  </a:lnTo>
                  <a:lnTo>
                    <a:pt x="327202" y="121297"/>
                  </a:lnTo>
                  <a:lnTo>
                    <a:pt x="328256" y="122974"/>
                  </a:lnTo>
                  <a:lnTo>
                    <a:pt x="328930" y="123786"/>
                  </a:lnTo>
                  <a:lnTo>
                    <a:pt x="333133" y="127076"/>
                  </a:lnTo>
                  <a:lnTo>
                    <a:pt x="337870" y="126657"/>
                  </a:lnTo>
                  <a:lnTo>
                    <a:pt x="340372" y="123520"/>
                  </a:lnTo>
                  <a:lnTo>
                    <a:pt x="342874" y="120383"/>
                  </a:lnTo>
                  <a:close/>
                </a:path>
                <a:path w="490220" h="382270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90220" h="382270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90220" h="382270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90220" h="382270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90220" h="382270">
                  <a:moveTo>
                    <a:pt x="381533" y="197319"/>
                  </a:moveTo>
                  <a:lnTo>
                    <a:pt x="372287" y="191198"/>
                  </a:lnTo>
                  <a:lnTo>
                    <a:pt x="370471" y="191681"/>
                  </a:lnTo>
                  <a:lnTo>
                    <a:pt x="367703" y="194119"/>
                  </a:lnTo>
                  <a:lnTo>
                    <a:pt x="366979" y="195821"/>
                  </a:lnTo>
                  <a:lnTo>
                    <a:pt x="366890" y="198450"/>
                  </a:lnTo>
                  <a:lnTo>
                    <a:pt x="367042" y="199339"/>
                  </a:lnTo>
                  <a:lnTo>
                    <a:pt x="367639" y="201066"/>
                  </a:lnTo>
                  <a:lnTo>
                    <a:pt x="368071" y="201930"/>
                  </a:lnTo>
                  <a:lnTo>
                    <a:pt x="371157" y="205752"/>
                  </a:lnTo>
                  <a:lnTo>
                    <a:pt x="375488" y="206362"/>
                  </a:lnTo>
                  <a:lnTo>
                    <a:pt x="378383" y="204063"/>
                  </a:lnTo>
                  <a:lnTo>
                    <a:pt x="381279" y="201764"/>
                  </a:lnTo>
                  <a:lnTo>
                    <a:pt x="381533" y="197319"/>
                  </a:lnTo>
                  <a:close/>
                </a:path>
                <a:path w="490220" h="382270">
                  <a:moveTo>
                    <a:pt x="392772" y="210908"/>
                  </a:moveTo>
                  <a:lnTo>
                    <a:pt x="390156" y="207327"/>
                  </a:lnTo>
                  <a:lnTo>
                    <a:pt x="388886" y="205511"/>
                  </a:lnTo>
                  <a:lnTo>
                    <a:pt x="386943" y="204482"/>
                  </a:lnTo>
                  <a:lnTo>
                    <a:pt x="383082" y="203835"/>
                  </a:lnTo>
                  <a:lnTo>
                    <a:pt x="381114" y="204266"/>
                  </a:lnTo>
                  <a:lnTo>
                    <a:pt x="377990" y="206743"/>
                  </a:lnTo>
                  <a:lnTo>
                    <a:pt x="377126" y="208546"/>
                  </a:lnTo>
                  <a:lnTo>
                    <a:pt x="376809" y="212344"/>
                  </a:lnTo>
                  <a:lnTo>
                    <a:pt x="377431" y="214287"/>
                  </a:lnTo>
                  <a:lnTo>
                    <a:pt x="378637" y="216039"/>
                  </a:lnTo>
                  <a:lnTo>
                    <a:pt x="381127" y="219456"/>
                  </a:lnTo>
                  <a:lnTo>
                    <a:pt x="385775" y="220357"/>
                  </a:lnTo>
                  <a:lnTo>
                    <a:pt x="389013" y="218033"/>
                  </a:lnTo>
                  <a:lnTo>
                    <a:pt x="392252" y="215709"/>
                  </a:lnTo>
                  <a:lnTo>
                    <a:pt x="392772" y="210908"/>
                  </a:lnTo>
                  <a:close/>
                </a:path>
                <a:path w="490220" h="382270">
                  <a:moveTo>
                    <a:pt x="461772" y="381838"/>
                  </a:moveTo>
                  <a:lnTo>
                    <a:pt x="461073" y="376478"/>
                  </a:lnTo>
                  <a:lnTo>
                    <a:pt x="458177" y="374103"/>
                  </a:lnTo>
                  <a:lnTo>
                    <a:pt x="460717" y="370332"/>
                  </a:lnTo>
                  <a:lnTo>
                    <a:pt x="459892" y="364578"/>
                  </a:lnTo>
                  <a:lnTo>
                    <a:pt x="458863" y="358863"/>
                  </a:lnTo>
                  <a:lnTo>
                    <a:pt x="456209" y="356882"/>
                  </a:lnTo>
                  <a:lnTo>
                    <a:pt x="458330" y="353390"/>
                  </a:lnTo>
                  <a:lnTo>
                    <a:pt x="457174" y="347345"/>
                  </a:lnTo>
                  <a:lnTo>
                    <a:pt x="455777" y="341350"/>
                  </a:lnTo>
                  <a:lnTo>
                    <a:pt x="453428" y="339763"/>
                  </a:lnTo>
                  <a:lnTo>
                    <a:pt x="455168" y="336575"/>
                  </a:lnTo>
                  <a:lnTo>
                    <a:pt x="453631" y="330250"/>
                  </a:lnTo>
                  <a:lnTo>
                    <a:pt x="451853" y="323989"/>
                  </a:lnTo>
                  <a:lnTo>
                    <a:pt x="449808" y="322745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46" y="305282"/>
                  </a:lnTo>
                  <a:lnTo>
                    <a:pt x="445160" y="303110"/>
                  </a:lnTo>
                  <a:lnTo>
                    <a:pt x="443026" y="296964"/>
                  </a:lnTo>
                  <a:lnTo>
                    <a:pt x="440651" y="290906"/>
                  </a:lnTo>
                  <a:lnTo>
                    <a:pt x="437375" y="289318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98"/>
                  </a:lnTo>
                  <a:lnTo>
                    <a:pt x="428307" y="265315"/>
                  </a:lnTo>
                  <a:lnTo>
                    <a:pt x="425691" y="260134"/>
                  </a:lnTo>
                  <a:lnTo>
                    <a:pt x="421398" y="258559"/>
                  </a:lnTo>
                  <a:lnTo>
                    <a:pt x="422338" y="254952"/>
                  </a:lnTo>
                  <a:lnTo>
                    <a:pt x="419811" y="250101"/>
                  </a:lnTo>
                  <a:lnTo>
                    <a:pt x="417131" y="245338"/>
                  </a:lnTo>
                  <a:lnTo>
                    <a:pt x="412343" y="243852"/>
                  </a:lnTo>
                  <a:lnTo>
                    <a:pt x="413207" y="239763"/>
                  </a:lnTo>
                  <a:lnTo>
                    <a:pt x="410616" y="235331"/>
                  </a:lnTo>
                  <a:lnTo>
                    <a:pt x="407911" y="230974"/>
                  </a:lnTo>
                  <a:lnTo>
                    <a:pt x="402615" y="229641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03"/>
                  </a:lnTo>
                  <a:lnTo>
                    <a:pt x="396455" y="244017"/>
                  </a:lnTo>
                  <a:lnTo>
                    <a:pt x="398894" y="248208"/>
                  </a:lnTo>
                  <a:lnTo>
                    <a:pt x="402831" y="249377"/>
                  </a:lnTo>
                  <a:lnTo>
                    <a:pt x="401777" y="254127"/>
                  </a:lnTo>
                  <a:lnTo>
                    <a:pt x="404304" y="258610"/>
                  </a:lnTo>
                  <a:lnTo>
                    <a:pt x="406679" y="263182"/>
                  </a:lnTo>
                  <a:lnTo>
                    <a:pt x="410146" y="264414"/>
                  </a:lnTo>
                  <a:lnTo>
                    <a:pt x="408965" y="268668"/>
                  </a:lnTo>
                  <a:lnTo>
                    <a:pt x="411429" y="273532"/>
                  </a:lnTo>
                  <a:lnTo>
                    <a:pt x="413702" y="278498"/>
                  </a:lnTo>
                  <a:lnTo>
                    <a:pt x="416687" y="279717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300"/>
                  </a:lnTo>
                  <a:lnTo>
                    <a:pt x="421182" y="298627"/>
                  </a:lnTo>
                  <a:lnTo>
                    <a:pt x="423405" y="304266"/>
                  </a:lnTo>
                  <a:lnTo>
                    <a:pt x="425386" y="309994"/>
                  </a:lnTo>
                  <a:lnTo>
                    <a:pt x="427482" y="311099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77" y="327710"/>
                  </a:lnTo>
                  <a:lnTo>
                    <a:pt x="431723" y="329793"/>
                  </a:lnTo>
                  <a:lnTo>
                    <a:pt x="433400" y="335622"/>
                  </a:lnTo>
                  <a:lnTo>
                    <a:pt x="434809" y="341515"/>
                  </a:lnTo>
                  <a:lnTo>
                    <a:pt x="437819" y="343496"/>
                  </a:lnTo>
                  <a:lnTo>
                    <a:pt x="436448" y="345909"/>
                  </a:lnTo>
                  <a:lnTo>
                    <a:pt x="437756" y="351523"/>
                  </a:lnTo>
                  <a:lnTo>
                    <a:pt x="438835" y="357174"/>
                  </a:lnTo>
                  <a:lnTo>
                    <a:pt x="442099" y="359549"/>
                  </a:lnTo>
                  <a:lnTo>
                    <a:pt x="440397" y="362267"/>
                  </a:lnTo>
                  <a:lnTo>
                    <a:pt x="441375" y="367639"/>
                  </a:lnTo>
                  <a:lnTo>
                    <a:pt x="442137" y="373037"/>
                  </a:lnTo>
                  <a:lnTo>
                    <a:pt x="445604" y="375843"/>
                  </a:lnTo>
                  <a:lnTo>
                    <a:pt x="443534" y="378828"/>
                  </a:lnTo>
                  <a:lnTo>
                    <a:pt x="443928" y="381838"/>
                  </a:lnTo>
                  <a:lnTo>
                    <a:pt x="461772" y="381838"/>
                  </a:lnTo>
                  <a:close/>
                </a:path>
                <a:path w="490220" h="382270">
                  <a:moveTo>
                    <a:pt x="464439" y="198678"/>
                  </a:moveTo>
                  <a:lnTo>
                    <a:pt x="461073" y="193167"/>
                  </a:lnTo>
                  <a:lnTo>
                    <a:pt x="457517" y="187769"/>
                  </a:lnTo>
                  <a:lnTo>
                    <a:pt x="453224" y="186740"/>
                  </a:lnTo>
                  <a:lnTo>
                    <a:pt x="453961" y="181432"/>
                  </a:lnTo>
                  <a:lnTo>
                    <a:pt x="450113" y="175755"/>
                  </a:lnTo>
                  <a:lnTo>
                    <a:pt x="446062" y="170218"/>
                  </a:lnTo>
                  <a:lnTo>
                    <a:pt x="442214" y="169481"/>
                  </a:lnTo>
                  <a:lnTo>
                    <a:pt x="442658" y="164680"/>
                  </a:lnTo>
                  <a:lnTo>
                    <a:pt x="438302" y="158864"/>
                  </a:lnTo>
                  <a:lnTo>
                    <a:pt x="433705" y="153212"/>
                  </a:lnTo>
                  <a:lnTo>
                    <a:pt x="430390" y="152742"/>
                  </a:lnTo>
                  <a:lnTo>
                    <a:pt x="430580" y="148463"/>
                  </a:lnTo>
                  <a:lnTo>
                    <a:pt x="425678" y="142544"/>
                  </a:lnTo>
                  <a:lnTo>
                    <a:pt x="420547" y="136817"/>
                  </a:lnTo>
                  <a:lnTo>
                    <a:pt x="417715" y="136550"/>
                  </a:lnTo>
                  <a:lnTo>
                    <a:pt x="417703" y="132803"/>
                  </a:lnTo>
                  <a:lnTo>
                    <a:pt x="412242" y="126822"/>
                  </a:lnTo>
                  <a:lnTo>
                    <a:pt x="406552" y="121056"/>
                  </a:lnTo>
                  <a:lnTo>
                    <a:pt x="397827" y="120637"/>
                  </a:lnTo>
                  <a:lnTo>
                    <a:pt x="392836" y="125793"/>
                  </a:lnTo>
                  <a:lnTo>
                    <a:pt x="387832" y="130962"/>
                  </a:lnTo>
                  <a:lnTo>
                    <a:pt x="388124" y="139433"/>
                  </a:lnTo>
                  <a:lnTo>
                    <a:pt x="393420" y="144767"/>
                  </a:lnTo>
                  <a:lnTo>
                    <a:pt x="398475" y="150329"/>
                  </a:lnTo>
                  <a:lnTo>
                    <a:pt x="402209" y="150622"/>
                  </a:lnTo>
                  <a:lnTo>
                    <a:pt x="402183" y="153403"/>
                  </a:lnTo>
                  <a:lnTo>
                    <a:pt x="406971" y="158724"/>
                  </a:lnTo>
                  <a:lnTo>
                    <a:pt x="411530" y="164249"/>
                  </a:lnTo>
                  <a:lnTo>
                    <a:pt x="415734" y="164795"/>
                  </a:lnTo>
                  <a:lnTo>
                    <a:pt x="415544" y="168071"/>
                  </a:lnTo>
                  <a:lnTo>
                    <a:pt x="419836" y="173342"/>
                  </a:lnTo>
                  <a:lnTo>
                    <a:pt x="423926" y="178803"/>
                  </a:lnTo>
                  <a:lnTo>
                    <a:pt x="428625" y="179628"/>
                  </a:lnTo>
                  <a:lnTo>
                    <a:pt x="428218" y="183388"/>
                  </a:lnTo>
                  <a:lnTo>
                    <a:pt x="432028" y="188595"/>
                  </a:lnTo>
                  <a:lnTo>
                    <a:pt x="435635" y="193941"/>
                  </a:lnTo>
                  <a:lnTo>
                    <a:pt x="440778" y="195097"/>
                  </a:lnTo>
                  <a:lnTo>
                    <a:pt x="440118" y="199351"/>
                  </a:lnTo>
                  <a:lnTo>
                    <a:pt x="443471" y="204431"/>
                  </a:lnTo>
                  <a:lnTo>
                    <a:pt x="446633" y="209638"/>
                  </a:lnTo>
                  <a:lnTo>
                    <a:pt x="453224" y="211455"/>
                  </a:lnTo>
                  <a:lnTo>
                    <a:pt x="463143" y="205549"/>
                  </a:lnTo>
                  <a:lnTo>
                    <a:pt x="464439" y="198678"/>
                  </a:lnTo>
                  <a:close/>
                </a:path>
                <a:path w="490220" h="382270">
                  <a:moveTo>
                    <a:pt x="483158" y="332994"/>
                  </a:moveTo>
                  <a:lnTo>
                    <a:pt x="482003" y="327926"/>
                  </a:lnTo>
                  <a:lnTo>
                    <a:pt x="480682" y="322897"/>
                  </a:lnTo>
                  <a:lnTo>
                    <a:pt x="476402" y="320243"/>
                  </a:lnTo>
                  <a:lnTo>
                    <a:pt x="479031" y="314947"/>
                  </a:lnTo>
                  <a:lnTo>
                    <a:pt x="477532" y="309587"/>
                  </a:lnTo>
                  <a:lnTo>
                    <a:pt x="475856" y="304279"/>
                  </a:lnTo>
                  <a:lnTo>
                    <a:pt x="471881" y="302056"/>
                  </a:lnTo>
                  <a:lnTo>
                    <a:pt x="474052" y="297116"/>
                  </a:lnTo>
                  <a:lnTo>
                    <a:pt x="472173" y="291465"/>
                  </a:lnTo>
                  <a:lnTo>
                    <a:pt x="470103" y="285902"/>
                  </a:lnTo>
                  <a:lnTo>
                    <a:pt x="466458" y="284086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97"/>
                  </a:lnTo>
                  <a:lnTo>
                    <a:pt x="450913" y="238772"/>
                  </a:lnTo>
                  <a:lnTo>
                    <a:pt x="447497" y="232587"/>
                  </a:lnTo>
                  <a:lnTo>
                    <a:pt x="445020" y="231762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77"/>
                  </a:lnTo>
                  <a:lnTo>
                    <a:pt x="431558" y="206095"/>
                  </a:lnTo>
                  <a:lnTo>
                    <a:pt x="427558" y="200253"/>
                  </a:lnTo>
                  <a:lnTo>
                    <a:pt x="423684" y="199364"/>
                  </a:lnTo>
                  <a:lnTo>
                    <a:pt x="424065" y="196342"/>
                  </a:lnTo>
                  <a:lnTo>
                    <a:pt x="420243" y="190855"/>
                  </a:lnTo>
                  <a:lnTo>
                    <a:pt x="416191" y="185508"/>
                  </a:lnTo>
                  <a:lnTo>
                    <a:pt x="411810" y="184734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74"/>
                  </a:lnTo>
                  <a:lnTo>
                    <a:pt x="395516" y="162153"/>
                  </a:lnTo>
                  <a:lnTo>
                    <a:pt x="391502" y="157759"/>
                  </a:lnTo>
                  <a:lnTo>
                    <a:pt x="386067" y="157353"/>
                  </a:lnTo>
                  <a:lnTo>
                    <a:pt x="385978" y="152819"/>
                  </a:lnTo>
                  <a:lnTo>
                    <a:pt x="382155" y="148767"/>
                  </a:lnTo>
                  <a:lnTo>
                    <a:pt x="378218" y="144818"/>
                  </a:lnTo>
                  <a:lnTo>
                    <a:pt x="372275" y="144691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95"/>
                  </a:lnTo>
                  <a:lnTo>
                    <a:pt x="369277" y="161429"/>
                  </a:lnTo>
                  <a:lnTo>
                    <a:pt x="372897" y="165265"/>
                  </a:lnTo>
                  <a:lnTo>
                    <a:pt x="377342" y="165544"/>
                  </a:lnTo>
                  <a:lnTo>
                    <a:pt x="377393" y="170827"/>
                  </a:lnTo>
                  <a:lnTo>
                    <a:pt x="381165" y="174955"/>
                  </a:lnTo>
                  <a:lnTo>
                    <a:pt x="384797" y="179222"/>
                  </a:lnTo>
                  <a:lnTo>
                    <a:pt x="388747" y="179666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602"/>
                  </a:lnTo>
                  <a:lnTo>
                    <a:pt x="402818" y="203593"/>
                  </a:lnTo>
                  <a:lnTo>
                    <a:pt x="406400" y="208737"/>
                  </a:lnTo>
                  <a:lnTo>
                    <a:pt x="409384" y="209372"/>
                  </a:lnTo>
                  <a:lnTo>
                    <a:pt x="408838" y="213194"/>
                  </a:lnTo>
                  <a:lnTo>
                    <a:pt x="412572" y="218617"/>
                  </a:lnTo>
                  <a:lnTo>
                    <a:pt x="416064" y="224205"/>
                  </a:lnTo>
                  <a:lnTo>
                    <a:pt x="418541" y="224866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49"/>
                  </a:lnTo>
                  <a:lnTo>
                    <a:pt x="430809" y="249415"/>
                  </a:lnTo>
                  <a:lnTo>
                    <a:pt x="433743" y="255308"/>
                  </a:lnTo>
                  <a:lnTo>
                    <a:pt x="437413" y="256667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80" y="289013"/>
                  </a:lnTo>
                  <a:lnTo>
                    <a:pt x="452107" y="292684"/>
                  </a:lnTo>
                  <a:lnTo>
                    <a:pt x="454050" y="297929"/>
                  </a:lnTo>
                  <a:lnTo>
                    <a:pt x="455815" y="303250"/>
                  </a:lnTo>
                  <a:lnTo>
                    <a:pt x="460489" y="305790"/>
                  </a:lnTo>
                  <a:lnTo>
                    <a:pt x="458660" y="309803"/>
                  </a:lnTo>
                  <a:lnTo>
                    <a:pt x="460248" y="314833"/>
                  </a:lnTo>
                  <a:lnTo>
                    <a:pt x="461670" y="319900"/>
                  </a:lnTo>
                  <a:lnTo>
                    <a:pt x="466623" y="322910"/>
                  </a:lnTo>
                  <a:lnTo>
                    <a:pt x="464388" y="327279"/>
                  </a:lnTo>
                  <a:lnTo>
                    <a:pt x="465632" y="332054"/>
                  </a:lnTo>
                  <a:lnTo>
                    <a:pt x="466725" y="336867"/>
                  </a:lnTo>
                  <a:lnTo>
                    <a:pt x="471309" y="339940"/>
                  </a:lnTo>
                  <a:lnTo>
                    <a:pt x="480415" y="337921"/>
                  </a:lnTo>
                  <a:lnTo>
                    <a:pt x="483158" y="332994"/>
                  </a:lnTo>
                  <a:close/>
                </a:path>
                <a:path w="490220" h="382270">
                  <a:moveTo>
                    <a:pt x="486448" y="351180"/>
                  </a:moveTo>
                  <a:lnTo>
                    <a:pt x="485584" y="346430"/>
                  </a:lnTo>
                  <a:lnTo>
                    <a:pt x="484606" y="341706"/>
                  </a:lnTo>
                  <a:lnTo>
                    <a:pt x="480237" y="338683"/>
                  </a:lnTo>
                  <a:lnTo>
                    <a:pt x="476034" y="339648"/>
                  </a:lnTo>
                  <a:lnTo>
                    <a:pt x="471779" y="340614"/>
                  </a:lnTo>
                  <a:lnTo>
                    <a:pt x="469265" y="345020"/>
                  </a:lnTo>
                  <a:lnTo>
                    <a:pt x="470192" y="349529"/>
                  </a:lnTo>
                  <a:lnTo>
                    <a:pt x="471004" y="354050"/>
                  </a:lnTo>
                  <a:lnTo>
                    <a:pt x="475119" y="357124"/>
                  </a:lnTo>
                  <a:lnTo>
                    <a:pt x="483666" y="355638"/>
                  </a:lnTo>
                  <a:lnTo>
                    <a:pt x="486448" y="351180"/>
                  </a:lnTo>
                  <a:close/>
                </a:path>
                <a:path w="490220" h="382270">
                  <a:moveTo>
                    <a:pt x="488835" y="369468"/>
                  </a:moveTo>
                  <a:lnTo>
                    <a:pt x="488264" y="365048"/>
                  </a:lnTo>
                  <a:lnTo>
                    <a:pt x="487591" y="360641"/>
                  </a:lnTo>
                  <a:lnTo>
                    <a:pt x="483666" y="357657"/>
                  </a:lnTo>
                  <a:lnTo>
                    <a:pt x="479742" y="358355"/>
                  </a:lnTo>
                  <a:lnTo>
                    <a:pt x="475767" y="359054"/>
                  </a:lnTo>
                  <a:lnTo>
                    <a:pt x="473252" y="363016"/>
                  </a:lnTo>
                  <a:lnTo>
                    <a:pt x="473900" y="367233"/>
                  </a:lnTo>
                  <a:lnTo>
                    <a:pt x="474446" y="371449"/>
                  </a:lnTo>
                  <a:lnTo>
                    <a:pt x="478116" y="374472"/>
                  </a:lnTo>
                  <a:lnTo>
                    <a:pt x="486079" y="373456"/>
                  </a:lnTo>
                  <a:lnTo>
                    <a:pt x="488835" y="369468"/>
                  </a:lnTo>
                  <a:close/>
                </a:path>
                <a:path w="490220" h="382270">
                  <a:moveTo>
                    <a:pt x="489864" y="381850"/>
                  </a:moveTo>
                  <a:lnTo>
                    <a:pt x="489648" y="379679"/>
                  </a:lnTo>
                  <a:lnTo>
                    <a:pt x="486168" y="376770"/>
                  </a:lnTo>
                  <a:lnTo>
                    <a:pt x="478853" y="377685"/>
                  </a:lnTo>
                  <a:lnTo>
                    <a:pt x="476377" y="381203"/>
                  </a:lnTo>
                  <a:lnTo>
                    <a:pt x="476440" y="381850"/>
                  </a:lnTo>
                  <a:lnTo>
                    <a:pt x="489864" y="38185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0" y="6396405"/>
              <a:ext cx="603250" cy="434975"/>
            </a:xfrm>
            <a:custGeom>
              <a:avLst/>
              <a:gdLst/>
              <a:ahLst/>
              <a:cxnLst/>
              <a:rect l="l" t="t" r="r" b="b"/>
              <a:pathLst>
                <a:path w="603250" h="434975">
                  <a:moveTo>
                    <a:pt x="2971" y="39522"/>
                  </a:moveTo>
                  <a:lnTo>
                    <a:pt x="1092" y="31013"/>
                  </a:lnTo>
                  <a:lnTo>
                    <a:pt x="0" y="30403"/>
                  </a:lnTo>
                  <a:lnTo>
                    <a:pt x="0" y="43865"/>
                  </a:lnTo>
                  <a:lnTo>
                    <a:pt x="2971" y="39522"/>
                  </a:lnTo>
                  <a:close/>
                </a:path>
                <a:path w="603250" h="434975">
                  <a:moveTo>
                    <a:pt x="23342" y="35064"/>
                  </a:moveTo>
                  <a:lnTo>
                    <a:pt x="21983" y="27241"/>
                  </a:lnTo>
                  <a:lnTo>
                    <a:pt x="17945" y="24752"/>
                  </a:lnTo>
                  <a:lnTo>
                    <a:pt x="9296" y="26428"/>
                  </a:lnTo>
                  <a:lnTo>
                    <a:pt x="6477" y="30251"/>
                  </a:lnTo>
                  <a:lnTo>
                    <a:pt x="7315" y="34137"/>
                  </a:lnTo>
                  <a:lnTo>
                    <a:pt x="8153" y="38023"/>
                  </a:lnTo>
                  <a:lnTo>
                    <a:pt x="12204" y="40513"/>
                  </a:lnTo>
                  <a:lnTo>
                    <a:pt x="20523" y="38900"/>
                  </a:lnTo>
                  <a:lnTo>
                    <a:pt x="23342" y="35064"/>
                  </a:lnTo>
                  <a:close/>
                </a:path>
                <a:path w="603250" h="434975">
                  <a:moveTo>
                    <a:pt x="43916" y="31559"/>
                  </a:moveTo>
                  <a:lnTo>
                    <a:pt x="43014" y="24447"/>
                  </a:lnTo>
                  <a:lnTo>
                    <a:pt x="39471" y="22009"/>
                  </a:lnTo>
                  <a:lnTo>
                    <a:pt x="31610" y="23126"/>
                  </a:lnTo>
                  <a:lnTo>
                    <a:pt x="28905" y="26454"/>
                  </a:lnTo>
                  <a:lnTo>
                    <a:pt x="29476" y="29997"/>
                  </a:lnTo>
                  <a:lnTo>
                    <a:pt x="30048" y="33540"/>
                  </a:lnTo>
                  <a:lnTo>
                    <a:pt x="33604" y="35966"/>
                  </a:lnTo>
                  <a:lnTo>
                    <a:pt x="41198" y="34886"/>
                  </a:lnTo>
                  <a:lnTo>
                    <a:pt x="43916" y="31559"/>
                  </a:lnTo>
                  <a:close/>
                </a:path>
                <a:path w="603250" h="434975">
                  <a:moveTo>
                    <a:pt x="131673" y="21767"/>
                  </a:moveTo>
                  <a:lnTo>
                    <a:pt x="128663" y="18669"/>
                  </a:lnTo>
                  <a:lnTo>
                    <a:pt x="120751" y="18199"/>
                  </a:lnTo>
                  <a:lnTo>
                    <a:pt x="117436" y="20916"/>
                  </a:lnTo>
                  <a:lnTo>
                    <a:pt x="117221" y="28092"/>
                  </a:lnTo>
                  <a:lnTo>
                    <a:pt x="120218" y="31178"/>
                  </a:lnTo>
                  <a:lnTo>
                    <a:pt x="127889" y="31648"/>
                  </a:lnTo>
                  <a:lnTo>
                    <a:pt x="131191" y="28930"/>
                  </a:lnTo>
                  <a:lnTo>
                    <a:pt x="131432" y="25349"/>
                  </a:lnTo>
                  <a:lnTo>
                    <a:pt x="131673" y="21767"/>
                  </a:lnTo>
                  <a:close/>
                </a:path>
                <a:path w="603250" h="434975">
                  <a:moveTo>
                    <a:pt x="154355" y="23431"/>
                  </a:moveTo>
                  <a:lnTo>
                    <a:pt x="151193" y="19850"/>
                  </a:lnTo>
                  <a:lnTo>
                    <a:pt x="144640" y="19113"/>
                  </a:lnTo>
                  <a:lnTo>
                    <a:pt x="142582" y="19697"/>
                  </a:lnTo>
                  <a:lnTo>
                    <a:pt x="141058" y="20840"/>
                  </a:lnTo>
                  <a:lnTo>
                    <a:pt x="139522" y="22034"/>
                  </a:lnTo>
                  <a:lnTo>
                    <a:pt x="138493" y="23787"/>
                  </a:lnTo>
                  <a:lnTo>
                    <a:pt x="138176" y="27749"/>
                  </a:lnTo>
                  <a:lnTo>
                    <a:pt x="138899" y="29578"/>
                  </a:lnTo>
                  <a:lnTo>
                    <a:pt x="140182" y="30975"/>
                  </a:lnTo>
                  <a:lnTo>
                    <a:pt x="141465" y="32423"/>
                  </a:lnTo>
                  <a:lnTo>
                    <a:pt x="143294" y="33439"/>
                  </a:lnTo>
                  <a:lnTo>
                    <a:pt x="149618" y="34150"/>
                  </a:lnTo>
                  <a:lnTo>
                    <a:pt x="153416" y="31318"/>
                  </a:lnTo>
                  <a:lnTo>
                    <a:pt x="153885" y="27381"/>
                  </a:lnTo>
                  <a:lnTo>
                    <a:pt x="154355" y="23431"/>
                  </a:lnTo>
                  <a:close/>
                </a:path>
                <a:path w="603250" h="434975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603250" h="434975">
                  <a:moveTo>
                    <a:pt x="199364" y="30149"/>
                  </a:moveTo>
                  <a:lnTo>
                    <a:pt x="196024" y="25501"/>
                  </a:lnTo>
                  <a:lnTo>
                    <a:pt x="189585" y="24117"/>
                  </a:lnTo>
                  <a:lnTo>
                    <a:pt x="188315" y="24079"/>
                  </a:lnTo>
                  <a:lnTo>
                    <a:pt x="187121" y="24282"/>
                  </a:lnTo>
                  <a:lnTo>
                    <a:pt x="179628" y="33477"/>
                  </a:lnTo>
                  <a:lnTo>
                    <a:pt x="180289" y="35763"/>
                  </a:lnTo>
                  <a:lnTo>
                    <a:pt x="192481" y="42291"/>
                  </a:lnTo>
                  <a:lnTo>
                    <a:pt x="197307" y="39395"/>
                  </a:lnTo>
                  <a:lnTo>
                    <a:pt x="198335" y="34772"/>
                  </a:lnTo>
                  <a:lnTo>
                    <a:pt x="199364" y="30149"/>
                  </a:lnTo>
                  <a:close/>
                </a:path>
                <a:path w="603250" h="434975">
                  <a:moveTo>
                    <a:pt x="221589" y="35191"/>
                  </a:moveTo>
                  <a:lnTo>
                    <a:pt x="218224" y="29997"/>
                  </a:lnTo>
                  <a:lnTo>
                    <a:pt x="212712" y="28524"/>
                  </a:lnTo>
                  <a:lnTo>
                    <a:pt x="209981" y="27724"/>
                  </a:lnTo>
                  <a:lnTo>
                    <a:pt x="207200" y="28282"/>
                  </a:lnTo>
                  <a:lnTo>
                    <a:pt x="202831" y="30746"/>
                  </a:lnTo>
                  <a:lnTo>
                    <a:pt x="201218" y="32778"/>
                  </a:lnTo>
                  <a:lnTo>
                    <a:pt x="200101" y="37782"/>
                  </a:lnTo>
                  <a:lnTo>
                    <a:pt x="200698" y="40271"/>
                  </a:lnTo>
                  <a:lnTo>
                    <a:pt x="203454" y="44323"/>
                  </a:lnTo>
                  <a:lnTo>
                    <a:pt x="205638" y="45758"/>
                  </a:lnTo>
                  <a:lnTo>
                    <a:pt x="208267" y="46520"/>
                  </a:lnTo>
                  <a:lnTo>
                    <a:pt x="213512" y="47942"/>
                  </a:lnTo>
                  <a:lnTo>
                    <a:pt x="218871" y="45072"/>
                  </a:lnTo>
                  <a:lnTo>
                    <a:pt x="220230" y="40132"/>
                  </a:lnTo>
                  <a:lnTo>
                    <a:pt x="221589" y="35191"/>
                  </a:lnTo>
                  <a:close/>
                </a:path>
                <a:path w="603250" h="434975">
                  <a:moveTo>
                    <a:pt x="223354" y="75158"/>
                  </a:moveTo>
                  <a:lnTo>
                    <a:pt x="221297" y="71767"/>
                  </a:lnTo>
                  <a:lnTo>
                    <a:pt x="214287" y="69697"/>
                  </a:lnTo>
                  <a:lnTo>
                    <a:pt x="210769" y="71450"/>
                  </a:lnTo>
                  <a:lnTo>
                    <a:pt x="209080" y="77838"/>
                  </a:lnTo>
                  <a:lnTo>
                    <a:pt x="211137" y="81229"/>
                  </a:lnTo>
                  <a:lnTo>
                    <a:pt x="217906" y="83235"/>
                  </a:lnTo>
                  <a:lnTo>
                    <a:pt x="221424" y="81483"/>
                  </a:lnTo>
                  <a:lnTo>
                    <a:pt x="222389" y="78320"/>
                  </a:lnTo>
                  <a:lnTo>
                    <a:pt x="223354" y="75158"/>
                  </a:lnTo>
                  <a:close/>
                </a:path>
                <a:path w="603250" h="434975">
                  <a:moveTo>
                    <a:pt x="243344" y="81343"/>
                  </a:moveTo>
                  <a:lnTo>
                    <a:pt x="241249" y="77470"/>
                  </a:lnTo>
                  <a:lnTo>
                    <a:pt x="235521" y="75463"/>
                  </a:lnTo>
                  <a:lnTo>
                    <a:pt x="233565" y="75565"/>
                  </a:lnTo>
                  <a:lnTo>
                    <a:pt x="231952" y="76263"/>
                  </a:lnTo>
                  <a:lnTo>
                    <a:pt x="230327" y="77025"/>
                  </a:lnTo>
                  <a:lnTo>
                    <a:pt x="229044" y="78371"/>
                  </a:lnTo>
                  <a:lnTo>
                    <a:pt x="227939" y="81864"/>
                  </a:lnTo>
                  <a:lnTo>
                    <a:pt x="228206" y="83654"/>
                  </a:lnTo>
                  <a:lnTo>
                    <a:pt x="229069" y="85166"/>
                  </a:lnTo>
                  <a:lnTo>
                    <a:pt x="229920" y="86741"/>
                  </a:lnTo>
                  <a:lnTo>
                    <a:pt x="231355" y="88023"/>
                  </a:lnTo>
                  <a:lnTo>
                    <a:pt x="236880" y="89966"/>
                  </a:lnTo>
                  <a:lnTo>
                    <a:pt x="240868" y="88226"/>
                  </a:lnTo>
                  <a:lnTo>
                    <a:pt x="242100" y="84785"/>
                  </a:lnTo>
                  <a:lnTo>
                    <a:pt x="243344" y="81343"/>
                  </a:lnTo>
                  <a:close/>
                </a:path>
                <a:path w="603250" h="434975">
                  <a:moveTo>
                    <a:pt x="262991" y="88531"/>
                  </a:moveTo>
                  <a:lnTo>
                    <a:pt x="260908" y="84162"/>
                  </a:lnTo>
                  <a:lnTo>
                    <a:pt x="256794" y="82486"/>
                  </a:lnTo>
                  <a:lnTo>
                    <a:pt x="252704" y="80721"/>
                  </a:lnTo>
                  <a:lnTo>
                    <a:pt x="248145" y="82689"/>
                  </a:lnTo>
                  <a:lnTo>
                    <a:pt x="245402" y="90220"/>
                  </a:lnTo>
                  <a:lnTo>
                    <a:pt x="247586" y="94310"/>
                  </a:lnTo>
                  <a:lnTo>
                    <a:pt x="251510" y="95999"/>
                  </a:lnTo>
                  <a:lnTo>
                    <a:pt x="255460" y="97612"/>
                  </a:lnTo>
                  <a:lnTo>
                    <a:pt x="259918" y="95923"/>
                  </a:lnTo>
                  <a:lnTo>
                    <a:pt x="261454" y="92227"/>
                  </a:lnTo>
                  <a:lnTo>
                    <a:pt x="262991" y="88531"/>
                  </a:lnTo>
                  <a:close/>
                </a:path>
                <a:path w="603250" h="434975">
                  <a:moveTo>
                    <a:pt x="282295" y="96685"/>
                  </a:moveTo>
                  <a:lnTo>
                    <a:pt x="280263" y="91821"/>
                  </a:lnTo>
                  <a:lnTo>
                    <a:pt x="274777" y="89268"/>
                  </a:lnTo>
                  <a:lnTo>
                    <a:pt x="273646" y="88963"/>
                  </a:lnTo>
                  <a:lnTo>
                    <a:pt x="271411" y="88874"/>
                  </a:lnTo>
                  <a:lnTo>
                    <a:pt x="270306" y="89052"/>
                  </a:lnTo>
                  <a:lnTo>
                    <a:pt x="267271" y="90119"/>
                  </a:lnTo>
                  <a:lnTo>
                    <a:pt x="265607" y="91579"/>
                  </a:lnTo>
                  <a:lnTo>
                    <a:pt x="263918" y="95592"/>
                  </a:lnTo>
                  <a:lnTo>
                    <a:pt x="264033" y="97777"/>
                  </a:lnTo>
                  <a:lnTo>
                    <a:pt x="273608" y="106159"/>
                  </a:lnTo>
                  <a:lnTo>
                    <a:pt x="278536" y="104559"/>
                  </a:lnTo>
                  <a:lnTo>
                    <a:pt x="280416" y="100622"/>
                  </a:lnTo>
                  <a:lnTo>
                    <a:pt x="282295" y="96685"/>
                  </a:lnTo>
                  <a:close/>
                </a:path>
                <a:path w="603250" h="434975">
                  <a:moveTo>
                    <a:pt x="301180" y="105803"/>
                  </a:moveTo>
                  <a:lnTo>
                    <a:pt x="299237" y="100444"/>
                  </a:lnTo>
                  <a:lnTo>
                    <a:pt x="294601" y="97980"/>
                  </a:lnTo>
                  <a:lnTo>
                    <a:pt x="292315" y="96710"/>
                  </a:lnTo>
                  <a:lnTo>
                    <a:pt x="289712" y="96621"/>
                  </a:lnTo>
                  <a:lnTo>
                    <a:pt x="285280" y="97929"/>
                  </a:lnTo>
                  <a:lnTo>
                    <a:pt x="283413" y="99415"/>
                  </a:lnTo>
                  <a:lnTo>
                    <a:pt x="281381" y="103670"/>
                  </a:lnTo>
                  <a:lnTo>
                    <a:pt x="281393" y="106032"/>
                  </a:lnTo>
                  <a:lnTo>
                    <a:pt x="283032" y="110236"/>
                  </a:lnTo>
                  <a:lnTo>
                    <a:pt x="284695" y="111975"/>
                  </a:lnTo>
                  <a:lnTo>
                    <a:pt x="286880" y="113195"/>
                  </a:lnTo>
                  <a:lnTo>
                    <a:pt x="291287" y="115544"/>
                  </a:lnTo>
                  <a:lnTo>
                    <a:pt x="296697" y="114084"/>
                  </a:lnTo>
                  <a:lnTo>
                    <a:pt x="298932" y="109943"/>
                  </a:lnTo>
                  <a:lnTo>
                    <a:pt x="301180" y="105803"/>
                  </a:lnTo>
                  <a:close/>
                </a:path>
                <a:path w="603250" h="434975">
                  <a:moveTo>
                    <a:pt x="403072" y="179463"/>
                  </a:moveTo>
                  <a:lnTo>
                    <a:pt x="402640" y="171196"/>
                  </a:lnTo>
                  <a:lnTo>
                    <a:pt x="397179" y="165773"/>
                  </a:lnTo>
                  <a:lnTo>
                    <a:pt x="391528" y="160578"/>
                  </a:lnTo>
                  <a:lnTo>
                    <a:pt x="387197" y="160578"/>
                  </a:lnTo>
                  <a:lnTo>
                    <a:pt x="386867" y="157276"/>
                  </a:lnTo>
                  <a:lnTo>
                    <a:pt x="381469" y="152400"/>
                  </a:lnTo>
                  <a:lnTo>
                    <a:pt x="375881" y="147726"/>
                  </a:lnTo>
                  <a:lnTo>
                    <a:pt x="371043" y="147980"/>
                  </a:lnTo>
                  <a:lnTo>
                    <a:pt x="370471" y="144157"/>
                  </a:lnTo>
                  <a:lnTo>
                    <a:pt x="365150" y="139801"/>
                  </a:lnTo>
                  <a:lnTo>
                    <a:pt x="359676" y="135661"/>
                  </a:lnTo>
                  <a:lnTo>
                    <a:pt x="354317" y="136194"/>
                  </a:lnTo>
                  <a:lnTo>
                    <a:pt x="353453" y="131889"/>
                  </a:lnTo>
                  <a:lnTo>
                    <a:pt x="348259" y="128054"/>
                  </a:lnTo>
                  <a:lnTo>
                    <a:pt x="342938" y="124371"/>
                  </a:lnTo>
                  <a:lnTo>
                    <a:pt x="337096" y="125272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27"/>
                  </a:lnTo>
                  <a:lnTo>
                    <a:pt x="317804" y="110007"/>
                  </a:lnTo>
                  <a:lnTo>
                    <a:pt x="312953" y="107111"/>
                  </a:lnTo>
                  <a:lnTo>
                    <a:pt x="308051" y="104292"/>
                  </a:lnTo>
                  <a:lnTo>
                    <a:pt x="302006" y="105879"/>
                  </a:lnTo>
                  <a:lnTo>
                    <a:pt x="297243" y="114820"/>
                  </a:lnTo>
                  <a:lnTo>
                    <a:pt x="299212" y="120383"/>
                  </a:lnTo>
                  <a:lnTo>
                    <a:pt x="303860" y="123050"/>
                  </a:lnTo>
                  <a:lnTo>
                    <a:pt x="308470" y="125793"/>
                  </a:lnTo>
                  <a:lnTo>
                    <a:pt x="313690" y="124663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68"/>
                  </a:lnTo>
                  <a:lnTo>
                    <a:pt x="336194" y="145122"/>
                  </a:lnTo>
                  <a:lnTo>
                    <a:pt x="341083" y="148742"/>
                  </a:lnTo>
                  <a:lnTo>
                    <a:pt x="345389" y="148247"/>
                  </a:lnTo>
                  <a:lnTo>
                    <a:pt x="346341" y="153377"/>
                  </a:lnTo>
                  <a:lnTo>
                    <a:pt x="351485" y="157276"/>
                  </a:lnTo>
                  <a:lnTo>
                    <a:pt x="356463" y="161366"/>
                  </a:lnTo>
                  <a:lnTo>
                    <a:pt x="360273" y="161112"/>
                  </a:lnTo>
                  <a:lnTo>
                    <a:pt x="360908" y="165798"/>
                  </a:lnTo>
                  <a:lnTo>
                    <a:pt x="366141" y="170154"/>
                  </a:lnTo>
                  <a:lnTo>
                    <a:pt x="371182" y="174713"/>
                  </a:lnTo>
                  <a:lnTo>
                    <a:pt x="374497" y="174650"/>
                  </a:lnTo>
                  <a:lnTo>
                    <a:pt x="374853" y="178854"/>
                  </a:lnTo>
                  <a:lnTo>
                    <a:pt x="380136" y="183692"/>
                  </a:lnTo>
                  <a:lnTo>
                    <a:pt x="385203" y="188760"/>
                  </a:lnTo>
                  <a:lnTo>
                    <a:pt x="393293" y="188988"/>
                  </a:lnTo>
                  <a:lnTo>
                    <a:pt x="398183" y="184226"/>
                  </a:lnTo>
                  <a:lnTo>
                    <a:pt x="403072" y="179463"/>
                  </a:lnTo>
                  <a:close/>
                </a:path>
                <a:path w="603250" h="434975">
                  <a:moveTo>
                    <a:pt x="408343" y="85915"/>
                  </a:moveTo>
                  <a:lnTo>
                    <a:pt x="407111" y="78778"/>
                  </a:lnTo>
                  <a:lnTo>
                    <a:pt x="401853" y="74663"/>
                  </a:lnTo>
                  <a:lnTo>
                    <a:pt x="396481" y="70700"/>
                  </a:lnTo>
                  <a:lnTo>
                    <a:pt x="390042" y="71501"/>
                  </a:lnTo>
                  <a:lnTo>
                    <a:pt x="388404" y="64109"/>
                  </a:lnTo>
                  <a:lnTo>
                    <a:pt x="382574" y="59982"/>
                  </a:lnTo>
                  <a:lnTo>
                    <a:pt x="376605" y="56032"/>
                  </a:lnTo>
                  <a:lnTo>
                    <a:pt x="370840" y="57023"/>
                  </a:lnTo>
                  <a:lnTo>
                    <a:pt x="369011" y="50330"/>
                  </a:lnTo>
                  <a:lnTo>
                    <a:pt x="362585" y="46215"/>
                  </a:lnTo>
                  <a:lnTo>
                    <a:pt x="356019" y="42329"/>
                  </a:lnTo>
                  <a:lnTo>
                    <a:pt x="350901" y="43459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14"/>
                  </a:lnTo>
                  <a:lnTo>
                    <a:pt x="320636" y="21590"/>
                  </a:lnTo>
                  <a:lnTo>
                    <a:pt x="312839" y="17970"/>
                  </a:lnTo>
                  <a:lnTo>
                    <a:pt x="309054" y="19189"/>
                  </a:lnTo>
                  <a:lnTo>
                    <a:pt x="307035" y="14554"/>
                  </a:lnTo>
                  <a:lnTo>
                    <a:pt x="298767" y="10807"/>
                  </a:lnTo>
                  <a:lnTo>
                    <a:pt x="290360" y="7391"/>
                  </a:lnTo>
                  <a:lnTo>
                    <a:pt x="285597" y="9182"/>
                  </a:lnTo>
                  <a:lnTo>
                    <a:pt x="282181" y="4660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33"/>
                  </a:lnTo>
                  <a:lnTo>
                    <a:pt x="258381" y="4775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76"/>
                  </a:lnTo>
                  <a:lnTo>
                    <a:pt x="277342" y="30060"/>
                  </a:lnTo>
                  <a:lnTo>
                    <a:pt x="279450" y="34505"/>
                  </a:lnTo>
                  <a:lnTo>
                    <a:pt x="287299" y="37680"/>
                  </a:lnTo>
                  <a:lnTo>
                    <a:pt x="294995" y="41186"/>
                  </a:lnTo>
                  <a:lnTo>
                    <a:pt x="299758" y="39573"/>
                  </a:lnTo>
                  <a:lnTo>
                    <a:pt x="301244" y="43141"/>
                  </a:lnTo>
                  <a:lnTo>
                    <a:pt x="308546" y="46532"/>
                  </a:lnTo>
                  <a:lnTo>
                    <a:pt x="315696" y="50203"/>
                  </a:lnTo>
                  <a:lnTo>
                    <a:pt x="321094" y="48653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23" y="58788"/>
                  </a:lnTo>
                  <a:lnTo>
                    <a:pt x="343522" y="63639"/>
                  </a:lnTo>
                  <a:lnTo>
                    <a:pt x="349719" y="67297"/>
                  </a:lnTo>
                  <a:lnTo>
                    <a:pt x="355777" y="71183"/>
                  </a:lnTo>
                  <a:lnTo>
                    <a:pt x="362483" y="69938"/>
                  </a:lnTo>
                  <a:lnTo>
                    <a:pt x="363918" y="75438"/>
                  </a:lnTo>
                  <a:lnTo>
                    <a:pt x="369557" y="79171"/>
                  </a:lnTo>
                  <a:lnTo>
                    <a:pt x="375081" y="83096"/>
                  </a:lnTo>
                  <a:lnTo>
                    <a:pt x="382447" y="82080"/>
                  </a:lnTo>
                  <a:lnTo>
                    <a:pt x="383743" y="88239"/>
                  </a:lnTo>
                  <a:lnTo>
                    <a:pt x="388848" y="91998"/>
                  </a:lnTo>
                  <a:lnTo>
                    <a:pt x="393827" y="95910"/>
                  </a:lnTo>
                  <a:lnTo>
                    <a:pt x="400888" y="95288"/>
                  </a:lnTo>
                  <a:lnTo>
                    <a:pt x="408343" y="85915"/>
                  </a:lnTo>
                  <a:close/>
                </a:path>
                <a:path w="603250" h="434975">
                  <a:moveTo>
                    <a:pt x="425894" y="100977"/>
                  </a:moveTo>
                  <a:lnTo>
                    <a:pt x="425069" y="94284"/>
                  </a:lnTo>
                  <a:lnTo>
                    <a:pt x="420370" y="90233"/>
                  </a:lnTo>
                  <a:lnTo>
                    <a:pt x="415582" y="86309"/>
                  </a:lnTo>
                  <a:lnTo>
                    <a:pt x="408774" y="86829"/>
                  </a:lnTo>
                  <a:lnTo>
                    <a:pt x="405358" y="91186"/>
                  </a:lnTo>
                  <a:lnTo>
                    <a:pt x="401904" y="95592"/>
                  </a:lnTo>
                  <a:lnTo>
                    <a:pt x="402945" y="102019"/>
                  </a:lnTo>
                  <a:lnTo>
                    <a:pt x="407517" y="105765"/>
                  </a:lnTo>
                  <a:lnTo>
                    <a:pt x="411975" y="109626"/>
                  </a:lnTo>
                  <a:lnTo>
                    <a:pt x="418579" y="109359"/>
                  </a:lnTo>
                  <a:lnTo>
                    <a:pt x="425894" y="100977"/>
                  </a:lnTo>
                  <a:close/>
                </a:path>
                <a:path w="603250" h="434975">
                  <a:moveTo>
                    <a:pt x="442722" y="116814"/>
                  </a:moveTo>
                  <a:lnTo>
                    <a:pt x="442252" y="110591"/>
                  </a:lnTo>
                  <a:lnTo>
                    <a:pt x="438111" y="106641"/>
                  </a:lnTo>
                  <a:lnTo>
                    <a:pt x="433870" y="102806"/>
                  </a:lnTo>
                  <a:lnTo>
                    <a:pt x="427545" y="102984"/>
                  </a:lnTo>
                  <a:lnTo>
                    <a:pt x="424192" y="106857"/>
                  </a:lnTo>
                  <a:lnTo>
                    <a:pt x="420789" y="110769"/>
                  </a:lnTo>
                  <a:lnTo>
                    <a:pt x="421474" y="116751"/>
                  </a:lnTo>
                  <a:lnTo>
                    <a:pt x="425526" y="120434"/>
                  </a:lnTo>
                  <a:lnTo>
                    <a:pt x="429501" y="124206"/>
                  </a:lnTo>
                  <a:lnTo>
                    <a:pt x="435597" y="124256"/>
                  </a:lnTo>
                  <a:lnTo>
                    <a:pt x="442722" y="116814"/>
                  </a:lnTo>
                  <a:close/>
                </a:path>
                <a:path w="603250" h="434975">
                  <a:moveTo>
                    <a:pt x="458457" y="183273"/>
                  </a:moveTo>
                  <a:lnTo>
                    <a:pt x="454596" y="178498"/>
                  </a:lnTo>
                  <a:lnTo>
                    <a:pt x="450596" y="173824"/>
                  </a:lnTo>
                  <a:lnTo>
                    <a:pt x="444677" y="173215"/>
                  </a:lnTo>
                  <a:lnTo>
                    <a:pt x="444728" y="166255"/>
                  </a:lnTo>
                  <a:lnTo>
                    <a:pt x="440359" y="161340"/>
                  </a:lnTo>
                  <a:lnTo>
                    <a:pt x="435838" y="156565"/>
                  </a:lnTo>
                  <a:lnTo>
                    <a:pt x="430441" y="156260"/>
                  </a:lnTo>
                  <a:lnTo>
                    <a:pt x="430187" y="149885"/>
                  </a:lnTo>
                  <a:lnTo>
                    <a:pt x="425284" y="144868"/>
                  </a:lnTo>
                  <a:lnTo>
                    <a:pt x="420192" y="140017"/>
                  </a:lnTo>
                  <a:lnTo>
                    <a:pt x="415391" y="139979"/>
                  </a:lnTo>
                  <a:lnTo>
                    <a:pt x="414883" y="134188"/>
                  </a:lnTo>
                  <a:lnTo>
                    <a:pt x="409409" y="129108"/>
                  </a:lnTo>
                  <a:lnTo>
                    <a:pt x="403758" y="124231"/>
                  </a:lnTo>
                  <a:lnTo>
                    <a:pt x="399529" y="124396"/>
                  </a:lnTo>
                  <a:lnTo>
                    <a:pt x="398830" y="119214"/>
                  </a:lnTo>
                  <a:lnTo>
                    <a:pt x="392772" y="114122"/>
                  </a:lnTo>
                  <a:lnTo>
                    <a:pt x="386537" y="109258"/>
                  </a:lnTo>
                  <a:lnTo>
                    <a:pt x="382905" y="109562"/>
                  </a:lnTo>
                  <a:lnTo>
                    <a:pt x="382054" y="104990"/>
                  </a:lnTo>
                  <a:lnTo>
                    <a:pt x="375412" y="99910"/>
                  </a:lnTo>
                  <a:lnTo>
                    <a:pt x="368579" y="95110"/>
                  </a:lnTo>
                  <a:lnTo>
                    <a:pt x="365531" y="95516"/>
                  </a:lnTo>
                  <a:lnTo>
                    <a:pt x="364604" y="91541"/>
                  </a:lnTo>
                  <a:lnTo>
                    <a:pt x="357365" y="86537"/>
                  </a:lnTo>
                  <a:lnTo>
                    <a:pt x="349923" y="81838"/>
                  </a:lnTo>
                  <a:lnTo>
                    <a:pt x="345859" y="82575"/>
                  </a:lnTo>
                  <a:lnTo>
                    <a:pt x="345020" y="79654"/>
                  </a:lnTo>
                  <a:lnTo>
                    <a:pt x="337934" y="75247"/>
                  </a:lnTo>
                  <a:lnTo>
                    <a:pt x="330669" y="71120"/>
                  </a:lnTo>
                  <a:lnTo>
                    <a:pt x="326085" y="72186"/>
                  </a:lnTo>
                  <a:lnTo>
                    <a:pt x="324929" y="68757"/>
                  </a:lnTo>
                  <a:lnTo>
                    <a:pt x="318020" y="64909"/>
                  </a:lnTo>
                  <a:lnTo>
                    <a:pt x="310972" y="61328"/>
                  </a:lnTo>
                  <a:lnTo>
                    <a:pt x="305892" y="62776"/>
                  </a:lnTo>
                  <a:lnTo>
                    <a:pt x="304355" y="58877"/>
                  </a:lnTo>
                  <a:lnTo>
                    <a:pt x="297662" y="55562"/>
                  </a:lnTo>
                  <a:lnTo>
                    <a:pt x="290855" y="52501"/>
                  </a:lnTo>
                  <a:lnTo>
                    <a:pt x="285305" y="54394"/>
                  </a:lnTo>
                  <a:lnTo>
                    <a:pt x="283337" y="50050"/>
                  </a:lnTo>
                  <a:lnTo>
                    <a:pt x="276898" y="47244"/>
                  </a:lnTo>
                  <a:lnTo>
                    <a:pt x="270370" y="44653"/>
                  </a:lnTo>
                  <a:lnTo>
                    <a:pt x="264388" y="47028"/>
                  </a:lnTo>
                  <a:lnTo>
                    <a:pt x="261950" y="42278"/>
                  </a:lnTo>
                  <a:lnTo>
                    <a:pt x="255790" y="39954"/>
                  </a:lnTo>
                  <a:lnTo>
                    <a:pt x="249567" y="37782"/>
                  </a:lnTo>
                  <a:lnTo>
                    <a:pt x="243192" y="40716"/>
                  </a:lnTo>
                  <a:lnTo>
                    <a:pt x="240233" y="35572"/>
                  </a:lnTo>
                  <a:lnTo>
                    <a:pt x="234378" y="33693"/>
                  </a:lnTo>
                  <a:lnTo>
                    <a:pt x="228498" y="31915"/>
                  </a:lnTo>
                  <a:lnTo>
                    <a:pt x="222491" y="35064"/>
                  </a:lnTo>
                  <a:lnTo>
                    <a:pt x="219633" y="45707"/>
                  </a:lnTo>
                  <a:lnTo>
                    <a:pt x="223075" y="51104"/>
                  </a:lnTo>
                  <a:lnTo>
                    <a:pt x="228650" y="52806"/>
                  </a:lnTo>
                  <a:lnTo>
                    <a:pt x="234200" y="54597"/>
                  </a:lnTo>
                  <a:lnTo>
                    <a:pt x="239458" y="52108"/>
                  </a:lnTo>
                  <a:lnTo>
                    <a:pt x="242798" y="58013"/>
                  </a:lnTo>
                  <a:lnTo>
                    <a:pt x="248678" y="60058"/>
                  </a:lnTo>
                  <a:lnTo>
                    <a:pt x="254495" y="62255"/>
                  </a:lnTo>
                  <a:lnTo>
                    <a:pt x="259359" y="60248"/>
                  </a:lnTo>
                  <a:lnTo>
                    <a:pt x="262153" y="65836"/>
                  </a:lnTo>
                  <a:lnTo>
                    <a:pt x="268300" y="68275"/>
                  </a:lnTo>
                  <a:lnTo>
                    <a:pt x="274358" y="70916"/>
                  </a:lnTo>
                  <a:lnTo>
                    <a:pt x="278803" y="69329"/>
                  </a:lnTo>
                  <a:lnTo>
                    <a:pt x="281063" y="74536"/>
                  </a:lnTo>
                  <a:lnTo>
                    <a:pt x="287464" y="77406"/>
                  </a:lnTo>
                  <a:lnTo>
                    <a:pt x="293738" y="80518"/>
                  </a:lnTo>
                  <a:lnTo>
                    <a:pt x="297700" y="79324"/>
                  </a:lnTo>
                  <a:lnTo>
                    <a:pt x="299516" y="84124"/>
                  </a:lnTo>
                  <a:lnTo>
                    <a:pt x="306120" y="87464"/>
                  </a:lnTo>
                  <a:lnTo>
                    <a:pt x="312585" y="91071"/>
                  </a:lnTo>
                  <a:lnTo>
                    <a:pt x="316077" y="90195"/>
                  </a:lnTo>
                  <a:lnTo>
                    <a:pt x="317474" y="94551"/>
                  </a:lnTo>
                  <a:lnTo>
                    <a:pt x="324243" y="98386"/>
                  </a:lnTo>
                  <a:lnTo>
                    <a:pt x="330860" y="102514"/>
                  </a:lnTo>
                  <a:lnTo>
                    <a:pt x="333844" y="101917"/>
                  </a:lnTo>
                  <a:lnTo>
                    <a:pt x="334899" y="105803"/>
                  </a:lnTo>
                  <a:lnTo>
                    <a:pt x="341807" y="110159"/>
                  </a:lnTo>
                  <a:lnTo>
                    <a:pt x="348526" y="114820"/>
                  </a:lnTo>
                  <a:lnTo>
                    <a:pt x="352539" y="114223"/>
                  </a:lnTo>
                  <a:lnTo>
                    <a:pt x="353187" y="117157"/>
                  </a:lnTo>
                  <a:lnTo>
                    <a:pt x="359562" y="121627"/>
                  </a:lnTo>
                  <a:lnTo>
                    <a:pt x="365747" y="126365"/>
                  </a:lnTo>
                  <a:lnTo>
                    <a:pt x="370332" y="125907"/>
                  </a:lnTo>
                  <a:lnTo>
                    <a:pt x="370928" y="129425"/>
                  </a:lnTo>
                  <a:lnTo>
                    <a:pt x="376770" y="133959"/>
                  </a:lnTo>
                  <a:lnTo>
                    <a:pt x="382422" y="138747"/>
                  </a:lnTo>
                  <a:lnTo>
                    <a:pt x="387591" y="138480"/>
                  </a:lnTo>
                  <a:lnTo>
                    <a:pt x="388086" y="142557"/>
                  </a:lnTo>
                  <a:lnTo>
                    <a:pt x="393395" y="147129"/>
                  </a:lnTo>
                  <a:lnTo>
                    <a:pt x="398526" y="151904"/>
                  </a:lnTo>
                  <a:lnTo>
                    <a:pt x="404253" y="151879"/>
                  </a:lnTo>
                  <a:lnTo>
                    <a:pt x="404596" y="156540"/>
                  </a:lnTo>
                  <a:lnTo>
                    <a:pt x="409397" y="161112"/>
                  </a:lnTo>
                  <a:lnTo>
                    <a:pt x="414020" y="165836"/>
                  </a:lnTo>
                  <a:lnTo>
                    <a:pt x="420306" y="166116"/>
                  </a:lnTo>
                  <a:lnTo>
                    <a:pt x="420446" y="171335"/>
                  </a:lnTo>
                  <a:lnTo>
                    <a:pt x="424726" y="175856"/>
                  </a:lnTo>
                  <a:lnTo>
                    <a:pt x="428866" y="180505"/>
                  </a:lnTo>
                  <a:lnTo>
                    <a:pt x="435660" y="181127"/>
                  </a:lnTo>
                  <a:lnTo>
                    <a:pt x="435559" y="186918"/>
                  </a:lnTo>
                  <a:lnTo>
                    <a:pt x="439356" y="191350"/>
                  </a:lnTo>
                  <a:lnTo>
                    <a:pt x="443014" y="195884"/>
                  </a:lnTo>
                  <a:lnTo>
                    <a:pt x="449478" y="196786"/>
                  </a:lnTo>
                  <a:lnTo>
                    <a:pt x="458089" y="189928"/>
                  </a:lnTo>
                  <a:lnTo>
                    <a:pt x="458457" y="183273"/>
                  </a:lnTo>
                  <a:close/>
                </a:path>
                <a:path w="603250" h="434975">
                  <a:moveTo>
                    <a:pt x="458787" y="133400"/>
                  </a:moveTo>
                  <a:lnTo>
                    <a:pt x="458635" y="127673"/>
                  </a:lnTo>
                  <a:lnTo>
                    <a:pt x="455002" y="123875"/>
                  </a:lnTo>
                  <a:lnTo>
                    <a:pt x="451294" y="120142"/>
                  </a:lnTo>
                  <a:lnTo>
                    <a:pt x="445477" y="120053"/>
                  </a:lnTo>
                  <a:lnTo>
                    <a:pt x="442226" y="123444"/>
                  </a:lnTo>
                  <a:lnTo>
                    <a:pt x="438924" y="126885"/>
                  </a:lnTo>
                  <a:lnTo>
                    <a:pt x="439293" y="132397"/>
                  </a:lnTo>
                  <a:lnTo>
                    <a:pt x="442849" y="135966"/>
                  </a:lnTo>
                  <a:lnTo>
                    <a:pt x="446328" y="139611"/>
                  </a:lnTo>
                  <a:lnTo>
                    <a:pt x="451929" y="139928"/>
                  </a:lnTo>
                  <a:lnTo>
                    <a:pt x="458787" y="133400"/>
                  </a:lnTo>
                  <a:close/>
                </a:path>
                <a:path w="603250" h="434975">
                  <a:moveTo>
                    <a:pt x="471360" y="200888"/>
                  </a:moveTo>
                  <a:lnTo>
                    <a:pt x="467982" y="196278"/>
                  </a:lnTo>
                  <a:lnTo>
                    <a:pt x="464502" y="191770"/>
                  </a:lnTo>
                  <a:lnTo>
                    <a:pt x="458292" y="190830"/>
                  </a:lnTo>
                  <a:lnTo>
                    <a:pt x="454329" y="194030"/>
                  </a:lnTo>
                  <a:lnTo>
                    <a:pt x="450316" y="197256"/>
                  </a:lnTo>
                  <a:lnTo>
                    <a:pt x="449922" y="203250"/>
                  </a:lnTo>
                  <a:lnTo>
                    <a:pt x="453237" y="207543"/>
                  </a:lnTo>
                  <a:lnTo>
                    <a:pt x="456450" y="211937"/>
                  </a:lnTo>
                  <a:lnTo>
                    <a:pt x="462419" y="213055"/>
                  </a:lnTo>
                  <a:lnTo>
                    <a:pt x="470712" y="207060"/>
                  </a:lnTo>
                  <a:lnTo>
                    <a:pt x="471360" y="200888"/>
                  </a:lnTo>
                  <a:close/>
                </a:path>
                <a:path w="603250" h="434975">
                  <a:moveTo>
                    <a:pt x="474167" y="145478"/>
                  </a:moveTo>
                  <a:lnTo>
                    <a:pt x="471030" y="141859"/>
                  </a:lnTo>
                  <a:lnTo>
                    <a:pt x="467842" y="138303"/>
                  </a:lnTo>
                  <a:lnTo>
                    <a:pt x="462546" y="137972"/>
                  </a:lnTo>
                  <a:lnTo>
                    <a:pt x="459422" y="140906"/>
                  </a:lnTo>
                  <a:lnTo>
                    <a:pt x="456260" y="143891"/>
                  </a:lnTo>
                  <a:lnTo>
                    <a:pt x="456361" y="148920"/>
                  </a:lnTo>
                  <a:lnTo>
                    <a:pt x="459435" y="152349"/>
                  </a:lnTo>
                  <a:lnTo>
                    <a:pt x="462445" y="155829"/>
                  </a:lnTo>
                  <a:lnTo>
                    <a:pt x="467537" y="156362"/>
                  </a:lnTo>
                  <a:lnTo>
                    <a:pt x="474065" y="150698"/>
                  </a:lnTo>
                  <a:lnTo>
                    <a:pt x="474167" y="145478"/>
                  </a:lnTo>
                  <a:close/>
                </a:path>
                <a:path w="603250" h="434975">
                  <a:moveTo>
                    <a:pt x="482866" y="287566"/>
                  </a:moveTo>
                  <a:lnTo>
                    <a:pt x="480402" y="282486"/>
                  </a:lnTo>
                  <a:lnTo>
                    <a:pt x="477786" y="277469"/>
                  </a:lnTo>
                  <a:lnTo>
                    <a:pt x="472592" y="275704"/>
                  </a:lnTo>
                  <a:lnTo>
                    <a:pt x="474091" y="269468"/>
                  </a:lnTo>
                  <a:lnTo>
                    <a:pt x="471182" y="264160"/>
                  </a:lnTo>
                  <a:lnTo>
                    <a:pt x="468109" y="258940"/>
                  </a:lnTo>
                  <a:lnTo>
                    <a:pt x="463346" y="257556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0672" y="239229"/>
                  </a:lnTo>
                  <a:lnTo>
                    <a:pt x="445935" y="242481"/>
                  </a:lnTo>
                  <a:lnTo>
                    <a:pt x="441159" y="245757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8998"/>
                  </a:lnTo>
                  <a:lnTo>
                    <a:pt x="454164" y="273939"/>
                  </a:lnTo>
                  <a:lnTo>
                    <a:pt x="456907" y="278968"/>
                  </a:lnTo>
                  <a:lnTo>
                    <a:pt x="462889" y="280936"/>
                  </a:lnTo>
                  <a:lnTo>
                    <a:pt x="461581" y="286092"/>
                  </a:lnTo>
                  <a:lnTo>
                    <a:pt x="464070" y="290842"/>
                  </a:lnTo>
                  <a:lnTo>
                    <a:pt x="466407" y="295668"/>
                  </a:lnTo>
                  <a:lnTo>
                    <a:pt x="472020" y="297815"/>
                  </a:lnTo>
                  <a:lnTo>
                    <a:pt x="481164" y="293458"/>
                  </a:lnTo>
                  <a:lnTo>
                    <a:pt x="482866" y="287566"/>
                  </a:lnTo>
                  <a:close/>
                </a:path>
                <a:path w="603250" h="434975">
                  <a:moveTo>
                    <a:pt x="483387" y="219062"/>
                  </a:moveTo>
                  <a:lnTo>
                    <a:pt x="480479" y="214668"/>
                  </a:lnTo>
                  <a:lnTo>
                    <a:pt x="477481" y="210337"/>
                  </a:lnTo>
                  <a:lnTo>
                    <a:pt x="471779" y="209207"/>
                  </a:lnTo>
                  <a:lnTo>
                    <a:pt x="467969" y="211975"/>
                  </a:lnTo>
                  <a:lnTo>
                    <a:pt x="464108" y="214782"/>
                  </a:lnTo>
                  <a:lnTo>
                    <a:pt x="463486" y="220281"/>
                  </a:lnTo>
                  <a:lnTo>
                    <a:pt x="466356" y="224421"/>
                  </a:lnTo>
                  <a:lnTo>
                    <a:pt x="469138" y="228625"/>
                  </a:lnTo>
                  <a:lnTo>
                    <a:pt x="474599" y="229933"/>
                  </a:lnTo>
                  <a:lnTo>
                    <a:pt x="482523" y="224739"/>
                  </a:lnTo>
                  <a:lnTo>
                    <a:pt x="483387" y="219062"/>
                  </a:lnTo>
                  <a:close/>
                </a:path>
                <a:path w="603250" h="434975">
                  <a:moveTo>
                    <a:pt x="490778" y="306019"/>
                  </a:moveTo>
                  <a:lnTo>
                    <a:pt x="488708" y="301193"/>
                  </a:lnTo>
                  <a:lnTo>
                    <a:pt x="486524" y="296430"/>
                  </a:lnTo>
                  <a:lnTo>
                    <a:pt x="481152" y="294309"/>
                  </a:lnTo>
                  <a:lnTo>
                    <a:pt x="476935" y="296354"/>
                  </a:lnTo>
                  <a:lnTo>
                    <a:pt x="472668" y="298424"/>
                  </a:lnTo>
                  <a:lnTo>
                    <a:pt x="471081" y="303707"/>
                  </a:lnTo>
                  <a:lnTo>
                    <a:pt x="473163" y="308241"/>
                  </a:lnTo>
                  <a:lnTo>
                    <a:pt x="475132" y="312839"/>
                  </a:lnTo>
                  <a:lnTo>
                    <a:pt x="480250" y="315087"/>
                  </a:lnTo>
                  <a:lnTo>
                    <a:pt x="488937" y="311416"/>
                  </a:lnTo>
                  <a:lnTo>
                    <a:pt x="490778" y="306019"/>
                  </a:lnTo>
                  <a:close/>
                </a:path>
                <a:path w="603250" h="434975">
                  <a:moveTo>
                    <a:pt x="494538" y="237756"/>
                  </a:moveTo>
                  <a:lnTo>
                    <a:pt x="492074" y="233591"/>
                  </a:lnTo>
                  <a:lnTo>
                    <a:pt x="489521" y="229489"/>
                  </a:lnTo>
                  <a:lnTo>
                    <a:pt x="484327" y="228206"/>
                  </a:lnTo>
                  <a:lnTo>
                    <a:pt x="480707" y="230568"/>
                  </a:lnTo>
                  <a:lnTo>
                    <a:pt x="477037" y="232968"/>
                  </a:lnTo>
                  <a:lnTo>
                    <a:pt x="476224" y="237985"/>
                  </a:lnTo>
                  <a:lnTo>
                    <a:pt x="478675" y="241922"/>
                  </a:lnTo>
                  <a:lnTo>
                    <a:pt x="481037" y="245910"/>
                  </a:lnTo>
                  <a:lnTo>
                    <a:pt x="485990" y="247345"/>
                  </a:lnTo>
                  <a:lnTo>
                    <a:pt x="493496" y="242912"/>
                  </a:lnTo>
                  <a:lnTo>
                    <a:pt x="494538" y="237756"/>
                  </a:lnTo>
                  <a:close/>
                </a:path>
                <a:path w="603250" h="434975">
                  <a:moveTo>
                    <a:pt x="497814" y="324815"/>
                  </a:moveTo>
                  <a:lnTo>
                    <a:pt x="496125" y="320268"/>
                  </a:lnTo>
                  <a:lnTo>
                    <a:pt x="494322" y="315772"/>
                  </a:lnTo>
                  <a:lnTo>
                    <a:pt x="489445" y="313575"/>
                  </a:lnTo>
                  <a:lnTo>
                    <a:pt x="485457" y="315264"/>
                  </a:lnTo>
                  <a:lnTo>
                    <a:pt x="481418" y="316979"/>
                  </a:lnTo>
                  <a:lnTo>
                    <a:pt x="479717" y="321779"/>
                  </a:lnTo>
                  <a:lnTo>
                    <a:pt x="481444" y="326085"/>
                  </a:lnTo>
                  <a:lnTo>
                    <a:pt x="483057" y="330428"/>
                  </a:lnTo>
                  <a:lnTo>
                    <a:pt x="487680" y="332727"/>
                  </a:lnTo>
                  <a:lnTo>
                    <a:pt x="495871" y="329717"/>
                  </a:lnTo>
                  <a:lnTo>
                    <a:pt x="497814" y="324815"/>
                  </a:lnTo>
                  <a:close/>
                </a:path>
                <a:path w="603250" h="434975">
                  <a:moveTo>
                    <a:pt x="503923" y="343865"/>
                  </a:moveTo>
                  <a:lnTo>
                    <a:pt x="502577" y="339636"/>
                  </a:lnTo>
                  <a:lnTo>
                    <a:pt x="501142" y="335432"/>
                  </a:lnTo>
                  <a:lnTo>
                    <a:pt x="496747" y="333197"/>
                  </a:lnTo>
                  <a:lnTo>
                    <a:pt x="493014" y="334568"/>
                  </a:lnTo>
                  <a:lnTo>
                    <a:pt x="489229" y="335953"/>
                  </a:lnTo>
                  <a:lnTo>
                    <a:pt x="487464" y="340283"/>
                  </a:lnTo>
                  <a:lnTo>
                    <a:pt x="488835" y="344322"/>
                  </a:lnTo>
                  <a:lnTo>
                    <a:pt x="490131" y="348399"/>
                  </a:lnTo>
                  <a:lnTo>
                    <a:pt x="494284" y="350710"/>
                  </a:lnTo>
                  <a:lnTo>
                    <a:pt x="501929" y="348284"/>
                  </a:lnTo>
                  <a:lnTo>
                    <a:pt x="503923" y="343865"/>
                  </a:lnTo>
                  <a:close/>
                </a:path>
                <a:path w="603250" h="434975">
                  <a:moveTo>
                    <a:pt x="504774" y="256933"/>
                  </a:moveTo>
                  <a:lnTo>
                    <a:pt x="502704" y="253047"/>
                  </a:lnTo>
                  <a:lnTo>
                    <a:pt x="500583" y="249199"/>
                  </a:lnTo>
                  <a:lnTo>
                    <a:pt x="495896" y="247789"/>
                  </a:lnTo>
                  <a:lnTo>
                    <a:pt x="492493" y="249783"/>
                  </a:lnTo>
                  <a:lnTo>
                    <a:pt x="489038" y="251802"/>
                  </a:lnTo>
                  <a:lnTo>
                    <a:pt x="488086" y="256324"/>
                  </a:lnTo>
                  <a:lnTo>
                    <a:pt x="490143" y="260045"/>
                  </a:lnTo>
                  <a:lnTo>
                    <a:pt x="492112" y="263791"/>
                  </a:lnTo>
                  <a:lnTo>
                    <a:pt x="496570" y="265315"/>
                  </a:lnTo>
                  <a:lnTo>
                    <a:pt x="503593" y="261594"/>
                  </a:lnTo>
                  <a:lnTo>
                    <a:pt x="504774" y="256933"/>
                  </a:lnTo>
                  <a:close/>
                </a:path>
                <a:path w="603250" h="434975">
                  <a:moveTo>
                    <a:pt x="509130" y="363169"/>
                  </a:moveTo>
                  <a:lnTo>
                    <a:pt x="508088" y="359270"/>
                  </a:lnTo>
                  <a:lnTo>
                    <a:pt x="506984" y="355371"/>
                  </a:lnTo>
                  <a:lnTo>
                    <a:pt x="503072" y="353148"/>
                  </a:lnTo>
                  <a:lnTo>
                    <a:pt x="499605" y="354228"/>
                  </a:lnTo>
                  <a:lnTo>
                    <a:pt x="496087" y="355320"/>
                  </a:lnTo>
                  <a:lnTo>
                    <a:pt x="494309" y="359181"/>
                  </a:lnTo>
                  <a:lnTo>
                    <a:pt x="495376" y="362940"/>
                  </a:lnTo>
                  <a:lnTo>
                    <a:pt x="496366" y="366699"/>
                  </a:lnTo>
                  <a:lnTo>
                    <a:pt x="500049" y="368998"/>
                  </a:lnTo>
                  <a:lnTo>
                    <a:pt x="507111" y="367106"/>
                  </a:lnTo>
                  <a:lnTo>
                    <a:pt x="509130" y="363169"/>
                  </a:lnTo>
                  <a:close/>
                </a:path>
                <a:path w="603250" h="434975">
                  <a:moveTo>
                    <a:pt x="513410" y="382676"/>
                  </a:moveTo>
                  <a:lnTo>
                    <a:pt x="512648" y="379107"/>
                  </a:lnTo>
                  <a:lnTo>
                    <a:pt x="511822" y="375551"/>
                  </a:lnTo>
                  <a:lnTo>
                    <a:pt x="508393" y="373380"/>
                  </a:lnTo>
                  <a:lnTo>
                    <a:pt x="505218" y="374192"/>
                  </a:lnTo>
                  <a:lnTo>
                    <a:pt x="501992" y="375018"/>
                  </a:lnTo>
                  <a:lnTo>
                    <a:pt x="500227" y="378434"/>
                  </a:lnTo>
                  <a:lnTo>
                    <a:pt x="501015" y="381863"/>
                  </a:lnTo>
                  <a:lnTo>
                    <a:pt x="501751" y="385318"/>
                  </a:lnTo>
                  <a:lnTo>
                    <a:pt x="504964" y="387540"/>
                  </a:lnTo>
                  <a:lnTo>
                    <a:pt x="511416" y="386143"/>
                  </a:lnTo>
                  <a:lnTo>
                    <a:pt x="513410" y="382676"/>
                  </a:lnTo>
                  <a:close/>
                </a:path>
                <a:path w="603250" h="434975">
                  <a:moveTo>
                    <a:pt x="514070" y="276542"/>
                  </a:moveTo>
                  <a:lnTo>
                    <a:pt x="512381" y="272948"/>
                  </a:lnTo>
                  <a:lnTo>
                    <a:pt x="510641" y="269379"/>
                  </a:lnTo>
                  <a:lnTo>
                    <a:pt x="506476" y="267919"/>
                  </a:lnTo>
                  <a:lnTo>
                    <a:pt x="503313" y="269557"/>
                  </a:lnTo>
                  <a:lnTo>
                    <a:pt x="500100" y="271221"/>
                  </a:lnTo>
                  <a:lnTo>
                    <a:pt x="499059" y="275259"/>
                  </a:lnTo>
                  <a:lnTo>
                    <a:pt x="500735" y="278714"/>
                  </a:lnTo>
                  <a:lnTo>
                    <a:pt x="502361" y="282181"/>
                  </a:lnTo>
                  <a:lnTo>
                    <a:pt x="506310" y="283756"/>
                  </a:lnTo>
                  <a:lnTo>
                    <a:pt x="512800" y="280695"/>
                  </a:lnTo>
                  <a:lnTo>
                    <a:pt x="514070" y="276542"/>
                  </a:lnTo>
                  <a:close/>
                </a:path>
                <a:path w="603250" h="434975">
                  <a:moveTo>
                    <a:pt x="541972" y="245160"/>
                  </a:moveTo>
                  <a:lnTo>
                    <a:pt x="540029" y="241312"/>
                  </a:lnTo>
                  <a:lnTo>
                    <a:pt x="538035" y="237477"/>
                  </a:lnTo>
                  <a:lnTo>
                    <a:pt x="533438" y="236042"/>
                  </a:lnTo>
                  <a:lnTo>
                    <a:pt x="526618" y="239839"/>
                  </a:lnTo>
                  <a:lnTo>
                    <a:pt x="525640" y="244259"/>
                  </a:lnTo>
                  <a:lnTo>
                    <a:pt x="527558" y="247954"/>
                  </a:lnTo>
                  <a:lnTo>
                    <a:pt x="529437" y="251675"/>
                  </a:lnTo>
                  <a:lnTo>
                    <a:pt x="533781" y="253263"/>
                  </a:lnTo>
                  <a:lnTo>
                    <a:pt x="537260" y="251485"/>
                  </a:lnTo>
                  <a:lnTo>
                    <a:pt x="540740" y="249707"/>
                  </a:lnTo>
                  <a:lnTo>
                    <a:pt x="541972" y="245160"/>
                  </a:lnTo>
                  <a:close/>
                </a:path>
                <a:path w="603250" h="434975">
                  <a:moveTo>
                    <a:pt x="544918" y="360324"/>
                  </a:moveTo>
                  <a:lnTo>
                    <a:pt x="543966" y="356476"/>
                  </a:lnTo>
                  <a:lnTo>
                    <a:pt x="542975" y="352628"/>
                  </a:lnTo>
                  <a:lnTo>
                    <a:pt x="539153" y="350393"/>
                  </a:lnTo>
                  <a:lnTo>
                    <a:pt x="532257" y="352386"/>
                  </a:lnTo>
                  <a:lnTo>
                    <a:pt x="530453" y="356146"/>
                  </a:lnTo>
                  <a:lnTo>
                    <a:pt x="531418" y="359854"/>
                  </a:lnTo>
                  <a:lnTo>
                    <a:pt x="532333" y="363575"/>
                  </a:lnTo>
                  <a:lnTo>
                    <a:pt x="535901" y="365887"/>
                  </a:lnTo>
                  <a:lnTo>
                    <a:pt x="539381" y="365023"/>
                  </a:lnTo>
                  <a:lnTo>
                    <a:pt x="542861" y="364159"/>
                  </a:lnTo>
                  <a:lnTo>
                    <a:pt x="544918" y="360324"/>
                  </a:lnTo>
                  <a:close/>
                </a:path>
                <a:path w="603250" h="434975">
                  <a:moveTo>
                    <a:pt x="550722" y="382117"/>
                  </a:moveTo>
                  <a:lnTo>
                    <a:pt x="549884" y="377799"/>
                  </a:lnTo>
                  <a:lnTo>
                    <a:pt x="548932" y="373507"/>
                  </a:lnTo>
                  <a:lnTo>
                    <a:pt x="544868" y="370801"/>
                  </a:lnTo>
                  <a:lnTo>
                    <a:pt x="537146" y="372656"/>
                  </a:lnTo>
                  <a:lnTo>
                    <a:pt x="534911" y="376732"/>
                  </a:lnTo>
                  <a:lnTo>
                    <a:pt x="535825" y="380860"/>
                  </a:lnTo>
                  <a:lnTo>
                    <a:pt x="536638" y="385025"/>
                  </a:lnTo>
                  <a:lnTo>
                    <a:pt x="540448" y="387769"/>
                  </a:lnTo>
                  <a:lnTo>
                    <a:pt x="544347" y="387007"/>
                  </a:lnTo>
                  <a:lnTo>
                    <a:pt x="548246" y="386245"/>
                  </a:lnTo>
                  <a:lnTo>
                    <a:pt x="550722" y="382117"/>
                  </a:lnTo>
                  <a:close/>
                </a:path>
                <a:path w="603250" h="434975">
                  <a:moveTo>
                    <a:pt x="553453" y="266827"/>
                  </a:moveTo>
                  <a:lnTo>
                    <a:pt x="551510" y="262458"/>
                  </a:lnTo>
                  <a:lnTo>
                    <a:pt x="549440" y="258140"/>
                  </a:lnTo>
                  <a:lnTo>
                    <a:pt x="544487" y="256273"/>
                  </a:lnTo>
                  <a:lnTo>
                    <a:pt x="536752" y="260121"/>
                  </a:lnTo>
                  <a:lnTo>
                    <a:pt x="535381" y="264985"/>
                  </a:lnTo>
                  <a:lnTo>
                    <a:pt x="537362" y="269138"/>
                  </a:lnTo>
                  <a:lnTo>
                    <a:pt x="539242" y="273342"/>
                  </a:lnTo>
                  <a:lnTo>
                    <a:pt x="543953" y="275323"/>
                  </a:lnTo>
                  <a:lnTo>
                    <a:pt x="547890" y="273558"/>
                  </a:lnTo>
                  <a:lnTo>
                    <a:pt x="551827" y="271792"/>
                  </a:lnTo>
                  <a:lnTo>
                    <a:pt x="553453" y="266827"/>
                  </a:lnTo>
                  <a:close/>
                </a:path>
                <a:path w="603250" h="434975">
                  <a:moveTo>
                    <a:pt x="555459" y="404215"/>
                  </a:moveTo>
                  <a:lnTo>
                    <a:pt x="554774" y="399427"/>
                  </a:ln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38365" y="397484"/>
                  </a:lnTo>
                  <a:lnTo>
                    <a:pt x="539216" y="402031"/>
                  </a:lnTo>
                  <a:lnTo>
                    <a:pt x="539877" y="406628"/>
                  </a:lnTo>
                  <a:lnTo>
                    <a:pt x="543902" y="409841"/>
                  </a:lnTo>
                  <a:lnTo>
                    <a:pt x="548208" y="409219"/>
                  </a:lnTo>
                  <a:lnTo>
                    <a:pt x="552513" y="408597"/>
                  </a:lnTo>
                  <a:lnTo>
                    <a:pt x="555459" y="404215"/>
                  </a:lnTo>
                  <a:close/>
                </a:path>
                <a:path w="603250" h="434975">
                  <a:moveTo>
                    <a:pt x="557885" y="434962"/>
                  </a:moveTo>
                  <a:lnTo>
                    <a:pt x="556272" y="433463"/>
                  </a:lnTo>
                  <a:lnTo>
                    <a:pt x="546074" y="434441"/>
                  </a:lnTo>
                  <a:lnTo>
                    <a:pt x="545668" y="434962"/>
                  </a:lnTo>
                  <a:lnTo>
                    <a:pt x="557885" y="434962"/>
                  </a:lnTo>
                  <a:close/>
                </a:path>
                <a:path w="603250" h="434975">
                  <a:moveTo>
                    <a:pt x="559130" y="426529"/>
                  </a:moveTo>
                  <a:lnTo>
                    <a:pt x="558596" y="421284"/>
                  </a:lnTo>
                  <a:lnTo>
                    <a:pt x="557860" y="416077"/>
                  </a:lnTo>
                  <a:lnTo>
                    <a:pt x="553453" y="412381"/>
                  </a:lnTo>
                  <a:lnTo>
                    <a:pt x="544068" y="413727"/>
                  </a:lnTo>
                  <a:lnTo>
                    <a:pt x="540842" y="418325"/>
                  </a:lnTo>
                  <a:lnTo>
                    <a:pt x="541553" y="423303"/>
                  </a:lnTo>
                  <a:lnTo>
                    <a:pt x="542048" y="428320"/>
                  </a:lnTo>
                  <a:lnTo>
                    <a:pt x="546227" y="432028"/>
                  </a:lnTo>
                  <a:lnTo>
                    <a:pt x="550951" y="431584"/>
                  </a:lnTo>
                  <a:lnTo>
                    <a:pt x="555663" y="431139"/>
                  </a:lnTo>
                  <a:lnTo>
                    <a:pt x="559130" y="426529"/>
                  </a:lnTo>
                  <a:close/>
                </a:path>
                <a:path w="603250" h="434975">
                  <a:moveTo>
                    <a:pt x="563854" y="289052"/>
                  </a:moveTo>
                  <a:lnTo>
                    <a:pt x="561962" y="284149"/>
                  </a:lnTo>
                  <a:lnTo>
                    <a:pt x="559866" y="279336"/>
                  </a:lnTo>
                  <a:lnTo>
                    <a:pt x="554596" y="276999"/>
                  </a:lnTo>
                  <a:lnTo>
                    <a:pt x="545934" y="280822"/>
                  </a:lnTo>
                  <a:lnTo>
                    <a:pt x="544106" y="286092"/>
                  </a:lnTo>
                  <a:lnTo>
                    <a:pt x="546125" y="290715"/>
                  </a:lnTo>
                  <a:lnTo>
                    <a:pt x="547941" y="295414"/>
                  </a:lnTo>
                  <a:lnTo>
                    <a:pt x="552983" y="297840"/>
                  </a:lnTo>
                  <a:lnTo>
                    <a:pt x="557403" y="296125"/>
                  </a:lnTo>
                  <a:lnTo>
                    <a:pt x="561822" y="294411"/>
                  </a:lnTo>
                  <a:lnTo>
                    <a:pt x="563854" y="289052"/>
                  </a:lnTo>
                  <a:close/>
                </a:path>
                <a:path w="603250" h="434975">
                  <a:moveTo>
                    <a:pt x="573201" y="311797"/>
                  </a:moveTo>
                  <a:lnTo>
                    <a:pt x="571373" y="306374"/>
                  </a:lnTo>
                  <a:lnTo>
                    <a:pt x="569302" y="301028"/>
                  </a:lnTo>
                  <a:lnTo>
                    <a:pt x="563740" y="298208"/>
                  </a:lnTo>
                  <a:lnTo>
                    <a:pt x="554126" y="301929"/>
                  </a:lnTo>
                  <a:lnTo>
                    <a:pt x="551827" y="307581"/>
                  </a:lnTo>
                  <a:lnTo>
                    <a:pt x="553808" y="312674"/>
                  </a:lnTo>
                  <a:lnTo>
                    <a:pt x="555561" y="317855"/>
                  </a:lnTo>
                  <a:lnTo>
                    <a:pt x="560882" y="320776"/>
                  </a:lnTo>
                  <a:lnTo>
                    <a:pt x="565785" y="319151"/>
                  </a:lnTo>
                  <a:lnTo>
                    <a:pt x="570661" y="317538"/>
                  </a:lnTo>
                  <a:lnTo>
                    <a:pt x="573201" y="311797"/>
                  </a:lnTo>
                  <a:close/>
                </a:path>
                <a:path w="603250" h="434975">
                  <a:moveTo>
                    <a:pt x="581456" y="335013"/>
                  </a:moveTo>
                  <a:lnTo>
                    <a:pt x="579666" y="329082"/>
                  </a:lnTo>
                  <a:lnTo>
                    <a:pt x="577723" y="323189"/>
                  </a:lnTo>
                  <a:lnTo>
                    <a:pt x="571868" y="319849"/>
                  </a:lnTo>
                  <a:lnTo>
                    <a:pt x="561314" y="323380"/>
                  </a:lnTo>
                  <a:lnTo>
                    <a:pt x="558533" y="329349"/>
                  </a:lnTo>
                  <a:lnTo>
                    <a:pt x="560374" y="334962"/>
                  </a:lnTo>
                  <a:lnTo>
                    <a:pt x="562089" y="340614"/>
                  </a:lnTo>
                  <a:lnTo>
                    <a:pt x="567601" y="344068"/>
                  </a:lnTo>
                  <a:lnTo>
                    <a:pt x="572998" y="342569"/>
                  </a:lnTo>
                  <a:lnTo>
                    <a:pt x="578332" y="341096"/>
                  </a:lnTo>
                  <a:lnTo>
                    <a:pt x="581456" y="335013"/>
                  </a:lnTo>
                  <a:close/>
                </a:path>
                <a:path w="603250" h="434975">
                  <a:moveTo>
                    <a:pt x="602907" y="431393"/>
                  </a:moveTo>
                  <a:lnTo>
                    <a:pt x="601827" y="423354"/>
                  </a:lnTo>
                  <a:lnTo>
                    <a:pt x="600887" y="415290"/>
                  </a:lnTo>
                  <a:lnTo>
                    <a:pt x="595198" y="410349"/>
                  </a:lnTo>
                  <a:lnTo>
                    <a:pt x="596760" y="408089"/>
                  </a:lnTo>
                  <a:lnTo>
                    <a:pt x="597535" y="406488"/>
                  </a:lnTo>
                  <a:lnTo>
                    <a:pt x="598233" y="403072"/>
                  </a:lnTo>
                  <a:lnTo>
                    <a:pt x="598271" y="401243"/>
                  </a:lnTo>
                  <a:lnTo>
                    <a:pt x="596696" y="391845"/>
                  </a:lnTo>
                  <a:lnTo>
                    <a:pt x="590321" y="386842"/>
                  </a:lnTo>
                  <a:lnTo>
                    <a:pt x="592201" y="383857"/>
                  </a:lnTo>
                  <a:lnTo>
                    <a:pt x="592810" y="382333"/>
                  </a:lnTo>
                  <a:lnTo>
                    <a:pt x="593420" y="379082"/>
                  </a:lnTo>
                  <a:lnTo>
                    <a:pt x="593344" y="377367"/>
                  </a:lnTo>
                  <a:lnTo>
                    <a:pt x="591426" y="368642"/>
                  </a:lnTo>
                  <a:lnTo>
                    <a:pt x="585127" y="364172"/>
                  </a:lnTo>
                  <a:lnTo>
                    <a:pt x="583234" y="364617"/>
                  </a:lnTo>
                  <a:lnTo>
                    <a:pt x="584314" y="363740"/>
                  </a:lnTo>
                  <a:lnTo>
                    <a:pt x="587171" y="358622"/>
                  </a:lnTo>
                  <a:lnTo>
                    <a:pt x="587819" y="355358"/>
                  </a:lnTo>
                  <a:lnTo>
                    <a:pt x="586867" y="352171"/>
                  </a:lnTo>
                  <a:lnTo>
                    <a:pt x="585101" y="345732"/>
                  </a:lnTo>
                  <a:lnTo>
                    <a:pt x="579005" y="341845"/>
                  </a:lnTo>
                  <a:lnTo>
                    <a:pt x="567486" y="345109"/>
                  </a:lnTo>
                  <a:lnTo>
                    <a:pt x="564172" y="351396"/>
                  </a:lnTo>
                  <a:lnTo>
                    <a:pt x="574636" y="366636"/>
                  </a:lnTo>
                  <a:lnTo>
                    <a:pt x="572655" y="367093"/>
                  </a:lnTo>
                  <a:lnTo>
                    <a:pt x="568782" y="373646"/>
                  </a:lnTo>
                  <a:lnTo>
                    <a:pt x="570611" y="381914"/>
                  </a:lnTo>
                  <a:lnTo>
                    <a:pt x="571309" y="383425"/>
                  </a:lnTo>
                  <a:lnTo>
                    <a:pt x="572973" y="386105"/>
                  </a:lnTo>
                  <a:lnTo>
                    <a:pt x="574027" y="387261"/>
                  </a:lnTo>
                  <a:lnTo>
                    <a:pt x="576783" y="389343"/>
                  </a:lnTo>
                  <a:lnTo>
                    <a:pt x="572363" y="396036"/>
                  </a:lnTo>
                  <a:lnTo>
                    <a:pt x="579323" y="412496"/>
                  </a:lnTo>
                  <a:lnTo>
                    <a:pt x="574890" y="418541"/>
                  </a:lnTo>
                  <a:lnTo>
                    <a:pt x="575779" y="426110"/>
                  </a:lnTo>
                  <a:lnTo>
                    <a:pt x="576795" y="433666"/>
                  </a:lnTo>
                  <a:lnTo>
                    <a:pt x="578154" y="434962"/>
                  </a:lnTo>
                  <a:lnTo>
                    <a:pt x="600062" y="434962"/>
                  </a:lnTo>
                  <a:lnTo>
                    <a:pt x="602907" y="43139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-139" y="6276644"/>
              <a:ext cx="689610" cy="554990"/>
            </a:xfrm>
            <a:custGeom>
              <a:avLst/>
              <a:gdLst/>
              <a:ahLst/>
              <a:cxnLst/>
              <a:rect l="l" t="t" r="r" b="b"/>
              <a:pathLst>
                <a:path w="689610" h="554990">
                  <a:moveTo>
                    <a:pt x="1320" y="77774"/>
                  </a:moveTo>
                  <a:lnTo>
                    <a:pt x="139" y="71818"/>
                  </a:lnTo>
                  <a:lnTo>
                    <a:pt x="139" y="79400"/>
                  </a:lnTo>
                  <a:lnTo>
                    <a:pt x="1320" y="77774"/>
                  </a:lnTo>
                  <a:close/>
                </a:path>
                <a:path w="689610" h="55499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63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9610" h="55499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9610" h="554990">
                  <a:moveTo>
                    <a:pt x="71234" y="110515"/>
                  </a:moveTo>
                  <a:lnTo>
                    <a:pt x="70954" y="105791"/>
                  </a:lnTo>
                  <a:lnTo>
                    <a:pt x="70675" y="101066"/>
                  </a:lnTo>
                  <a:lnTo>
                    <a:pt x="66205" y="97510"/>
                  </a:lnTo>
                  <a:lnTo>
                    <a:pt x="60960" y="97853"/>
                  </a:lnTo>
                  <a:lnTo>
                    <a:pt x="55714" y="98107"/>
                  </a:lnTo>
                  <a:lnTo>
                    <a:pt x="51892" y="102565"/>
                  </a:lnTo>
                  <a:lnTo>
                    <a:pt x="52870" y="111975"/>
                  </a:lnTo>
                  <a:lnTo>
                    <a:pt x="57315" y="115176"/>
                  </a:lnTo>
                  <a:lnTo>
                    <a:pt x="62344" y="114947"/>
                  </a:lnTo>
                  <a:lnTo>
                    <a:pt x="67373" y="114617"/>
                  </a:lnTo>
                  <a:lnTo>
                    <a:pt x="71234" y="110515"/>
                  </a:lnTo>
                  <a:close/>
                </a:path>
                <a:path w="689610" h="55499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9610" h="55499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9610" h="554990">
                  <a:moveTo>
                    <a:pt x="196926" y="17335"/>
                  </a:moveTo>
                  <a:lnTo>
                    <a:pt x="191211" y="10172"/>
                  </a:lnTo>
                  <a:lnTo>
                    <a:pt x="182867" y="8813"/>
                  </a:lnTo>
                  <a:lnTo>
                    <a:pt x="174498" y="7708"/>
                  </a:lnTo>
                  <a:lnTo>
                    <a:pt x="168871" y="11747"/>
                  </a:ln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58"/>
                  </a:lnTo>
                  <a:lnTo>
                    <a:pt x="135509" y="2298"/>
                  </a:lnTo>
                  <a:lnTo>
                    <a:pt x="125933" y="1651"/>
                  </a:lnTo>
                  <a:lnTo>
                    <a:pt x="116357" y="1358"/>
                  </a:lnTo>
                  <a:lnTo>
                    <a:pt x="112255" y="4927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46" y="4851"/>
                  </a:lnTo>
                  <a:lnTo>
                    <a:pt x="82207" y="4660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61"/>
                  </a:lnTo>
                  <a:lnTo>
                    <a:pt x="47612" y="2070"/>
                  </a:lnTo>
                  <a:lnTo>
                    <a:pt x="39585" y="1244"/>
                  </a:lnTo>
                  <a:lnTo>
                    <a:pt x="31877" y="3606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55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21" y="28625"/>
                  </a:lnTo>
                  <a:lnTo>
                    <a:pt x="115519" y="32308"/>
                  </a:lnTo>
                  <a:lnTo>
                    <a:pt x="124523" y="32575"/>
                  </a:lnTo>
                  <a:lnTo>
                    <a:pt x="133502" y="33197"/>
                  </a:lnTo>
                  <a:lnTo>
                    <a:pt x="139192" y="28536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6700" y="29781"/>
                  </a:lnTo>
                  <a:lnTo>
                    <a:pt x="171069" y="34886"/>
                  </a:lnTo>
                  <a:lnTo>
                    <a:pt x="178993" y="35928"/>
                  </a:lnTo>
                  <a:lnTo>
                    <a:pt x="186893" y="37236"/>
                  </a:lnTo>
                  <a:lnTo>
                    <a:pt x="194335" y="32245"/>
                  </a:lnTo>
                  <a:lnTo>
                    <a:pt x="196926" y="17335"/>
                  </a:lnTo>
                  <a:close/>
                </a:path>
                <a:path w="689610" h="554990">
                  <a:moveTo>
                    <a:pt x="266534" y="125082"/>
                  </a:moveTo>
                  <a:lnTo>
                    <a:pt x="261785" y="116535"/>
                  </a:lnTo>
                  <a:lnTo>
                    <a:pt x="253187" y="113601"/>
                  </a:lnTo>
                  <a:lnTo>
                    <a:pt x="244487" y="111010"/>
                  </a:lnTo>
                  <a:lnTo>
                    <a:pt x="239903" y="113258"/>
                  </a:lnTo>
                  <a:lnTo>
                    <a:pt x="237832" y="109905"/>
                  </a:lnTo>
                  <a:lnTo>
                    <a:pt x="229577" y="107530"/>
                  </a:lnTo>
                  <a:lnTo>
                    <a:pt x="221221" y="105473"/>
                  </a:lnTo>
                  <a:lnTo>
                    <a:pt x="216217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81"/>
                  </a:lnTo>
                  <a:lnTo>
                    <a:pt x="189191" y="100253"/>
                  </a:lnTo>
                  <a:lnTo>
                    <a:pt x="181686" y="98856"/>
                  </a:lnTo>
                  <a:lnTo>
                    <a:pt x="174142" y="97713"/>
                  </a:lnTo>
                  <a:lnTo>
                    <a:pt x="168376" y="101688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86" y="100203"/>
                  </a:lnTo>
                  <a:lnTo>
                    <a:pt x="139992" y="95491"/>
                  </a:lnTo>
                  <a:lnTo>
                    <a:pt x="133337" y="94932"/>
                  </a:lnTo>
                  <a:lnTo>
                    <a:pt x="126682" y="94475"/>
                  </a:lnTo>
                  <a:lnTo>
                    <a:pt x="121081" y="99301"/>
                  </a:lnTo>
                  <a:lnTo>
                    <a:pt x="120662" y="111264"/>
                  </a:lnTo>
                  <a:lnTo>
                    <a:pt x="125628" y="116128"/>
                  </a:lnTo>
                  <a:lnTo>
                    <a:pt x="131953" y="116560"/>
                  </a:lnTo>
                  <a:lnTo>
                    <a:pt x="138264" y="117106"/>
                  </a:lnTo>
                  <a:lnTo>
                    <a:pt x="143230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306" y="116928"/>
                  </a:lnTo>
                  <a:lnTo>
                    <a:pt x="170611" y="122161"/>
                  </a:lnTo>
                  <a:lnTo>
                    <a:pt x="177723" y="123240"/>
                  </a:lnTo>
                  <a:lnTo>
                    <a:pt x="184785" y="124548"/>
                  </a:lnTo>
                  <a:lnTo>
                    <a:pt x="189103" y="121793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97"/>
                  </a:lnTo>
                  <a:lnTo>
                    <a:pt x="222478" y="134315"/>
                  </a:lnTo>
                  <a:lnTo>
                    <a:pt x="230212" y="136563"/>
                  </a:lnTo>
                  <a:lnTo>
                    <a:pt x="233692" y="134785"/>
                  </a:lnTo>
                  <a:lnTo>
                    <a:pt x="236245" y="139052"/>
                  </a:lnTo>
                  <a:lnTo>
                    <a:pt x="244360" y="141465"/>
                  </a:lnTo>
                  <a:lnTo>
                    <a:pt x="252361" y="144208"/>
                  </a:lnTo>
                  <a:lnTo>
                    <a:pt x="261073" y="140271"/>
                  </a:lnTo>
                  <a:lnTo>
                    <a:pt x="263804" y="132676"/>
                  </a:lnTo>
                  <a:lnTo>
                    <a:pt x="266534" y="125082"/>
                  </a:lnTo>
                  <a:close/>
                </a:path>
                <a:path w="689610" h="554990">
                  <a:moveTo>
                    <a:pt x="330365" y="107696"/>
                  </a:moveTo>
                  <a:lnTo>
                    <a:pt x="327317" y="100431"/>
                  </a:lnTo>
                  <a:lnTo>
                    <a:pt x="320738" y="97358"/>
                  </a:lnTo>
                  <a:lnTo>
                    <a:pt x="314083" y="94475"/>
                  </a:lnTo>
                  <a:lnTo>
                    <a:pt x="307479" y="96888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27"/>
                  </a:lnTo>
                  <a:lnTo>
                    <a:pt x="188899" y="55079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76"/>
                  </a:lnTo>
                  <a:lnTo>
                    <a:pt x="162445" y="50596"/>
                  </a:lnTo>
                  <a:lnTo>
                    <a:pt x="156870" y="53225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73"/>
                  </a:lnTo>
                  <a:lnTo>
                    <a:pt x="45605" y="52489"/>
                  </a:lnTo>
                  <a:lnTo>
                    <a:pt x="37858" y="53213"/>
                  </a:lnTo>
                  <a:lnTo>
                    <a:pt x="30137" y="54140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54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33"/>
                  </a:lnTo>
                  <a:lnTo>
                    <a:pt x="40728" y="78257"/>
                  </a:lnTo>
                  <a:lnTo>
                    <a:pt x="48056" y="77571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10"/>
                  </a:lnTo>
                  <a:lnTo>
                    <a:pt x="172516" y="82956"/>
                  </a:lnTo>
                  <a:lnTo>
                    <a:pt x="177965" y="80556"/>
                  </a:lnTo>
                  <a:lnTo>
                    <a:pt x="181279" y="84759"/>
                  </a:lnTo>
                  <a:lnTo>
                    <a:pt x="190373" y="86207"/>
                  </a:lnTo>
                  <a:lnTo>
                    <a:pt x="199390" y="88036"/>
                  </a:lnTo>
                  <a:lnTo>
                    <a:pt x="204025" y="85166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1993" y="109956"/>
                  </a:lnTo>
                  <a:lnTo>
                    <a:pt x="304876" y="116166"/>
                  </a:lnTo>
                  <a:lnTo>
                    <a:pt x="311200" y="118910"/>
                  </a:lnTo>
                  <a:lnTo>
                    <a:pt x="317436" y="121831"/>
                  </a:lnTo>
                  <a:lnTo>
                    <a:pt x="324764" y="119430"/>
                  </a:lnTo>
                  <a:lnTo>
                    <a:pt x="330365" y="107696"/>
                  </a:lnTo>
                  <a:close/>
                </a:path>
                <a:path w="689610" h="55499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9610" h="55499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9610" h="55499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9610" h="554990">
                  <a:moveTo>
                    <a:pt x="415798" y="160223"/>
                  </a:moveTo>
                  <a:lnTo>
                    <a:pt x="414642" y="154660"/>
                  </a:lnTo>
                  <a:lnTo>
                    <a:pt x="410438" y="151599"/>
                  </a:lnTo>
                  <a:lnTo>
                    <a:pt x="406184" y="148615"/>
                  </a:lnTo>
                  <a:lnTo>
                    <a:pt x="400494" y="149555"/>
                  </a:lnTo>
                  <a:lnTo>
                    <a:pt x="397903" y="153428"/>
                  </a:lnTo>
                  <a:lnTo>
                    <a:pt x="395274" y="157365"/>
                  </a:lnTo>
                  <a:lnTo>
                    <a:pt x="396621" y="162661"/>
                  </a:lnTo>
                  <a:lnTo>
                    <a:pt x="400710" y="165544"/>
                  </a:lnTo>
                  <a:lnTo>
                    <a:pt x="404761" y="168490"/>
                  </a:lnTo>
                  <a:lnTo>
                    <a:pt x="410273" y="167805"/>
                  </a:lnTo>
                  <a:lnTo>
                    <a:pt x="415798" y="160223"/>
                  </a:lnTo>
                  <a:close/>
                </a:path>
                <a:path w="689610" h="554990">
                  <a:moveTo>
                    <a:pt x="435483" y="175742"/>
                  </a:moveTo>
                  <a:lnTo>
                    <a:pt x="434670" y="170675"/>
                  </a:lnTo>
                  <a:lnTo>
                    <a:pt x="431025" y="167741"/>
                  </a:lnTo>
                  <a:lnTo>
                    <a:pt x="427329" y="164846"/>
                  </a:lnTo>
                  <a:lnTo>
                    <a:pt x="422135" y="165455"/>
                  </a:lnTo>
                  <a:lnTo>
                    <a:pt x="419633" y="168833"/>
                  </a:lnTo>
                  <a:lnTo>
                    <a:pt x="417080" y="172262"/>
                  </a:lnTo>
                  <a:lnTo>
                    <a:pt x="418071" y="177101"/>
                  </a:lnTo>
                  <a:lnTo>
                    <a:pt x="421640" y="179895"/>
                  </a:lnTo>
                  <a:lnTo>
                    <a:pt x="425170" y="182740"/>
                  </a:lnTo>
                  <a:lnTo>
                    <a:pt x="430174" y="182359"/>
                  </a:lnTo>
                  <a:lnTo>
                    <a:pt x="435483" y="175742"/>
                  </a:lnTo>
                  <a:close/>
                </a:path>
                <a:path w="689610" h="55499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9610" h="55499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9610" h="554990">
                  <a:moveTo>
                    <a:pt x="474306" y="265239"/>
                  </a:moveTo>
                  <a:lnTo>
                    <a:pt x="471170" y="261620"/>
                  </a:lnTo>
                  <a:lnTo>
                    <a:pt x="467982" y="258064"/>
                  </a:lnTo>
                  <a:lnTo>
                    <a:pt x="462686" y="257733"/>
                  </a:lnTo>
                  <a:lnTo>
                    <a:pt x="459562" y="260667"/>
                  </a:lnTo>
                  <a:lnTo>
                    <a:pt x="456399" y="263652"/>
                  </a:lnTo>
                  <a:lnTo>
                    <a:pt x="456501" y="268681"/>
                  </a:lnTo>
                  <a:lnTo>
                    <a:pt x="459574" y="272110"/>
                  </a:lnTo>
                  <a:lnTo>
                    <a:pt x="462584" y="275590"/>
                  </a:lnTo>
                  <a:lnTo>
                    <a:pt x="467677" y="276123"/>
                  </a:lnTo>
                  <a:lnTo>
                    <a:pt x="474205" y="270459"/>
                  </a:lnTo>
                  <a:lnTo>
                    <a:pt x="474306" y="265239"/>
                  </a:lnTo>
                  <a:close/>
                </a:path>
                <a:path w="689610" h="554990">
                  <a:moveTo>
                    <a:pt x="488950" y="283718"/>
                  </a:moveTo>
                  <a:lnTo>
                    <a:pt x="486295" y="280327"/>
                  </a:lnTo>
                  <a:lnTo>
                    <a:pt x="483577" y="276974"/>
                  </a:lnTo>
                  <a:lnTo>
                    <a:pt x="478802" y="276453"/>
                  </a:lnTo>
                  <a:lnTo>
                    <a:pt x="475856" y="278955"/>
                  </a:lnTo>
                  <a:lnTo>
                    <a:pt x="472859" y="281508"/>
                  </a:lnTo>
                  <a:lnTo>
                    <a:pt x="472744" y="286042"/>
                  </a:lnTo>
                  <a:lnTo>
                    <a:pt x="475361" y="289280"/>
                  </a:lnTo>
                  <a:lnTo>
                    <a:pt x="477939" y="292557"/>
                  </a:lnTo>
                  <a:lnTo>
                    <a:pt x="482498" y="293255"/>
                  </a:lnTo>
                  <a:lnTo>
                    <a:pt x="488632" y="288429"/>
                  </a:lnTo>
                  <a:lnTo>
                    <a:pt x="488950" y="283718"/>
                  </a:lnTo>
                  <a:close/>
                </a:path>
                <a:path w="689610" h="554990">
                  <a:moveTo>
                    <a:pt x="494639" y="164934"/>
                  </a:moveTo>
                  <a:lnTo>
                    <a:pt x="494030" y="158178"/>
                  </a:lnTo>
                  <a:lnTo>
                    <a:pt x="489483" y="153962"/>
                  </a:lnTo>
                  <a:lnTo>
                    <a:pt x="484759" y="149923"/>
                  </a:lnTo>
                  <a:lnTo>
                    <a:pt x="477951" y="150177"/>
                  </a:lnTo>
                  <a:lnTo>
                    <a:pt x="470738" y="158724"/>
                  </a:lnTo>
                  <a:lnTo>
                    <a:pt x="471538" y="165265"/>
                  </a:lnTo>
                  <a:lnTo>
                    <a:pt x="476059" y="169138"/>
                  </a:lnTo>
                  <a:lnTo>
                    <a:pt x="480428" y="173189"/>
                  </a:lnTo>
                  <a:lnTo>
                    <a:pt x="487045" y="173139"/>
                  </a:lnTo>
                  <a:lnTo>
                    <a:pt x="490842" y="169037"/>
                  </a:lnTo>
                  <a:lnTo>
                    <a:pt x="494639" y="164934"/>
                  </a:lnTo>
                  <a:close/>
                </a:path>
                <a:path w="689610" h="55499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9610" h="55499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9610" h="554990">
                  <a:moveTo>
                    <a:pt x="528281" y="263791"/>
                  </a:moveTo>
                  <a:lnTo>
                    <a:pt x="525157" y="259638"/>
                  </a:lnTo>
                  <a:lnTo>
                    <a:pt x="521919" y="255574"/>
                  </a:lnTo>
                  <a:lnTo>
                    <a:pt x="516204" y="254812"/>
                  </a:lnTo>
                  <a:lnTo>
                    <a:pt x="508965" y="260781"/>
                  </a:lnTo>
                  <a:lnTo>
                    <a:pt x="508698" y="266255"/>
                  </a:lnTo>
                  <a:lnTo>
                    <a:pt x="511810" y="270179"/>
                  </a:lnTo>
                  <a:lnTo>
                    <a:pt x="514819" y="274180"/>
                  </a:lnTo>
                  <a:lnTo>
                    <a:pt x="520293" y="275120"/>
                  </a:lnTo>
                  <a:lnTo>
                    <a:pt x="524040" y="272288"/>
                  </a:lnTo>
                  <a:lnTo>
                    <a:pt x="527786" y="269455"/>
                  </a:lnTo>
                  <a:lnTo>
                    <a:pt x="528281" y="263791"/>
                  </a:lnTo>
                  <a:close/>
                </a:path>
                <a:path w="689610" h="554990">
                  <a:moveTo>
                    <a:pt x="536511" y="197866"/>
                  </a:moveTo>
                  <a:lnTo>
                    <a:pt x="531533" y="192493"/>
                  </a:lnTo>
                  <a:lnTo>
                    <a:pt x="526427" y="187236"/>
                  </a:lnTo>
                  <a:lnTo>
                    <a:pt x="518477" y="186728"/>
                  </a:lnTo>
                  <a:lnTo>
                    <a:pt x="509092" y="195948"/>
                  </a:lnTo>
                  <a:lnTo>
                    <a:pt x="509231" y="203733"/>
                  </a:lnTo>
                  <a:lnTo>
                    <a:pt x="514108" y="208737"/>
                  </a:lnTo>
                  <a:lnTo>
                    <a:pt x="518845" y="213855"/>
                  </a:lnTo>
                  <a:lnTo>
                    <a:pt x="526491" y="214655"/>
                  </a:lnTo>
                  <a:lnTo>
                    <a:pt x="531444" y="210273"/>
                  </a:lnTo>
                  <a:lnTo>
                    <a:pt x="536346" y="205943"/>
                  </a:lnTo>
                  <a:lnTo>
                    <a:pt x="536511" y="197866"/>
                  </a:lnTo>
                  <a:close/>
                </a:path>
                <a:path w="689610" h="55499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9610" h="55499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9610" h="554990">
                  <a:moveTo>
                    <a:pt x="574624" y="329171"/>
                  </a:moveTo>
                  <a:lnTo>
                    <a:pt x="571271" y="323329"/>
                  </a:lnTo>
                  <a:lnTo>
                    <a:pt x="567778" y="317550"/>
                  </a:lnTo>
                  <a:lnTo>
                    <a:pt x="560768" y="315455"/>
                  </a:lnTo>
                  <a:lnTo>
                    <a:pt x="550443" y="321767"/>
                  </a:lnTo>
                  <a:lnTo>
                    <a:pt x="548957" y="328790"/>
                  </a:lnTo>
                  <a:lnTo>
                    <a:pt x="552284" y="334276"/>
                  </a:lnTo>
                  <a:lnTo>
                    <a:pt x="555472" y="339839"/>
                  </a:lnTo>
                  <a:lnTo>
                    <a:pt x="562152" y="342150"/>
                  </a:lnTo>
                  <a:lnTo>
                    <a:pt x="567512" y="339242"/>
                  </a:lnTo>
                  <a:lnTo>
                    <a:pt x="572795" y="336372"/>
                  </a:lnTo>
                  <a:lnTo>
                    <a:pt x="574624" y="329171"/>
                  </a:lnTo>
                  <a:close/>
                </a:path>
                <a:path w="689610" h="554990">
                  <a:moveTo>
                    <a:pt x="646722" y="551218"/>
                  </a:moveTo>
                  <a:lnTo>
                    <a:pt x="645439" y="537273"/>
                  </a:lnTo>
                  <a:lnTo>
                    <a:pt x="641057" y="533323"/>
                  </a:lnTo>
                  <a:lnTo>
                    <a:pt x="643686" y="529666"/>
                  </a:lnTo>
                  <a:lnTo>
                    <a:pt x="644766" y="525030"/>
                  </a:lnTo>
                  <a:lnTo>
                    <a:pt x="644093" y="520166"/>
                  </a:lnTo>
                  <a:lnTo>
                    <a:pt x="641870" y="513499"/>
                  </a:lnTo>
                  <a:lnTo>
                    <a:pt x="637705" y="508482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14" y="456323"/>
                  </a:lnTo>
                  <a:lnTo>
                    <a:pt x="625640" y="455282"/>
                  </a:lnTo>
                  <a:lnTo>
                    <a:pt x="627354" y="449300"/>
                  </a:lnTo>
                  <a:lnTo>
                    <a:pt x="626605" y="442709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93" y="432269"/>
                  </a:lnTo>
                  <a:lnTo>
                    <a:pt x="620915" y="426021"/>
                  </a:lnTo>
                  <a:lnTo>
                    <a:pt x="617804" y="417766"/>
                  </a:lnTo>
                  <a:lnTo>
                    <a:pt x="614845" y="409448"/>
                  </a:lnTo>
                  <a:lnTo>
                    <a:pt x="607593" y="405612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312" y="411759"/>
                  </a:lnTo>
                  <a:lnTo>
                    <a:pt x="588098" y="419252"/>
                  </a:lnTo>
                  <a:lnTo>
                    <a:pt x="590892" y="427062"/>
                  </a:lnTo>
                  <a:lnTo>
                    <a:pt x="593826" y="434809"/>
                  </a:lnTo>
                  <a:lnTo>
                    <a:pt x="597890" y="437222"/>
                  </a:lnTo>
                  <a:lnTo>
                    <a:pt x="595172" y="442785"/>
                  </a:lnTo>
                  <a:lnTo>
                    <a:pt x="597687" y="451167"/>
                  </a:lnTo>
                  <a:lnTo>
                    <a:pt x="600367" y="459498"/>
                  </a:lnTo>
                  <a:lnTo>
                    <a:pt x="605142" y="462622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49" y="511086"/>
                  </a:lnTo>
                  <a:lnTo>
                    <a:pt x="611339" y="515454"/>
                  </a:lnTo>
                  <a:lnTo>
                    <a:pt x="613270" y="529145"/>
                  </a:lnTo>
                  <a:lnTo>
                    <a:pt x="615683" y="533044"/>
                  </a:lnTo>
                  <a:lnTo>
                    <a:pt x="619048" y="535940"/>
                  </a:lnTo>
                  <a:lnTo>
                    <a:pt x="615492" y="540588"/>
                  </a:lnTo>
                  <a:lnTo>
                    <a:pt x="616699" y="553669"/>
                  </a:lnTo>
                  <a:lnTo>
                    <a:pt x="617270" y="554710"/>
                  </a:lnTo>
                  <a:lnTo>
                    <a:pt x="645693" y="554710"/>
                  </a:lnTo>
                  <a:lnTo>
                    <a:pt x="646722" y="551218"/>
                  </a:lnTo>
                  <a:close/>
                </a:path>
                <a:path w="689610" h="554990">
                  <a:moveTo>
                    <a:pt x="688098" y="530987"/>
                  </a:moveTo>
                  <a:lnTo>
                    <a:pt x="686155" y="515327"/>
                  </a:ln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86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19"/>
                  </a:lnTo>
                  <a:lnTo>
                    <a:pt x="658698" y="388150"/>
                  </a:lnTo>
                  <a:lnTo>
                    <a:pt x="656793" y="383159"/>
                  </a:lnTo>
                  <a:lnTo>
                    <a:pt x="652818" y="376631"/>
                  </a:lnTo>
                  <a:lnTo>
                    <a:pt x="647166" y="372338"/>
                  </a:lnTo>
                  <a:lnTo>
                    <a:pt x="649236" y="366687"/>
                  </a:lnTo>
                  <a:lnTo>
                    <a:pt x="635025" y="345071"/>
                  </a:lnTo>
                  <a:lnTo>
                    <a:pt x="636549" y="340296"/>
                  </a:lnTo>
                  <a:lnTo>
                    <a:pt x="620763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088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36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295"/>
                  </a:lnTo>
                  <a:lnTo>
                    <a:pt x="588835" y="308356"/>
                  </a:lnTo>
                  <a:lnTo>
                    <a:pt x="602322" y="330047"/>
                  </a:lnTo>
                  <a:lnTo>
                    <a:pt x="601345" y="331990"/>
                  </a:lnTo>
                  <a:lnTo>
                    <a:pt x="613194" y="355282"/>
                  </a:lnTo>
                  <a:lnTo>
                    <a:pt x="612711" y="356158"/>
                  </a:lnTo>
                  <a:lnTo>
                    <a:pt x="624611" y="381520"/>
                  </a:lnTo>
                  <a:lnTo>
                    <a:pt x="623252" y="388404"/>
                  </a:lnTo>
                  <a:lnTo>
                    <a:pt x="624547" y="395516"/>
                  </a:lnTo>
                  <a:lnTo>
                    <a:pt x="626338" y="400202"/>
                  </a:lnTo>
                  <a:lnTo>
                    <a:pt x="629856" y="403745"/>
                  </a:lnTo>
                  <a:lnTo>
                    <a:pt x="635711" y="406806"/>
                  </a:lnTo>
                  <a:lnTo>
                    <a:pt x="635165" y="407593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21"/>
                  </a:lnTo>
                  <a:lnTo>
                    <a:pt x="644398" y="450938"/>
                  </a:lnTo>
                  <a:lnTo>
                    <a:pt x="647166" y="454444"/>
                  </a:lnTo>
                  <a:lnTo>
                    <a:pt x="652640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0793" y="518883"/>
                  </a:lnTo>
                  <a:lnTo>
                    <a:pt x="662635" y="533742"/>
                  </a:lnTo>
                  <a:lnTo>
                    <a:pt x="669124" y="539216"/>
                  </a:lnTo>
                  <a:lnTo>
                    <a:pt x="683209" y="537870"/>
                  </a:lnTo>
                  <a:lnTo>
                    <a:pt x="688098" y="530987"/>
                  </a:lnTo>
                  <a:close/>
                </a:path>
                <a:path w="689610" h="554990">
                  <a:moveTo>
                    <a:pt x="689305" y="554710"/>
                  </a:moveTo>
                  <a:lnTo>
                    <a:pt x="688530" y="544372"/>
                  </a:lnTo>
                  <a:lnTo>
                    <a:pt x="682764" y="539000"/>
                  </a:lnTo>
                  <a:lnTo>
                    <a:pt x="669683" y="540321"/>
                  </a:lnTo>
                  <a:lnTo>
                    <a:pt x="664794" y="546506"/>
                  </a:lnTo>
                  <a:lnTo>
                    <a:pt x="665416" y="554710"/>
                  </a:lnTo>
                  <a:lnTo>
                    <a:pt x="689305" y="55471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0" y="6179959"/>
              <a:ext cx="857885" cy="651510"/>
            </a:xfrm>
            <a:custGeom>
              <a:avLst/>
              <a:gdLst/>
              <a:ahLst/>
              <a:cxnLst/>
              <a:rect l="l" t="t" r="r" b="b"/>
              <a:pathLst>
                <a:path w="857885" h="651509">
                  <a:moveTo>
                    <a:pt x="29540" y="19900"/>
                  </a:moveTo>
                  <a:lnTo>
                    <a:pt x="28257" y="6743"/>
                  </a:lnTo>
                  <a:lnTo>
                    <a:pt x="21818" y="1993"/>
                  </a:lnTo>
                  <a:lnTo>
                    <a:pt x="14528" y="2717"/>
                  </a:lnTo>
                  <a:lnTo>
                    <a:pt x="7239" y="3594"/>
                  </a:lnTo>
                  <a:lnTo>
                    <a:pt x="2146" y="9906"/>
                  </a:lnTo>
                  <a:lnTo>
                    <a:pt x="3073" y="16408"/>
                  </a:lnTo>
                  <a:lnTo>
                    <a:pt x="4013" y="22999"/>
                  </a:lnTo>
                  <a:lnTo>
                    <a:pt x="10401" y="27317"/>
                  </a:lnTo>
                  <a:lnTo>
                    <a:pt x="17386" y="26479"/>
                  </a:lnTo>
                  <a:lnTo>
                    <a:pt x="24384" y="25793"/>
                  </a:lnTo>
                  <a:lnTo>
                    <a:pt x="29540" y="19900"/>
                  </a:lnTo>
                  <a:close/>
                </a:path>
                <a:path w="857885" h="651509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76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40"/>
                  </a:lnTo>
                  <a:lnTo>
                    <a:pt x="0" y="108178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692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89"/>
                  </a:lnTo>
                  <a:lnTo>
                    <a:pt x="28143" y="129895"/>
                  </a:lnTo>
                  <a:lnTo>
                    <a:pt x="31394" y="123964"/>
                  </a:lnTo>
                  <a:lnTo>
                    <a:pt x="32080" y="117106"/>
                  </a:lnTo>
                  <a:close/>
                </a:path>
                <a:path w="857885" h="651509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7885" h="651509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05" y="56489"/>
                  </a:lnTo>
                  <a:lnTo>
                    <a:pt x="52311" y="50457"/>
                  </a:lnTo>
                  <a:lnTo>
                    <a:pt x="43141" y="51041"/>
                  </a:lnTo>
                  <a:lnTo>
                    <a:pt x="33997" y="51917"/>
                  </a:lnTo>
                  <a:lnTo>
                    <a:pt x="29044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27"/>
                  </a:lnTo>
                  <a:lnTo>
                    <a:pt x="431" y="59956"/>
                  </a:lnTo>
                  <a:lnTo>
                    <a:pt x="0" y="60794"/>
                  </a:lnTo>
                  <a:lnTo>
                    <a:pt x="0" y="65366"/>
                  </a:lnTo>
                  <a:lnTo>
                    <a:pt x="0" y="81280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40" y="77190"/>
                  </a:lnTo>
                  <a:lnTo>
                    <a:pt x="37033" y="81546"/>
                  </a:lnTo>
                  <a:lnTo>
                    <a:pt x="45681" y="80708"/>
                  </a:lnTo>
                  <a:lnTo>
                    <a:pt x="54343" y="80162"/>
                  </a:lnTo>
                  <a:lnTo>
                    <a:pt x="60883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7885" h="651509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7885" h="651509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7885" h="651509">
                  <a:moveTo>
                    <a:pt x="149110" y="59131"/>
                  </a:moveTo>
                  <a:lnTo>
                    <a:pt x="143611" y="53301"/>
                  </a:lnTo>
                  <a:lnTo>
                    <a:pt x="136283" y="52717"/>
                  </a:lnTo>
                  <a:lnTo>
                    <a:pt x="128943" y="52298"/>
                  </a:lnTo>
                  <a:lnTo>
                    <a:pt x="122796" y="57607"/>
                  </a:lnTo>
                  <a:lnTo>
                    <a:pt x="122567" y="64173"/>
                  </a:lnTo>
                  <a:lnTo>
                    <a:pt x="122339" y="70827"/>
                  </a:lnTo>
                  <a:lnTo>
                    <a:pt x="127850" y="76238"/>
                  </a:lnTo>
                  <a:lnTo>
                    <a:pt x="134874" y="76631"/>
                  </a:lnTo>
                  <a:lnTo>
                    <a:pt x="141884" y="77203"/>
                  </a:lnTo>
                  <a:lnTo>
                    <a:pt x="148005" y="72313"/>
                  </a:lnTo>
                  <a:lnTo>
                    <a:pt x="149110" y="59131"/>
                  </a:lnTo>
                  <a:close/>
                </a:path>
                <a:path w="857885" h="651509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7885" h="651509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7885" h="651509">
                  <a:moveTo>
                    <a:pt x="223545" y="119697"/>
                  </a:moveTo>
                  <a:lnTo>
                    <a:pt x="218528" y="112750"/>
                  </a:lnTo>
                  <a:lnTo>
                    <a:pt x="210820" y="111099"/>
                  </a:lnTo>
                  <a:lnTo>
                    <a:pt x="203060" y="109689"/>
                  </a:lnTo>
                  <a:lnTo>
                    <a:pt x="196646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6852" y="109778"/>
                  </a:lnTo>
                  <a:lnTo>
                    <a:pt x="166014" y="117271"/>
                  </a:lnTo>
                  <a:lnTo>
                    <a:pt x="165163" y="124815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43" y="129032"/>
                  </a:lnTo>
                  <a:lnTo>
                    <a:pt x="198615" y="134912"/>
                  </a:lnTo>
                  <a:lnTo>
                    <a:pt x="205981" y="136258"/>
                  </a:lnTo>
                  <a:lnTo>
                    <a:pt x="213309" y="137833"/>
                  </a:lnTo>
                  <a:lnTo>
                    <a:pt x="220484" y="133502"/>
                  </a:lnTo>
                  <a:lnTo>
                    <a:pt x="223545" y="119697"/>
                  </a:lnTo>
                  <a:close/>
                </a:path>
                <a:path w="857885" h="651509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7885" h="651509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7885" h="651509">
                  <a:moveTo>
                    <a:pt x="249986" y="126568"/>
                  </a:moveTo>
                  <a:lnTo>
                    <a:pt x="245630" y="119900"/>
                  </a:lnTo>
                  <a:lnTo>
                    <a:pt x="238556" y="118033"/>
                  </a:lnTo>
                  <a:lnTo>
                    <a:pt x="231419" y="116344"/>
                  </a:lnTo>
                  <a:lnTo>
                    <a:pt x="224472" y="120421"/>
                  </a:lnTo>
                  <a:lnTo>
                    <a:pt x="223100" y="126822"/>
                  </a:lnTo>
                  <a:lnTo>
                    <a:pt x="221716" y="133286"/>
                  </a:lnTo>
                  <a:lnTo>
                    <a:pt x="226148" y="139585"/>
                  </a:lnTo>
                  <a:lnTo>
                    <a:pt x="232943" y="141185"/>
                  </a:lnTo>
                  <a:lnTo>
                    <a:pt x="239687" y="142976"/>
                  </a:lnTo>
                  <a:lnTo>
                    <a:pt x="246545" y="139280"/>
                  </a:lnTo>
                  <a:lnTo>
                    <a:pt x="249986" y="126568"/>
                  </a:lnTo>
                  <a:close/>
                </a:path>
                <a:path w="857885" h="651509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7885" h="651509">
                  <a:moveTo>
                    <a:pt x="276059" y="134683"/>
                  </a:moveTo>
                  <a:lnTo>
                    <a:pt x="272338" y="128333"/>
                  </a:lnTo>
                  <a:lnTo>
                    <a:pt x="265887" y="126288"/>
                  </a:lnTo>
                  <a:lnTo>
                    <a:pt x="259384" y="124396"/>
                  </a:lnTo>
                  <a:lnTo>
                    <a:pt x="252780" y="127876"/>
                  </a:lnTo>
                  <a:lnTo>
                    <a:pt x="251218" y="133718"/>
                  </a:lnTo>
                  <a:lnTo>
                    <a:pt x="249631" y="139636"/>
                  </a:lnTo>
                  <a:lnTo>
                    <a:pt x="253453" y="145630"/>
                  </a:lnTo>
                  <a:lnTo>
                    <a:pt x="259664" y="147434"/>
                  </a:lnTo>
                  <a:lnTo>
                    <a:pt x="265836" y="149402"/>
                  </a:lnTo>
                  <a:lnTo>
                    <a:pt x="272338" y="146278"/>
                  </a:lnTo>
                  <a:lnTo>
                    <a:pt x="276059" y="134683"/>
                  </a:lnTo>
                  <a:close/>
                </a:path>
                <a:path w="857885" h="651509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7885" h="651509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7885" h="651509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7885" h="651509">
                  <a:moveTo>
                    <a:pt x="326948" y="41948"/>
                  </a:moveTo>
                  <a:lnTo>
                    <a:pt x="322834" y="34226"/>
                  </a:lnTo>
                  <a:lnTo>
                    <a:pt x="315290" y="31584"/>
                  </a:lnTo>
                  <a:lnTo>
                    <a:pt x="307632" y="29260"/>
                  </a:lnTo>
                  <a:lnTo>
                    <a:pt x="299745" y="32956"/>
                  </a:lnTo>
                  <a:lnTo>
                    <a:pt x="295567" y="46723"/>
                  </a:lnTo>
                  <a:lnTo>
                    <a:pt x="299808" y="54102"/>
                  </a:lnTo>
                  <a:lnTo>
                    <a:pt x="307124" y="56311"/>
                  </a:lnTo>
                  <a:lnTo>
                    <a:pt x="314337" y="58839"/>
                  </a:lnTo>
                  <a:lnTo>
                    <a:pt x="322110" y="55486"/>
                  </a:lnTo>
                  <a:lnTo>
                    <a:pt x="324535" y="48704"/>
                  </a:lnTo>
                  <a:lnTo>
                    <a:pt x="326948" y="41948"/>
                  </a:lnTo>
                  <a:close/>
                </a:path>
                <a:path w="857885" h="651509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7885" h="651509">
                  <a:moveTo>
                    <a:pt x="354330" y="112572"/>
                  </a:moveTo>
                  <a:lnTo>
                    <a:pt x="351878" y="107035"/>
                  </a:lnTo>
                  <a:lnTo>
                    <a:pt x="346824" y="104762"/>
                  </a:lnTo>
                  <a:lnTo>
                    <a:pt x="341757" y="102565"/>
                  </a:lnTo>
                  <a:lnTo>
                    <a:pt x="336003" y="104838"/>
                  </a:lnTo>
                  <a:lnTo>
                    <a:pt x="332270" y="114134"/>
                  </a:lnTo>
                  <a:lnTo>
                    <a:pt x="334860" y="119341"/>
                  </a:lnTo>
                  <a:lnTo>
                    <a:pt x="339763" y="121475"/>
                  </a:lnTo>
                  <a:lnTo>
                    <a:pt x="344652" y="123672"/>
                  </a:lnTo>
                  <a:lnTo>
                    <a:pt x="350266" y="121742"/>
                  </a:lnTo>
                  <a:lnTo>
                    <a:pt x="352298" y="117157"/>
                  </a:lnTo>
                  <a:lnTo>
                    <a:pt x="354330" y="112572"/>
                  </a:lnTo>
                  <a:close/>
                </a:path>
                <a:path w="857885" h="651509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7885" h="651509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7885" h="651509">
                  <a:moveTo>
                    <a:pt x="411518" y="140144"/>
                  </a:moveTo>
                  <a:lnTo>
                    <a:pt x="409219" y="133146"/>
                  </a:lnTo>
                  <a:lnTo>
                    <a:pt x="403364" y="129781"/>
                  </a:lnTo>
                  <a:lnTo>
                    <a:pt x="397383" y="126669"/>
                  </a:lnTo>
                  <a:lnTo>
                    <a:pt x="390232" y="128612"/>
                  </a:lnTo>
                  <a:lnTo>
                    <a:pt x="384683" y="139433"/>
                  </a:lnTo>
                  <a:lnTo>
                    <a:pt x="387121" y="146164"/>
                  </a:lnTo>
                  <a:lnTo>
                    <a:pt x="392861" y="149148"/>
                  </a:lnTo>
                  <a:lnTo>
                    <a:pt x="398475" y="152374"/>
                  </a:lnTo>
                  <a:lnTo>
                    <a:pt x="405472" y="150710"/>
                  </a:lnTo>
                  <a:lnTo>
                    <a:pt x="408495" y="145427"/>
                  </a:lnTo>
                  <a:lnTo>
                    <a:pt x="411518" y="140144"/>
                  </a:lnTo>
                  <a:close/>
                </a:path>
                <a:path w="857885" h="651509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7885" h="651509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7885" h="651509">
                  <a:moveTo>
                    <a:pt x="686612" y="324815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107"/>
                  </a:lnTo>
                  <a:lnTo>
                    <a:pt x="654367" y="276567"/>
                  </a:lnTo>
                  <a:lnTo>
                    <a:pt x="648614" y="276567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80"/>
                  </a:lnTo>
                  <a:lnTo>
                    <a:pt x="609231" y="222808"/>
                  </a:lnTo>
                  <a:lnTo>
                    <a:pt x="609206" y="218922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88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705"/>
                  </a:lnTo>
                  <a:lnTo>
                    <a:pt x="505167" y="122339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36"/>
                  </a:lnTo>
                  <a:lnTo>
                    <a:pt x="470141" y="98577"/>
                  </a:lnTo>
                  <a:lnTo>
                    <a:pt x="462597" y="95681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43"/>
                  </a:lnTo>
                  <a:lnTo>
                    <a:pt x="396494" y="66116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85"/>
                  </a:lnTo>
                  <a:lnTo>
                    <a:pt x="450786" y="129616"/>
                  </a:lnTo>
                  <a:lnTo>
                    <a:pt x="457987" y="132334"/>
                  </a:lnTo>
                  <a:lnTo>
                    <a:pt x="465302" y="132422"/>
                  </a:lnTo>
                  <a:lnTo>
                    <a:pt x="468071" y="131381"/>
                  </a:lnTo>
                  <a:lnTo>
                    <a:pt x="468223" y="135318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409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607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53"/>
                  </a:lnTo>
                  <a:lnTo>
                    <a:pt x="592886" y="237845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62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13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94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15"/>
                  </a:lnTo>
                  <a:close/>
                </a:path>
                <a:path w="857885" h="651509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69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7885" h="651509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50"/>
                  </a:lnTo>
                  <a:lnTo>
                    <a:pt x="692505" y="443179"/>
                  </a:lnTo>
                  <a:lnTo>
                    <a:pt x="688924" y="437705"/>
                  </a:lnTo>
                  <a:lnTo>
                    <a:pt x="683958" y="434162"/>
                  </a:lnTo>
                  <a:lnTo>
                    <a:pt x="678815" y="432981"/>
                  </a:lnTo>
                  <a:lnTo>
                    <a:pt x="681786" y="427558"/>
                  </a:lnTo>
                  <a:lnTo>
                    <a:pt x="667956" y="404660"/>
                  </a:lnTo>
                  <a:lnTo>
                    <a:pt x="668147" y="404418"/>
                  </a:lnTo>
                  <a:lnTo>
                    <a:pt x="670369" y="395693"/>
                  </a:lnTo>
                  <a:lnTo>
                    <a:pt x="669798" y="390690"/>
                  </a:lnTo>
                  <a:lnTo>
                    <a:pt x="667321" y="386130"/>
                  </a:lnTo>
                  <a:lnTo>
                    <a:pt x="662660" y="380339"/>
                  </a:lnTo>
                  <a:lnTo>
                    <a:pt x="656691" y="376897"/>
                  </a:lnTo>
                  <a:lnTo>
                    <a:pt x="654634" y="376643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00"/>
                  </a:lnTo>
                  <a:lnTo>
                    <a:pt x="639838" y="349224"/>
                  </a:lnTo>
                  <a:lnTo>
                    <a:pt x="641096" y="341922"/>
                  </a:lnTo>
                  <a:lnTo>
                    <a:pt x="639838" y="336448"/>
                  </a:lnTo>
                  <a:lnTo>
                    <a:pt x="636600" y="331635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85"/>
                  </a:lnTo>
                  <a:lnTo>
                    <a:pt x="602818" y="285940"/>
                  </a:lnTo>
                  <a:lnTo>
                    <a:pt x="599135" y="281444"/>
                  </a:lnTo>
                  <a:lnTo>
                    <a:pt x="592759" y="276110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95"/>
                  </a:lnTo>
                  <a:lnTo>
                    <a:pt x="564591" y="251688"/>
                  </a:lnTo>
                  <a:lnTo>
                    <a:pt x="560959" y="252120"/>
                  </a:lnTo>
                  <a:lnTo>
                    <a:pt x="561454" y="249301"/>
                  </a:lnTo>
                  <a:lnTo>
                    <a:pt x="559930" y="242519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59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38"/>
                  </a:lnTo>
                  <a:lnTo>
                    <a:pt x="490664" y="193649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87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24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82"/>
                  </a:lnTo>
                  <a:lnTo>
                    <a:pt x="583628" y="312762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23"/>
                  </a:lnTo>
                  <a:lnTo>
                    <a:pt x="619658" y="362800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20"/>
                  </a:lnTo>
                  <a:lnTo>
                    <a:pt x="640054" y="406438"/>
                  </a:lnTo>
                  <a:lnTo>
                    <a:pt x="643839" y="409473"/>
                  </a:lnTo>
                  <a:lnTo>
                    <a:pt x="652335" y="412407"/>
                  </a:lnTo>
                  <a:lnTo>
                    <a:pt x="652513" y="412407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22"/>
                  </a:lnTo>
                  <a:lnTo>
                    <a:pt x="668426" y="462737"/>
                  </a:lnTo>
                  <a:lnTo>
                    <a:pt x="677214" y="466699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7885" h="651509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7885" h="651509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7885" h="651509">
                  <a:moveTo>
                    <a:pt x="721423" y="539419"/>
                  </a:moveTo>
                  <a:lnTo>
                    <a:pt x="717727" y="525183"/>
                  </a:lnTo>
                  <a:lnTo>
                    <a:pt x="711060" y="520890"/>
                  </a:lnTo>
                  <a:lnTo>
                    <a:pt x="704697" y="522706"/>
                  </a:lnTo>
                  <a:lnTo>
                    <a:pt x="698334" y="524522"/>
                  </a:lnTo>
                  <a:lnTo>
                    <a:pt x="694613" y="531507"/>
                  </a:lnTo>
                  <a:lnTo>
                    <a:pt x="698157" y="545122"/>
                  </a:lnTo>
                  <a:lnTo>
                    <a:pt x="704811" y="549414"/>
                  </a:lnTo>
                  <a:lnTo>
                    <a:pt x="717702" y="546404"/>
                  </a:lnTo>
                  <a:lnTo>
                    <a:pt x="721423" y="539419"/>
                  </a:lnTo>
                  <a:close/>
                </a:path>
                <a:path w="857885" h="651509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7885" h="651509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7885" h="651509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7885" h="651509">
                  <a:moveTo>
                    <a:pt x="734072" y="629488"/>
                  </a:moveTo>
                  <a:lnTo>
                    <a:pt x="732853" y="618477"/>
                  </a:lnTo>
                  <a:lnTo>
                    <a:pt x="728319" y="614540"/>
                  </a:lnTo>
                  <a:lnTo>
                    <a:pt x="723353" y="615175"/>
                  </a:lnTo>
                  <a:lnTo>
                    <a:pt x="718388" y="615810"/>
                  </a:lnTo>
                  <a:lnTo>
                    <a:pt x="714832" y="620649"/>
                  </a:lnTo>
                  <a:lnTo>
                    <a:pt x="716026" y="631291"/>
                  </a:lnTo>
                  <a:lnTo>
                    <a:pt x="720547" y="635228"/>
                  </a:lnTo>
                  <a:lnTo>
                    <a:pt x="730529" y="634326"/>
                  </a:lnTo>
                  <a:lnTo>
                    <a:pt x="734072" y="629488"/>
                  </a:lnTo>
                  <a:close/>
                </a:path>
                <a:path w="857885" h="651509">
                  <a:moveTo>
                    <a:pt x="744867" y="439915"/>
                  </a:moveTo>
                  <a:lnTo>
                    <a:pt x="739838" y="427545"/>
                  </a:lnTo>
                  <a:lnTo>
                    <a:pt x="733310" y="424459"/>
                  </a:lnTo>
                  <a:lnTo>
                    <a:pt x="727773" y="426834"/>
                  </a:lnTo>
                  <a:lnTo>
                    <a:pt x="722236" y="429209"/>
                  </a:lnTo>
                  <a:lnTo>
                    <a:pt x="719696" y="435965"/>
                  </a:lnTo>
                  <a:lnTo>
                    <a:pt x="724535" y="447878"/>
                  </a:lnTo>
                  <a:lnTo>
                    <a:pt x="731062" y="450964"/>
                  </a:lnTo>
                  <a:lnTo>
                    <a:pt x="742327" y="446671"/>
                  </a:lnTo>
                  <a:lnTo>
                    <a:pt x="744867" y="439915"/>
                  </a:lnTo>
                  <a:close/>
                </a:path>
                <a:path w="857885" h="651509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7885" h="651509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7885" h="651509">
                  <a:moveTo>
                    <a:pt x="788289" y="651408"/>
                  </a:moveTo>
                  <a:lnTo>
                    <a:pt x="787717" y="650824"/>
                  </a:lnTo>
                  <a:lnTo>
                    <a:pt x="781126" y="651408"/>
                  </a:lnTo>
                  <a:lnTo>
                    <a:pt x="788289" y="651408"/>
                  </a:lnTo>
                  <a:close/>
                </a:path>
                <a:path w="857885" h="651509">
                  <a:moveTo>
                    <a:pt x="790981" y="636917"/>
                  </a:moveTo>
                  <a:lnTo>
                    <a:pt x="789660" y="623633"/>
                  </a:lnTo>
                  <a:lnTo>
                    <a:pt x="784275" y="618794"/>
                  </a:lnTo>
                  <a:lnTo>
                    <a:pt x="772299" y="620179"/>
                  </a:lnTo>
                  <a:lnTo>
                    <a:pt x="767956" y="625919"/>
                  </a:lnTo>
                  <a:lnTo>
                    <a:pt x="769226" y="638721"/>
                  </a:lnTo>
                  <a:lnTo>
                    <a:pt x="774623" y="643547"/>
                  </a:lnTo>
                  <a:lnTo>
                    <a:pt x="780630" y="643102"/>
                  </a:lnTo>
                  <a:lnTo>
                    <a:pt x="786638" y="642658"/>
                  </a:lnTo>
                  <a:lnTo>
                    <a:pt x="790981" y="636917"/>
                  </a:lnTo>
                  <a:close/>
                </a:path>
                <a:path w="857885" h="651509">
                  <a:moveTo>
                    <a:pt x="857288" y="641667"/>
                  </a:moveTo>
                  <a:lnTo>
                    <a:pt x="837742" y="618604"/>
                  </a:lnTo>
                  <a:lnTo>
                    <a:pt x="831049" y="620801"/>
                  </a:lnTo>
                  <a:lnTo>
                    <a:pt x="825817" y="625386"/>
                  </a:lnTo>
                  <a:lnTo>
                    <a:pt x="822553" y="631685"/>
                  </a:lnTo>
                  <a:lnTo>
                    <a:pt x="821778" y="639051"/>
                  </a:lnTo>
                  <a:lnTo>
                    <a:pt x="822198" y="644182"/>
                  </a:lnTo>
                  <a:lnTo>
                    <a:pt x="824547" y="648690"/>
                  </a:lnTo>
                  <a:lnTo>
                    <a:pt x="827481" y="651395"/>
                  </a:lnTo>
                  <a:lnTo>
                    <a:pt x="852043" y="651395"/>
                  </a:lnTo>
                  <a:lnTo>
                    <a:pt x="855726" y="646696"/>
                  </a:lnTo>
                  <a:lnTo>
                    <a:pt x="857288" y="6416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0" y="6049187"/>
              <a:ext cx="996950" cy="782320"/>
            </a:xfrm>
            <a:custGeom>
              <a:avLst/>
              <a:gdLst/>
              <a:ahLst/>
              <a:cxnLst/>
              <a:rect l="l" t="t" r="r" b="b"/>
              <a:pathLst>
                <a:path w="996950" h="782320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6950" h="782320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6950" h="782320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6950" h="782320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6950" h="782320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6950" h="782320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6950" h="782320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6950" h="782320">
                  <a:moveTo>
                    <a:pt x="531253" y="137185"/>
                  </a:moveTo>
                  <a:lnTo>
                    <a:pt x="530656" y="130200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30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71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43"/>
                  </a:lnTo>
                  <a:lnTo>
                    <a:pt x="465315" y="98615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77"/>
                  </a:lnTo>
                  <a:lnTo>
                    <a:pt x="431596" y="79121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40"/>
                  </a:lnTo>
                  <a:lnTo>
                    <a:pt x="395655" y="61937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27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65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82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33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56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82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15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59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69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57"/>
                  </a:lnTo>
                  <a:lnTo>
                    <a:pt x="49936" y="7861"/>
                  </a:lnTo>
                  <a:lnTo>
                    <a:pt x="46050" y="13779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66"/>
                  </a:lnTo>
                  <a:lnTo>
                    <a:pt x="95351" y="36804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811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698"/>
                  </a:lnTo>
                  <a:lnTo>
                    <a:pt x="234670" y="47180"/>
                  </a:lnTo>
                  <a:lnTo>
                    <a:pt x="236054" y="45859"/>
                  </a:lnTo>
                  <a:lnTo>
                    <a:pt x="237363" y="48602"/>
                  </a:lnTo>
                  <a:lnTo>
                    <a:pt x="244411" y="55257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99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29"/>
                  </a:lnTo>
                  <a:lnTo>
                    <a:pt x="363512" y="88493"/>
                  </a:lnTo>
                  <a:lnTo>
                    <a:pt x="369785" y="90728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76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63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611"/>
                  </a:lnTo>
                  <a:lnTo>
                    <a:pt x="458076" y="112928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57"/>
                  </a:lnTo>
                  <a:lnTo>
                    <a:pt x="476872" y="133858"/>
                  </a:lnTo>
                  <a:lnTo>
                    <a:pt x="484581" y="133324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56"/>
                  </a:lnTo>
                  <a:lnTo>
                    <a:pt x="497357" y="144195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50"/>
                  </a:lnTo>
                  <a:lnTo>
                    <a:pt x="523836" y="148945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6950" h="782320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64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13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6950" h="782320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61"/>
                  </a:lnTo>
                  <a:lnTo>
                    <a:pt x="573963" y="161340"/>
                  </a:lnTo>
                  <a:lnTo>
                    <a:pt x="568198" y="163169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810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597"/>
                  </a:lnTo>
                  <a:lnTo>
                    <a:pt x="593242" y="175564"/>
                  </a:lnTo>
                  <a:close/>
                </a:path>
                <a:path w="996950" h="782320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6950" h="782320">
                  <a:moveTo>
                    <a:pt x="630428" y="290893"/>
                  </a:moveTo>
                  <a:lnTo>
                    <a:pt x="628738" y="284378"/>
                  </a:lnTo>
                  <a:lnTo>
                    <a:pt x="624522" y="278523"/>
                  </a:lnTo>
                  <a:lnTo>
                    <a:pt x="618502" y="274535"/>
                  </a:lnTo>
                  <a:lnTo>
                    <a:pt x="611936" y="273100"/>
                  </a:lnTo>
                  <a:lnTo>
                    <a:pt x="605574" y="274231"/>
                  </a:lnTo>
                  <a:lnTo>
                    <a:pt x="602234" y="276567"/>
                  </a:lnTo>
                  <a:lnTo>
                    <a:pt x="604532" y="272618"/>
                  </a:lnTo>
                  <a:lnTo>
                    <a:pt x="584479" y="247662"/>
                  </a:lnTo>
                  <a:lnTo>
                    <a:pt x="578396" y="249085"/>
                  </a:lnTo>
                  <a:lnTo>
                    <a:pt x="578751" y="241795"/>
                  </a:lnTo>
                  <a:lnTo>
                    <a:pt x="576135" y="234581"/>
                  </a:lnTo>
                  <a:lnTo>
                    <a:pt x="570674" y="228396"/>
                  </a:lnTo>
                  <a:lnTo>
                    <a:pt x="563384" y="224510"/>
                  </a:lnTo>
                  <a:lnTo>
                    <a:pt x="555764" y="223608"/>
                  </a:lnTo>
                  <a:lnTo>
                    <a:pt x="552196" y="224624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93"/>
                  </a:lnTo>
                  <a:lnTo>
                    <a:pt x="421538" y="132295"/>
                  </a:lnTo>
                  <a:lnTo>
                    <a:pt x="415302" y="129438"/>
                  </a:lnTo>
                  <a:lnTo>
                    <a:pt x="405777" y="127076"/>
                  </a:lnTo>
                  <a:lnTo>
                    <a:pt x="396748" y="128219"/>
                  </a:lnTo>
                  <a:lnTo>
                    <a:pt x="394271" y="129641"/>
                  </a:lnTo>
                  <a:lnTo>
                    <a:pt x="393852" y="127850"/>
                  </a:lnTo>
                  <a:lnTo>
                    <a:pt x="388747" y="120815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20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21" y="107645"/>
                  </a:lnTo>
                  <a:lnTo>
                    <a:pt x="321614" y="101422"/>
                  </a:lnTo>
                  <a:lnTo>
                    <a:pt x="302145" y="93408"/>
                  </a:lnTo>
                  <a:lnTo>
                    <a:pt x="294728" y="95529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96"/>
                  </a:lnTo>
                  <a:lnTo>
                    <a:pt x="259905" y="87820"/>
                  </a:lnTo>
                  <a:lnTo>
                    <a:pt x="254660" y="92379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33"/>
                  </a:lnTo>
                  <a:lnTo>
                    <a:pt x="217665" y="92316"/>
                  </a:lnTo>
                  <a:lnTo>
                    <a:pt x="217995" y="98869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79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65"/>
                  </a:lnTo>
                  <a:lnTo>
                    <a:pt x="254533" y="112102"/>
                  </a:lnTo>
                  <a:lnTo>
                    <a:pt x="259524" y="117081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57" y="114909"/>
                  </a:lnTo>
                  <a:lnTo>
                    <a:pt x="287794" y="121107"/>
                  </a:lnTo>
                  <a:lnTo>
                    <a:pt x="292849" y="126669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87" y="126974"/>
                  </a:lnTo>
                  <a:lnTo>
                    <a:pt x="320586" y="131597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25"/>
                  </a:lnTo>
                  <a:lnTo>
                    <a:pt x="348996" y="141236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68"/>
                  </a:lnTo>
                  <a:lnTo>
                    <a:pt x="365302" y="155041"/>
                  </a:lnTo>
                  <a:lnTo>
                    <a:pt x="373989" y="156641"/>
                  </a:lnTo>
                  <a:lnTo>
                    <a:pt x="382282" y="155232"/>
                  </a:lnTo>
                  <a:lnTo>
                    <a:pt x="383794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86"/>
                  </a:lnTo>
                  <a:lnTo>
                    <a:pt x="402793" y="172491"/>
                  </a:lnTo>
                  <a:lnTo>
                    <a:pt x="409270" y="172427"/>
                  </a:lnTo>
                  <a:lnTo>
                    <a:pt x="415048" y="170726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78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391"/>
                  </a:lnTo>
                  <a:lnTo>
                    <a:pt x="561898" y="262242"/>
                  </a:lnTo>
                  <a:lnTo>
                    <a:pt x="568921" y="260400"/>
                  </a:lnTo>
                  <a:lnTo>
                    <a:pt x="568439" y="266674"/>
                  </a:lnTo>
                  <a:lnTo>
                    <a:pt x="570496" y="273481"/>
                  </a:lnTo>
                  <a:lnTo>
                    <a:pt x="575068" y="279311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02"/>
                  </a:lnTo>
                  <a:lnTo>
                    <a:pt x="598970" y="280111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85"/>
                  </a:lnTo>
                  <a:lnTo>
                    <a:pt x="625970" y="302768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6950" h="782320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6950" h="782320">
                  <a:moveTo>
                    <a:pt x="654431" y="317169"/>
                  </a:moveTo>
                  <a:lnTo>
                    <a:pt x="653161" y="311048"/>
                  </a:lnTo>
                  <a:lnTo>
                    <a:pt x="649516" y="305409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96"/>
                  </a:lnTo>
                  <a:lnTo>
                    <a:pt x="626960" y="303809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67"/>
                  </a:lnTo>
                  <a:lnTo>
                    <a:pt x="627240" y="326402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02"/>
                  </a:lnTo>
                  <a:lnTo>
                    <a:pt x="653313" y="323062"/>
                  </a:lnTo>
                  <a:lnTo>
                    <a:pt x="654431" y="317169"/>
                  </a:lnTo>
                  <a:close/>
                </a:path>
                <a:path w="996950" h="782320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6950" h="782320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6950" h="782320">
                  <a:moveTo>
                    <a:pt x="700239" y="368846"/>
                  </a:moveTo>
                  <a:lnTo>
                    <a:pt x="690448" y="356247"/>
                  </a:lnTo>
                  <a:lnTo>
                    <a:pt x="681964" y="354812"/>
                  </a:lnTo>
                  <a:lnTo>
                    <a:pt x="676389" y="359346"/>
                  </a:lnTo>
                  <a:lnTo>
                    <a:pt x="670814" y="363880"/>
                  </a:lnTo>
                  <a:lnTo>
                    <a:pt x="670090" y="372440"/>
                  </a:lnTo>
                  <a:lnTo>
                    <a:pt x="679475" y="384517"/>
                  </a:lnTo>
                  <a:lnTo>
                    <a:pt x="687959" y="385953"/>
                  </a:lnTo>
                  <a:lnTo>
                    <a:pt x="699516" y="377405"/>
                  </a:lnTo>
                  <a:lnTo>
                    <a:pt x="700239" y="368846"/>
                  </a:lnTo>
                  <a:close/>
                </a:path>
                <a:path w="996950" h="782320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00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6950" h="782320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6950" h="782320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6950" h="782320">
                  <a:moveTo>
                    <a:pt x="803135" y="407543"/>
                  </a:moveTo>
                  <a:lnTo>
                    <a:pt x="794854" y="394119"/>
                  </a:lnTo>
                  <a:lnTo>
                    <a:pt x="786638" y="391782"/>
                  </a:lnTo>
                  <a:lnTo>
                    <a:pt x="774636" y="399453"/>
                  </a:lnTo>
                  <a:lnTo>
                    <a:pt x="772998" y="407797"/>
                  </a:lnTo>
                  <a:lnTo>
                    <a:pt x="780973" y="420738"/>
                  </a:lnTo>
                  <a:lnTo>
                    <a:pt x="789190" y="423062"/>
                  </a:lnTo>
                  <a:lnTo>
                    <a:pt x="795350" y="419481"/>
                  </a:lnTo>
                  <a:lnTo>
                    <a:pt x="801509" y="415899"/>
                  </a:lnTo>
                  <a:lnTo>
                    <a:pt x="803135" y="407543"/>
                  </a:lnTo>
                  <a:close/>
                </a:path>
                <a:path w="996950" h="782320">
                  <a:moveTo>
                    <a:pt x="803935" y="561187"/>
                  </a:moveTo>
                  <a:lnTo>
                    <a:pt x="799160" y="549008"/>
                  </a:lnTo>
                  <a:lnTo>
                    <a:pt x="792784" y="545884"/>
                  </a:lnTo>
                  <a:lnTo>
                    <a:pt x="781812" y="550354"/>
                  </a:lnTo>
                  <a:lnTo>
                    <a:pt x="779246" y="556945"/>
                  </a:lnTo>
                  <a:lnTo>
                    <a:pt x="783869" y="568718"/>
                  </a:lnTo>
                  <a:lnTo>
                    <a:pt x="790244" y="571842"/>
                  </a:lnTo>
                  <a:lnTo>
                    <a:pt x="795807" y="569810"/>
                  </a:lnTo>
                  <a:lnTo>
                    <a:pt x="801370" y="567778"/>
                  </a:lnTo>
                  <a:lnTo>
                    <a:pt x="803935" y="561187"/>
                  </a:lnTo>
                  <a:close/>
                </a:path>
                <a:path w="996950" h="782320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6950" h="782320">
                  <a:moveTo>
                    <a:pt x="824115" y="442175"/>
                  </a:moveTo>
                  <a:lnTo>
                    <a:pt x="815746" y="427012"/>
                  </a:lnTo>
                  <a:lnTo>
                    <a:pt x="806856" y="424014"/>
                  </a:lnTo>
                  <a:lnTo>
                    <a:pt x="793318" y="431812"/>
                  </a:lnTo>
                  <a:lnTo>
                    <a:pt x="791095" y="440867"/>
                  </a:lnTo>
                  <a:lnTo>
                    <a:pt x="799122" y="455422"/>
                  </a:lnTo>
                  <a:lnTo>
                    <a:pt x="808012" y="458406"/>
                  </a:lnTo>
                  <a:lnTo>
                    <a:pt x="814946" y="454825"/>
                  </a:lnTo>
                  <a:lnTo>
                    <a:pt x="821880" y="451243"/>
                  </a:lnTo>
                  <a:lnTo>
                    <a:pt x="824115" y="442175"/>
                  </a:lnTo>
                  <a:close/>
                </a:path>
                <a:path w="996950" h="782320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6950" h="782320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6950" h="782320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590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72"/>
                  </a:lnTo>
                  <a:lnTo>
                    <a:pt x="810475" y="470357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12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69"/>
                  </a:lnTo>
                  <a:close/>
                </a:path>
                <a:path w="996950" h="782320">
                  <a:moveTo>
                    <a:pt x="846937" y="703757"/>
                  </a:moveTo>
                  <a:lnTo>
                    <a:pt x="843572" y="685241"/>
                  </a:lnTo>
                  <a:lnTo>
                    <a:pt x="835494" y="679107"/>
                  </a:lnTo>
                  <a:lnTo>
                    <a:pt x="818946" y="682510"/>
                  </a:lnTo>
                  <a:lnTo>
                    <a:pt x="813523" y="691032"/>
                  </a:lnTo>
                  <a:lnTo>
                    <a:pt x="816737" y="708672"/>
                  </a:lnTo>
                  <a:lnTo>
                    <a:pt x="824865" y="714794"/>
                  </a:lnTo>
                  <a:lnTo>
                    <a:pt x="833094" y="713549"/>
                  </a:lnTo>
                  <a:lnTo>
                    <a:pt x="841565" y="712266"/>
                  </a:lnTo>
                  <a:lnTo>
                    <a:pt x="846937" y="703757"/>
                  </a:lnTo>
                  <a:close/>
                </a:path>
                <a:path w="996950" h="782320">
                  <a:moveTo>
                    <a:pt x="857288" y="772439"/>
                  </a:moveTo>
                  <a:lnTo>
                    <a:pt x="840168" y="749655"/>
                  </a:lnTo>
                  <a:lnTo>
                    <a:pt x="844080" y="748360"/>
                  </a:lnTo>
                  <a:lnTo>
                    <a:pt x="848817" y="743940"/>
                  </a:lnTo>
                  <a:lnTo>
                    <a:pt x="851585" y="737806"/>
                  </a:lnTo>
                  <a:lnTo>
                    <a:pt x="851928" y="730605"/>
                  </a:lnTo>
                  <a:lnTo>
                    <a:pt x="849718" y="723722"/>
                  </a:lnTo>
                  <a:lnTo>
                    <a:pt x="845477" y="718489"/>
                  </a:lnTo>
                  <a:lnTo>
                    <a:pt x="839787" y="715403"/>
                  </a:lnTo>
                  <a:lnTo>
                    <a:pt x="833272" y="714971"/>
                  </a:lnTo>
                  <a:lnTo>
                    <a:pt x="827125" y="717321"/>
                  </a:lnTo>
                  <a:lnTo>
                    <a:pt x="822452" y="721829"/>
                  </a:lnTo>
                  <a:lnTo>
                    <a:pt x="819696" y="727862"/>
                  </a:lnTo>
                  <a:lnTo>
                    <a:pt x="819302" y="734783"/>
                  </a:lnTo>
                  <a:lnTo>
                    <a:pt x="821486" y="741375"/>
                  </a:lnTo>
                  <a:lnTo>
                    <a:pt x="825703" y="746506"/>
                  </a:lnTo>
                  <a:lnTo>
                    <a:pt x="831354" y="749693"/>
                  </a:lnTo>
                  <a:lnTo>
                    <a:pt x="835380" y="750163"/>
                  </a:lnTo>
                  <a:lnTo>
                    <a:pt x="831049" y="751573"/>
                  </a:lnTo>
                  <a:lnTo>
                    <a:pt x="825817" y="756158"/>
                  </a:lnTo>
                  <a:lnTo>
                    <a:pt x="822553" y="762457"/>
                  </a:lnTo>
                  <a:lnTo>
                    <a:pt x="821778" y="769823"/>
                  </a:lnTo>
                  <a:lnTo>
                    <a:pt x="822198" y="774954"/>
                  </a:lnTo>
                  <a:lnTo>
                    <a:pt x="824547" y="779462"/>
                  </a:lnTo>
                  <a:lnTo>
                    <a:pt x="827481" y="782167"/>
                  </a:lnTo>
                  <a:lnTo>
                    <a:pt x="852043" y="782167"/>
                  </a:lnTo>
                  <a:lnTo>
                    <a:pt x="855726" y="777468"/>
                  </a:lnTo>
                  <a:lnTo>
                    <a:pt x="857288" y="772439"/>
                  </a:lnTo>
                  <a:close/>
                </a:path>
                <a:path w="996950" h="782320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46"/>
                  </a:lnTo>
                  <a:lnTo>
                    <a:pt x="847255" y="495122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08"/>
                  </a:lnTo>
                  <a:lnTo>
                    <a:pt x="825766" y="504685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76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81"/>
                  </a:lnTo>
                  <a:lnTo>
                    <a:pt x="854151" y="524535"/>
                  </a:lnTo>
                  <a:lnTo>
                    <a:pt x="857516" y="518934"/>
                  </a:lnTo>
                  <a:lnTo>
                    <a:pt x="858507" y="512229"/>
                  </a:lnTo>
                  <a:close/>
                </a:path>
                <a:path w="996950" h="782320">
                  <a:moveTo>
                    <a:pt x="929614" y="774788"/>
                  </a:moveTo>
                  <a:lnTo>
                    <a:pt x="929081" y="766953"/>
                  </a:lnTo>
                  <a:lnTo>
                    <a:pt x="926045" y="760044"/>
                  </a:lnTo>
                  <a:lnTo>
                    <a:pt x="919835" y="754418"/>
                  </a:lnTo>
                  <a:lnTo>
                    <a:pt x="924128" y="745439"/>
                  </a:lnTo>
                  <a:lnTo>
                    <a:pt x="924852" y="734796"/>
                  </a:lnTo>
                  <a:lnTo>
                    <a:pt x="924039" y="727379"/>
                  </a:lnTo>
                  <a:lnTo>
                    <a:pt x="920635" y="721004"/>
                  </a:lnTo>
                  <a:lnTo>
                    <a:pt x="915771" y="716788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11" y="676084"/>
                  </a:lnTo>
                  <a:lnTo>
                    <a:pt x="909878" y="668832"/>
                  </a:lnTo>
                  <a:lnTo>
                    <a:pt x="895159" y="638619"/>
                  </a:lnTo>
                  <a:lnTo>
                    <a:pt x="900023" y="629335"/>
                  </a:lnTo>
                  <a:lnTo>
                    <a:pt x="882688" y="600798"/>
                  </a:lnTo>
                  <a:lnTo>
                    <a:pt x="883983" y="599668"/>
                  </a:lnTo>
                  <a:lnTo>
                    <a:pt x="888238" y="590435"/>
                  </a:lnTo>
                  <a:lnTo>
                    <a:pt x="888669" y="584733"/>
                  </a:lnTo>
                  <a:lnTo>
                    <a:pt x="886879" y="579132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22"/>
                  </a:lnTo>
                  <a:lnTo>
                    <a:pt x="864971" y="564794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599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84"/>
                  </a:lnTo>
                  <a:lnTo>
                    <a:pt x="855637" y="566978"/>
                  </a:lnTo>
                  <a:lnTo>
                    <a:pt x="860018" y="566483"/>
                  </a:lnTo>
                  <a:lnTo>
                    <a:pt x="855776" y="569048"/>
                  </a:lnTo>
                  <a:lnTo>
                    <a:pt x="851357" y="575170"/>
                  </a:lnTo>
                  <a:lnTo>
                    <a:pt x="849439" y="582650"/>
                  </a:lnTo>
                  <a:lnTo>
                    <a:pt x="850417" y="590638"/>
                  </a:lnTo>
                  <a:lnTo>
                    <a:pt x="852119" y="595972"/>
                  </a:lnTo>
                  <a:lnTo>
                    <a:pt x="855700" y="600176"/>
                  </a:lnTo>
                  <a:lnTo>
                    <a:pt x="864654" y="605243"/>
                  </a:lnTo>
                  <a:lnTo>
                    <a:pt x="866127" y="605536"/>
                  </a:lnTo>
                  <a:lnTo>
                    <a:pt x="861618" y="611187"/>
                  </a:lnTo>
                  <a:lnTo>
                    <a:pt x="859180" y="619036"/>
                  </a:lnTo>
                  <a:lnTo>
                    <a:pt x="859790" y="627570"/>
                  </a:lnTo>
                  <a:lnTo>
                    <a:pt x="861314" y="633323"/>
                  </a:lnTo>
                  <a:lnTo>
                    <a:pt x="864908" y="637971"/>
                  </a:lnTo>
                  <a:lnTo>
                    <a:pt x="873696" y="643572"/>
                  </a:lnTo>
                  <a:lnTo>
                    <a:pt x="870140" y="647623"/>
                  </a:lnTo>
                  <a:lnTo>
                    <a:pt x="867143" y="655802"/>
                  </a:lnTo>
                  <a:lnTo>
                    <a:pt x="867333" y="664870"/>
                  </a:lnTo>
                  <a:lnTo>
                    <a:pt x="868641" y="671029"/>
                  </a:lnTo>
                  <a:lnTo>
                    <a:pt x="872210" y="676148"/>
                  </a:lnTo>
                  <a:lnTo>
                    <a:pt x="879144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488" y="719188"/>
                  </a:lnTo>
                  <a:lnTo>
                    <a:pt x="881989" y="721347"/>
                  </a:lnTo>
                  <a:lnTo>
                    <a:pt x="878192" y="726541"/>
                  </a:lnTo>
                  <a:lnTo>
                    <a:pt x="876185" y="733196"/>
                  </a:lnTo>
                  <a:lnTo>
                    <a:pt x="876947" y="740156"/>
                  </a:lnTo>
                  <a:lnTo>
                    <a:pt x="879919" y="749808"/>
                  </a:lnTo>
                  <a:lnTo>
                    <a:pt x="885939" y="757415"/>
                  </a:lnTo>
                  <a:lnTo>
                    <a:pt x="881189" y="763765"/>
                  </a:lnTo>
                  <a:lnTo>
                    <a:pt x="878535" y="770648"/>
                  </a:lnTo>
                  <a:lnTo>
                    <a:pt x="879030" y="778002"/>
                  </a:lnTo>
                  <a:lnTo>
                    <a:pt x="880084" y="782180"/>
                  </a:lnTo>
                  <a:lnTo>
                    <a:pt x="928725" y="782180"/>
                  </a:lnTo>
                  <a:lnTo>
                    <a:pt x="929614" y="774788"/>
                  </a:lnTo>
                  <a:close/>
                </a:path>
                <a:path w="996950" h="782320">
                  <a:moveTo>
                    <a:pt x="996378" y="782180"/>
                  </a:moveTo>
                  <a:lnTo>
                    <a:pt x="996340" y="778598"/>
                  </a:lnTo>
                  <a:lnTo>
                    <a:pt x="993330" y="772985"/>
                  </a:lnTo>
                  <a:lnTo>
                    <a:pt x="985189" y="765225"/>
                  </a:lnTo>
                  <a:lnTo>
                    <a:pt x="983551" y="764590"/>
                  </a:lnTo>
                  <a:lnTo>
                    <a:pt x="989444" y="759434"/>
                  </a:lnTo>
                  <a:lnTo>
                    <a:pt x="993521" y="751268"/>
                  </a:lnTo>
                  <a:lnTo>
                    <a:pt x="994460" y="741540"/>
                  </a:ln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33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49"/>
                  </a:lnTo>
                  <a:lnTo>
                    <a:pt x="984250" y="654964"/>
                  </a:lnTo>
                  <a:lnTo>
                    <a:pt x="980338" y="644740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95"/>
                  </a:lnTo>
                  <a:lnTo>
                    <a:pt x="976706" y="623633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18" y="593852"/>
                  </a:lnTo>
                  <a:lnTo>
                    <a:pt x="964196" y="592594"/>
                  </a:lnTo>
                  <a:lnTo>
                    <a:pt x="967143" y="581660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2505" y="433057"/>
                  </a:lnTo>
                  <a:lnTo>
                    <a:pt x="883386" y="435356"/>
                  </a:lnTo>
                  <a:lnTo>
                    <a:pt x="876147" y="441223"/>
                  </a:lnTo>
                  <a:lnTo>
                    <a:pt x="871766" y="449389"/>
                  </a:lnTo>
                  <a:lnTo>
                    <a:pt x="870597" y="458787"/>
                  </a:lnTo>
                  <a:lnTo>
                    <a:pt x="873010" y="468350"/>
                  </a:lnTo>
                  <a:lnTo>
                    <a:pt x="875906" y="474560"/>
                  </a:lnTo>
                  <a:lnTo>
                    <a:pt x="880922" y="479094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18"/>
                  </a:lnTo>
                  <a:lnTo>
                    <a:pt x="915339" y="561809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76"/>
                  </a:lnTo>
                  <a:lnTo>
                    <a:pt x="925207" y="624649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64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404" y="745934"/>
                  </a:lnTo>
                  <a:lnTo>
                    <a:pt x="952893" y="754875"/>
                  </a:lnTo>
                  <a:lnTo>
                    <a:pt x="958240" y="761949"/>
                  </a:lnTo>
                  <a:lnTo>
                    <a:pt x="964895" y="766013"/>
                  </a:lnTo>
                  <a:lnTo>
                    <a:pt x="963383" y="766889"/>
                  </a:lnTo>
                  <a:lnTo>
                    <a:pt x="956500" y="775423"/>
                  </a:lnTo>
                  <a:lnTo>
                    <a:pt x="954849" y="781037"/>
                  </a:lnTo>
                  <a:lnTo>
                    <a:pt x="954862" y="782180"/>
                  </a:lnTo>
                  <a:lnTo>
                    <a:pt x="996378" y="78218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0" y="5900229"/>
              <a:ext cx="1130935" cy="931544"/>
            </a:xfrm>
            <a:custGeom>
              <a:avLst/>
              <a:gdLst/>
              <a:ahLst/>
              <a:cxnLst/>
              <a:rect l="l" t="t" r="r" b="b"/>
              <a:pathLst>
                <a:path w="1130935" h="931545">
                  <a:moveTo>
                    <a:pt x="201676" y="29845"/>
                  </a:moveTo>
                  <a:lnTo>
                    <a:pt x="200774" y="21488"/>
                  </a:lnTo>
                  <a:lnTo>
                    <a:pt x="196507" y="14376"/>
                  </a:lnTo>
                  <a:lnTo>
                    <a:pt x="189572" y="9245"/>
                  </a:lnTo>
                  <a:lnTo>
                    <a:pt x="180619" y="6819"/>
                  </a:lnTo>
                  <a:lnTo>
                    <a:pt x="171399" y="7683"/>
                  </a:lnTo>
                  <a:lnTo>
                    <a:pt x="163677" y="11569"/>
                  </a:lnTo>
                  <a:lnTo>
                    <a:pt x="158254" y="17843"/>
                  </a:lnTo>
                  <a:lnTo>
                    <a:pt x="156794" y="22872"/>
                  </a:lnTo>
                  <a:lnTo>
                    <a:pt x="155917" y="17068"/>
                  </a:lnTo>
                  <a:lnTo>
                    <a:pt x="151003" y="9677"/>
                  </a:lnTo>
                  <a:lnTo>
                    <a:pt x="143319" y="4559"/>
                  </a:lnTo>
                  <a:lnTo>
                    <a:pt x="133616" y="2413"/>
                  </a:lnTo>
                  <a:lnTo>
                    <a:pt x="123786" y="3835"/>
                  </a:lnTo>
                  <a:lnTo>
                    <a:pt x="115722" y="8369"/>
                  </a:lnTo>
                  <a:lnTo>
                    <a:pt x="110782" y="14706"/>
                  </a:lnTo>
                  <a:lnTo>
                    <a:pt x="105257" y="7150"/>
                  </a:lnTo>
                  <a:lnTo>
                    <a:pt x="96799" y="2057"/>
                  </a:lnTo>
                  <a:lnTo>
                    <a:pt x="86360" y="304"/>
                  </a:lnTo>
                  <a:lnTo>
                    <a:pt x="75958" y="2324"/>
                  </a:lnTo>
                  <a:lnTo>
                    <a:pt x="67627" y="7569"/>
                  </a:lnTo>
                  <a:lnTo>
                    <a:pt x="64884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62"/>
                  </a:lnTo>
                  <a:lnTo>
                    <a:pt x="19494" y="9156"/>
                  </a:lnTo>
                  <a:lnTo>
                    <a:pt x="17805" y="11823"/>
                  </a:lnTo>
                  <a:lnTo>
                    <a:pt x="13525" y="8521"/>
                  </a:lnTo>
                  <a:lnTo>
                    <a:pt x="7721" y="4241"/>
                  </a:lnTo>
                  <a:lnTo>
                    <a:pt x="0" y="2057"/>
                  </a:lnTo>
                  <a:lnTo>
                    <a:pt x="0" y="56375"/>
                  </a:lnTo>
                  <a:lnTo>
                    <a:pt x="5257" y="55791"/>
                  </a:lnTo>
                  <a:lnTo>
                    <a:pt x="12039" y="52006"/>
                  </a:lnTo>
                  <a:lnTo>
                    <a:pt x="16802" y="46558"/>
                  </a:lnTo>
                  <a:lnTo>
                    <a:pt x="20294" y="42735"/>
                  </a:lnTo>
                  <a:lnTo>
                    <a:pt x="22352" y="45161"/>
                  </a:lnTo>
                  <a:lnTo>
                    <a:pt x="31394" y="50088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68"/>
                  </a:lnTo>
                  <a:lnTo>
                    <a:pt x="68630" y="41579"/>
                  </a:lnTo>
                  <a:lnTo>
                    <a:pt x="76911" y="46647"/>
                  </a:lnTo>
                  <a:lnTo>
                    <a:pt x="86868" y="48412"/>
                  </a:lnTo>
                  <a:lnTo>
                    <a:pt x="96799" y="46393"/>
                  </a:lnTo>
                  <a:lnTo>
                    <a:pt x="104965" y="41173"/>
                  </a:lnTo>
                  <a:lnTo>
                    <a:pt x="110490" y="33629"/>
                  </a:lnTo>
                  <a:lnTo>
                    <a:pt x="115087" y="40309"/>
                  </a:lnTo>
                  <a:lnTo>
                    <a:pt x="122631" y="45440"/>
                  </a:lnTo>
                  <a:lnTo>
                    <a:pt x="131902" y="47561"/>
                  </a:lnTo>
                  <a:lnTo>
                    <a:pt x="141300" y="46139"/>
                  </a:lnTo>
                  <a:lnTo>
                    <a:pt x="149225" y="41579"/>
                  </a:lnTo>
                  <a:lnTo>
                    <a:pt x="154825" y="34620"/>
                  </a:lnTo>
                  <a:lnTo>
                    <a:pt x="156413" y="29070"/>
                  </a:lnTo>
                  <a:lnTo>
                    <a:pt x="157213" y="34251"/>
                  </a:lnTo>
                  <a:lnTo>
                    <a:pt x="161594" y="41363"/>
                  </a:lnTo>
                  <a:lnTo>
                    <a:pt x="168414" y="46494"/>
                  </a:lnTo>
                  <a:lnTo>
                    <a:pt x="176987" y="48895"/>
                  </a:lnTo>
                  <a:lnTo>
                    <a:pt x="185851" y="47980"/>
                  </a:lnTo>
                  <a:lnTo>
                    <a:pt x="193446" y="44094"/>
                  </a:lnTo>
                  <a:lnTo>
                    <a:pt x="198983" y="37833"/>
                  </a:lnTo>
                  <a:lnTo>
                    <a:pt x="201676" y="29845"/>
                  </a:lnTo>
                  <a:close/>
                </a:path>
                <a:path w="1130935" h="931545">
                  <a:moveTo>
                    <a:pt x="245821" y="35775"/>
                  </a:moveTo>
                  <a:lnTo>
                    <a:pt x="245351" y="28003"/>
                  </a:lnTo>
                  <a:lnTo>
                    <a:pt x="241706" y="21209"/>
                  </a:lnTo>
                  <a:lnTo>
                    <a:pt x="235483" y="16116"/>
                  </a:lnTo>
                  <a:lnTo>
                    <a:pt x="227291" y="13462"/>
                  </a:lnTo>
                  <a:lnTo>
                    <a:pt x="218694" y="13855"/>
                  </a:lnTo>
                  <a:lnTo>
                    <a:pt x="211340" y="17119"/>
                  </a:lnTo>
                  <a:lnTo>
                    <a:pt x="206019" y="22707"/>
                  </a:lnTo>
                  <a:lnTo>
                    <a:pt x="203492" y="30086"/>
                  </a:lnTo>
                  <a:lnTo>
                    <a:pt x="204292" y="37909"/>
                  </a:lnTo>
                  <a:lnTo>
                    <a:pt x="208051" y="44716"/>
                  </a:lnTo>
                  <a:lnTo>
                    <a:pt x="214160" y="49784"/>
                  </a:lnTo>
                  <a:lnTo>
                    <a:pt x="222021" y="52400"/>
                  </a:lnTo>
                  <a:lnTo>
                    <a:pt x="230314" y="51955"/>
                  </a:lnTo>
                  <a:lnTo>
                    <a:pt x="237553" y="48679"/>
                  </a:lnTo>
                  <a:lnTo>
                    <a:pt x="242976" y="43116"/>
                  </a:lnTo>
                  <a:lnTo>
                    <a:pt x="245821" y="35775"/>
                  </a:lnTo>
                  <a:close/>
                </a:path>
                <a:path w="1130935" h="931545">
                  <a:moveTo>
                    <a:pt x="289661" y="43789"/>
                  </a:moveTo>
                  <a:lnTo>
                    <a:pt x="289547" y="36576"/>
                  </a:lnTo>
                  <a:lnTo>
                    <a:pt x="286486" y="30137"/>
                  </a:lnTo>
                  <a:lnTo>
                    <a:pt x="280962" y="25171"/>
                  </a:lnTo>
                  <a:lnTo>
                    <a:pt x="273532" y="22339"/>
                  </a:lnTo>
                  <a:lnTo>
                    <a:pt x="265569" y="22339"/>
                  </a:lnTo>
                  <a:lnTo>
                    <a:pt x="258635" y="25019"/>
                  </a:lnTo>
                  <a:lnTo>
                    <a:pt x="253466" y="29946"/>
                  </a:lnTo>
                  <a:lnTo>
                    <a:pt x="250799" y="36639"/>
                  </a:lnTo>
                  <a:lnTo>
                    <a:pt x="251167" y="43903"/>
                  </a:lnTo>
                  <a:lnTo>
                    <a:pt x="254330" y="50355"/>
                  </a:lnTo>
                  <a:lnTo>
                    <a:pt x="259753" y="55321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44"/>
                  </a:lnTo>
                  <a:lnTo>
                    <a:pt x="289661" y="43789"/>
                  </a:lnTo>
                  <a:close/>
                </a:path>
                <a:path w="1130935" h="931545">
                  <a:moveTo>
                    <a:pt x="333286" y="47193"/>
                  </a:moveTo>
                  <a:lnTo>
                    <a:pt x="330746" y="41148"/>
                  </a:lnTo>
                  <a:lnTo>
                    <a:pt x="325894" y="36334"/>
                  </a:lnTo>
                  <a:lnTo>
                    <a:pt x="319201" y="33426"/>
                  </a:lnTo>
                  <a:lnTo>
                    <a:pt x="311899" y="33070"/>
                  </a:lnTo>
                  <a:lnTo>
                    <a:pt x="305422" y="35229"/>
                  </a:lnTo>
                  <a:lnTo>
                    <a:pt x="300456" y="39522"/>
                  </a:lnTo>
                  <a:lnTo>
                    <a:pt x="297700" y="45554"/>
                  </a:lnTo>
                  <a:lnTo>
                    <a:pt x="297713" y="52235"/>
                  </a:lnTo>
                  <a:lnTo>
                    <a:pt x="300329" y="58305"/>
                  </a:lnTo>
                  <a:lnTo>
                    <a:pt x="305092" y="63093"/>
                  </a:lnTo>
                  <a:lnTo>
                    <a:pt x="311569" y="65951"/>
                  </a:lnTo>
                  <a:lnTo>
                    <a:pt x="318643" y="66255"/>
                  </a:lnTo>
                  <a:lnTo>
                    <a:pt x="325043" y="64071"/>
                  </a:lnTo>
                  <a:lnTo>
                    <a:pt x="330085" y="59804"/>
                  </a:lnTo>
                  <a:lnTo>
                    <a:pt x="333070" y="53822"/>
                  </a:lnTo>
                  <a:lnTo>
                    <a:pt x="333286" y="47193"/>
                  </a:lnTo>
                  <a:close/>
                </a:path>
                <a:path w="1130935" h="931545">
                  <a:moveTo>
                    <a:pt x="376428" y="59817"/>
                  </a:moveTo>
                  <a:lnTo>
                    <a:pt x="374383" y="54203"/>
                  </a:lnTo>
                  <a:lnTo>
                    <a:pt x="370192" y="49618"/>
                  </a:lnTo>
                  <a:lnTo>
                    <a:pt x="364223" y="46672"/>
                  </a:lnTo>
                  <a:lnTo>
                    <a:pt x="355269" y="44119"/>
                  </a:lnTo>
                  <a:lnTo>
                    <a:pt x="346252" y="48653"/>
                  </a:lnTo>
                  <a:lnTo>
                    <a:pt x="344106" y="56781"/>
                  </a:lnTo>
                  <a:lnTo>
                    <a:pt x="341960" y="64909"/>
                  </a:lnTo>
                  <a:lnTo>
                    <a:pt x="347205" y="73507"/>
                  </a:lnTo>
                  <a:lnTo>
                    <a:pt x="364477" y="78422"/>
                  </a:lnTo>
                  <a:lnTo>
                    <a:pt x="373481" y="73901"/>
                  </a:lnTo>
                  <a:lnTo>
                    <a:pt x="375958" y="65849"/>
                  </a:lnTo>
                  <a:lnTo>
                    <a:pt x="376428" y="59817"/>
                  </a:lnTo>
                  <a:close/>
                </a:path>
                <a:path w="1130935" h="931545">
                  <a:moveTo>
                    <a:pt x="388035" y="140601"/>
                  </a:moveTo>
                  <a:lnTo>
                    <a:pt x="385686" y="133350"/>
                  </a:lnTo>
                  <a:lnTo>
                    <a:pt x="380530" y="127317"/>
                  </a:lnTo>
                  <a:lnTo>
                    <a:pt x="373024" y="123278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36"/>
                  </a:lnTo>
                  <a:lnTo>
                    <a:pt x="348335" y="132727"/>
                  </a:lnTo>
                  <a:lnTo>
                    <a:pt x="348742" y="127355"/>
                  </a:lnTo>
                  <a:lnTo>
                    <a:pt x="345859" y="119710"/>
                  </a:lnTo>
                  <a:lnTo>
                    <a:pt x="340029" y="113538"/>
                  </a:lnTo>
                  <a:lnTo>
                    <a:pt x="331787" y="109613"/>
                  </a:lnTo>
                  <a:lnTo>
                    <a:pt x="322681" y="108839"/>
                  </a:lnTo>
                  <a:lnTo>
                    <a:pt x="314515" y="111252"/>
                  </a:lnTo>
                  <a:lnTo>
                    <a:pt x="308775" y="115900"/>
                  </a:lnTo>
                  <a:lnTo>
                    <a:pt x="305384" y="107975"/>
                  </a:lnTo>
                  <a:lnTo>
                    <a:pt x="298869" y="101676"/>
                  </a:lnTo>
                  <a:lnTo>
                    <a:pt x="289864" y="97929"/>
                  </a:lnTo>
                  <a:lnTo>
                    <a:pt x="280123" y="97599"/>
                  </a:lnTo>
                  <a:lnTo>
                    <a:pt x="271564" y="100571"/>
                  </a:lnTo>
                  <a:lnTo>
                    <a:pt x="268300" y="103492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30"/>
                  </a:lnTo>
                  <a:lnTo>
                    <a:pt x="228079" y="92036"/>
                  </a:lnTo>
                  <a:lnTo>
                    <a:pt x="226021" y="94068"/>
                  </a:lnTo>
                  <a:lnTo>
                    <a:pt x="222872" y="90208"/>
                  </a:lnTo>
                  <a:lnTo>
                    <a:pt x="218554" y="85178"/>
                  </a:lnTo>
                  <a:lnTo>
                    <a:pt x="212013" y="81610"/>
                  </a:lnTo>
                  <a:lnTo>
                    <a:pt x="204393" y="80708"/>
                  </a:lnTo>
                  <a:lnTo>
                    <a:pt x="193433" y="81394"/>
                  </a:lnTo>
                  <a:lnTo>
                    <a:pt x="184188" y="85686"/>
                  </a:lnTo>
                  <a:lnTo>
                    <a:pt x="183172" y="86804"/>
                  </a:lnTo>
                  <a:lnTo>
                    <a:pt x="176212" y="79133"/>
                  </a:lnTo>
                  <a:lnTo>
                    <a:pt x="169113" y="75806"/>
                  </a:lnTo>
                  <a:lnTo>
                    <a:pt x="161023" y="75234"/>
                  </a:lnTo>
                  <a:lnTo>
                    <a:pt x="149504" y="76517"/>
                  </a:lnTo>
                  <a:lnTo>
                    <a:pt x="139979" y="81521"/>
                  </a:lnTo>
                  <a:lnTo>
                    <a:pt x="133540" y="75069"/>
                  </a:lnTo>
                  <a:lnTo>
                    <a:pt x="125907" y="72085"/>
                  </a:lnTo>
                  <a:lnTo>
                    <a:pt x="117373" y="71856"/>
                  </a:lnTo>
                  <a:lnTo>
                    <a:pt x="105333" y="73799"/>
                  </a:lnTo>
                  <a:lnTo>
                    <a:pt x="95567" y="79565"/>
                  </a:lnTo>
                  <a:lnTo>
                    <a:pt x="94691" y="80733"/>
                  </a:lnTo>
                  <a:lnTo>
                    <a:pt x="89115" y="75577"/>
                  </a:lnTo>
                  <a:lnTo>
                    <a:pt x="81737" y="73126"/>
                  </a:lnTo>
                  <a:lnTo>
                    <a:pt x="73634" y="73317"/>
                  </a:lnTo>
                  <a:lnTo>
                    <a:pt x="62293" y="75755"/>
                  </a:lnTo>
                  <a:lnTo>
                    <a:pt x="53289" y="81661"/>
                  </a:lnTo>
                  <a:lnTo>
                    <a:pt x="51409" y="84429"/>
                  </a:lnTo>
                  <a:lnTo>
                    <a:pt x="50038" y="82740"/>
                  </a:lnTo>
                  <a:lnTo>
                    <a:pt x="40982" y="77914"/>
                  </a:lnTo>
                  <a:lnTo>
                    <a:pt x="30073" y="76873"/>
                  </a:lnTo>
                  <a:lnTo>
                    <a:pt x="19469" y="79717"/>
                  </a:lnTo>
                  <a:lnTo>
                    <a:pt x="11214" y="85750"/>
                  </a:lnTo>
                  <a:lnTo>
                    <a:pt x="8559" y="90106"/>
                  </a:lnTo>
                  <a:lnTo>
                    <a:pt x="5905" y="87147"/>
                  </a:lnTo>
                  <a:lnTo>
                    <a:pt x="0" y="84353"/>
                  </a:lnTo>
                  <a:lnTo>
                    <a:pt x="0" y="126669"/>
                  </a:lnTo>
                  <a:lnTo>
                    <a:pt x="1955" y="126009"/>
                  </a:lnTo>
                  <a:lnTo>
                    <a:pt x="9321" y="120192"/>
                  </a:lnTo>
                  <a:lnTo>
                    <a:pt x="11252" y="116903"/>
                  </a:lnTo>
                  <a:lnTo>
                    <a:pt x="14592" y="120713"/>
                  </a:lnTo>
                  <a:lnTo>
                    <a:pt x="23456" y="125323"/>
                  </a:lnTo>
                  <a:lnTo>
                    <a:pt x="33794" y="126415"/>
                  </a:lnTo>
                  <a:lnTo>
                    <a:pt x="43853" y="123609"/>
                  </a:lnTo>
                  <a:lnTo>
                    <a:pt x="51917" y="117817"/>
                  </a:lnTo>
                  <a:lnTo>
                    <a:pt x="53047" y="116078"/>
                  </a:lnTo>
                  <a:lnTo>
                    <a:pt x="55105" y="118656"/>
                  </a:lnTo>
                  <a:lnTo>
                    <a:pt x="64198" y="123990"/>
                  </a:lnTo>
                  <a:lnTo>
                    <a:pt x="75031" y="125691"/>
                  </a:lnTo>
                  <a:lnTo>
                    <a:pt x="82651" y="125514"/>
                  </a:lnTo>
                  <a:lnTo>
                    <a:pt x="89496" y="122097"/>
                  </a:lnTo>
                  <a:lnTo>
                    <a:pt x="94729" y="117297"/>
                  </a:lnTo>
                  <a:lnTo>
                    <a:pt x="95631" y="118529"/>
                  </a:lnTo>
                  <a:lnTo>
                    <a:pt x="104914" y="124574"/>
                  </a:lnTo>
                  <a:lnTo>
                    <a:pt x="116166" y="126936"/>
                  </a:lnTo>
                  <a:lnTo>
                    <a:pt x="124167" y="127152"/>
                  </a:lnTo>
                  <a:lnTo>
                    <a:pt x="131521" y="123952"/>
                  </a:lnTo>
                  <a:lnTo>
                    <a:pt x="138137" y="118440"/>
                  </a:lnTo>
                  <a:lnTo>
                    <a:pt x="146735" y="124714"/>
                  </a:lnTo>
                  <a:lnTo>
                    <a:pt x="157327" y="127495"/>
                  </a:lnTo>
                  <a:lnTo>
                    <a:pt x="164934" y="128041"/>
                  </a:lnTo>
                  <a:lnTo>
                    <a:pt x="172059" y="125476"/>
                  </a:lnTo>
                  <a:lnTo>
                    <a:pt x="180009" y="119380"/>
                  </a:lnTo>
                  <a:lnTo>
                    <a:pt x="180759" y="120650"/>
                  </a:lnTo>
                  <a:lnTo>
                    <a:pt x="188556" y="126911"/>
                  </a:lnTo>
                  <a:lnTo>
                    <a:pt x="198488" y="130048"/>
                  </a:lnTo>
                  <a:lnTo>
                    <a:pt x="205676" y="130886"/>
                  </a:lnTo>
                  <a:lnTo>
                    <a:pt x="212547" y="128892"/>
                  </a:lnTo>
                  <a:lnTo>
                    <a:pt x="217932" y="124993"/>
                  </a:lnTo>
                  <a:lnTo>
                    <a:pt x="221856" y="122288"/>
                  </a:lnTo>
                  <a:lnTo>
                    <a:pt x="223202" y="124891"/>
                  </a:lnTo>
                  <a:lnTo>
                    <a:pt x="230276" y="131191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52"/>
                  </a:lnTo>
                  <a:lnTo>
                    <a:pt x="265430" y="131267"/>
                  </a:lnTo>
                  <a:lnTo>
                    <a:pt x="271805" y="137528"/>
                  </a:lnTo>
                  <a:lnTo>
                    <a:pt x="280365" y="141173"/>
                  </a:lnTo>
                  <a:lnTo>
                    <a:pt x="289674" y="141414"/>
                  </a:lnTo>
                  <a:lnTo>
                    <a:pt x="298094" y="138417"/>
                  </a:lnTo>
                  <a:lnTo>
                    <a:pt x="304596" y="132816"/>
                  </a:lnTo>
                  <a:lnTo>
                    <a:pt x="307327" y="139750"/>
                  </a:lnTo>
                  <a:lnTo>
                    <a:pt x="313042" y="145910"/>
                  </a:lnTo>
                  <a:lnTo>
                    <a:pt x="320916" y="149733"/>
                  </a:lnTo>
                  <a:lnTo>
                    <a:pt x="329628" y="150393"/>
                  </a:lnTo>
                  <a:lnTo>
                    <a:pt x="337667" y="147942"/>
                  </a:lnTo>
                  <a:lnTo>
                    <a:pt x="344131" y="142875"/>
                  </a:lnTo>
                  <a:lnTo>
                    <a:pt x="346710" y="138226"/>
                  </a:lnTo>
                  <a:lnTo>
                    <a:pt x="346341" y="143027"/>
                  </a:lnTo>
                  <a:lnTo>
                    <a:pt x="348805" y="150317"/>
                  </a:lnTo>
                  <a:lnTo>
                    <a:pt x="353860" y="156324"/>
                  </a:lnTo>
                  <a:lnTo>
                    <a:pt x="361048" y="160248"/>
                  </a:lnTo>
                  <a:lnTo>
                    <a:pt x="369176" y="161264"/>
                  </a:lnTo>
                  <a:lnTo>
                    <a:pt x="376796" y="159346"/>
                  </a:lnTo>
                  <a:lnTo>
                    <a:pt x="383057" y="154876"/>
                  </a:lnTo>
                  <a:lnTo>
                    <a:pt x="387121" y="148272"/>
                  </a:lnTo>
                  <a:lnTo>
                    <a:pt x="388035" y="140601"/>
                  </a:lnTo>
                  <a:close/>
                </a:path>
                <a:path w="1130935" h="931545">
                  <a:moveTo>
                    <a:pt x="420827" y="72707"/>
                  </a:moveTo>
                  <a:lnTo>
                    <a:pt x="416458" y="64731"/>
                  </a:lnTo>
                  <a:lnTo>
                    <a:pt x="400532" y="59359"/>
                  </a:lnTo>
                  <a:lnTo>
                    <a:pt x="392214" y="63055"/>
                  </a:lnTo>
                  <a:lnTo>
                    <a:pt x="389902" y="70294"/>
                  </a:lnTo>
                  <a:lnTo>
                    <a:pt x="387591" y="77533"/>
                  </a:lnTo>
                  <a:lnTo>
                    <a:pt x="391972" y="85509"/>
                  </a:lnTo>
                  <a:lnTo>
                    <a:pt x="407365" y="90703"/>
                  </a:lnTo>
                  <a:lnTo>
                    <a:pt x="415683" y="87007"/>
                  </a:lnTo>
                  <a:lnTo>
                    <a:pt x="420827" y="72707"/>
                  </a:lnTo>
                  <a:close/>
                </a:path>
                <a:path w="1130935" h="931545">
                  <a:moveTo>
                    <a:pt x="426643" y="155663"/>
                  </a:moveTo>
                  <a:lnTo>
                    <a:pt x="424789" y="148831"/>
                  </a:lnTo>
                  <a:lnTo>
                    <a:pt x="420268" y="142989"/>
                  </a:lnTo>
                  <a:lnTo>
                    <a:pt x="413486" y="138899"/>
                  </a:lnTo>
                  <a:lnTo>
                    <a:pt x="405676" y="137477"/>
                  </a:lnTo>
                  <a:lnTo>
                    <a:pt x="398424" y="138887"/>
                  </a:lnTo>
                  <a:lnTo>
                    <a:pt x="392493" y="142786"/>
                  </a:lnTo>
                  <a:lnTo>
                    <a:pt x="388708" y="148869"/>
                  </a:lnTo>
                  <a:lnTo>
                    <a:pt x="387794" y="156044"/>
                  </a:lnTo>
                  <a:lnTo>
                    <a:pt x="389750" y="162928"/>
                  </a:lnTo>
                  <a:lnTo>
                    <a:pt x="394182" y="168732"/>
                  </a:lnTo>
                  <a:lnTo>
                    <a:pt x="400697" y="172707"/>
                  </a:lnTo>
                  <a:lnTo>
                    <a:pt x="408216" y="174040"/>
                  </a:lnTo>
                  <a:lnTo>
                    <a:pt x="415378" y="172605"/>
                  </a:lnTo>
                  <a:lnTo>
                    <a:pt x="421398" y="168732"/>
                  </a:lnTo>
                  <a:lnTo>
                    <a:pt x="425475" y="162737"/>
                  </a:lnTo>
                  <a:lnTo>
                    <a:pt x="426643" y="155663"/>
                  </a:lnTo>
                  <a:close/>
                </a:path>
                <a:path w="1130935" h="931545">
                  <a:moveTo>
                    <a:pt x="464502" y="172504"/>
                  </a:moveTo>
                  <a:lnTo>
                    <a:pt x="463080" y="166103"/>
                  </a:lnTo>
                  <a:lnTo>
                    <a:pt x="459168" y="160489"/>
                  </a:lnTo>
                  <a:lnTo>
                    <a:pt x="453085" y="156425"/>
                  </a:lnTo>
                  <a:lnTo>
                    <a:pt x="445947" y="154774"/>
                  </a:lnTo>
                  <a:lnTo>
                    <a:pt x="439178" y="155752"/>
                  </a:lnTo>
                  <a:lnTo>
                    <a:pt x="433527" y="159092"/>
                  </a:lnTo>
                  <a:lnTo>
                    <a:pt x="429742" y="164541"/>
                  </a:lnTo>
                  <a:lnTo>
                    <a:pt x="428574" y="171132"/>
                  </a:lnTo>
                  <a:lnTo>
                    <a:pt x="430072" y="177571"/>
                  </a:lnTo>
                  <a:lnTo>
                    <a:pt x="433908" y="183134"/>
                  </a:lnTo>
                  <a:lnTo>
                    <a:pt x="439762" y="187109"/>
                  </a:lnTo>
                  <a:lnTo>
                    <a:pt x="446659" y="188671"/>
                  </a:lnTo>
                  <a:lnTo>
                    <a:pt x="453351" y="187655"/>
                  </a:lnTo>
                  <a:lnTo>
                    <a:pt x="459079" y="184340"/>
                  </a:lnTo>
                  <a:lnTo>
                    <a:pt x="463105" y="178993"/>
                  </a:lnTo>
                  <a:lnTo>
                    <a:pt x="464502" y="172504"/>
                  </a:lnTo>
                  <a:close/>
                </a:path>
                <a:path w="1130935" h="931545">
                  <a:moveTo>
                    <a:pt x="501497" y="191071"/>
                  </a:moveTo>
                  <a:lnTo>
                    <a:pt x="500468" y="185127"/>
                  </a:lnTo>
                  <a:lnTo>
                    <a:pt x="497128" y="179806"/>
                  </a:lnTo>
                  <a:lnTo>
                    <a:pt x="491731" y="175806"/>
                  </a:lnTo>
                  <a:lnTo>
                    <a:pt x="485267" y="173977"/>
                  </a:lnTo>
                  <a:lnTo>
                    <a:pt x="479018" y="174586"/>
                  </a:lnTo>
                  <a:lnTo>
                    <a:pt x="473671" y="177406"/>
                  </a:lnTo>
                  <a:lnTo>
                    <a:pt x="469950" y="182232"/>
                  </a:lnTo>
                  <a:lnTo>
                    <a:pt x="468579" y="188226"/>
                  </a:lnTo>
                  <a:lnTo>
                    <a:pt x="469658" y="194208"/>
                  </a:lnTo>
                  <a:lnTo>
                    <a:pt x="472948" y="199491"/>
                  </a:lnTo>
                  <a:lnTo>
                    <a:pt x="478155" y="203390"/>
                  </a:lnTo>
                  <a:lnTo>
                    <a:pt x="484428" y="205130"/>
                  </a:lnTo>
                  <a:lnTo>
                    <a:pt x="490613" y="204495"/>
                  </a:lnTo>
                  <a:lnTo>
                    <a:pt x="496023" y="201714"/>
                  </a:lnTo>
                  <a:lnTo>
                    <a:pt x="499948" y="196964"/>
                  </a:lnTo>
                  <a:lnTo>
                    <a:pt x="501497" y="191071"/>
                  </a:lnTo>
                  <a:close/>
                </a:path>
                <a:path w="1130935" h="931545">
                  <a:moveTo>
                    <a:pt x="539788" y="209943"/>
                  </a:moveTo>
                  <a:lnTo>
                    <a:pt x="536854" y="201155"/>
                  </a:lnTo>
                  <a:lnTo>
                    <a:pt x="521843" y="192862"/>
                  </a:lnTo>
                  <a:lnTo>
                    <a:pt x="512826" y="195059"/>
                  </a:lnTo>
                  <a:lnTo>
                    <a:pt x="509219" y="201904"/>
                  </a:lnTo>
                  <a:lnTo>
                    <a:pt x="505612" y="208749"/>
                  </a:lnTo>
                  <a:lnTo>
                    <a:pt x="508546" y="217538"/>
                  </a:lnTo>
                  <a:lnTo>
                    <a:pt x="522998" y="225513"/>
                  </a:lnTo>
                  <a:lnTo>
                    <a:pt x="532003" y="223329"/>
                  </a:lnTo>
                  <a:lnTo>
                    <a:pt x="539788" y="209943"/>
                  </a:lnTo>
                  <a:close/>
                </a:path>
                <a:path w="1130935" h="931545">
                  <a:moveTo>
                    <a:pt x="574700" y="232054"/>
                  </a:moveTo>
                  <a:lnTo>
                    <a:pt x="572427" y="224002"/>
                  </a:lnTo>
                  <a:lnTo>
                    <a:pt x="559269" y="215887"/>
                  </a:lnTo>
                  <a:lnTo>
                    <a:pt x="551040" y="217474"/>
                  </a:lnTo>
                  <a:lnTo>
                    <a:pt x="547471" y="223494"/>
                  </a:lnTo>
                  <a:lnTo>
                    <a:pt x="543902" y="229514"/>
                  </a:lnTo>
                  <a:lnTo>
                    <a:pt x="546176" y="237566"/>
                  </a:lnTo>
                  <a:lnTo>
                    <a:pt x="558901" y="245402"/>
                  </a:lnTo>
                  <a:lnTo>
                    <a:pt x="567131" y="243814"/>
                  </a:lnTo>
                  <a:lnTo>
                    <a:pt x="574700" y="232054"/>
                  </a:lnTo>
                  <a:close/>
                </a:path>
                <a:path w="1130935" h="931545">
                  <a:moveTo>
                    <a:pt x="590892" y="152577"/>
                  </a:moveTo>
                  <a:lnTo>
                    <a:pt x="588137" y="143916"/>
                  </a:lnTo>
                  <a:lnTo>
                    <a:pt x="573532" y="135623"/>
                  </a:lnTo>
                  <a:lnTo>
                    <a:pt x="564629" y="137655"/>
                  </a:lnTo>
                  <a:lnTo>
                    <a:pt x="557314" y="150977"/>
                  </a:lnTo>
                  <a:lnTo>
                    <a:pt x="560070" y="159639"/>
                  </a:lnTo>
                  <a:lnTo>
                    <a:pt x="574192" y="167652"/>
                  </a:lnTo>
                  <a:lnTo>
                    <a:pt x="583095" y="165608"/>
                  </a:lnTo>
                  <a:lnTo>
                    <a:pt x="586994" y="159092"/>
                  </a:lnTo>
                  <a:lnTo>
                    <a:pt x="590892" y="152577"/>
                  </a:lnTo>
                  <a:close/>
                </a:path>
                <a:path w="1130935" h="931545">
                  <a:moveTo>
                    <a:pt x="629615" y="178854"/>
                  </a:moveTo>
                  <a:lnTo>
                    <a:pt x="609244" y="160223"/>
                  </a:lnTo>
                  <a:lnTo>
                    <a:pt x="603656" y="162420"/>
                  </a:lnTo>
                  <a:lnTo>
                    <a:pt x="599452" y="166776"/>
                  </a:lnTo>
                  <a:lnTo>
                    <a:pt x="597433" y="172516"/>
                  </a:lnTo>
                  <a:lnTo>
                    <a:pt x="597852" y="178511"/>
                  </a:lnTo>
                  <a:lnTo>
                    <a:pt x="600506" y="184061"/>
                  </a:lnTo>
                  <a:lnTo>
                    <a:pt x="605231" y="188468"/>
                  </a:lnTo>
                  <a:lnTo>
                    <a:pt x="611238" y="190855"/>
                  </a:lnTo>
                  <a:lnTo>
                    <a:pt x="617423" y="190906"/>
                  </a:lnTo>
                  <a:lnTo>
                    <a:pt x="623049" y="188734"/>
                  </a:lnTo>
                  <a:lnTo>
                    <a:pt x="627430" y="184492"/>
                  </a:lnTo>
                  <a:lnTo>
                    <a:pt x="629615" y="178854"/>
                  </a:lnTo>
                  <a:close/>
                </a:path>
                <a:path w="1130935" h="931545">
                  <a:moveTo>
                    <a:pt x="669239" y="205816"/>
                  </a:moveTo>
                  <a:lnTo>
                    <a:pt x="647903" y="184327"/>
                  </a:lnTo>
                  <a:lnTo>
                    <a:pt x="641667" y="186436"/>
                  </a:lnTo>
                  <a:lnTo>
                    <a:pt x="636828" y="190982"/>
                  </a:lnTo>
                  <a:lnTo>
                    <a:pt x="634326" y="197167"/>
                  </a:lnTo>
                  <a:lnTo>
                    <a:pt x="634479" y="203758"/>
                  </a:lnTo>
                  <a:lnTo>
                    <a:pt x="637095" y="209981"/>
                  </a:lnTo>
                  <a:lnTo>
                    <a:pt x="642023" y="215049"/>
                  </a:lnTo>
                  <a:lnTo>
                    <a:pt x="648462" y="217970"/>
                  </a:lnTo>
                  <a:lnTo>
                    <a:pt x="655231" y="218351"/>
                  </a:lnTo>
                  <a:lnTo>
                    <a:pt x="661517" y="216281"/>
                  </a:lnTo>
                  <a:lnTo>
                    <a:pt x="666546" y="211874"/>
                  </a:lnTo>
                  <a:lnTo>
                    <a:pt x="669239" y="205816"/>
                  </a:lnTo>
                  <a:close/>
                </a:path>
                <a:path w="1130935" h="931545">
                  <a:moveTo>
                    <a:pt x="707771" y="227622"/>
                  </a:moveTo>
                  <a:lnTo>
                    <a:pt x="705180" y="220675"/>
                  </a:lnTo>
                  <a:lnTo>
                    <a:pt x="699871" y="214744"/>
                  </a:lnTo>
                  <a:lnTo>
                    <a:pt x="692823" y="211061"/>
                  </a:lnTo>
                  <a:lnTo>
                    <a:pt x="685419" y="210248"/>
                  </a:lnTo>
                  <a:lnTo>
                    <a:pt x="678548" y="212217"/>
                  </a:lnTo>
                  <a:lnTo>
                    <a:pt x="673061" y="216903"/>
                  </a:lnTo>
                  <a:lnTo>
                    <a:pt x="670026" y="223507"/>
                  </a:lnTo>
                  <a:lnTo>
                    <a:pt x="669836" y="230682"/>
                  </a:lnTo>
                  <a:lnTo>
                    <a:pt x="672350" y="237578"/>
                  </a:lnTo>
                  <a:lnTo>
                    <a:pt x="677418" y="243332"/>
                  </a:lnTo>
                  <a:lnTo>
                    <a:pt x="684276" y="246849"/>
                  </a:lnTo>
                  <a:lnTo>
                    <a:pt x="691603" y="247611"/>
                  </a:lnTo>
                  <a:lnTo>
                    <a:pt x="698538" y="245706"/>
                  </a:lnTo>
                  <a:lnTo>
                    <a:pt x="704215" y="241211"/>
                  </a:lnTo>
                  <a:lnTo>
                    <a:pt x="707504" y="234746"/>
                  </a:lnTo>
                  <a:lnTo>
                    <a:pt x="707771" y="227622"/>
                  </a:lnTo>
                  <a:close/>
                </a:path>
                <a:path w="1130935" h="931545">
                  <a:moveTo>
                    <a:pt x="710628" y="338848"/>
                  </a:moveTo>
                  <a:lnTo>
                    <a:pt x="709942" y="330530"/>
                  </a:lnTo>
                  <a:lnTo>
                    <a:pt x="698563" y="320065"/>
                  </a:lnTo>
                  <a:lnTo>
                    <a:pt x="690168" y="320052"/>
                  </a:lnTo>
                  <a:lnTo>
                    <a:pt x="680847" y="330479"/>
                  </a:lnTo>
                  <a:lnTo>
                    <a:pt x="681520" y="338797"/>
                  </a:lnTo>
                  <a:lnTo>
                    <a:pt x="692531" y="348919"/>
                  </a:lnTo>
                  <a:lnTo>
                    <a:pt x="700925" y="348932"/>
                  </a:lnTo>
                  <a:lnTo>
                    <a:pt x="705777" y="343890"/>
                  </a:lnTo>
                  <a:lnTo>
                    <a:pt x="710628" y="338848"/>
                  </a:lnTo>
                  <a:close/>
                </a:path>
                <a:path w="1130935" h="931545">
                  <a:moveTo>
                    <a:pt x="742403" y="369722"/>
                  </a:moveTo>
                  <a:lnTo>
                    <a:pt x="742099" y="360476"/>
                  </a:lnTo>
                  <a:lnTo>
                    <a:pt x="730046" y="348272"/>
                  </a:lnTo>
                  <a:lnTo>
                    <a:pt x="720763" y="347814"/>
                  </a:lnTo>
                  <a:lnTo>
                    <a:pt x="709930" y="358876"/>
                  </a:lnTo>
                  <a:lnTo>
                    <a:pt x="710234" y="368109"/>
                  </a:lnTo>
                  <a:lnTo>
                    <a:pt x="721842" y="379857"/>
                  </a:lnTo>
                  <a:lnTo>
                    <a:pt x="731126" y="380314"/>
                  </a:lnTo>
                  <a:lnTo>
                    <a:pt x="736765" y="375018"/>
                  </a:lnTo>
                  <a:lnTo>
                    <a:pt x="742403" y="369722"/>
                  </a:lnTo>
                  <a:close/>
                </a:path>
                <a:path w="1130935" h="931545">
                  <a:moveTo>
                    <a:pt x="744956" y="257898"/>
                  </a:moveTo>
                  <a:lnTo>
                    <a:pt x="742530" y="250266"/>
                  </a:lnTo>
                  <a:lnTo>
                    <a:pt x="737108" y="243573"/>
                  </a:lnTo>
                  <a:lnTo>
                    <a:pt x="729665" y="239204"/>
                  </a:lnTo>
                  <a:lnTo>
                    <a:pt x="721715" y="237934"/>
                  </a:lnTo>
                  <a:lnTo>
                    <a:pt x="714197" y="239699"/>
                  </a:lnTo>
                  <a:lnTo>
                    <a:pt x="708037" y="244500"/>
                  </a:lnTo>
                  <a:lnTo>
                    <a:pt x="704430" y="251472"/>
                  </a:lnTo>
                  <a:lnTo>
                    <a:pt x="703846" y="259207"/>
                  </a:lnTo>
                  <a:lnTo>
                    <a:pt x="706196" y="266776"/>
                  </a:lnTo>
                  <a:lnTo>
                    <a:pt x="711365" y="273253"/>
                  </a:lnTo>
                  <a:lnTo>
                    <a:pt x="718566" y="277406"/>
                  </a:lnTo>
                  <a:lnTo>
                    <a:pt x="726427" y="278612"/>
                  </a:lnTo>
                  <a:lnTo>
                    <a:pt x="734021" y="276936"/>
                  </a:lnTo>
                  <a:lnTo>
                    <a:pt x="740359" y="272415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931545">
                  <a:moveTo>
                    <a:pt x="771118" y="396900"/>
                  </a:moveTo>
                  <a:lnTo>
                    <a:pt x="770013" y="390740"/>
                  </a:lnTo>
                  <a:lnTo>
                    <a:pt x="766495" y="385013"/>
                  </a:lnTo>
                  <a:lnTo>
                    <a:pt x="761187" y="380898"/>
                  </a:lnTo>
                  <a:lnTo>
                    <a:pt x="755154" y="379107"/>
                  </a:lnTo>
                  <a:lnTo>
                    <a:pt x="749134" y="379717"/>
                  </a:lnTo>
                  <a:lnTo>
                    <a:pt x="743851" y="382790"/>
                  </a:lnTo>
                  <a:lnTo>
                    <a:pt x="740333" y="387819"/>
                  </a:lnTo>
                  <a:lnTo>
                    <a:pt x="739089" y="393763"/>
                  </a:lnTo>
                  <a:lnTo>
                    <a:pt x="740156" y="399872"/>
                  </a:lnTo>
                  <a:lnTo>
                    <a:pt x="743521" y="405434"/>
                  </a:lnTo>
                  <a:lnTo>
                    <a:pt x="748703" y="409397"/>
                  </a:lnTo>
                  <a:lnTo>
                    <a:pt x="754684" y="411124"/>
                  </a:lnTo>
                  <a:lnTo>
                    <a:pt x="760755" y="410578"/>
                  </a:lnTo>
                  <a:lnTo>
                    <a:pt x="766165" y="407657"/>
                  </a:lnTo>
                  <a:lnTo>
                    <a:pt x="769835" y="402793"/>
                  </a:lnTo>
                  <a:lnTo>
                    <a:pt x="771118" y="396900"/>
                  </a:lnTo>
                  <a:close/>
                </a:path>
                <a:path w="1130935" h="931545">
                  <a:moveTo>
                    <a:pt x="799858" y="430314"/>
                  </a:moveTo>
                  <a:lnTo>
                    <a:pt x="798969" y="423545"/>
                  </a:lnTo>
                  <a:lnTo>
                    <a:pt x="795451" y="417131"/>
                  </a:lnTo>
                  <a:lnTo>
                    <a:pt x="789889" y="412369"/>
                  </a:lnTo>
                  <a:lnTo>
                    <a:pt x="783424" y="410108"/>
                  </a:lnTo>
                  <a:lnTo>
                    <a:pt x="776859" y="410451"/>
                  </a:lnTo>
                  <a:lnTo>
                    <a:pt x="770966" y="413524"/>
                  </a:lnTo>
                  <a:lnTo>
                    <a:pt x="766876" y="418820"/>
                  </a:lnTo>
                  <a:lnTo>
                    <a:pt x="765225" y="425208"/>
                  </a:lnTo>
                  <a:lnTo>
                    <a:pt x="766051" y="431901"/>
                  </a:lnTo>
                  <a:lnTo>
                    <a:pt x="769404" y="438111"/>
                  </a:lnTo>
                  <a:lnTo>
                    <a:pt x="774814" y="442683"/>
                  </a:lnTo>
                  <a:lnTo>
                    <a:pt x="781227" y="444881"/>
                  </a:lnTo>
                  <a:lnTo>
                    <a:pt x="787844" y="444614"/>
                  </a:lnTo>
                  <a:lnTo>
                    <a:pt x="793864" y="441756"/>
                  </a:lnTo>
                  <a:lnTo>
                    <a:pt x="798144" y="436638"/>
                  </a:lnTo>
                  <a:lnTo>
                    <a:pt x="799858" y="430314"/>
                  </a:lnTo>
                  <a:close/>
                </a:path>
                <a:path w="1130935" h="931545">
                  <a:moveTo>
                    <a:pt x="826935" y="465150"/>
                  </a:moveTo>
                  <a:lnTo>
                    <a:pt x="826325" y="457796"/>
                  </a:lnTo>
                  <a:lnTo>
                    <a:pt x="822858" y="450684"/>
                  </a:lnTo>
                  <a:lnTo>
                    <a:pt x="817092" y="445236"/>
                  </a:lnTo>
                  <a:lnTo>
                    <a:pt x="810234" y="442442"/>
                  </a:lnTo>
                  <a:lnTo>
                    <a:pt x="803122" y="442468"/>
                  </a:lnTo>
                  <a:lnTo>
                    <a:pt x="796607" y="445490"/>
                  </a:lnTo>
                  <a:lnTo>
                    <a:pt x="791921" y="450989"/>
                  </a:lnTo>
                  <a:lnTo>
                    <a:pt x="789813" y="457809"/>
                  </a:lnTo>
                  <a:lnTo>
                    <a:pt x="790346" y="465086"/>
                  </a:lnTo>
                  <a:lnTo>
                    <a:pt x="793648" y="471970"/>
                  </a:lnTo>
                  <a:lnTo>
                    <a:pt x="799236" y="477164"/>
                  </a:lnTo>
                  <a:lnTo>
                    <a:pt x="806043" y="479882"/>
                  </a:lnTo>
                  <a:lnTo>
                    <a:pt x="813181" y="479945"/>
                  </a:lnTo>
                  <a:lnTo>
                    <a:pt x="819810" y="477215"/>
                  </a:lnTo>
                  <a:lnTo>
                    <a:pt x="824725" y="471906"/>
                  </a:lnTo>
                  <a:lnTo>
                    <a:pt x="826935" y="465150"/>
                  </a:lnTo>
                  <a:close/>
                </a:path>
                <a:path w="1130935" h="931545">
                  <a:moveTo>
                    <a:pt x="919035" y="611098"/>
                  </a:moveTo>
                  <a:lnTo>
                    <a:pt x="896073" y="582688"/>
                  </a:lnTo>
                  <a:lnTo>
                    <a:pt x="898944" y="571677"/>
                  </a:lnTo>
                  <a:lnTo>
                    <a:pt x="873594" y="545693"/>
                  </a:lnTo>
                  <a:lnTo>
                    <a:pt x="874699" y="544169"/>
                  </a:lnTo>
                  <a:lnTo>
                    <a:pt x="876935" y="533361"/>
                  </a:lnTo>
                  <a:lnTo>
                    <a:pt x="876007" y="527215"/>
                  </a:lnTo>
                  <a:lnTo>
                    <a:pt x="872744" y="521716"/>
                  </a:lnTo>
                  <a:lnTo>
                    <a:pt x="866736" y="514819"/>
                  </a:lnTo>
                  <a:lnTo>
                    <a:pt x="859205" y="510844"/>
                  </a:lnTo>
                  <a:lnTo>
                    <a:pt x="851077" y="510095"/>
                  </a:lnTo>
                  <a:lnTo>
                    <a:pt x="846010" y="511898"/>
                  </a:lnTo>
                  <a:lnTo>
                    <a:pt x="849515" y="508482"/>
                  </a:lnTo>
                  <a:lnTo>
                    <a:pt x="852246" y="501332"/>
                  </a:lnTo>
                  <a:lnTo>
                    <a:pt x="852004" y="493395"/>
                  </a:lnTo>
                  <a:lnTo>
                    <a:pt x="848639" y="485559"/>
                  </a:lnTo>
                  <a:lnTo>
                    <a:pt x="842733" y="479399"/>
                  </a:lnTo>
                  <a:lnTo>
                    <a:pt x="835507" y="476046"/>
                  </a:lnTo>
                  <a:lnTo>
                    <a:pt x="827887" y="475716"/>
                  </a:lnTo>
                  <a:lnTo>
                    <a:pt x="820737" y="478624"/>
                  </a:lnTo>
                  <a:lnTo>
                    <a:pt x="815428" y="484301"/>
                  </a:lnTo>
                  <a:lnTo>
                    <a:pt x="812800" y="491502"/>
                  </a:lnTo>
                  <a:lnTo>
                    <a:pt x="813003" y="499338"/>
                  </a:lnTo>
                  <a:lnTo>
                    <a:pt x="816165" y="506895"/>
                  </a:lnTo>
                  <a:lnTo>
                    <a:pt x="821893" y="512762"/>
                  </a:lnTo>
                  <a:lnTo>
                    <a:pt x="829043" y="516039"/>
                  </a:lnTo>
                  <a:lnTo>
                    <a:pt x="836688" y="516496"/>
                  </a:lnTo>
                  <a:lnTo>
                    <a:pt x="841197" y="514896"/>
                  </a:lnTo>
                  <a:lnTo>
                    <a:pt x="837349" y="518642"/>
                  </a:lnTo>
                  <a:lnTo>
                    <a:pt x="834161" y="526224"/>
                  </a:lnTo>
                  <a:lnTo>
                    <a:pt x="833945" y="534593"/>
                  </a:lnTo>
                  <a:lnTo>
                    <a:pt x="836930" y="542823"/>
                  </a:lnTo>
                  <a:lnTo>
                    <a:pt x="840041" y="548055"/>
                  </a:lnTo>
                  <a:lnTo>
                    <a:pt x="844867" y="551624"/>
                  </a:lnTo>
                  <a:lnTo>
                    <a:pt x="855586" y="554799"/>
                  </a:lnTo>
                  <a:lnTo>
                    <a:pt x="857224" y="554748"/>
                  </a:lnTo>
                  <a:lnTo>
                    <a:pt x="853821" y="561860"/>
                  </a:lnTo>
                  <a:lnTo>
                    <a:pt x="874534" y="593191"/>
                  </a:lnTo>
                  <a:lnTo>
                    <a:pt x="871766" y="598347"/>
                  </a:lnTo>
                  <a:lnTo>
                    <a:pt x="892594" y="632815"/>
                  </a:lnTo>
                  <a:lnTo>
                    <a:pt x="898867" y="633222"/>
                  </a:lnTo>
                  <a:lnTo>
                    <a:pt x="904887" y="630631"/>
                  </a:lnTo>
                  <a:lnTo>
                    <a:pt x="910793" y="628103"/>
                  </a:lnTo>
                  <a:lnTo>
                    <a:pt x="915289" y="623036"/>
                  </a:lnTo>
                  <a:lnTo>
                    <a:pt x="919035" y="611098"/>
                  </a:lnTo>
                  <a:close/>
                </a:path>
                <a:path w="1130935" h="931545">
                  <a:moveTo>
                    <a:pt x="1049845" y="768324"/>
                  </a:moveTo>
                  <a:lnTo>
                    <a:pt x="1029081" y="740156"/>
                  </a:lnTo>
                  <a:lnTo>
                    <a:pt x="1031684" y="738835"/>
                  </a:lnTo>
                  <a:lnTo>
                    <a:pt x="1037259" y="731850"/>
                  </a:lnTo>
                  <a:lnTo>
                    <a:pt x="1039901" y="722909"/>
                  </a:lnTo>
                  <a:lnTo>
                    <a:pt x="1039088" y="712978"/>
                  </a:lnTo>
                  <a:lnTo>
                    <a:pt x="1037437" y="706221"/>
                  </a:lnTo>
                  <a:lnTo>
                    <a:pt x="1032865" y="701014"/>
                  </a:lnTo>
                  <a:lnTo>
                    <a:pt x="1022350" y="694778"/>
                  </a:lnTo>
                  <a:lnTo>
                    <a:pt x="1020470" y="694499"/>
                  </a:lnTo>
                  <a:lnTo>
                    <a:pt x="1025448" y="687603"/>
                  </a:lnTo>
                  <a:lnTo>
                    <a:pt x="1027772" y="677951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15"/>
                  </a:lnTo>
                  <a:lnTo>
                    <a:pt x="993267" y="604926"/>
                  </a:lnTo>
                  <a:lnTo>
                    <a:pt x="995641" y="600862"/>
                  </a:lnTo>
                  <a:lnTo>
                    <a:pt x="978433" y="562229"/>
                  </a:lnTo>
                  <a:lnTo>
                    <a:pt x="976071" y="561784"/>
                  </a:lnTo>
                  <a:lnTo>
                    <a:pt x="977760" y="558558"/>
                  </a:lnTo>
                  <a:lnTo>
                    <a:pt x="957630" y="518693"/>
                  </a:lnTo>
                  <a:lnTo>
                    <a:pt x="957199" y="518642"/>
                  </a:lnTo>
                  <a:lnTo>
                    <a:pt x="957922" y="517080"/>
                  </a:lnTo>
                  <a:lnTo>
                    <a:pt x="942606" y="478434"/>
                  </a:lnTo>
                  <a:lnTo>
                    <a:pt x="933094" y="475678"/>
                  </a:lnTo>
                  <a:lnTo>
                    <a:pt x="916647" y="439788"/>
                  </a:lnTo>
                  <a:lnTo>
                    <a:pt x="906183" y="437095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84"/>
                  </a:lnTo>
                  <a:lnTo>
                    <a:pt x="853033" y="365226"/>
                  </a:lnTo>
                  <a:lnTo>
                    <a:pt x="846912" y="365480"/>
                  </a:lnTo>
                  <a:lnTo>
                    <a:pt x="847267" y="353123"/>
                  </a:lnTo>
                  <a:lnTo>
                    <a:pt x="844943" y="346303"/>
                  </a:lnTo>
                  <a:lnTo>
                    <a:pt x="840092" y="340702"/>
                  </a:lnTo>
                  <a:lnTo>
                    <a:pt x="831837" y="334048"/>
                  </a:lnTo>
                  <a:lnTo>
                    <a:pt x="822439" y="331063"/>
                  </a:lnTo>
                  <a:lnTo>
                    <a:pt x="814070" y="331787"/>
                  </a:lnTo>
                  <a:lnTo>
                    <a:pt x="814870" y="329907"/>
                  </a:lnTo>
                  <a:lnTo>
                    <a:pt x="790308" y="298399"/>
                  </a:lnTo>
                  <a:lnTo>
                    <a:pt x="781519" y="299593"/>
                  </a:lnTo>
                  <a:lnTo>
                    <a:pt x="776605" y="302729"/>
                  </a:lnTo>
                  <a:lnTo>
                    <a:pt x="779462" y="298272"/>
                  </a:lnTo>
                  <a:lnTo>
                    <a:pt x="756716" y="267335"/>
                  </a:lnTo>
                  <a:lnTo>
                    <a:pt x="748550" y="268846"/>
                  </a:lnTo>
                  <a:lnTo>
                    <a:pt x="741705" y="273672"/>
                  </a:lnTo>
                  <a:lnTo>
                    <a:pt x="737463" y="280987"/>
                  </a:lnTo>
                  <a:lnTo>
                    <a:pt x="736434" y="289267"/>
                  </a:lnTo>
                  <a:lnTo>
                    <a:pt x="738568" y="297522"/>
                  </a:lnTo>
                  <a:lnTo>
                    <a:pt x="743775" y="304736"/>
                  </a:lnTo>
                  <a:lnTo>
                    <a:pt x="751268" y="309562"/>
                  </a:lnTo>
                  <a:lnTo>
                    <a:pt x="759625" y="311277"/>
                  </a:lnTo>
                  <a:lnTo>
                    <a:pt x="767842" y="309892"/>
                  </a:lnTo>
                  <a:lnTo>
                    <a:pt x="772223" y="307098"/>
                  </a:lnTo>
                  <a:lnTo>
                    <a:pt x="769061" y="312013"/>
                  </a:lnTo>
                  <a:lnTo>
                    <a:pt x="797217" y="345846"/>
                  </a:lnTo>
                  <a:lnTo>
                    <a:pt x="798944" y="345389"/>
                  </a:lnTo>
                  <a:lnTo>
                    <a:pt x="797077" y="353745"/>
                  </a:lnTo>
                  <a:lnTo>
                    <a:pt x="826681" y="381863"/>
                  </a:lnTo>
                  <a:lnTo>
                    <a:pt x="825004" y="388010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85"/>
                  </a:lnTo>
                  <a:lnTo>
                    <a:pt x="875792" y="460171"/>
                  </a:lnTo>
                  <a:lnTo>
                    <a:pt x="874445" y="467664"/>
                  </a:lnTo>
                  <a:lnTo>
                    <a:pt x="875753" y="475754"/>
                  </a:lnTo>
                  <a:lnTo>
                    <a:pt x="880173" y="482765"/>
                  </a:lnTo>
                  <a:lnTo>
                    <a:pt x="888326" y="491464"/>
                  </a:lnTo>
                  <a:lnTo>
                    <a:pt x="898639" y="496430"/>
                  </a:lnTo>
                  <a:lnTo>
                    <a:pt x="896899" y="505625"/>
                  </a:lnTo>
                  <a:lnTo>
                    <a:pt x="920635" y="537146"/>
                  </a:lnTo>
                  <a:lnTo>
                    <a:pt x="922286" y="537362"/>
                  </a:lnTo>
                  <a:lnTo>
                    <a:pt x="922121" y="537705"/>
                  </a:lnTo>
                  <a:lnTo>
                    <a:pt x="941451" y="575983"/>
                  </a:lnTo>
                  <a:lnTo>
                    <a:pt x="944994" y="576618"/>
                  </a:lnTo>
                  <a:lnTo>
                    <a:pt x="943927" y="578599"/>
                  </a:lnTo>
                  <a:lnTo>
                    <a:pt x="960488" y="615784"/>
                  </a:lnTo>
                  <a:lnTo>
                    <a:pt x="965060" y="616826"/>
                  </a:lnTo>
                  <a:lnTo>
                    <a:pt x="962558" y="623697"/>
                  </a:lnTo>
                  <a:lnTo>
                    <a:pt x="961999" y="627087"/>
                  </a:lnTo>
                  <a:lnTo>
                    <a:pt x="962101" y="630542"/>
                  </a:lnTo>
                  <a:lnTo>
                    <a:pt x="962050" y="634060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57"/>
                  </a:lnTo>
                  <a:lnTo>
                    <a:pt x="999667" y="701865"/>
                  </a:lnTo>
                  <a:lnTo>
                    <a:pt x="994460" y="712597"/>
                  </a:lnTo>
                  <a:lnTo>
                    <a:pt x="994079" y="718947"/>
                  </a:lnTo>
                  <a:lnTo>
                    <a:pt x="995641" y="725385"/>
                  </a:lnTo>
                  <a:lnTo>
                    <a:pt x="999744" y="733933"/>
                  </a:lnTo>
                  <a:lnTo>
                    <a:pt x="1006386" y="740067"/>
                  </a:lnTo>
                  <a:lnTo>
                    <a:pt x="1014666" y="743254"/>
                  </a:lnTo>
                  <a:lnTo>
                    <a:pt x="1017574" y="743153"/>
                  </a:lnTo>
                  <a:lnTo>
                    <a:pt x="1013231" y="746861"/>
                  </a:lnTo>
                  <a:lnTo>
                    <a:pt x="1007821" y="756653"/>
                  </a:lnTo>
                  <a:lnTo>
                    <a:pt x="1007275" y="762546"/>
                  </a:lnTo>
                  <a:lnTo>
                    <a:pt x="1008443" y="768642"/>
                  </a:lnTo>
                  <a:lnTo>
                    <a:pt x="1011872" y="776833"/>
                  </a:lnTo>
                  <a:lnTo>
                    <a:pt x="1017778" y="782878"/>
                  </a:lnTo>
                  <a:lnTo>
                    <a:pt x="1025347" y="786218"/>
                  </a:lnTo>
                  <a:lnTo>
                    <a:pt x="1033780" y="786282"/>
                  </a:lnTo>
                  <a:lnTo>
                    <a:pt x="1041450" y="782840"/>
                  </a:lnTo>
                  <a:lnTo>
                    <a:pt x="1046975" y="776554"/>
                  </a:lnTo>
                  <a:lnTo>
                    <a:pt x="1049845" y="768324"/>
                  </a:lnTo>
                  <a:close/>
                </a:path>
                <a:path w="1130935" h="931545">
                  <a:moveTo>
                    <a:pt x="1055179" y="524484"/>
                  </a:moveTo>
                  <a:lnTo>
                    <a:pt x="1052601" y="514705"/>
                  </a:lnTo>
                  <a:lnTo>
                    <a:pt x="1049743" y="508254"/>
                  </a:lnTo>
                  <a:lnTo>
                    <a:pt x="1044143" y="503923"/>
                  </a:lnTo>
                  <a:lnTo>
                    <a:pt x="1032560" y="499554"/>
                  </a:lnTo>
                  <a:lnTo>
                    <a:pt x="1026299" y="499732"/>
                  </a:lnTo>
                  <a:lnTo>
                    <a:pt x="1028725" y="497700"/>
                  </a:lnTo>
                  <a:lnTo>
                    <a:pt x="1032929" y="488924"/>
                  </a:lnTo>
                  <a:lnTo>
                    <a:pt x="1033526" y="478815"/>
                  </a:lnTo>
                  <a:lnTo>
                    <a:pt x="1030249" y="468490"/>
                  </a:lnTo>
                  <a:lnTo>
                    <a:pt x="1026845" y="461746"/>
                  </a:lnTo>
                  <a:lnTo>
                    <a:pt x="1020737" y="457339"/>
                  </a:lnTo>
                  <a:lnTo>
                    <a:pt x="1008075" y="453313"/>
                  </a:lnTo>
                  <a:lnTo>
                    <a:pt x="1006005" y="453478"/>
                  </a:lnTo>
                  <a:lnTo>
                    <a:pt x="1009599" y="444957"/>
                  </a:lnTo>
                  <a:lnTo>
                    <a:pt x="981875" y="408457"/>
                  </a:lnTo>
                  <a:lnTo>
                    <a:pt x="984199" y="402082"/>
                  </a:lnTo>
                  <a:lnTo>
                    <a:pt x="963422" y="366966"/>
                  </a:lnTo>
                  <a:lnTo>
                    <a:pt x="955306" y="365277"/>
                  </a:lnTo>
                  <a:lnTo>
                    <a:pt x="956830" y="360375"/>
                  </a:lnTo>
                  <a:lnTo>
                    <a:pt x="955738" y="348348"/>
                  </a:lnTo>
                  <a:lnTo>
                    <a:pt x="949972" y="336715"/>
                  </a:lnTo>
                  <a:lnTo>
                    <a:pt x="940536" y="327888"/>
                  </a:lnTo>
                  <a:lnTo>
                    <a:pt x="929144" y="323672"/>
                  </a:lnTo>
                  <a:lnTo>
                    <a:pt x="926541" y="323786"/>
                  </a:lnTo>
                  <a:lnTo>
                    <a:pt x="927531" y="319963"/>
                  </a:lnTo>
                  <a:lnTo>
                    <a:pt x="925741" y="307352"/>
                  </a:lnTo>
                  <a:lnTo>
                    <a:pt x="919060" y="295402"/>
                  </a:lnTo>
                  <a:lnTo>
                    <a:pt x="908646" y="286562"/>
                  </a:lnTo>
                  <a:lnTo>
                    <a:pt x="896467" y="282663"/>
                  </a:lnTo>
                  <a:lnTo>
                    <a:pt x="895985" y="282714"/>
                  </a:lnTo>
                  <a:lnTo>
                    <a:pt x="896378" y="280860"/>
                  </a:lnTo>
                  <a:lnTo>
                    <a:pt x="874763" y="246761"/>
                  </a:lnTo>
                  <a:lnTo>
                    <a:pt x="861796" y="243205"/>
                  </a:lnTo>
                  <a:lnTo>
                    <a:pt x="859929" y="243281"/>
                  </a:lnTo>
                  <a:lnTo>
                    <a:pt x="859980" y="243027"/>
                  </a:lnTo>
                  <a:lnTo>
                    <a:pt x="837857" y="211721"/>
                  </a:lnTo>
                  <a:lnTo>
                    <a:pt x="822045" y="208800"/>
                  </a:lnTo>
                  <a:lnTo>
                    <a:pt x="821080" y="199237"/>
                  </a:lnTo>
                  <a:lnTo>
                    <a:pt x="817181" y="191338"/>
                  </a:lnTo>
                  <a:lnTo>
                    <a:pt x="803681" y="179235"/>
                  </a:lnTo>
                  <a:lnTo>
                    <a:pt x="795388" y="176212"/>
                  </a:lnTo>
                  <a:lnTo>
                    <a:pt x="782472" y="176390"/>
                  </a:lnTo>
                  <a:lnTo>
                    <a:pt x="780872" y="165722"/>
                  </a:lnTo>
                  <a:lnTo>
                    <a:pt x="776833" y="158445"/>
                  </a:lnTo>
                  <a:lnTo>
                    <a:pt x="770178" y="153060"/>
                  </a:lnTo>
                  <a:lnTo>
                    <a:pt x="759447" y="147167"/>
                  </a:lnTo>
                  <a:lnTo>
                    <a:pt x="748169" y="145694"/>
                  </a:lnTo>
                  <a:lnTo>
                    <a:pt x="737628" y="148577"/>
                  </a:lnTo>
                  <a:lnTo>
                    <a:pt x="729145" y="155752"/>
                  </a:lnTo>
                  <a:lnTo>
                    <a:pt x="724484" y="165722"/>
                  </a:lnTo>
                  <a:lnTo>
                    <a:pt x="724052" y="176669"/>
                  </a:lnTo>
                  <a:lnTo>
                    <a:pt x="727684" y="187248"/>
                  </a:lnTo>
                  <a:lnTo>
                    <a:pt x="735203" y="196151"/>
                  </a:lnTo>
                  <a:lnTo>
                    <a:pt x="741502" y="201256"/>
                  </a:lnTo>
                  <a:lnTo>
                    <a:pt x="749173" y="203479"/>
                  </a:lnTo>
                  <a:lnTo>
                    <a:pt x="760044" y="202755"/>
                  </a:lnTo>
                  <a:lnTo>
                    <a:pt x="761301" y="215658"/>
                  </a:lnTo>
                  <a:lnTo>
                    <a:pt x="764895" y="223304"/>
                  </a:lnTo>
                  <a:lnTo>
                    <a:pt x="777646" y="234721"/>
                  </a:lnTo>
                  <a:lnTo>
                    <a:pt x="785622" y="237464"/>
                  </a:lnTo>
                  <a:lnTo>
                    <a:pt x="795223" y="237299"/>
                  </a:lnTo>
                  <a:lnTo>
                    <a:pt x="795477" y="240677"/>
                  </a:lnTo>
                  <a:lnTo>
                    <a:pt x="828548" y="273481"/>
                  </a:lnTo>
                  <a:lnTo>
                    <a:pt x="828687" y="275196"/>
                  </a:lnTo>
                  <a:lnTo>
                    <a:pt x="849185" y="307759"/>
                  </a:lnTo>
                  <a:lnTo>
                    <a:pt x="861796" y="311238"/>
                  </a:lnTo>
                  <a:lnTo>
                    <a:pt x="863612" y="311061"/>
                  </a:lnTo>
                  <a:lnTo>
                    <a:pt x="863523" y="311467"/>
                  </a:lnTo>
                  <a:lnTo>
                    <a:pt x="865365" y="323697"/>
                  </a:lnTo>
                  <a:lnTo>
                    <a:pt x="871575" y="335102"/>
                  </a:lnTo>
                  <a:lnTo>
                    <a:pt x="881532" y="343369"/>
                  </a:lnTo>
                  <a:lnTo>
                    <a:pt x="893343" y="347281"/>
                  </a:lnTo>
                  <a:lnTo>
                    <a:pt x="897242" y="347078"/>
                  </a:lnTo>
                  <a:lnTo>
                    <a:pt x="896607" y="349440"/>
                  </a:lnTo>
                  <a:lnTo>
                    <a:pt x="897839" y="361086"/>
                  </a:lnTo>
                  <a:lnTo>
                    <a:pt x="903198" y="372198"/>
                  </a:lnTo>
                  <a:lnTo>
                    <a:pt x="912241" y="380517"/>
                  </a:lnTo>
                  <a:lnTo>
                    <a:pt x="923239" y="384771"/>
                  </a:lnTo>
                  <a:lnTo>
                    <a:pt x="928344" y="384759"/>
                  </a:lnTo>
                  <a:lnTo>
                    <a:pt x="927366" y="392658"/>
                  </a:lnTo>
                  <a:lnTo>
                    <a:pt x="927608" y="396392"/>
                  </a:lnTo>
                  <a:lnTo>
                    <a:pt x="928560" y="400024"/>
                  </a:lnTo>
                  <a:lnTo>
                    <a:pt x="929360" y="403771"/>
                  </a:lnTo>
                  <a:lnTo>
                    <a:pt x="958176" y="423926"/>
                  </a:lnTo>
                  <a:lnTo>
                    <a:pt x="955941" y="436905"/>
                  </a:lnTo>
                  <a:lnTo>
                    <a:pt x="986929" y="464642"/>
                  </a:lnTo>
                  <a:lnTo>
                    <a:pt x="985774" y="466369"/>
                  </a:lnTo>
                  <a:lnTo>
                    <a:pt x="982891" y="479005"/>
                  </a:lnTo>
                  <a:lnTo>
                    <a:pt x="984046" y="485825"/>
                  </a:lnTo>
                  <a:lnTo>
                    <a:pt x="987272" y="492264"/>
                  </a:lnTo>
                  <a:lnTo>
                    <a:pt x="993711" y="500303"/>
                  </a:lnTo>
                  <a:lnTo>
                    <a:pt x="1002245" y="505193"/>
                  </a:lnTo>
                  <a:lnTo>
                    <a:pt x="1011783" y="506539"/>
                  </a:lnTo>
                  <a:lnTo>
                    <a:pt x="1014844" y="505714"/>
                  </a:lnTo>
                  <a:lnTo>
                    <a:pt x="1011135" y="510717"/>
                  </a:lnTo>
                  <a:lnTo>
                    <a:pt x="1007808" y="522401"/>
                  </a:lnTo>
                  <a:lnTo>
                    <a:pt x="1008672" y="528789"/>
                  </a:lnTo>
                  <a:lnTo>
                    <a:pt x="1011389" y="534949"/>
                  </a:lnTo>
                  <a:lnTo>
                    <a:pt x="1017028" y="542772"/>
                  </a:lnTo>
                  <a:lnTo>
                    <a:pt x="1024775" y="547725"/>
                  </a:lnTo>
                  <a:lnTo>
                    <a:pt x="1033614" y="549414"/>
                  </a:lnTo>
                  <a:lnTo>
                    <a:pt x="1042543" y="547446"/>
                  </a:lnTo>
                  <a:lnTo>
                    <a:pt x="1049820" y="541909"/>
                  </a:lnTo>
                  <a:lnTo>
                    <a:pt x="1054138" y="533908"/>
                  </a:lnTo>
                  <a:lnTo>
                    <a:pt x="1055179" y="524484"/>
                  </a:lnTo>
                  <a:close/>
                </a:path>
                <a:path w="1130935" h="931545">
                  <a:moveTo>
                    <a:pt x="1057770" y="805472"/>
                  </a:moveTo>
                  <a:lnTo>
                    <a:pt x="1054633" y="797433"/>
                  </a:lnTo>
                  <a:lnTo>
                    <a:pt x="1049096" y="791489"/>
                  </a:lnTo>
                  <a:lnTo>
                    <a:pt x="1041984" y="788200"/>
                  </a:lnTo>
                  <a:lnTo>
                    <a:pt x="1034161" y="788085"/>
                  </a:lnTo>
                  <a:lnTo>
                    <a:pt x="1027010" y="791273"/>
                  </a:lnTo>
                  <a:lnTo>
                    <a:pt x="1021842" y="796925"/>
                  </a:lnTo>
                  <a:lnTo>
                    <a:pt x="1019086" y="804278"/>
                  </a:lnTo>
                  <a:lnTo>
                    <a:pt x="1019124" y="812546"/>
                  </a:lnTo>
                  <a:lnTo>
                    <a:pt x="1021930" y="820318"/>
                  </a:lnTo>
                  <a:lnTo>
                    <a:pt x="1027150" y="826211"/>
                  </a:lnTo>
                  <a:lnTo>
                    <a:pt x="1034021" y="829652"/>
                  </a:lnTo>
                  <a:lnTo>
                    <a:pt x="1041844" y="830097"/>
                  </a:lnTo>
                  <a:lnTo>
                    <a:pt x="1049121" y="827227"/>
                  </a:lnTo>
                  <a:lnTo>
                    <a:pt x="1054544" y="821626"/>
                  </a:lnTo>
                  <a:lnTo>
                    <a:pt x="1057592" y="814120"/>
                  </a:lnTo>
                  <a:lnTo>
                    <a:pt x="1057770" y="805472"/>
                  </a:lnTo>
                  <a:close/>
                </a:path>
                <a:path w="1130935" h="931545">
                  <a:moveTo>
                    <a:pt x="1062494" y="931138"/>
                  </a:moveTo>
                  <a:lnTo>
                    <a:pt x="1060856" y="929538"/>
                  </a:lnTo>
                  <a:lnTo>
                    <a:pt x="1044054" y="930478"/>
                  </a:lnTo>
                  <a:lnTo>
                    <a:pt x="1043520" y="931138"/>
                  </a:lnTo>
                  <a:lnTo>
                    <a:pt x="1062494" y="931138"/>
                  </a:lnTo>
                  <a:close/>
                </a:path>
                <a:path w="1130935" h="931545">
                  <a:moveTo>
                    <a:pt x="1063701" y="852182"/>
                  </a:moveTo>
                  <a:lnTo>
                    <a:pt x="1061135" y="844626"/>
                  </a:lnTo>
                  <a:lnTo>
                    <a:pt x="1056284" y="838898"/>
                  </a:lnTo>
                  <a:lnTo>
                    <a:pt x="1049870" y="835533"/>
                  </a:lnTo>
                  <a:lnTo>
                    <a:pt x="1042644" y="835063"/>
                  </a:lnTo>
                  <a:lnTo>
                    <a:pt x="1035888" y="837666"/>
                  </a:lnTo>
                  <a:lnTo>
                    <a:pt x="1030859" y="842657"/>
                  </a:lnTo>
                  <a:lnTo>
                    <a:pt x="1027976" y="849325"/>
                  </a:lnTo>
                  <a:lnTo>
                    <a:pt x="1027671" y="856983"/>
                  </a:lnTo>
                  <a:lnTo>
                    <a:pt x="1029906" y="864311"/>
                  </a:lnTo>
                  <a:lnTo>
                    <a:pt x="1034453" y="869988"/>
                  </a:lnTo>
                  <a:lnTo>
                    <a:pt x="1040650" y="873480"/>
                  </a:lnTo>
                  <a:lnTo>
                    <a:pt x="1047851" y="874229"/>
                  </a:lnTo>
                  <a:lnTo>
                    <a:pt x="1054709" y="871893"/>
                  </a:lnTo>
                  <a:lnTo>
                    <a:pt x="1059980" y="866952"/>
                  </a:lnTo>
                  <a:lnTo>
                    <a:pt x="1063142" y="860158"/>
                  </a:lnTo>
                  <a:lnTo>
                    <a:pt x="1063701" y="852182"/>
                  </a:lnTo>
                  <a:close/>
                </a:path>
                <a:path w="1130935" h="931545">
                  <a:moveTo>
                    <a:pt x="1067333" y="899058"/>
                  </a:moveTo>
                  <a:lnTo>
                    <a:pt x="1065301" y="892022"/>
                  </a:lnTo>
                  <a:lnTo>
                    <a:pt x="1061097" y="886548"/>
                  </a:lnTo>
                  <a:lnTo>
                    <a:pt x="1055370" y="883170"/>
                  </a:lnTo>
                  <a:lnTo>
                    <a:pt x="1048753" y="882408"/>
                  </a:lnTo>
                  <a:lnTo>
                    <a:pt x="1042441" y="884491"/>
                  </a:lnTo>
                  <a:lnTo>
                    <a:pt x="1037590" y="888847"/>
                  </a:lnTo>
                  <a:lnTo>
                    <a:pt x="1034643" y="894842"/>
                  </a:lnTo>
                  <a:lnTo>
                    <a:pt x="1034034" y="901865"/>
                  </a:lnTo>
                  <a:lnTo>
                    <a:pt x="1034630" y="911669"/>
                  </a:lnTo>
                  <a:lnTo>
                    <a:pt x="1042581" y="919162"/>
                  </a:lnTo>
                  <a:lnTo>
                    <a:pt x="1051788" y="918591"/>
                  </a:lnTo>
                  <a:lnTo>
                    <a:pt x="1058189" y="916736"/>
                  </a:lnTo>
                  <a:lnTo>
                    <a:pt x="1063244" y="912444"/>
                  </a:lnTo>
                  <a:lnTo>
                    <a:pt x="1066457" y="906348"/>
                  </a:lnTo>
                  <a:lnTo>
                    <a:pt x="1067333" y="899058"/>
                  </a:lnTo>
                  <a:close/>
                </a:path>
                <a:path w="1130935" h="931545">
                  <a:moveTo>
                    <a:pt x="1074585" y="571080"/>
                  </a:moveTo>
                  <a:lnTo>
                    <a:pt x="1072654" y="561886"/>
                  </a:lnTo>
                  <a:lnTo>
                    <a:pt x="1067371" y="554139"/>
                  </a:lnTo>
                  <a:lnTo>
                    <a:pt x="1060043" y="549198"/>
                  </a:lnTo>
                  <a:lnTo>
                    <a:pt x="1051712" y="547446"/>
                  </a:lnTo>
                  <a:lnTo>
                    <a:pt x="1043393" y="549249"/>
                  </a:lnTo>
                  <a:lnTo>
                    <a:pt x="1036599" y="554367"/>
                  </a:lnTo>
                  <a:lnTo>
                    <a:pt x="1032510" y="561619"/>
                  </a:lnTo>
                  <a:lnTo>
                    <a:pt x="1031392" y="570077"/>
                  </a:lnTo>
                  <a:lnTo>
                    <a:pt x="1033449" y="578827"/>
                  </a:lnTo>
                  <a:lnTo>
                    <a:pt x="1038326" y="586384"/>
                  </a:lnTo>
                  <a:lnTo>
                    <a:pt x="1045286" y="591350"/>
                  </a:lnTo>
                  <a:lnTo>
                    <a:pt x="1053414" y="593305"/>
                  </a:lnTo>
                  <a:lnTo>
                    <a:pt x="1061796" y="591858"/>
                  </a:lnTo>
                  <a:lnTo>
                    <a:pt x="1068806" y="587032"/>
                  </a:lnTo>
                  <a:lnTo>
                    <a:pt x="1073188" y="579793"/>
                  </a:lnTo>
                  <a:lnTo>
                    <a:pt x="1074585" y="571080"/>
                  </a:lnTo>
                  <a:close/>
                </a:path>
                <a:path w="1130935" h="931545">
                  <a:moveTo>
                    <a:pt x="1091717" y="618490"/>
                  </a:moveTo>
                  <a:lnTo>
                    <a:pt x="1090345" y="609917"/>
                  </a:lnTo>
                  <a:lnTo>
                    <a:pt x="1085786" y="602538"/>
                  </a:lnTo>
                  <a:lnTo>
                    <a:pt x="1079246" y="597662"/>
                  </a:lnTo>
                  <a:lnTo>
                    <a:pt x="1071638" y="595655"/>
                  </a:lnTo>
                  <a:lnTo>
                    <a:pt x="1063866" y="596938"/>
                  </a:lnTo>
                  <a:lnTo>
                    <a:pt x="1057351" y="601345"/>
                  </a:lnTo>
                  <a:lnTo>
                    <a:pt x="1053236" y="607860"/>
                  </a:lnTo>
                  <a:lnTo>
                    <a:pt x="1051814" y="615632"/>
                  </a:lnTo>
                  <a:lnTo>
                    <a:pt x="1053363" y="623824"/>
                  </a:lnTo>
                  <a:lnTo>
                    <a:pt x="1057529" y="631024"/>
                  </a:lnTo>
                  <a:lnTo>
                    <a:pt x="1063726" y="635927"/>
                  </a:lnTo>
                  <a:lnTo>
                    <a:pt x="1071143" y="638111"/>
                  </a:lnTo>
                  <a:lnTo>
                    <a:pt x="1078953" y="637146"/>
                  </a:lnTo>
                  <a:lnTo>
                    <a:pt x="1085646" y="632980"/>
                  </a:lnTo>
                  <a:lnTo>
                    <a:pt x="1090028" y="626465"/>
                  </a:lnTo>
                  <a:lnTo>
                    <a:pt x="1091717" y="618490"/>
                  </a:lnTo>
                  <a:close/>
                </a:path>
                <a:path w="1130935" h="931545">
                  <a:moveTo>
                    <a:pt x="1106525" y="666597"/>
                  </a:moveTo>
                  <a:lnTo>
                    <a:pt x="1105662" y="658672"/>
                  </a:lnTo>
                  <a:lnTo>
                    <a:pt x="1101788" y="651725"/>
                  </a:lnTo>
                  <a:lnTo>
                    <a:pt x="1096010" y="646950"/>
                  </a:lnTo>
                  <a:lnTo>
                    <a:pt x="1089113" y="644766"/>
                  </a:lnTo>
                  <a:lnTo>
                    <a:pt x="1081913" y="645579"/>
                  </a:lnTo>
                  <a:lnTo>
                    <a:pt x="1075728" y="649325"/>
                  </a:lnTo>
                  <a:lnTo>
                    <a:pt x="1071664" y="655129"/>
                  </a:lnTo>
                  <a:lnTo>
                    <a:pt x="1070013" y="662203"/>
                  </a:lnTo>
                  <a:lnTo>
                    <a:pt x="1071079" y="669785"/>
                  </a:lnTo>
                  <a:lnTo>
                    <a:pt x="1074585" y="676605"/>
                  </a:lnTo>
                  <a:lnTo>
                    <a:pt x="1080058" y="681380"/>
                  </a:lnTo>
                  <a:lnTo>
                    <a:pt x="1086764" y="683717"/>
                  </a:lnTo>
                  <a:lnTo>
                    <a:pt x="1093978" y="683158"/>
                  </a:lnTo>
                  <a:lnTo>
                    <a:pt x="1100302" y="679627"/>
                  </a:lnTo>
                  <a:lnTo>
                    <a:pt x="1104607" y="673849"/>
                  </a:lnTo>
                  <a:lnTo>
                    <a:pt x="1106525" y="666597"/>
                  </a:lnTo>
                  <a:close/>
                </a:path>
                <a:path w="1130935" h="931545">
                  <a:moveTo>
                    <a:pt x="1118984" y="715302"/>
                  </a:moveTo>
                  <a:lnTo>
                    <a:pt x="1118552" y="708050"/>
                  </a:lnTo>
                  <a:lnTo>
                    <a:pt x="1115326" y="701560"/>
                  </a:lnTo>
                  <a:lnTo>
                    <a:pt x="1110272" y="696950"/>
                  </a:lnTo>
                  <a:lnTo>
                    <a:pt x="1104099" y="694664"/>
                  </a:lnTo>
                  <a:lnTo>
                    <a:pt x="1097495" y="695071"/>
                  </a:lnTo>
                  <a:lnTo>
                    <a:pt x="1091704" y="698207"/>
                  </a:lnTo>
                  <a:lnTo>
                    <a:pt x="1087729" y="703300"/>
                  </a:lnTo>
                  <a:lnTo>
                    <a:pt x="1085913" y="709676"/>
                  </a:lnTo>
                  <a:lnTo>
                    <a:pt x="1086573" y="716635"/>
                  </a:lnTo>
                  <a:lnTo>
                    <a:pt x="1089469" y="723011"/>
                  </a:lnTo>
                  <a:lnTo>
                    <a:pt x="1094232" y="727621"/>
                  </a:lnTo>
                  <a:lnTo>
                    <a:pt x="1100239" y="730034"/>
                  </a:lnTo>
                  <a:lnTo>
                    <a:pt x="1106817" y="729830"/>
                  </a:lnTo>
                  <a:lnTo>
                    <a:pt x="1112735" y="726897"/>
                  </a:lnTo>
                  <a:lnTo>
                    <a:pt x="1116914" y="721817"/>
                  </a:lnTo>
                  <a:lnTo>
                    <a:pt x="1118984" y="715302"/>
                  </a:lnTo>
                  <a:close/>
                </a:path>
                <a:path w="1130935" h="931545">
                  <a:moveTo>
                    <a:pt x="1130744" y="766889"/>
                  </a:moveTo>
                  <a:lnTo>
                    <a:pt x="1129017" y="757923"/>
                  </a:lnTo>
                  <a:lnTo>
                    <a:pt x="1126909" y="749033"/>
                  </a:lnTo>
                  <a:lnTo>
                    <a:pt x="1118603" y="743381"/>
                  </a:lnTo>
                  <a:lnTo>
                    <a:pt x="1110576" y="745286"/>
                  </a:lnTo>
                  <a:lnTo>
                    <a:pt x="1102525" y="747191"/>
                  </a:lnTo>
                  <a:lnTo>
                    <a:pt x="1097737" y="755675"/>
                  </a:lnTo>
                  <a:lnTo>
                    <a:pt x="1099781" y="764273"/>
                  </a:lnTo>
                  <a:lnTo>
                    <a:pt x="1101445" y="772934"/>
                  </a:lnTo>
                  <a:lnTo>
                    <a:pt x="1109357" y="778662"/>
                  </a:lnTo>
                  <a:lnTo>
                    <a:pt x="1125575" y="775462"/>
                  </a:lnTo>
                  <a:lnTo>
                    <a:pt x="1130744" y="7668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0" y="5632500"/>
              <a:ext cx="1362710" cy="1198880"/>
            </a:xfrm>
            <a:custGeom>
              <a:avLst/>
              <a:gdLst/>
              <a:ahLst/>
              <a:cxnLst/>
              <a:rect l="l" t="t" r="r" b="b"/>
              <a:pathLst>
                <a:path w="1362710" h="11988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51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908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362710" h="11988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65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03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27"/>
                  </a:lnTo>
                  <a:lnTo>
                    <a:pt x="67043" y="224980"/>
                  </a:lnTo>
                  <a:lnTo>
                    <a:pt x="71412" y="218490"/>
                  </a:lnTo>
                  <a:lnTo>
                    <a:pt x="72910" y="210731"/>
                  </a:lnTo>
                  <a:close/>
                </a:path>
                <a:path w="1362710" h="1198879">
                  <a:moveTo>
                    <a:pt x="121335" y="210756"/>
                  </a:moveTo>
                  <a:lnTo>
                    <a:pt x="119938" y="203682"/>
                  </a:lnTo>
                  <a:lnTo>
                    <a:pt x="115773" y="197891"/>
                  </a:lnTo>
                  <a:lnTo>
                    <a:pt x="109474" y="193992"/>
                  </a:lnTo>
                  <a:lnTo>
                    <a:pt x="101663" y="192544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81"/>
                  </a:lnTo>
                  <a:lnTo>
                    <a:pt x="81851" y="210642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54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17"/>
                  </a:lnTo>
                  <a:lnTo>
                    <a:pt x="121335" y="210756"/>
                  </a:lnTo>
                  <a:close/>
                </a:path>
                <a:path w="1362710" h="11988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362710" h="1198879">
                  <a:moveTo>
                    <a:pt x="170916" y="26162"/>
                  </a:moveTo>
                  <a:lnTo>
                    <a:pt x="169303" y="16179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801"/>
                  </a:lnTo>
                  <a:lnTo>
                    <a:pt x="170916" y="26162"/>
                  </a:lnTo>
                  <a:close/>
                </a:path>
                <a:path w="1362710" h="1198879">
                  <a:moveTo>
                    <a:pt x="194919" y="116484"/>
                  </a:moveTo>
                  <a:lnTo>
                    <a:pt x="187515" y="108737"/>
                  </a:lnTo>
                  <a:lnTo>
                    <a:pt x="167703" y="107492"/>
                  </a:lnTo>
                  <a:lnTo>
                    <a:pt x="159308" y="114261"/>
                  </a:lnTo>
                  <a:lnTo>
                    <a:pt x="158432" y="132194"/>
                  </a:lnTo>
                  <a:lnTo>
                    <a:pt x="165849" y="139954"/>
                  </a:lnTo>
                  <a:lnTo>
                    <a:pt x="185000" y="141160"/>
                  </a:lnTo>
                  <a:lnTo>
                    <a:pt x="193395" y="134378"/>
                  </a:lnTo>
                  <a:lnTo>
                    <a:pt x="194157" y="125437"/>
                  </a:lnTo>
                  <a:lnTo>
                    <a:pt x="194919" y="116484"/>
                  </a:lnTo>
                  <a:close/>
                </a:path>
                <a:path w="1362710" h="1198879">
                  <a:moveTo>
                    <a:pt x="218884" y="209270"/>
                  </a:moveTo>
                  <a:lnTo>
                    <a:pt x="212318" y="201891"/>
                  </a:lnTo>
                  <a:lnTo>
                    <a:pt x="194132" y="200101"/>
                  </a:lnTo>
                  <a:lnTo>
                    <a:pt x="186220" y="206057"/>
                  </a:lnTo>
                  <a:lnTo>
                    <a:pt x="185547" y="214287"/>
                  </a:lnTo>
                  <a:lnTo>
                    <a:pt x="184873" y="222516"/>
                  </a:lnTo>
                  <a:lnTo>
                    <a:pt x="191452" y="229908"/>
                  </a:lnTo>
                  <a:lnTo>
                    <a:pt x="209029" y="231635"/>
                  </a:lnTo>
                  <a:lnTo>
                    <a:pt x="216941" y="225691"/>
                  </a:lnTo>
                  <a:lnTo>
                    <a:pt x="218884" y="209270"/>
                  </a:lnTo>
                  <a:close/>
                </a:path>
                <a:path w="1362710" h="11988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75"/>
                  </a:lnTo>
                  <a:lnTo>
                    <a:pt x="218363" y="115125"/>
                  </a:lnTo>
                  <a:lnTo>
                    <a:pt x="213575" y="120345"/>
                  </a:lnTo>
                  <a:lnTo>
                    <a:pt x="211366" y="127152"/>
                  </a:lnTo>
                  <a:lnTo>
                    <a:pt x="212191" y="134289"/>
                  </a:lnTo>
                  <a:lnTo>
                    <a:pt x="215734" y="140436"/>
                  </a:lnTo>
                  <a:lnTo>
                    <a:pt x="221437" y="144957"/>
                  </a:lnTo>
                  <a:lnTo>
                    <a:pt x="228739" y="147193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70"/>
                  </a:lnTo>
                  <a:close/>
                </a:path>
                <a:path w="1362710" h="1198879">
                  <a:moveTo>
                    <a:pt x="305968" y="140284"/>
                  </a:moveTo>
                  <a:lnTo>
                    <a:pt x="305701" y="132461"/>
                  </a:lnTo>
                  <a:lnTo>
                    <a:pt x="302221" y="125552"/>
                  </a:lnTo>
                  <a:lnTo>
                    <a:pt x="296125" y="120281"/>
                  </a:lnTo>
                  <a:lnTo>
                    <a:pt x="287997" y="117411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22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362710" h="11988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37"/>
                  </a:lnTo>
                  <a:lnTo>
                    <a:pt x="319214" y="158559"/>
                  </a:lnTo>
                  <a:lnTo>
                    <a:pt x="325450" y="164566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52"/>
                  </a:lnTo>
                  <a:lnTo>
                    <a:pt x="357466" y="159626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362710" h="1198879">
                  <a:moveTo>
                    <a:pt x="416331" y="157073"/>
                  </a:moveTo>
                  <a:lnTo>
                    <a:pt x="413080" y="148551"/>
                  </a:lnTo>
                  <a:lnTo>
                    <a:pt x="406539" y="141706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21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362710" h="11988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362710" h="1198879">
                  <a:moveTo>
                    <a:pt x="465963" y="270662"/>
                  </a:moveTo>
                  <a:lnTo>
                    <a:pt x="464121" y="264426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98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362710" h="1198879">
                  <a:moveTo>
                    <a:pt x="514540" y="289521"/>
                  </a:moveTo>
                  <a:lnTo>
                    <a:pt x="512851" y="282613"/>
                  </a:lnTo>
                  <a:lnTo>
                    <a:pt x="508482" y="276644"/>
                  </a:lnTo>
                  <a:lnTo>
                    <a:pt x="501789" y="272376"/>
                  </a:lnTo>
                  <a:lnTo>
                    <a:pt x="494004" y="270751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899"/>
                  </a:lnTo>
                  <a:lnTo>
                    <a:pt x="477215" y="295846"/>
                  </a:lnTo>
                  <a:lnTo>
                    <a:pt x="481507" y="301790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501"/>
                  </a:lnTo>
                  <a:lnTo>
                    <a:pt x="513168" y="296595"/>
                  </a:lnTo>
                  <a:lnTo>
                    <a:pt x="514540" y="289521"/>
                  </a:lnTo>
                  <a:close/>
                </a:path>
                <a:path w="1362710" h="1198879">
                  <a:moveTo>
                    <a:pt x="562140" y="310807"/>
                  </a:moveTo>
                  <a:lnTo>
                    <a:pt x="560679" y="303199"/>
                  </a:lnTo>
                  <a:lnTo>
                    <a:pt x="556234" y="296481"/>
                  </a:lnTo>
                  <a:lnTo>
                    <a:pt x="549173" y="291503"/>
                  </a:lnTo>
                  <a:lnTo>
                    <a:pt x="540791" y="289318"/>
                  </a:lnTo>
                  <a:lnTo>
                    <a:pt x="532752" y="290258"/>
                  </a:lnTo>
                  <a:lnTo>
                    <a:pt x="525957" y="294030"/>
                  </a:lnTo>
                  <a:lnTo>
                    <a:pt x="521296" y="300342"/>
                  </a:lnTo>
                  <a:lnTo>
                    <a:pt x="519696" y="308076"/>
                  </a:lnTo>
                  <a:lnTo>
                    <a:pt x="521246" y="315722"/>
                  </a:lnTo>
                  <a:lnTo>
                    <a:pt x="525602" y="322402"/>
                  </a:lnTo>
                  <a:lnTo>
                    <a:pt x="532384" y="327266"/>
                  </a:lnTo>
                  <a:lnTo>
                    <a:pt x="540486" y="329311"/>
                  </a:lnTo>
                  <a:lnTo>
                    <a:pt x="548436" y="328320"/>
                  </a:lnTo>
                  <a:lnTo>
                    <a:pt x="555332" y="324599"/>
                  </a:lnTo>
                  <a:lnTo>
                    <a:pt x="560235" y="318465"/>
                  </a:lnTo>
                  <a:lnTo>
                    <a:pt x="562140" y="310807"/>
                  </a:lnTo>
                  <a:close/>
                </a:path>
                <a:path w="1362710" h="1198879">
                  <a:moveTo>
                    <a:pt x="608622" y="334479"/>
                  </a:moveTo>
                  <a:lnTo>
                    <a:pt x="607466" y="326174"/>
                  </a:lnTo>
                  <a:lnTo>
                    <a:pt x="603021" y="318668"/>
                  </a:lnTo>
                  <a:lnTo>
                    <a:pt x="595642" y="312915"/>
                  </a:lnTo>
                  <a:lnTo>
                    <a:pt x="586701" y="310121"/>
                  </a:lnTo>
                  <a:lnTo>
                    <a:pt x="577977" y="310705"/>
                  </a:lnTo>
                  <a:lnTo>
                    <a:pt x="570445" y="314426"/>
                  </a:lnTo>
                  <a:lnTo>
                    <a:pt x="565086" y="321005"/>
                  </a:lnTo>
                  <a:lnTo>
                    <a:pt x="562965" y="329272"/>
                  </a:lnTo>
                  <a:lnTo>
                    <a:pt x="564248" y="337616"/>
                  </a:lnTo>
                  <a:lnTo>
                    <a:pt x="568579" y="345059"/>
                  </a:lnTo>
                  <a:lnTo>
                    <a:pt x="575640" y="350659"/>
                  </a:lnTo>
                  <a:lnTo>
                    <a:pt x="584276" y="353288"/>
                  </a:lnTo>
                  <a:lnTo>
                    <a:pt x="592899" y="352640"/>
                  </a:lnTo>
                  <a:lnTo>
                    <a:pt x="600532" y="349008"/>
                  </a:lnTo>
                  <a:lnTo>
                    <a:pt x="606145" y="342671"/>
                  </a:lnTo>
                  <a:lnTo>
                    <a:pt x="608622" y="334479"/>
                  </a:lnTo>
                  <a:close/>
                </a:path>
                <a:path w="1362710" h="1198879">
                  <a:moveTo>
                    <a:pt x="783069" y="448068"/>
                  </a:moveTo>
                  <a:lnTo>
                    <a:pt x="759447" y="414896"/>
                  </a:lnTo>
                  <a:lnTo>
                    <a:pt x="748169" y="413423"/>
                  </a:lnTo>
                  <a:lnTo>
                    <a:pt x="741756" y="415175"/>
                  </a:lnTo>
                  <a:lnTo>
                    <a:pt x="739114" y="401993"/>
                  </a:lnTo>
                  <a:lnTo>
                    <a:pt x="734974" y="395351"/>
                  </a:lnTo>
                  <a:lnTo>
                    <a:pt x="728472" y="390601"/>
                  </a:lnTo>
                  <a:lnTo>
                    <a:pt x="718096" y="385572"/>
                  </a:lnTo>
                  <a:lnTo>
                    <a:pt x="707415" y="384708"/>
                  </a:lnTo>
                  <a:lnTo>
                    <a:pt x="698728" y="387527"/>
                  </a:lnTo>
                  <a:lnTo>
                    <a:pt x="699109" y="385356"/>
                  </a:lnTo>
                  <a:lnTo>
                    <a:pt x="665403" y="357987"/>
                  </a:lnTo>
                  <a:lnTo>
                    <a:pt x="656386" y="361391"/>
                  </a:lnTo>
                  <a:lnTo>
                    <a:pt x="651941" y="365925"/>
                  </a:lnTo>
                  <a:lnTo>
                    <a:pt x="653884" y="360489"/>
                  </a:lnTo>
                  <a:lnTo>
                    <a:pt x="653097" y="351485"/>
                  </a:lnTo>
                  <a:lnTo>
                    <a:pt x="648728" y="343179"/>
                  </a:lnTo>
                  <a:lnTo>
                    <a:pt x="641096" y="336600"/>
                  </a:lnTo>
                  <a:lnTo>
                    <a:pt x="631621" y="333121"/>
                  </a:lnTo>
                  <a:lnTo>
                    <a:pt x="622223" y="333298"/>
                  </a:lnTo>
                  <a:lnTo>
                    <a:pt x="613943" y="336892"/>
                  </a:lnTo>
                  <a:lnTo>
                    <a:pt x="607872" y="343687"/>
                  </a:lnTo>
                  <a:lnTo>
                    <a:pt x="605180" y="352463"/>
                  </a:lnTo>
                  <a:lnTo>
                    <a:pt x="606120" y="361480"/>
                  </a:lnTo>
                  <a:lnTo>
                    <a:pt x="610374" y="369709"/>
                  </a:lnTo>
                  <a:lnTo>
                    <a:pt x="617651" y="376085"/>
                  </a:lnTo>
                  <a:lnTo>
                    <a:pt x="626770" y="379336"/>
                  </a:lnTo>
                  <a:lnTo>
                    <a:pt x="636054" y="379120"/>
                  </a:lnTo>
                  <a:lnTo>
                    <a:pt x="644410" y="375640"/>
                  </a:lnTo>
                  <a:lnTo>
                    <a:pt x="648373" y="371602"/>
                  </a:lnTo>
                  <a:lnTo>
                    <a:pt x="646226" y="377583"/>
                  </a:lnTo>
                  <a:lnTo>
                    <a:pt x="671296" y="408711"/>
                  </a:lnTo>
                  <a:lnTo>
                    <a:pt x="684326" y="406539"/>
                  </a:lnTo>
                  <a:lnTo>
                    <a:pt x="686028" y="405638"/>
                  </a:lnTo>
                  <a:lnTo>
                    <a:pt x="686104" y="414934"/>
                  </a:lnTo>
                  <a:lnTo>
                    <a:pt x="690003" y="424738"/>
                  </a:lnTo>
                  <a:lnTo>
                    <a:pt x="697522" y="432765"/>
                  </a:lnTo>
                  <a:lnTo>
                    <a:pt x="703707" y="437273"/>
                  </a:lnTo>
                  <a:lnTo>
                    <a:pt x="711047" y="439013"/>
                  </a:lnTo>
                  <a:lnTo>
                    <a:pt x="724319" y="437489"/>
                  </a:lnTo>
                  <a:lnTo>
                    <a:pt x="724052" y="444398"/>
                  </a:lnTo>
                  <a:lnTo>
                    <a:pt x="727684" y="454977"/>
                  </a:lnTo>
                  <a:lnTo>
                    <a:pt x="735203" y="463880"/>
                  </a:lnTo>
                  <a:lnTo>
                    <a:pt x="741502" y="468985"/>
                  </a:lnTo>
                  <a:lnTo>
                    <a:pt x="749173" y="471208"/>
                  </a:lnTo>
                  <a:lnTo>
                    <a:pt x="764044" y="470217"/>
                  </a:lnTo>
                  <a:lnTo>
                    <a:pt x="770902" y="467398"/>
                  </a:lnTo>
                  <a:lnTo>
                    <a:pt x="775957" y="461530"/>
                  </a:lnTo>
                  <a:lnTo>
                    <a:pt x="780910" y="455790"/>
                  </a:lnTo>
                  <a:lnTo>
                    <a:pt x="783069" y="448068"/>
                  </a:lnTo>
                  <a:close/>
                </a:path>
                <a:path w="1362710" h="11988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12"/>
                  </a:lnTo>
                  <a:lnTo>
                    <a:pt x="866394" y="256540"/>
                  </a:lnTo>
                  <a:lnTo>
                    <a:pt x="858215" y="254838"/>
                  </a:lnTo>
                  <a:lnTo>
                    <a:pt x="843648" y="256197"/>
                  </a:lnTo>
                  <a:lnTo>
                    <a:pt x="837095" y="259613"/>
                  </a:lnTo>
                  <a:lnTo>
                    <a:pt x="838606" y="256222"/>
                  </a:lnTo>
                  <a:lnTo>
                    <a:pt x="818007" y="219024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00"/>
                  </a:lnTo>
                  <a:lnTo>
                    <a:pt x="742645" y="185724"/>
                  </a:lnTo>
                  <a:lnTo>
                    <a:pt x="741807" y="177736"/>
                  </a:lnTo>
                  <a:lnTo>
                    <a:pt x="710857" y="151498"/>
                  </a:lnTo>
                  <a:lnTo>
                    <a:pt x="706183" y="150926"/>
                  </a:lnTo>
                  <a:lnTo>
                    <a:pt x="701548" y="151231"/>
                  </a:lnTo>
                  <a:lnTo>
                    <a:pt x="697217" y="152323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88"/>
                  </a:lnTo>
                  <a:lnTo>
                    <a:pt x="630669" y="107416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13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08"/>
                  </a:lnTo>
                  <a:lnTo>
                    <a:pt x="545160" y="69507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41"/>
                  </a:lnTo>
                  <a:lnTo>
                    <a:pt x="487807" y="51396"/>
                  </a:lnTo>
                  <a:lnTo>
                    <a:pt x="480212" y="52387"/>
                  </a:lnTo>
                  <a:lnTo>
                    <a:pt x="473176" y="54724"/>
                  </a:lnTo>
                  <a:lnTo>
                    <a:pt x="469430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49"/>
                  </a:lnTo>
                  <a:lnTo>
                    <a:pt x="352463" y="32931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41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58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01"/>
                  </a:lnTo>
                  <a:lnTo>
                    <a:pt x="216395" y="4648"/>
                  </a:lnTo>
                  <a:lnTo>
                    <a:pt x="204889" y="1612"/>
                  </a:lnTo>
                  <a:lnTo>
                    <a:pt x="193027" y="2832"/>
                  </a:lnTo>
                  <a:lnTo>
                    <a:pt x="183134" y="7886"/>
                  </a:lnTo>
                  <a:lnTo>
                    <a:pt x="176199" y="15989"/>
                  </a:lnTo>
                  <a:lnTo>
                    <a:pt x="173266" y="26339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64"/>
                  </a:lnTo>
                  <a:lnTo>
                    <a:pt x="211810" y="54406"/>
                  </a:lnTo>
                  <a:lnTo>
                    <a:pt x="221551" y="49377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25"/>
                  </a:lnTo>
                  <a:lnTo>
                    <a:pt x="293255" y="61480"/>
                  </a:lnTo>
                  <a:lnTo>
                    <a:pt x="302475" y="69875"/>
                  </a:lnTo>
                  <a:lnTo>
                    <a:pt x="314604" y="74510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13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83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08"/>
                  </a:lnTo>
                  <a:lnTo>
                    <a:pt x="628865" y="178955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16"/>
                  </a:lnTo>
                  <a:lnTo>
                    <a:pt x="676579" y="197192"/>
                  </a:lnTo>
                  <a:lnTo>
                    <a:pt x="678764" y="201015"/>
                  </a:lnTo>
                  <a:lnTo>
                    <a:pt x="681647" y="204393"/>
                  </a:lnTo>
                  <a:lnTo>
                    <a:pt x="684441" y="207949"/>
                  </a:lnTo>
                  <a:lnTo>
                    <a:pt x="687920" y="211048"/>
                  </a:lnTo>
                  <a:lnTo>
                    <a:pt x="692061" y="213474"/>
                  </a:lnTo>
                  <a:lnTo>
                    <a:pt x="705002" y="218059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62"/>
                  </a:lnTo>
                  <a:lnTo>
                    <a:pt x="735114" y="236359"/>
                  </a:lnTo>
                  <a:lnTo>
                    <a:pt x="742581" y="241465"/>
                  </a:lnTo>
                  <a:lnTo>
                    <a:pt x="754557" y="246418"/>
                  </a:lnTo>
                  <a:lnTo>
                    <a:pt x="766940" y="246608"/>
                  </a:lnTo>
                  <a:lnTo>
                    <a:pt x="777113" y="242773"/>
                  </a:lnTo>
                  <a:lnTo>
                    <a:pt x="776782" y="245198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19"/>
                  </a:lnTo>
                  <a:lnTo>
                    <a:pt x="826681" y="279133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22"/>
                  </a:lnTo>
                  <a:lnTo>
                    <a:pt x="879043" y="301879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362710" h="1198879">
                  <a:moveTo>
                    <a:pt x="928344" y="320370"/>
                  </a:moveTo>
                  <a:lnTo>
                    <a:pt x="925322" y="310400"/>
                  </a:lnTo>
                  <a:lnTo>
                    <a:pt x="918502" y="301637"/>
                  </a:lnTo>
                  <a:lnTo>
                    <a:pt x="908875" y="296151"/>
                  </a:lnTo>
                  <a:lnTo>
                    <a:pt x="898537" y="294703"/>
                  </a:lnTo>
                  <a:lnTo>
                    <a:pt x="888784" y="297154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698"/>
                  </a:lnTo>
                  <a:lnTo>
                    <a:pt x="885647" y="339940"/>
                  </a:lnTo>
                  <a:lnTo>
                    <a:pt x="894727" y="345414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90"/>
                  </a:lnTo>
                  <a:lnTo>
                    <a:pt x="927442" y="330327"/>
                  </a:lnTo>
                  <a:lnTo>
                    <a:pt x="928344" y="320370"/>
                  </a:lnTo>
                  <a:close/>
                </a:path>
                <a:path w="1362710" h="1198879">
                  <a:moveTo>
                    <a:pt x="970394" y="361226"/>
                  </a:moveTo>
                  <a:lnTo>
                    <a:pt x="968057" y="351866"/>
                  </a:lnTo>
                  <a:lnTo>
                    <a:pt x="962164" y="343458"/>
                  </a:lnTo>
                  <a:lnTo>
                    <a:pt x="953503" y="337997"/>
                  </a:lnTo>
                  <a:lnTo>
                    <a:pt x="944029" y="336194"/>
                  </a:lnTo>
                  <a:lnTo>
                    <a:pt x="934910" y="338010"/>
                  </a:lnTo>
                  <a:lnTo>
                    <a:pt x="927315" y="343395"/>
                  </a:lnTo>
                  <a:lnTo>
                    <a:pt x="922693" y="351459"/>
                  </a:lnTo>
                  <a:lnTo>
                    <a:pt x="921702" y="360502"/>
                  </a:lnTo>
                  <a:lnTo>
                    <a:pt x="924204" y="369493"/>
                  </a:lnTo>
                  <a:lnTo>
                    <a:pt x="930084" y="377380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69"/>
                  </a:lnTo>
                  <a:lnTo>
                    <a:pt x="969124" y="370395"/>
                  </a:lnTo>
                  <a:lnTo>
                    <a:pt x="970394" y="361226"/>
                  </a:lnTo>
                  <a:close/>
                </a:path>
                <a:path w="1362710" h="1198879">
                  <a:moveTo>
                    <a:pt x="1002411" y="542899"/>
                  </a:moveTo>
                  <a:lnTo>
                    <a:pt x="971169" y="511784"/>
                  </a:lnTo>
                  <a:lnTo>
                    <a:pt x="964577" y="513499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63"/>
                  </a:lnTo>
                  <a:lnTo>
                    <a:pt x="955865" y="473138"/>
                  </a:lnTo>
                  <a:lnTo>
                    <a:pt x="948321" y="469976"/>
                  </a:lnTo>
                  <a:lnTo>
                    <a:pt x="933919" y="468807"/>
                  </a:lnTo>
                  <a:lnTo>
                    <a:pt x="931760" y="469480"/>
                  </a:lnTo>
                  <a:lnTo>
                    <a:pt x="933475" y="459574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70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05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75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16"/>
                  </a:lnTo>
                  <a:lnTo>
                    <a:pt x="787844" y="316496"/>
                  </a:lnTo>
                  <a:lnTo>
                    <a:pt x="773988" y="315341"/>
                  </a:lnTo>
                  <a:lnTo>
                    <a:pt x="773480" y="315506"/>
                  </a:lnTo>
                  <a:lnTo>
                    <a:pt x="773442" y="313474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46"/>
                  </a:lnTo>
                  <a:lnTo>
                    <a:pt x="687552" y="253860"/>
                  </a:lnTo>
                  <a:lnTo>
                    <a:pt x="680758" y="254508"/>
                  </a:lnTo>
                  <a:lnTo>
                    <a:pt x="676935" y="255752"/>
                  </a:lnTo>
                  <a:lnTo>
                    <a:pt x="676440" y="253517"/>
                  </a:lnTo>
                  <a:lnTo>
                    <a:pt x="645706" y="228765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60"/>
                  </a:lnTo>
                  <a:lnTo>
                    <a:pt x="616902" y="213042"/>
                  </a:lnTo>
                  <a:lnTo>
                    <a:pt x="608545" y="208965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38"/>
                  </a:lnTo>
                  <a:lnTo>
                    <a:pt x="482219" y="168071"/>
                  </a:lnTo>
                  <a:lnTo>
                    <a:pt x="473494" y="173888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198"/>
                  </a:lnTo>
                  <a:lnTo>
                    <a:pt x="460933" y="156476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92"/>
                  </a:lnTo>
                  <a:lnTo>
                    <a:pt x="417080" y="176949"/>
                  </a:lnTo>
                  <a:lnTo>
                    <a:pt x="420281" y="186270"/>
                  </a:lnTo>
                  <a:lnTo>
                    <a:pt x="426808" y="193941"/>
                  </a:lnTo>
                  <a:lnTo>
                    <a:pt x="436067" y="198920"/>
                  </a:lnTo>
                  <a:lnTo>
                    <a:pt x="446532" y="200139"/>
                  </a:lnTo>
                  <a:lnTo>
                    <a:pt x="456298" y="197637"/>
                  </a:lnTo>
                  <a:lnTo>
                    <a:pt x="464299" y="191909"/>
                  </a:lnTo>
                  <a:lnTo>
                    <a:pt x="467499" y="186677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91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57" y="237858"/>
                  </a:lnTo>
                  <a:lnTo>
                    <a:pt x="565454" y="245249"/>
                  </a:lnTo>
                  <a:lnTo>
                    <a:pt x="571893" y="255574"/>
                  </a:lnTo>
                  <a:lnTo>
                    <a:pt x="582041" y="263156"/>
                  </a:lnTo>
                  <a:lnTo>
                    <a:pt x="589953" y="267017"/>
                  </a:lnTo>
                  <a:lnTo>
                    <a:pt x="598627" y="267487"/>
                  </a:lnTo>
                  <a:lnTo>
                    <a:pt x="610400" y="263944"/>
                  </a:lnTo>
                  <a:lnTo>
                    <a:pt x="611733" y="269341"/>
                  </a:lnTo>
                  <a:lnTo>
                    <a:pt x="647484" y="293522"/>
                  </a:lnTo>
                  <a:lnTo>
                    <a:pt x="653821" y="292557"/>
                  </a:lnTo>
                  <a:lnTo>
                    <a:pt x="656005" y="292011"/>
                  </a:lnTo>
                  <a:lnTo>
                    <a:pt x="656755" y="295592"/>
                  </a:lnTo>
                  <a:lnTo>
                    <a:pt x="686282" y="322313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23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37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18"/>
                  </a:lnTo>
                  <a:lnTo>
                    <a:pt x="873887" y="449872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98" y="485965"/>
                  </a:lnTo>
                  <a:lnTo>
                    <a:pt x="913498" y="488086"/>
                  </a:lnTo>
                  <a:lnTo>
                    <a:pt x="940422" y="525170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18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24"/>
                  </a:lnTo>
                  <a:lnTo>
                    <a:pt x="1002411" y="542899"/>
                  </a:lnTo>
                  <a:close/>
                </a:path>
                <a:path w="1362710" h="1198879">
                  <a:moveTo>
                    <a:pt x="1010424" y="403974"/>
                  </a:moveTo>
                  <a:lnTo>
                    <a:pt x="1008697" y="395300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69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87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84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74"/>
                  </a:lnTo>
                  <a:close/>
                </a:path>
                <a:path w="1362710" h="11988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57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35"/>
                  </a:lnTo>
                  <a:lnTo>
                    <a:pt x="1007071" y="605891"/>
                  </a:lnTo>
                  <a:lnTo>
                    <a:pt x="1016165" y="605980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362710" h="1198879">
                  <a:moveTo>
                    <a:pt x="1048334" y="448525"/>
                  </a:moveTo>
                  <a:lnTo>
                    <a:pt x="1047153" y="440537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4004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19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95"/>
                  </a:lnTo>
                  <a:lnTo>
                    <a:pt x="1048334" y="448525"/>
                  </a:lnTo>
                  <a:close/>
                </a:path>
                <a:path w="1362710" h="11988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37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84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362710" h="1198879">
                  <a:moveTo>
                    <a:pt x="1084072" y="494792"/>
                  </a:moveTo>
                  <a:lnTo>
                    <a:pt x="1083360" y="487527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27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57"/>
                  </a:lnTo>
                  <a:lnTo>
                    <a:pt x="1047635" y="488924"/>
                  </a:lnTo>
                  <a:lnTo>
                    <a:pt x="1048524" y="495947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44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362710" h="1198879">
                  <a:moveTo>
                    <a:pt x="1090333" y="670623"/>
                  </a:moveTo>
                  <a:lnTo>
                    <a:pt x="1087488" y="662444"/>
                  </a:lnTo>
                  <a:lnTo>
                    <a:pt x="1081684" y="656018"/>
                  </a:lnTo>
                  <a:lnTo>
                    <a:pt x="1074381" y="652373"/>
                  </a:lnTo>
                  <a:lnTo>
                    <a:pt x="1066558" y="651751"/>
                  </a:lnTo>
                  <a:lnTo>
                    <a:pt x="1059129" y="654380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13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64"/>
                  </a:lnTo>
                  <a:lnTo>
                    <a:pt x="1090333" y="670623"/>
                  </a:lnTo>
                  <a:close/>
                </a:path>
                <a:path w="1362710" h="11988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65"/>
                  </a:lnTo>
                  <a:lnTo>
                    <a:pt x="1094625" y="700938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95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43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362710" h="1198879">
                  <a:moveTo>
                    <a:pt x="1138161" y="768769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20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09"/>
                  </a:lnTo>
                  <a:lnTo>
                    <a:pt x="1105204" y="769099"/>
                  </a:lnTo>
                  <a:lnTo>
                    <a:pt x="1107071" y="775716"/>
                  </a:lnTo>
                  <a:lnTo>
                    <a:pt x="1110970" y="781380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50"/>
                  </a:lnTo>
                  <a:lnTo>
                    <a:pt x="1137297" y="775411"/>
                  </a:lnTo>
                  <a:lnTo>
                    <a:pt x="1138161" y="768769"/>
                  </a:lnTo>
                  <a:close/>
                </a:path>
                <a:path w="1362710" h="11988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47"/>
                  </a:lnTo>
                  <a:lnTo>
                    <a:pt x="1203693" y="961237"/>
                  </a:lnTo>
                  <a:lnTo>
                    <a:pt x="1197660" y="958875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66"/>
                  </a:lnTo>
                  <a:lnTo>
                    <a:pt x="1179563" y="973302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63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362710" h="1198879">
                  <a:moveTo>
                    <a:pt x="1212926" y="692594"/>
                  </a:moveTo>
                  <a:lnTo>
                    <a:pt x="1210856" y="685139"/>
                  </a:lnTo>
                  <a:lnTo>
                    <a:pt x="1206119" y="679043"/>
                  </a:lnTo>
                  <a:lnTo>
                    <a:pt x="1199832" y="675360"/>
                  </a:lnTo>
                  <a:lnTo>
                    <a:pt x="1192847" y="674344"/>
                  </a:lnTo>
                  <a:lnTo>
                    <a:pt x="1186053" y="676236"/>
                  </a:lnTo>
                  <a:lnTo>
                    <a:pt x="1180693" y="680783"/>
                  </a:lnTo>
                  <a:lnTo>
                    <a:pt x="1177696" y="686981"/>
                  </a:lnTo>
                  <a:lnTo>
                    <a:pt x="1177201" y="694042"/>
                  </a:lnTo>
                  <a:lnTo>
                    <a:pt x="1179372" y="701230"/>
                  </a:lnTo>
                  <a:lnTo>
                    <a:pt x="1183830" y="707237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76"/>
                  </a:lnTo>
                  <a:lnTo>
                    <a:pt x="1209001" y="706069"/>
                  </a:lnTo>
                  <a:lnTo>
                    <a:pt x="1212227" y="699846"/>
                  </a:lnTo>
                  <a:lnTo>
                    <a:pt x="1212926" y="692594"/>
                  </a:lnTo>
                  <a:close/>
                </a:path>
                <a:path w="1362710" h="1198879">
                  <a:moveTo>
                    <a:pt x="1225397" y="1025893"/>
                  </a:moveTo>
                  <a:lnTo>
                    <a:pt x="1222438" y="1018616"/>
                  </a:lnTo>
                  <a:lnTo>
                    <a:pt x="1217295" y="1013269"/>
                  </a:lnTo>
                  <a:lnTo>
                    <a:pt x="1210729" y="1010335"/>
                  </a:lnTo>
                  <a:lnTo>
                    <a:pt x="1203553" y="1010323"/>
                  </a:lnTo>
                  <a:lnTo>
                    <a:pt x="1197038" y="1013307"/>
                  </a:lnTo>
                  <a:lnTo>
                    <a:pt x="1192390" y="1018552"/>
                  </a:lnTo>
                  <a:lnTo>
                    <a:pt x="1189964" y="1025347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48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92"/>
                  </a:lnTo>
                  <a:lnTo>
                    <a:pt x="1225397" y="1025893"/>
                  </a:lnTo>
                  <a:close/>
                </a:path>
                <a:path w="1362710" h="1198879">
                  <a:moveTo>
                    <a:pt x="1236675" y="1080198"/>
                  </a:moveTo>
                  <a:lnTo>
                    <a:pt x="1233805" y="1072057"/>
                  </a:lnTo>
                  <a:lnTo>
                    <a:pt x="1228445" y="1065923"/>
                  </a:lnTo>
                  <a:lnTo>
                    <a:pt x="1221422" y="1062380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362710" h="1198879">
                  <a:moveTo>
                    <a:pt x="1240523" y="746899"/>
                  </a:moveTo>
                  <a:lnTo>
                    <a:pt x="1238631" y="738530"/>
                  </a:lnTo>
                  <a:lnTo>
                    <a:pt x="1233703" y="731545"/>
                  </a:lnTo>
                  <a:lnTo>
                    <a:pt x="1226947" y="727138"/>
                  </a:lnTo>
                  <a:lnTo>
                    <a:pt x="1219288" y="725639"/>
                  </a:lnTo>
                  <a:lnTo>
                    <a:pt x="1211681" y="727379"/>
                  </a:lnTo>
                  <a:lnTo>
                    <a:pt x="1205509" y="732129"/>
                  </a:lnTo>
                  <a:lnTo>
                    <a:pt x="1201877" y="738822"/>
                  </a:lnTo>
                  <a:lnTo>
                    <a:pt x="1200950" y="746607"/>
                  </a:lnTo>
                  <a:lnTo>
                    <a:pt x="1202969" y="754646"/>
                  </a:lnTo>
                  <a:lnTo>
                    <a:pt x="1207566" y="761517"/>
                  </a:lnTo>
                  <a:lnTo>
                    <a:pt x="1214031" y="765962"/>
                  </a:lnTo>
                  <a:lnTo>
                    <a:pt x="1221498" y="767638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75"/>
                  </a:lnTo>
                  <a:lnTo>
                    <a:pt x="1240523" y="746899"/>
                  </a:lnTo>
                  <a:close/>
                </a:path>
                <a:path w="1362710" h="11988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85"/>
                  </a:lnTo>
                  <a:lnTo>
                    <a:pt x="1229677" y="1114882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591"/>
                  </a:lnTo>
                  <a:lnTo>
                    <a:pt x="1203299" y="1130376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14"/>
                  </a:lnTo>
                  <a:lnTo>
                    <a:pt x="1217371" y="1159357"/>
                  </a:lnTo>
                  <a:lnTo>
                    <a:pt x="1225854" y="1160500"/>
                  </a:lnTo>
                  <a:lnTo>
                    <a:pt x="1234033" y="1157986"/>
                  </a:lnTo>
                  <a:lnTo>
                    <a:pt x="1240434" y="1152372"/>
                  </a:lnTo>
                  <a:lnTo>
                    <a:pt x="1244409" y="1144447"/>
                  </a:lnTo>
                  <a:lnTo>
                    <a:pt x="1245336" y="1135062"/>
                  </a:lnTo>
                  <a:close/>
                </a:path>
                <a:path w="1362710" h="1198879">
                  <a:moveTo>
                    <a:pt x="1251356" y="1190345"/>
                  </a:moveTo>
                  <a:lnTo>
                    <a:pt x="1248918" y="1180465"/>
                  </a:lnTo>
                  <a:lnTo>
                    <a:pt x="1243330" y="1172679"/>
                  </a:lnTo>
                  <a:lnTo>
                    <a:pt x="1235494" y="1167739"/>
                  </a:lnTo>
                  <a:lnTo>
                    <a:pt x="1226337" y="1166431"/>
                  </a:lnTo>
                  <a:lnTo>
                    <a:pt x="1217472" y="1169085"/>
                  </a:lnTo>
                  <a:lnTo>
                    <a:pt x="1210576" y="1174927"/>
                  </a:lnTo>
                  <a:lnTo>
                    <a:pt x="1206220" y="1183132"/>
                  </a:lnTo>
                  <a:lnTo>
                    <a:pt x="1205001" y="1192834"/>
                  </a:lnTo>
                  <a:lnTo>
                    <a:pt x="1206360" y="1198854"/>
                  </a:lnTo>
                  <a:lnTo>
                    <a:pt x="1250111" y="1198854"/>
                  </a:lnTo>
                  <a:lnTo>
                    <a:pt x="1251356" y="1190345"/>
                  </a:lnTo>
                  <a:close/>
                </a:path>
                <a:path w="1362710" h="11988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55"/>
                  </a:lnTo>
                  <a:lnTo>
                    <a:pt x="1251623" y="780173"/>
                  </a:lnTo>
                  <a:lnTo>
                    <a:pt x="1243317" y="778141"/>
                  </a:lnTo>
                  <a:lnTo>
                    <a:pt x="1234897" y="779653"/>
                  </a:lnTo>
                  <a:lnTo>
                    <a:pt x="1227899" y="784542"/>
                  </a:lnTo>
                  <a:lnTo>
                    <a:pt x="1223568" y="791692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13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388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362710" h="11988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84"/>
                  </a:lnTo>
                  <a:lnTo>
                    <a:pt x="1273835" y="834364"/>
                  </a:lnTo>
                  <a:lnTo>
                    <a:pt x="1264907" y="831735"/>
                  </a:lnTo>
                  <a:lnTo>
                    <a:pt x="1255687" y="832954"/>
                  </a:lnTo>
                  <a:lnTo>
                    <a:pt x="1247825" y="837920"/>
                  </a:lnTo>
                  <a:lnTo>
                    <a:pt x="1242745" y="845464"/>
                  </a:lnTo>
                  <a:lnTo>
                    <a:pt x="1240764" y="854595"/>
                  </a:lnTo>
                  <a:lnTo>
                    <a:pt x="1242237" y="864336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25"/>
                  </a:lnTo>
                  <a:lnTo>
                    <a:pt x="1285468" y="868807"/>
                  </a:lnTo>
                  <a:lnTo>
                    <a:pt x="1287741" y="859447"/>
                  </a:lnTo>
                  <a:close/>
                </a:path>
                <a:path w="1362710" h="1198879">
                  <a:moveTo>
                    <a:pt x="1307223" y="917435"/>
                  </a:moveTo>
                  <a:lnTo>
                    <a:pt x="1306334" y="906360"/>
                  </a:lnTo>
                  <a:lnTo>
                    <a:pt x="1301318" y="896493"/>
                  </a:lnTo>
                  <a:lnTo>
                    <a:pt x="1293495" y="889596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24"/>
                  </a:lnTo>
                  <a:lnTo>
                    <a:pt x="1259357" y="899998"/>
                  </a:lnTo>
                  <a:lnTo>
                    <a:pt x="1256753" y="909751"/>
                  </a:lnTo>
                  <a:lnTo>
                    <a:pt x="1257846" y="920330"/>
                  </a:lnTo>
                  <a:lnTo>
                    <a:pt x="1262430" y="929906"/>
                  </a:lnTo>
                  <a:lnTo>
                    <a:pt x="1269847" y="936764"/>
                  </a:lnTo>
                  <a:lnTo>
                    <a:pt x="1279093" y="940295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35"/>
                  </a:lnTo>
                  <a:close/>
                </a:path>
                <a:path w="1362710" h="1198879">
                  <a:moveTo>
                    <a:pt x="1362710" y="1198867"/>
                  </a:moveTo>
                  <a:lnTo>
                    <a:pt x="1360373" y="1188897"/>
                  </a:lnTo>
                  <a:lnTo>
                    <a:pt x="1352156" y="1177099"/>
                  </a:lnTo>
                  <a:lnTo>
                    <a:pt x="1346111" y="1173200"/>
                  </a:lnTo>
                  <a:lnTo>
                    <a:pt x="1350289" y="1169631"/>
                  </a:lnTo>
                  <a:lnTo>
                    <a:pt x="1356512" y="1157592"/>
                  </a:lnTo>
                  <a:lnTo>
                    <a:pt x="1358112" y="1143177"/>
                  </a:lnTo>
                  <a:lnTo>
                    <a:pt x="1354124" y="1129258"/>
                  </a:lnTo>
                  <a:lnTo>
                    <a:pt x="1345831" y="1118501"/>
                  </a:lnTo>
                  <a:lnTo>
                    <a:pt x="1337475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67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42"/>
                  </a:lnTo>
                  <a:lnTo>
                    <a:pt x="1337881" y="1023340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77"/>
                  </a:lnTo>
                  <a:lnTo>
                    <a:pt x="1307007" y="997826"/>
                  </a:lnTo>
                  <a:lnTo>
                    <a:pt x="1313154" y="995032"/>
                  </a:lnTo>
                  <a:lnTo>
                    <a:pt x="1320228" y="986955"/>
                  </a:lnTo>
                  <a:lnTo>
                    <a:pt x="1323898" y="976376"/>
                  </a:lnTo>
                  <a:lnTo>
                    <a:pt x="1323505" y="964425"/>
                  </a:lnTo>
                  <a:lnTo>
                    <a:pt x="1318628" y="953554"/>
                  </a:lnTo>
                  <a:lnTo>
                    <a:pt x="1310563" y="945743"/>
                  </a:lnTo>
                  <a:lnTo>
                    <a:pt x="1300543" y="941705"/>
                  </a:lnTo>
                  <a:lnTo>
                    <a:pt x="1289748" y="942124"/>
                  </a:lnTo>
                  <a:lnTo>
                    <a:pt x="1280109" y="947039"/>
                  </a:lnTo>
                  <a:lnTo>
                    <a:pt x="1273390" y="955192"/>
                  </a:lnTo>
                  <a:lnTo>
                    <a:pt x="1270101" y="965517"/>
                  </a:lnTo>
                  <a:lnTo>
                    <a:pt x="1270723" y="976909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35" y="999477"/>
                  </a:lnTo>
                  <a:lnTo>
                    <a:pt x="1292415" y="1002550"/>
                  </a:lnTo>
                  <a:lnTo>
                    <a:pt x="1284820" y="1010932"/>
                  </a:lnTo>
                  <a:lnTo>
                    <a:pt x="1280769" y="1021791"/>
                  </a:lnTo>
                  <a:lnTo>
                    <a:pt x="1280845" y="1033970"/>
                  </a:lnTo>
                  <a:lnTo>
                    <a:pt x="1285049" y="1045400"/>
                  </a:lnTo>
                  <a:lnTo>
                    <a:pt x="1292783" y="1054061"/>
                  </a:lnTo>
                  <a:lnTo>
                    <a:pt x="1302004" y="1058659"/>
                  </a:lnTo>
                  <a:lnTo>
                    <a:pt x="1293609" y="1067066"/>
                  </a:lnTo>
                  <a:lnTo>
                    <a:pt x="1288745" y="1078407"/>
                  </a:lnTo>
                  <a:lnTo>
                    <a:pt x="1288211" y="1091349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15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6263" y="1162215"/>
                  </a:lnTo>
                  <a:lnTo>
                    <a:pt x="1304023" y="1172781"/>
                  </a:lnTo>
                  <a:lnTo>
                    <a:pt x="1308582" y="1175639"/>
                  </a:lnTo>
                  <a:lnTo>
                    <a:pt x="1303210" y="1180096"/>
                  </a:lnTo>
                  <a:lnTo>
                    <a:pt x="1296555" y="1192212"/>
                  </a:lnTo>
                  <a:lnTo>
                    <a:pt x="1295641" y="1198867"/>
                  </a:lnTo>
                  <a:lnTo>
                    <a:pt x="1362710" y="11988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0" y="5515076"/>
              <a:ext cx="1515110" cy="1316355"/>
            </a:xfrm>
            <a:custGeom>
              <a:avLst/>
              <a:gdLst/>
              <a:ahLst/>
              <a:cxnLst/>
              <a:rect l="l" t="t" r="r" b="b"/>
              <a:pathLst>
                <a:path w="1515110" h="1316354">
                  <a:moveTo>
                    <a:pt x="48310" y="142811"/>
                  </a:moveTo>
                  <a:lnTo>
                    <a:pt x="46113" y="134594"/>
                  </a:lnTo>
                  <a:lnTo>
                    <a:pt x="40741" y="128130"/>
                  </a:lnTo>
                  <a:lnTo>
                    <a:pt x="33007" y="124053"/>
                  </a:lnTo>
                  <a:lnTo>
                    <a:pt x="23685" y="122986"/>
                  </a:lnTo>
                  <a:lnTo>
                    <a:pt x="14592" y="125298"/>
                  </a:lnTo>
                  <a:lnTo>
                    <a:pt x="7442" y="130390"/>
                  </a:lnTo>
                  <a:lnTo>
                    <a:pt x="2933" y="137541"/>
                  </a:lnTo>
                  <a:lnTo>
                    <a:pt x="1778" y="145986"/>
                  </a:lnTo>
                  <a:lnTo>
                    <a:pt x="4292" y="154178"/>
                  </a:lnTo>
                  <a:lnTo>
                    <a:pt x="9753" y="160642"/>
                  </a:lnTo>
                  <a:lnTo>
                    <a:pt x="17399" y="164731"/>
                  </a:lnTo>
                  <a:lnTo>
                    <a:pt x="26403" y="165811"/>
                  </a:lnTo>
                  <a:lnTo>
                    <a:pt x="35204" y="163525"/>
                  </a:lnTo>
                  <a:lnTo>
                    <a:pt x="42265" y="158432"/>
                  </a:lnTo>
                  <a:lnTo>
                    <a:pt x="46863" y="151282"/>
                  </a:lnTo>
                  <a:lnTo>
                    <a:pt x="48310" y="142811"/>
                  </a:lnTo>
                  <a:close/>
                </a:path>
                <a:path w="1515110" h="1316354">
                  <a:moveTo>
                    <a:pt x="109626" y="141655"/>
                  </a:moveTo>
                  <a:lnTo>
                    <a:pt x="107670" y="132549"/>
                  </a:lnTo>
                  <a:lnTo>
                    <a:pt x="102184" y="125222"/>
                  </a:lnTo>
                  <a:lnTo>
                    <a:pt x="93992" y="120383"/>
                  </a:lnTo>
                  <a:lnTo>
                    <a:pt x="83908" y="118745"/>
                  </a:lnTo>
                  <a:lnTo>
                    <a:pt x="73888" y="120777"/>
                  </a:lnTo>
                  <a:lnTo>
                    <a:pt x="65836" y="125933"/>
                  </a:lnTo>
                  <a:lnTo>
                    <a:pt x="60566" y="133464"/>
                  </a:lnTo>
                  <a:lnTo>
                    <a:pt x="58889" y="142582"/>
                  </a:lnTo>
                  <a:lnTo>
                    <a:pt x="61201" y="151625"/>
                  </a:lnTo>
                  <a:lnTo>
                    <a:pt x="66802" y="158940"/>
                  </a:lnTo>
                  <a:lnTo>
                    <a:pt x="74879" y="163779"/>
                  </a:lnTo>
                  <a:lnTo>
                    <a:pt x="84607" y="165430"/>
                  </a:lnTo>
                  <a:lnTo>
                    <a:pt x="94272" y="163398"/>
                  </a:lnTo>
                  <a:lnTo>
                    <a:pt x="102209" y="158229"/>
                  </a:lnTo>
                  <a:lnTo>
                    <a:pt x="107594" y="150710"/>
                  </a:lnTo>
                  <a:lnTo>
                    <a:pt x="109626" y="141655"/>
                  </a:lnTo>
                  <a:close/>
                </a:path>
                <a:path w="1515110" h="1316354">
                  <a:moveTo>
                    <a:pt x="170916" y="143586"/>
                  </a:moveTo>
                  <a:lnTo>
                    <a:pt x="169303" y="133604"/>
                  </a:lnTo>
                  <a:lnTo>
                    <a:pt x="163766" y="125387"/>
                  </a:lnTo>
                  <a:lnTo>
                    <a:pt x="155168" y="119722"/>
                  </a:lnTo>
                  <a:lnTo>
                    <a:pt x="144348" y="117424"/>
                  </a:lnTo>
                  <a:lnTo>
                    <a:pt x="133400" y="119087"/>
                  </a:lnTo>
                  <a:lnTo>
                    <a:pt x="124447" y="124231"/>
                  </a:lnTo>
                  <a:lnTo>
                    <a:pt x="118364" y="132080"/>
                  </a:lnTo>
                  <a:lnTo>
                    <a:pt x="116090" y="141846"/>
                  </a:lnTo>
                  <a:lnTo>
                    <a:pt x="118122" y="151726"/>
                  </a:lnTo>
                  <a:lnTo>
                    <a:pt x="123799" y="159918"/>
                  </a:lnTo>
                  <a:lnTo>
                    <a:pt x="132257" y="165569"/>
                  </a:lnTo>
                  <a:lnTo>
                    <a:pt x="142659" y="167855"/>
                  </a:lnTo>
                  <a:lnTo>
                    <a:pt x="153187" y="166179"/>
                  </a:lnTo>
                  <a:lnTo>
                    <a:pt x="162013" y="161023"/>
                  </a:lnTo>
                  <a:lnTo>
                    <a:pt x="168224" y="153225"/>
                  </a:lnTo>
                  <a:lnTo>
                    <a:pt x="170916" y="143586"/>
                  </a:lnTo>
                  <a:close/>
                </a:path>
                <a:path w="1515110" h="1316354">
                  <a:moveTo>
                    <a:pt x="697560" y="162445"/>
                  </a:moveTo>
                  <a:lnTo>
                    <a:pt x="672160" y="130733"/>
                  </a:lnTo>
                  <a:lnTo>
                    <a:pt x="665822" y="129844"/>
                  </a:lnTo>
                  <a:lnTo>
                    <a:pt x="659574" y="130175"/>
                  </a:lnTo>
                  <a:lnTo>
                    <a:pt x="653681" y="131546"/>
                  </a:lnTo>
                  <a:lnTo>
                    <a:pt x="646112" y="134112"/>
                  </a:lnTo>
                  <a:lnTo>
                    <a:pt x="640003" y="139344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19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71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32"/>
                  </a:lnTo>
                  <a:lnTo>
                    <a:pt x="550367" y="77851"/>
                  </a:lnTo>
                  <a:lnTo>
                    <a:pt x="543102" y="77444"/>
                  </a:lnTo>
                  <a:lnTo>
                    <a:pt x="536067" y="78447"/>
                  </a:lnTo>
                  <a:lnTo>
                    <a:pt x="529526" y="80721"/>
                  </a:lnTo>
                  <a:lnTo>
                    <a:pt x="523659" y="84086"/>
                  </a:lnTo>
                  <a:lnTo>
                    <a:pt x="522287" y="85293"/>
                  </a:lnTo>
                  <a:lnTo>
                    <a:pt x="519061" y="75920"/>
                  </a:lnTo>
                  <a:lnTo>
                    <a:pt x="509371" y="64884"/>
                  </a:lnTo>
                  <a:lnTo>
                    <a:pt x="495414" y="57594"/>
                  </a:lnTo>
                  <a:lnTo>
                    <a:pt x="490169" y="55956"/>
                  </a:lnTo>
                  <a:lnTo>
                    <a:pt x="484898" y="55359"/>
                  </a:lnTo>
                  <a:lnTo>
                    <a:pt x="479869" y="55676"/>
                  </a:lnTo>
                  <a:lnTo>
                    <a:pt x="474776" y="56222"/>
                  </a:lnTo>
                  <a:lnTo>
                    <a:pt x="469938" y="57670"/>
                  </a:lnTo>
                  <a:lnTo>
                    <a:pt x="465632" y="59893"/>
                  </a:lnTo>
                  <a:lnTo>
                    <a:pt x="460692" y="63068"/>
                  </a:lnTo>
                  <a:lnTo>
                    <a:pt x="458050" y="56438"/>
                  </a:lnTo>
                  <a:lnTo>
                    <a:pt x="447230" y="45313"/>
                  </a:lnTo>
                  <a:lnTo>
                    <a:pt x="432092" y="38354"/>
                  </a:lnTo>
                  <a:lnTo>
                    <a:pt x="415531" y="37172"/>
                  </a:lnTo>
                  <a:lnTo>
                    <a:pt x="400748" y="42164"/>
                  </a:lnTo>
                  <a:lnTo>
                    <a:pt x="398233" y="44373"/>
                  </a:lnTo>
                  <a:lnTo>
                    <a:pt x="396138" y="39763"/>
                  </a:lnTo>
                  <a:lnTo>
                    <a:pt x="384162" y="28625"/>
                  </a:lnTo>
                  <a:lnTo>
                    <a:pt x="367830" y="22098"/>
                  </a:lnTo>
                  <a:lnTo>
                    <a:pt x="350304" y="21691"/>
                  </a:lnTo>
                  <a:lnTo>
                    <a:pt x="334987" y="27647"/>
                  </a:lnTo>
                  <a:lnTo>
                    <a:pt x="334543" y="28079"/>
                  </a:lnTo>
                  <a:lnTo>
                    <a:pt x="333451" y="25920"/>
                  </a:lnTo>
                  <a:lnTo>
                    <a:pt x="320306" y="14859"/>
                  </a:lnTo>
                  <a:lnTo>
                    <a:pt x="302793" y="8877"/>
                  </a:lnTo>
                  <a:lnTo>
                    <a:pt x="293331" y="8318"/>
                  </a:lnTo>
                  <a:lnTo>
                    <a:pt x="284327" y="9372"/>
                  </a:lnTo>
                  <a:lnTo>
                    <a:pt x="275983" y="12039"/>
                  </a:lnTo>
                  <a:lnTo>
                    <a:pt x="268516" y="16294"/>
                  </a:lnTo>
                  <a:lnTo>
                    <a:pt x="266712" y="17868"/>
                  </a:lnTo>
                  <a:lnTo>
                    <a:pt x="266547" y="17576"/>
                  </a:lnTo>
                  <a:lnTo>
                    <a:pt x="253568" y="7670"/>
                  </a:lnTo>
                  <a:lnTo>
                    <a:pt x="236664" y="2832"/>
                  </a:lnTo>
                  <a:lnTo>
                    <a:pt x="227672" y="2743"/>
                  </a:lnTo>
                  <a:lnTo>
                    <a:pt x="219163" y="4216"/>
                  </a:lnTo>
                  <a:lnTo>
                    <a:pt x="211378" y="7112"/>
                  </a:lnTo>
                  <a:lnTo>
                    <a:pt x="204495" y="11315"/>
                  </a:lnTo>
                  <a:lnTo>
                    <a:pt x="201066" y="14617"/>
                  </a:lnTo>
                  <a:lnTo>
                    <a:pt x="199390" y="12509"/>
                  </a:lnTo>
                  <a:lnTo>
                    <a:pt x="193522" y="7607"/>
                  </a:lnTo>
                  <a:lnTo>
                    <a:pt x="186613" y="3784"/>
                  </a:lnTo>
                  <a:lnTo>
                    <a:pt x="178854" y="1193"/>
                  </a:lnTo>
                  <a:lnTo>
                    <a:pt x="170421" y="0"/>
                  </a:lnTo>
                  <a:lnTo>
                    <a:pt x="161899" y="330"/>
                  </a:lnTo>
                  <a:lnTo>
                    <a:pt x="153924" y="2133"/>
                  </a:lnTo>
                  <a:lnTo>
                    <a:pt x="146685" y="5257"/>
                  </a:lnTo>
                  <a:lnTo>
                    <a:pt x="140360" y="9550"/>
                  </a:lnTo>
                  <a:lnTo>
                    <a:pt x="135445" y="14605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092"/>
                  </a:lnTo>
                  <a:lnTo>
                    <a:pt x="104203" y="368"/>
                  </a:lnTo>
                  <a:lnTo>
                    <a:pt x="88734" y="3162"/>
                  </a:lnTo>
                  <a:lnTo>
                    <a:pt x="76288" y="10807"/>
                  </a:lnTo>
                  <a:lnTo>
                    <a:pt x="70523" y="18834"/>
                  </a:lnTo>
                  <a:lnTo>
                    <a:pt x="69545" y="17246"/>
                  </a:lnTo>
                  <a:lnTo>
                    <a:pt x="38188" y="3949"/>
                  </a:lnTo>
                  <a:lnTo>
                    <a:pt x="23774" y="7315"/>
                  </a:lnTo>
                  <a:lnTo>
                    <a:pt x="12407" y="15074"/>
                  </a:lnTo>
                  <a:lnTo>
                    <a:pt x="6007" y="24917"/>
                  </a:lnTo>
                  <a:lnTo>
                    <a:pt x="4635" y="22428"/>
                  </a:lnTo>
                  <a:lnTo>
                    <a:pt x="0" y="19011"/>
                  </a:lnTo>
                  <a:lnTo>
                    <a:pt x="0" y="63233"/>
                  </a:lnTo>
                  <a:lnTo>
                    <a:pt x="1384" y="61925"/>
                  </a:lnTo>
                  <a:lnTo>
                    <a:pt x="6997" y="55524"/>
                  </a:lnTo>
                  <a:lnTo>
                    <a:pt x="7962" y="53225"/>
                  </a:lnTo>
                  <a:lnTo>
                    <a:pt x="15582" y="62471"/>
                  </a:lnTo>
                  <a:lnTo>
                    <a:pt x="27393" y="69100"/>
                  </a:lnTo>
                  <a:lnTo>
                    <a:pt x="41376" y="71043"/>
                  </a:lnTo>
                  <a:lnTo>
                    <a:pt x="48514" y="70002"/>
                  </a:lnTo>
                  <a:lnTo>
                    <a:pt x="71323" y="53276"/>
                  </a:lnTo>
                  <a:lnTo>
                    <a:pt x="77254" y="61201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29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16" y="57467"/>
                  </a:lnTo>
                  <a:lnTo>
                    <a:pt x="138874" y="62839"/>
                  </a:lnTo>
                  <a:lnTo>
                    <a:pt x="144665" y="67741"/>
                  </a:lnTo>
                  <a:lnTo>
                    <a:pt x="151320" y="71551"/>
                  </a:lnTo>
                  <a:lnTo>
                    <a:pt x="158711" y="74117"/>
                  </a:lnTo>
                  <a:lnTo>
                    <a:pt x="166687" y="75298"/>
                  </a:lnTo>
                  <a:lnTo>
                    <a:pt x="174739" y="74930"/>
                  </a:lnTo>
                  <a:lnTo>
                    <a:pt x="182346" y="73101"/>
                  </a:lnTo>
                  <a:lnTo>
                    <a:pt x="189344" y="69977"/>
                  </a:lnTo>
                  <a:lnTo>
                    <a:pt x="195592" y="65684"/>
                  </a:lnTo>
                  <a:lnTo>
                    <a:pt x="197497" y="63779"/>
                  </a:lnTo>
                  <a:lnTo>
                    <a:pt x="200279" y="67360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289"/>
                  </a:lnTo>
                  <a:lnTo>
                    <a:pt x="228892" y="81940"/>
                  </a:lnTo>
                  <a:lnTo>
                    <a:pt x="245465" y="80454"/>
                  </a:lnTo>
                  <a:lnTo>
                    <a:pt x="259791" y="73380"/>
                  </a:lnTo>
                  <a:lnTo>
                    <a:pt x="260019" y="73126"/>
                  </a:lnTo>
                  <a:lnTo>
                    <a:pt x="261315" y="74968"/>
                  </a:lnTo>
                  <a:lnTo>
                    <a:pt x="267195" y="80797"/>
                  </a:lnTo>
                  <a:lnTo>
                    <a:pt x="274116" y="85712"/>
                  </a:lnTo>
                  <a:lnTo>
                    <a:pt x="281965" y="89420"/>
                  </a:lnTo>
                  <a:lnTo>
                    <a:pt x="290626" y="91579"/>
                  </a:lnTo>
                  <a:lnTo>
                    <a:pt x="308076" y="90906"/>
                  </a:lnTo>
                  <a:lnTo>
                    <a:pt x="323494" y="84188"/>
                  </a:lnTo>
                  <a:lnTo>
                    <a:pt x="325145" y="82550"/>
                  </a:lnTo>
                  <a:lnTo>
                    <a:pt x="325386" y="83019"/>
                  </a:lnTo>
                  <a:lnTo>
                    <a:pt x="337121" y="93738"/>
                  </a:lnTo>
                  <a:lnTo>
                    <a:pt x="352526" y="100101"/>
                  </a:lnTo>
                  <a:lnTo>
                    <a:pt x="369150" y="100304"/>
                  </a:lnTo>
                  <a:lnTo>
                    <a:pt x="384098" y="94665"/>
                  </a:lnTo>
                  <a:lnTo>
                    <a:pt x="387819" y="91300"/>
                  </a:lnTo>
                  <a:lnTo>
                    <a:pt x="389102" y="94183"/>
                  </a:lnTo>
                  <a:lnTo>
                    <a:pt x="399745" y="104813"/>
                  </a:lnTo>
                  <a:lnTo>
                    <a:pt x="414083" y="111556"/>
                  </a:lnTo>
                  <a:lnTo>
                    <a:pt x="429831" y="112560"/>
                  </a:lnTo>
                  <a:lnTo>
                    <a:pt x="444233" y="107924"/>
                  </a:lnTo>
                  <a:lnTo>
                    <a:pt x="449732" y="103428"/>
                  </a:lnTo>
                  <a:lnTo>
                    <a:pt x="452259" y="108483"/>
                  </a:lnTo>
                  <a:lnTo>
                    <a:pt x="454736" y="112458"/>
                  </a:lnTo>
                  <a:lnTo>
                    <a:pt x="457987" y="115976"/>
                  </a:lnTo>
                  <a:lnTo>
                    <a:pt x="461873" y="118846"/>
                  </a:lnTo>
                  <a:lnTo>
                    <a:pt x="465696" y="121920"/>
                  </a:lnTo>
                  <a:lnTo>
                    <a:pt x="470141" y="124371"/>
                  </a:lnTo>
                  <a:lnTo>
                    <a:pt x="475107" y="125920"/>
                  </a:lnTo>
                  <a:lnTo>
                    <a:pt x="489940" y="127622"/>
                  </a:lnTo>
                  <a:lnTo>
                    <a:pt x="503758" y="123939"/>
                  </a:lnTo>
                  <a:lnTo>
                    <a:pt x="511670" y="118084"/>
                  </a:lnTo>
                  <a:lnTo>
                    <a:pt x="512051" y="119811"/>
                  </a:lnTo>
                  <a:lnTo>
                    <a:pt x="549363" y="145529"/>
                  </a:lnTo>
                  <a:lnTo>
                    <a:pt x="562521" y="142709"/>
                  </a:lnTo>
                  <a:lnTo>
                    <a:pt x="573227" y="135559"/>
                  </a:lnTo>
                  <a:lnTo>
                    <a:pt x="574078" y="140462"/>
                  </a:lnTo>
                  <a:lnTo>
                    <a:pt x="607936" y="166268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60"/>
                  </a:lnTo>
                  <a:lnTo>
                    <a:pt x="639864" y="176923"/>
                  </a:lnTo>
                  <a:lnTo>
                    <a:pt x="645883" y="182587"/>
                  </a:lnTo>
                  <a:lnTo>
                    <a:pt x="653580" y="186550"/>
                  </a:lnTo>
                  <a:lnTo>
                    <a:pt x="665530" y="189814"/>
                  </a:lnTo>
                  <a:lnTo>
                    <a:pt x="677265" y="188506"/>
                  </a:lnTo>
                  <a:lnTo>
                    <a:pt x="687451" y="183045"/>
                  </a:lnTo>
                  <a:lnTo>
                    <a:pt x="694766" y="173837"/>
                  </a:lnTo>
                  <a:lnTo>
                    <a:pt x="697560" y="162445"/>
                  </a:lnTo>
                  <a:close/>
                </a:path>
                <a:path w="1515110" h="1316354">
                  <a:moveTo>
                    <a:pt x="752983" y="192138"/>
                  </a:moveTo>
                  <a:lnTo>
                    <a:pt x="751497" y="181368"/>
                  </a:lnTo>
                  <a:lnTo>
                    <a:pt x="745858" y="171551"/>
                  </a:lnTo>
                  <a:lnTo>
                    <a:pt x="736485" y="163931"/>
                  </a:lnTo>
                  <a:lnTo>
                    <a:pt x="724954" y="160477"/>
                  </a:lnTo>
                  <a:lnTo>
                    <a:pt x="713651" y="161467"/>
                  </a:lnTo>
                  <a:lnTo>
                    <a:pt x="703922" y="166446"/>
                  </a:lnTo>
                  <a:lnTo>
                    <a:pt x="697077" y="174967"/>
                  </a:lnTo>
                  <a:lnTo>
                    <a:pt x="694436" y="185572"/>
                  </a:lnTo>
                  <a:lnTo>
                    <a:pt x="696214" y="196113"/>
                  </a:lnTo>
                  <a:lnTo>
                    <a:pt x="701929" y="205460"/>
                  </a:lnTo>
                  <a:lnTo>
                    <a:pt x="711060" y="212534"/>
                  </a:lnTo>
                  <a:lnTo>
                    <a:pt x="722033" y="216115"/>
                  </a:lnTo>
                  <a:lnTo>
                    <a:pt x="732993" y="215442"/>
                  </a:lnTo>
                  <a:lnTo>
                    <a:pt x="742696" y="210845"/>
                  </a:lnTo>
                  <a:lnTo>
                    <a:pt x="749884" y="202615"/>
                  </a:lnTo>
                  <a:lnTo>
                    <a:pt x="752983" y="192138"/>
                  </a:lnTo>
                  <a:close/>
                </a:path>
                <a:path w="1515110" h="1316354">
                  <a:moveTo>
                    <a:pt x="806919" y="224383"/>
                  </a:moveTo>
                  <a:lnTo>
                    <a:pt x="806030" y="214350"/>
                  </a:lnTo>
                  <a:lnTo>
                    <a:pt x="801268" y="205028"/>
                  </a:lnTo>
                  <a:lnTo>
                    <a:pt x="792975" y="197561"/>
                  </a:lnTo>
                  <a:lnTo>
                    <a:pt x="782459" y="193890"/>
                  </a:lnTo>
                  <a:lnTo>
                    <a:pt x="771982" y="194297"/>
                  </a:lnTo>
                  <a:lnTo>
                    <a:pt x="762774" y="198450"/>
                  </a:lnTo>
                  <a:lnTo>
                    <a:pt x="756043" y="206006"/>
                  </a:lnTo>
                  <a:lnTo>
                    <a:pt x="753110" y="215671"/>
                  </a:lnTo>
                  <a:lnTo>
                    <a:pt x="754278" y="225501"/>
                  </a:lnTo>
                  <a:lnTo>
                    <a:pt x="759129" y="234403"/>
                  </a:lnTo>
                  <a:lnTo>
                    <a:pt x="767283" y="241325"/>
                  </a:lnTo>
                  <a:lnTo>
                    <a:pt x="777265" y="245148"/>
                  </a:lnTo>
                  <a:lnTo>
                    <a:pt x="787425" y="245033"/>
                  </a:lnTo>
                  <a:lnTo>
                    <a:pt x="796594" y="241211"/>
                  </a:lnTo>
                  <a:lnTo>
                    <a:pt x="803592" y="233934"/>
                  </a:lnTo>
                  <a:lnTo>
                    <a:pt x="806919" y="224383"/>
                  </a:lnTo>
                  <a:close/>
                </a:path>
                <a:path w="1515110" h="1316354">
                  <a:moveTo>
                    <a:pt x="859243" y="259105"/>
                  </a:moveTo>
                  <a:lnTo>
                    <a:pt x="828548" y="229946"/>
                  </a:lnTo>
                  <a:lnTo>
                    <a:pt x="819899" y="233337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84"/>
                  </a:lnTo>
                  <a:lnTo>
                    <a:pt x="814920" y="266192"/>
                  </a:lnTo>
                  <a:lnTo>
                    <a:pt x="822134" y="272884"/>
                  </a:lnTo>
                  <a:lnTo>
                    <a:pt x="831126" y="276847"/>
                  </a:lnTo>
                  <a:lnTo>
                    <a:pt x="840460" y="277202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1316354">
                  <a:moveTo>
                    <a:pt x="909929" y="287769"/>
                  </a:moveTo>
                  <a:lnTo>
                    <a:pt x="906729" y="279590"/>
                  </a:lnTo>
                  <a:lnTo>
                    <a:pt x="900442" y="272707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30"/>
                  </a:lnTo>
                  <a:lnTo>
                    <a:pt x="868934" y="276771"/>
                  </a:lnTo>
                  <a:lnTo>
                    <a:pt x="865670" y="284581"/>
                  </a:lnTo>
                  <a:lnTo>
                    <a:pt x="865835" y="292887"/>
                  </a:lnTo>
                  <a:lnTo>
                    <a:pt x="869162" y="300723"/>
                  </a:lnTo>
                  <a:lnTo>
                    <a:pt x="875461" y="307124"/>
                  </a:lnTo>
                  <a:lnTo>
                    <a:pt x="883488" y="311150"/>
                  </a:lnTo>
                  <a:lnTo>
                    <a:pt x="891971" y="311899"/>
                  </a:lnTo>
                  <a:lnTo>
                    <a:pt x="899909" y="309460"/>
                  </a:lnTo>
                  <a:lnTo>
                    <a:pt x="906335" y="303936"/>
                  </a:lnTo>
                  <a:lnTo>
                    <a:pt x="909853" y="296214"/>
                  </a:lnTo>
                  <a:lnTo>
                    <a:pt x="909929" y="287769"/>
                  </a:lnTo>
                  <a:close/>
                </a:path>
                <a:path w="1515110" h="1316354">
                  <a:moveTo>
                    <a:pt x="959078" y="328015"/>
                  </a:moveTo>
                  <a:lnTo>
                    <a:pt x="956538" y="320509"/>
                  </a:lnTo>
                  <a:lnTo>
                    <a:pt x="951179" y="314020"/>
                  </a:lnTo>
                  <a:lnTo>
                    <a:pt x="943711" y="310184"/>
                  </a:lnTo>
                  <a:lnTo>
                    <a:pt x="935824" y="309346"/>
                  </a:lnTo>
                  <a:lnTo>
                    <a:pt x="928471" y="311416"/>
                  </a:lnTo>
                  <a:lnTo>
                    <a:pt x="922566" y="316318"/>
                  </a:lnTo>
                  <a:lnTo>
                    <a:pt x="919276" y="323215"/>
                  </a:lnTo>
                  <a:lnTo>
                    <a:pt x="919048" y="330708"/>
                  </a:lnTo>
                  <a:lnTo>
                    <a:pt x="921715" y="337934"/>
                  </a:lnTo>
                  <a:lnTo>
                    <a:pt x="927125" y="343992"/>
                  </a:lnTo>
                  <a:lnTo>
                    <a:pt x="934212" y="347980"/>
                  </a:lnTo>
                  <a:lnTo>
                    <a:pt x="941832" y="349021"/>
                  </a:lnTo>
                  <a:lnTo>
                    <a:pt x="949109" y="347167"/>
                  </a:lnTo>
                  <a:lnTo>
                    <a:pt x="955128" y="342455"/>
                  </a:lnTo>
                  <a:lnTo>
                    <a:pt x="958646" y="335648"/>
                  </a:lnTo>
                  <a:lnTo>
                    <a:pt x="959078" y="328015"/>
                  </a:lnTo>
                  <a:close/>
                </a:path>
                <a:path w="1515110" h="1316354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02"/>
                  </a:lnTo>
                  <a:lnTo>
                    <a:pt x="1133386" y="493318"/>
                  </a:lnTo>
                  <a:lnTo>
                    <a:pt x="1125829" y="490956"/>
                  </a:lnTo>
                  <a:lnTo>
                    <a:pt x="1118184" y="491591"/>
                  </a:lnTo>
                  <a:lnTo>
                    <a:pt x="1111453" y="495236"/>
                  </a:lnTo>
                  <a:lnTo>
                    <a:pt x="1106881" y="501383"/>
                  </a:lnTo>
                  <a:lnTo>
                    <a:pt x="1105230" y="508673"/>
                  </a:lnTo>
                  <a:lnTo>
                    <a:pt x="1106436" y="516280"/>
                  </a:lnTo>
                  <a:lnTo>
                    <a:pt x="1110488" y="523341"/>
                  </a:lnTo>
                  <a:lnTo>
                    <a:pt x="1116672" y="528624"/>
                  </a:lnTo>
                  <a:lnTo>
                    <a:pt x="1123962" y="531114"/>
                  </a:lnTo>
                  <a:lnTo>
                    <a:pt x="1131468" y="530694"/>
                  </a:lnTo>
                  <a:lnTo>
                    <a:pt x="1138288" y="527240"/>
                  </a:lnTo>
                  <a:lnTo>
                    <a:pt x="1143050" y="521233"/>
                  </a:lnTo>
                  <a:lnTo>
                    <a:pt x="1144943" y="513854"/>
                  </a:lnTo>
                  <a:close/>
                </a:path>
                <a:path w="1515110" h="1316354">
                  <a:moveTo>
                    <a:pt x="1187157" y="565505"/>
                  </a:moveTo>
                  <a:lnTo>
                    <a:pt x="1186421" y="556768"/>
                  </a:lnTo>
                  <a:lnTo>
                    <a:pt x="1182370" y="548373"/>
                  </a:lnTo>
                  <a:lnTo>
                    <a:pt x="1175448" y="542175"/>
                  </a:lnTo>
                  <a:lnTo>
                    <a:pt x="1167206" y="539153"/>
                  </a:lnTo>
                  <a:lnTo>
                    <a:pt x="1158722" y="539445"/>
                  </a:lnTo>
                  <a:lnTo>
                    <a:pt x="1151102" y="543153"/>
                  </a:lnTo>
                  <a:lnTo>
                    <a:pt x="1145730" y="549694"/>
                  </a:lnTo>
                  <a:lnTo>
                    <a:pt x="1143508" y="557669"/>
                  </a:lnTo>
                  <a:lnTo>
                    <a:pt x="1144447" y="566140"/>
                  </a:lnTo>
                  <a:lnTo>
                    <a:pt x="1148549" y="574154"/>
                  </a:lnTo>
                  <a:lnTo>
                    <a:pt x="1155090" y="580301"/>
                  </a:lnTo>
                  <a:lnTo>
                    <a:pt x="1163015" y="583438"/>
                  </a:lnTo>
                  <a:lnTo>
                    <a:pt x="1171333" y="583387"/>
                  </a:lnTo>
                  <a:lnTo>
                    <a:pt x="1179080" y="579945"/>
                  </a:lnTo>
                  <a:lnTo>
                    <a:pt x="1184668" y="573570"/>
                  </a:lnTo>
                  <a:lnTo>
                    <a:pt x="1187157" y="565505"/>
                  </a:lnTo>
                  <a:close/>
                </a:path>
                <a:path w="1515110" h="1316354">
                  <a:moveTo>
                    <a:pt x="1226820" y="619226"/>
                  </a:moveTo>
                  <a:lnTo>
                    <a:pt x="1197025" y="589178"/>
                  </a:lnTo>
                  <a:lnTo>
                    <a:pt x="1188478" y="592848"/>
                  </a:lnTo>
                  <a:lnTo>
                    <a:pt x="1182255" y="599744"/>
                  </a:lnTo>
                  <a:lnTo>
                    <a:pt x="1179410" y="608355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30"/>
                  </a:lnTo>
                  <a:lnTo>
                    <a:pt x="1199413" y="637578"/>
                  </a:lnTo>
                  <a:lnTo>
                    <a:pt x="1208532" y="637959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26"/>
                  </a:lnTo>
                  <a:close/>
                </a:path>
                <a:path w="1515110" h="1316354">
                  <a:moveTo>
                    <a:pt x="1263942" y="664425"/>
                  </a:moveTo>
                  <a:lnTo>
                    <a:pt x="1260068" y="653973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51"/>
                  </a:lnTo>
                  <a:lnTo>
                    <a:pt x="1223518" y="644207"/>
                  </a:lnTo>
                  <a:lnTo>
                    <a:pt x="1216406" y="651395"/>
                  </a:lnTo>
                  <a:lnTo>
                    <a:pt x="1212862" y="660615"/>
                  </a:lnTo>
                  <a:lnTo>
                    <a:pt x="1213002" y="670763"/>
                  </a:lnTo>
                  <a:lnTo>
                    <a:pt x="1216952" y="680720"/>
                  </a:lnTo>
                  <a:lnTo>
                    <a:pt x="1224013" y="688746"/>
                  </a:lnTo>
                  <a:lnTo>
                    <a:pt x="1233068" y="693369"/>
                  </a:lnTo>
                  <a:lnTo>
                    <a:pt x="1242974" y="694258"/>
                  </a:lnTo>
                  <a:lnTo>
                    <a:pt x="1252562" y="691083"/>
                  </a:lnTo>
                  <a:lnTo>
                    <a:pt x="1259941" y="684174"/>
                  </a:lnTo>
                  <a:lnTo>
                    <a:pt x="1263815" y="674890"/>
                  </a:lnTo>
                  <a:lnTo>
                    <a:pt x="1263942" y="664425"/>
                  </a:lnTo>
                  <a:close/>
                </a:path>
                <a:path w="1515110" h="1316354">
                  <a:moveTo>
                    <a:pt x="1298765" y="721067"/>
                  </a:moveTo>
                  <a:lnTo>
                    <a:pt x="1295107" y="709561"/>
                  </a:lnTo>
                  <a:lnTo>
                    <a:pt x="1287386" y="700328"/>
                  </a:lnTo>
                  <a:lnTo>
                    <a:pt x="1277416" y="694956"/>
                  </a:lnTo>
                  <a:lnTo>
                    <a:pt x="1266545" y="693775"/>
                  </a:lnTo>
                  <a:lnTo>
                    <a:pt x="1256144" y="697128"/>
                  </a:lnTo>
                  <a:lnTo>
                    <a:pt x="1248105" y="704532"/>
                  </a:lnTo>
                  <a:lnTo>
                    <a:pt x="1243812" y="714311"/>
                  </a:lnTo>
                  <a:lnTo>
                    <a:pt x="1243431" y="725271"/>
                  </a:lnTo>
                  <a:lnTo>
                    <a:pt x="1247165" y="736206"/>
                  </a:lnTo>
                  <a:lnTo>
                    <a:pt x="1254379" y="745223"/>
                  </a:lnTo>
                  <a:lnTo>
                    <a:pt x="1263916" y="750684"/>
                  </a:lnTo>
                  <a:lnTo>
                    <a:pt x="1274559" y="752157"/>
                  </a:lnTo>
                  <a:lnTo>
                    <a:pt x="1285087" y="749236"/>
                  </a:lnTo>
                  <a:lnTo>
                    <a:pt x="1293431" y="742175"/>
                  </a:lnTo>
                  <a:lnTo>
                    <a:pt x="1298092" y="732358"/>
                  </a:lnTo>
                  <a:lnTo>
                    <a:pt x="1298765" y="721067"/>
                  </a:lnTo>
                  <a:close/>
                </a:path>
                <a:path w="1515110" h="1316354">
                  <a:moveTo>
                    <a:pt x="1473492" y="1271333"/>
                  </a:moveTo>
                  <a:lnTo>
                    <a:pt x="1469059" y="1255255"/>
                  </a:lnTo>
                  <a:lnTo>
                    <a:pt x="1459725" y="1242733"/>
                  </a:lnTo>
                  <a:lnTo>
                    <a:pt x="1456867" y="1241031"/>
                  </a:lnTo>
                  <a:lnTo>
                    <a:pt x="1460652" y="1237589"/>
                  </a:lnTo>
                  <a:lnTo>
                    <a:pt x="1467739" y="1222730"/>
                  </a:lnTo>
                  <a:lnTo>
                    <a:pt x="1469110" y="1205153"/>
                  </a:lnTo>
                  <a:lnTo>
                    <a:pt x="1463649" y="1188402"/>
                  </a:lnTo>
                  <a:lnTo>
                    <a:pt x="1453172" y="1175689"/>
                  </a:lnTo>
                  <a:lnTo>
                    <a:pt x="1452613" y="1175397"/>
                  </a:lnTo>
                  <a:lnTo>
                    <a:pt x="1454315" y="1173695"/>
                  </a:lnTo>
                  <a:lnTo>
                    <a:pt x="1460982" y="1157719"/>
                  </a:lnTo>
                  <a:lnTo>
                    <a:pt x="1461503" y="1139164"/>
                  </a:lnTo>
                  <a:lnTo>
                    <a:pt x="1454924" y="1121816"/>
                  </a:lnTo>
                  <a:lnTo>
                    <a:pt x="1443266" y="1108989"/>
                  </a:lnTo>
                  <a:lnTo>
                    <a:pt x="1441056" y="1107948"/>
                  </a:lnTo>
                  <a:lnTo>
                    <a:pt x="1441462" y="1107503"/>
                  </a:lnTo>
                  <a:lnTo>
                    <a:pt x="1447050" y="1092034"/>
                  </a:lnTo>
                  <a:lnTo>
                    <a:pt x="1446695" y="1074407"/>
                  </a:lnTo>
                  <a:lnTo>
                    <a:pt x="1439672" y="1058252"/>
                  </a:lnTo>
                  <a:lnTo>
                    <a:pt x="1428013" y="1046619"/>
                  </a:lnTo>
                  <a:lnTo>
                    <a:pt x="1423263" y="1044651"/>
                  </a:lnTo>
                  <a:lnTo>
                    <a:pt x="1425346" y="1042098"/>
                  </a:lnTo>
                  <a:lnTo>
                    <a:pt x="1429931" y="1027201"/>
                  </a:lnTo>
                  <a:lnTo>
                    <a:pt x="1428788" y="1010539"/>
                  </a:lnTo>
                  <a:lnTo>
                    <a:pt x="1421422" y="995578"/>
                  </a:lnTo>
                  <a:lnTo>
                    <a:pt x="1409839" y="985100"/>
                  </a:lnTo>
                  <a:lnTo>
                    <a:pt x="1402473" y="982446"/>
                  </a:lnTo>
                  <a:lnTo>
                    <a:pt x="1406042" y="977646"/>
                  </a:lnTo>
                  <a:lnTo>
                    <a:pt x="1409687" y="963383"/>
                  </a:lnTo>
                  <a:lnTo>
                    <a:pt x="1407845" y="947712"/>
                  </a:lnTo>
                  <a:lnTo>
                    <a:pt x="1400225" y="933945"/>
                  </a:lnTo>
                  <a:lnTo>
                    <a:pt x="1388821" y="924585"/>
                  </a:lnTo>
                  <a:lnTo>
                    <a:pt x="1378775" y="921499"/>
                  </a:lnTo>
                  <a:lnTo>
                    <a:pt x="1383576" y="914298"/>
                  </a:lnTo>
                  <a:lnTo>
                    <a:pt x="1386370" y="900709"/>
                  </a:lnTo>
                  <a:lnTo>
                    <a:pt x="1383944" y="886066"/>
                  </a:lnTo>
                  <a:lnTo>
                    <a:pt x="1376159" y="873467"/>
                  </a:lnTo>
                  <a:lnTo>
                    <a:pt x="1365008" y="865187"/>
                  </a:lnTo>
                  <a:lnTo>
                    <a:pt x="1352232" y="861910"/>
                  </a:lnTo>
                  <a:lnTo>
                    <a:pt x="1358061" y="852208"/>
                  </a:lnTo>
                  <a:lnTo>
                    <a:pt x="1349273" y="814298"/>
                  </a:lnTo>
                  <a:lnTo>
                    <a:pt x="1326146" y="804494"/>
                  </a:lnTo>
                  <a:lnTo>
                    <a:pt x="1318171" y="806272"/>
                  </a:lnTo>
                  <a:lnTo>
                    <a:pt x="1324013" y="801801"/>
                  </a:lnTo>
                  <a:lnTo>
                    <a:pt x="1329537" y="791514"/>
                  </a:lnTo>
                  <a:lnTo>
                    <a:pt x="1330833" y="779411"/>
                  </a:lnTo>
                  <a:lnTo>
                    <a:pt x="1327492" y="766864"/>
                  </a:lnTo>
                  <a:lnTo>
                    <a:pt x="1319669" y="756539"/>
                  </a:lnTo>
                  <a:lnTo>
                    <a:pt x="1309230" y="750252"/>
                  </a:lnTo>
                  <a:lnTo>
                    <a:pt x="1297622" y="748423"/>
                  </a:lnTo>
                  <a:lnTo>
                    <a:pt x="1286281" y="751509"/>
                  </a:lnTo>
                  <a:lnTo>
                    <a:pt x="1277277" y="759066"/>
                  </a:lnTo>
                  <a:lnTo>
                    <a:pt x="1272171" y="769340"/>
                  </a:lnTo>
                  <a:lnTo>
                    <a:pt x="1271206" y="781088"/>
                  </a:lnTo>
                  <a:lnTo>
                    <a:pt x="1274648" y="793000"/>
                  </a:lnTo>
                  <a:lnTo>
                    <a:pt x="1281912" y="803033"/>
                  </a:lnTo>
                  <a:lnTo>
                    <a:pt x="1291869" y="809383"/>
                  </a:lnTo>
                  <a:lnTo>
                    <a:pt x="1303223" y="811517"/>
                  </a:lnTo>
                  <a:lnTo>
                    <a:pt x="1310360" y="809917"/>
                  </a:lnTo>
                  <a:lnTo>
                    <a:pt x="1303883" y="814844"/>
                  </a:lnTo>
                  <a:lnTo>
                    <a:pt x="1297901" y="825576"/>
                  </a:lnTo>
                  <a:lnTo>
                    <a:pt x="1296263" y="838060"/>
                  </a:lnTo>
                  <a:lnTo>
                    <a:pt x="1299324" y="850950"/>
                  </a:lnTo>
                  <a:lnTo>
                    <a:pt x="1306563" y="862025"/>
                  </a:lnTo>
                  <a:lnTo>
                    <a:pt x="1316875" y="869302"/>
                  </a:lnTo>
                  <a:lnTo>
                    <a:pt x="1327759" y="871918"/>
                  </a:lnTo>
                  <a:lnTo>
                    <a:pt x="1320927" y="882891"/>
                  </a:lnTo>
                  <a:lnTo>
                    <a:pt x="1328280" y="922058"/>
                  </a:lnTo>
                  <a:lnTo>
                    <a:pt x="1347050" y="932713"/>
                  </a:lnTo>
                  <a:lnTo>
                    <a:pt x="1341221" y="941146"/>
                  </a:lnTo>
                  <a:lnTo>
                    <a:pt x="1338021" y="955001"/>
                  </a:lnTo>
                  <a:lnTo>
                    <a:pt x="1340078" y="969784"/>
                  </a:lnTo>
                  <a:lnTo>
                    <a:pt x="1347000" y="982992"/>
                  </a:lnTo>
                  <a:lnTo>
                    <a:pt x="1357807" y="992289"/>
                  </a:lnTo>
                  <a:lnTo>
                    <a:pt x="1363345" y="994206"/>
                  </a:lnTo>
                  <a:lnTo>
                    <a:pt x="1358722" y="1000239"/>
                  </a:lnTo>
                  <a:lnTo>
                    <a:pt x="1354645" y="1014704"/>
                  </a:lnTo>
                  <a:lnTo>
                    <a:pt x="1356067" y="1030401"/>
                  </a:lnTo>
                  <a:lnTo>
                    <a:pt x="1362710" y="1044676"/>
                  </a:lnTo>
                  <a:lnTo>
                    <a:pt x="1373644" y="1055039"/>
                  </a:lnTo>
                  <a:lnTo>
                    <a:pt x="1376603" y="1056233"/>
                  </a:lnTo>
                  <a:lnTo>
                    <a:pt x="1373416" y="1060018"/>
                  </a:lnTo>
                  <a:lnTo>
                    <a:pt x="1368386" y="1075029"/>
                  </a:lnTo>
                  <a:lnTo>
                    <a:pt x="1369098" y="1091615"/>
                  </a:lnTo>
                  <a:lnTo>
                    <a:pt x="1375346" y="1106957"/>
                  </a:lnTo>
                  <a:lnTo>
                    <a:pt x="1386319" y="1118425"/>
                  </a:lnTo>
                  <a:lnTo>
                    <a:pt x="1386814" y="1118666"/>
                  </a:lnTo>
                  <a:lnTo>
                    <a:pt x="1385252" y="1120343"/>
                  </a:lnTo>
                  <a:lnTo>
                    <a:pt x="1379181" y="1135849"/>
                  </a:lnTo>
                  <a:lnTo>
                    <a:pt x="1379105" y="1153274"/>
                  </a:lnTo>
                  <a:lnTo>
                    <a:pt x="1384884" y="1169682"/>
                  </a:lnTo>
                  <a:lnTo>
                    <a:pt x="1395831" y="1182293"/>
                  </a:lnTo>
                  <a:lnTo>
                    <a:pt x="1397901" y="1183373"/>
                  </a:lnTo>
                  <a:lnTo>
                    <a:pt x="1397533" y="1183728"/>
                  </a:lnTo>
                  <a:lnTo>
                    <a:pt x="1391069" y="1198194"/>
                  </a:lnTo>
                  <a:lnTo>
                    <a:pt x="1390205" y="1214755"/>
                  </a:lnTo>
                  <a:lnTo>
                    <a:pt x="1394917" y="1230642"/>
                  </a:lnTo>
                  <a:lnTo>
                    <a:pt x="1404721" y="1243114"/>
                  </a:lnTo>
                  <a:lnTo>
                    <a:pt x="1409026" y="1245628"/>
                  </a:lnTo>
                  <a:lnTo>
                    <a:pt x="1406652" y="1247724"/>
                  </a:lnTo>
                  <a:lnTo>
                    <a:pt x="1399857" y="1261135"/>
                  </a:lnTo>
                  <a:lnTo>
                    <a:pt x="1398320" y="1276794"/>
                  </a:lnTo>
                  <a:lnTo>
                    <a:pt x="1402029" y="1292085"/>
                  </a:lnTo>
                  <a:lnTo>
                    <a:pt x="1410728" y="1304366"/>
                  </a:lnTo>
                  <a:lnTo>
                    <a:pt x="1417142" y="1308531"/>
                  </a:lnTo>
                  <a:lnTo>
                    <a:pt x="1412582" y="1312164"/>
                  </a:lnTo>
                  <a:lnTo>
                    <a:pt x="1410233" y="1316291"/>
                  </a:lnTo>
                  <a:lnTo>
                    <a:pt x="1467192" y="1316291"/>
                  </a:lnTo>
                  <a:lnTo>
                    <a:pt x="1462925" y="1309954"/>
                  </a:lnTo>
                  <a:lnTo>
                    <a:pt x="1457947" y="1306614"/>
                  </a:lnTo>
                  <a:lnTo>
                    <a:pt x="1463967" y="1301648"/>
                  </a:lnTo>
                  <a:lnTo>
                    <a:pt x="1471358" y="1287919"/>
                  </a:lnTo>
                  <a:lnTo>
                    <a:pt x="1473492" y="1271333"/>
                  </a:lnTo>
                  <a:close/>
                </a:path>
                <a:path w="1515110" h="1316354">
                  <a:moveTo>
                    <a:pt x="1514690" y="880821"/>
                  </a:moveTo>
                  <a:lnTo>
                    <a:pt x="1511858" y="861847"/>
                  </a:lnTo>
                  <a:lnTo>
                    <a:pt x="1501965" y="845451"/>
                  </a:lnTo>
                  <a:lnTo>
                    <a:pt x="1487754" y="834542"/>
                  </a:lnTo>
                  <a:lnTo>
                    <a:pt x="1487106" y="834377"/>
                  </a:lnTo>
                  <a:lnTo>
                    <a:pt x="1488490" y="832154"/>
                  </a:lnTo>
                  <a:lnTo>
                    <a:pt x="1487665" y="793813"/>
                  </a:lnTo>
                  <a:lnTo>
                    <a:pt x="1460957" y="766318"/>
                  </a:lnTo>
                  <a:lnTo>
                    <a:pt x="1443316" y="762444"/>
                  </a:lnTo>
                  <a:lnTo>
                    <a:pt x="1425651" y="766254"/>
                  </a:lnTo>
                  <a:lnTo>
                    <a:pt x="1411160" y="777151"/>
                  </a:lnTo>
                  <a:lnTo>
                    <a:pt x="1402308" y="792530"/>
                  </a:lnTo>
                  <a:lnTo>
                    <a:pt x="1399679" y="810450"/>
                  </a:lnTo>
                  <a:lnTo>
                    <a:pt x="1403858" y="828903"/>
                  </a:lnTo>
                  <a:lnTo>
                    <a:pt x="1413992" y="844880"/>
                  </a:lnTo>
                  <a:lnTo>
                    <a:pt x="1428661" y="855548"/>
                  </a:lnTo>
                  <a:lnTo>
                    <a:pt x="1431124" y="856183"/>
                  </a:lnTo>
                  <a:lnTo>
                    <a:pt x="1430807" y="856678"/>
                  </a:lnTo>
                  <a:lnTo>
                    <a:pt x="1427492" y="873569"/>
                  </a:lnTo>
                  <a:lnTo>
                    <a:pt x="1430642" y="891311"/>
                  </a:lnTo>
                  <a:lnTo>
                    <a:pt x="1439506" y="906983"/>
                  </a:lnTo>
                  <a:lnTo>
                    <a:pt x="1452943" y="917803"/>
                  </a:lnTo>
                  <a:lnTo>
                    <a:pt x="1469136" y="922820"/>
                  </a:lnTo>
                  <a:lnTo>
                    <a:pt x="1486293" y="921067"/>
                  </a:lnTo>
                  <a:lnTo>
                    <a:pt x="1501089" y="912329"/>
                  </a:lnTo>
                  <a:lnTo>
                    <a:pt x="1510830" y="898283"/>
                  </a:lnTo>
                  <a:lnTo>
                    <a:pt x="1514690" y="88082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452194" y="6413982"/>
              <a:ext cx="133350" cy="417830"/>
            </a:xfrm>
            <a:custGeom>
              <a:avLst/>
              <a:gdLst/>
              <a:ahLst/>
              <a:cxnLst/>
              <a:rect l="l" t="t" r="r" b="b"/>
              <a:pathLst>
                <a:path w="133350" h="417829">
                  <a:moveTo>
                    <a:pt x="129311" y="314680"/>
                  </a:moveTo>
                  <a:lnTo>
                    <a:pt x="125056" y="301205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15" y="283933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28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80"/>
                  </a:lnTo>
                  <a:lnTo>
                    <a:pt x="111912" y="172351"/>
                  </a:lnTo>
                  <a:lnTo>
                    <a:pt x="105537" y="157518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41"/>
                  </a:lnTo>
                  <a:lnTo>
                    <a:pt x="90462" y="86398"/>
                  </a:lnTo>
                  <a:lnTo>
                    <a:pt x="78740" y="75450"/>
                  </a:lnTo>
                  <a:lnTo>
                    <a:pt x="72644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78"/>
                  </a:lnTo>
                  <a:lnTo>
                    <a:pt x="71869" y="16014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16"/>
                  </a:lnTo>
                  <a:lnTo>
                    <a:pt x="13233" y="10287"/>
                  </a:lnTo>
                  <a:lnTo>
                    <a:pt x="3924" y="23304"/>
                  </a:lnTo>
                  <a:lnTo>
                    <a:pt x="0" y="39166"/>
                  </a:lnTo>
                  <a:lnTo>
                    <a:pt x="2197" y="56134"/>
                  </a:lnTo>
                  <a:lnTo>
                    <a:pt x="9867" y="71412"/>
                  </a:lnTo>
                  <a:lnTo>
                    <a:pt x="22085" y="82296"/>
                  </a:lnTo>
                  <a:lnTo>
                    <a:pt x="29895" y="85153"/>
                  </a:lnTo>
                  <a:lnTo>
                    <a:pt x="25958" y="90106"/>
                  </a:lnTo>
                  <a:lnTo>
                    <a:pt x="21526" y="104914"/>
                  </a:lnTo>
                  <a:lnTo>
                    <a:pt x="22872" y="121056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49" y="151041"/>
                  </a:lnTo>
                  <a:lnTo>
                    <a:pt x="44640" y="158000"/>
                  </a:lnTo>
                  <a:lnTo>
                    <a:pt x="39789" y="171742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2001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93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24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66"/>
                  </a:lnTo>
                  <a:lnTo>
                    <a:pt x="100393" y="352755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80"/>
                  </a:lnTo>
                  <a:close/>
                </a:path>
                <a:path w="133350" h="417829">
                  <a:moveTo>
                    <a:pt x="132816" y="386130"/>
                  </a:moveTo>
                  <a:lnTo>
                    <a:pt x="129514" y="373443"/>
                  </a:lnTo>
                  <a:lnTo>
                    <a:pt x="122351" y="363461"/>
                  </a:lnTo>
                  <a:lnTo>
                    <a:pt x="112369" y="357162"/>
                  </a:lnTo>
                  <a:lnTo>
                    <a:pt x="100596" y="355536"/>
                  </a:lnTo>
                  <a:lnTo>
                    <a:pt x="89230" y="358978"/>
                  </a:lnTo>
                  <a:lnTo>
                    <a:pt x="80302" y="366534"/>
                  </a:lnTo>
                  <a:lnTo>
                    <a:pt x="74688" y="377088"/>
                  </a:lnTo>
                  <a:lnTo>
                    <a:pt x="73291" y="389559"/>
                  </a:lnTo>
                  <a:lnTo>
                    <a:pt x="74129" y="398284"/>
                  </a:lnTo>
                  <a:lnTo>
                    <a:pt x="77558" y="406057"/>
                  </a:lnTo>
                  <a:lnTo>
                    <a:pt x="88607" y="417156"/>
                  </a:lnTo>
                  <a:lnTo>
                    <a:pt x="89115" y="417385"/>
                  </a:lnTo>
                  <a:lnTo>
                    <a:pt x="117411" y="417385"/>
                  </a:lnTo>
                  <a:lnTo>
                    <a:pt x="132816" y="386130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0" y="5393220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33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52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84"/>
                  </a:lnTo>
                  <a:lnTo>
                    <a:pt x="356349" y="31724"/>
                  </a:lnTo>
                  <a:lnTo>
                    <a:pt x="342176" y="26466"/>
                  </a:lnTo>
                  <a:lnTo>
                    <a:pt x="334492" y="25819"/>
                  </a:lnTo>
                  <a:lnTo>
                    <a:pt x="327126" y="26784"/>
                  </a:lnTo>
                  <a:lnTo>
                    <a:pt x="320243" y="29108"/>
                  </a:lnTo>
                  <a:lnTo>
                    <a:pt x="314096" y="32537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56"/>
                  </a:lnTo>
                  <a:lnTo>
                    <a:pt x="286766" y="19583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26"/>
                  </a:lnTo>
                  <a:lnTo>
                    <a:pt x="194068" y="5969"/>
                  </a:lnTo>
                  <a:lnTo>
                    <a:pt x="188341" y="6629"/>
                  </a:lnTo>
                  <a:lnTo>
                    <a:pt x="164579" y="20713"/>
                  </a:lnTo>
                  <a:lnTo>
                    <a:pt x="160159" y="14338"/>
                  </a:lnTo>
                  <a:lnTo>
                    <a:pt x="145986" y="5194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20"/>
                  </a:lnTo>
                  <a:lnTo>
                    <a:pt x="93865" y="16167"/>
                  </a:lnTo>
                  <a:lnTo>
                    <a:pt x="90512" y="11798"/>
                  </a:lnTo>
                  <a:lnTo>
                    <a:pt x="75120" y="2921"/>
                  </a:lnTo>
                  <a:lnTo>
                    <a:pt x="56235" y="0"/>
                  </a:lnTo>
                  <a:lnTo>
                    <a:pt x="37566" y="3873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43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81" y="74485"/>
                  </a:lnTo>
                  <a:lnTo>
                    <a:pt x="26162" y="74930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98"/>
                  </a:lnTo>
                  <a:lnTo>
                    <a:pt x="94322" y="68427"/>
                  </a:lnTo>
                  <a:lnTo>
                    <a:pt x="96367" y="71158"/>
                  </a:lnTo>
                  <a:lnTo>
                    <a:pt x="110248" y="79819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37"/>
                  </a:lnTo>
                  <a:lnTo>
                    <a:pt x="162839" y="66128"/>
                  </a:lnTo>
                  <a:lnTo>
                    <a:pt x="166763" y="70878"/>
                  </a:lnTo>
                  <a:lnTo>
                    <a:pt x="170357" y="74472"/>
                  </a:lnTo>
                  <a:lnTo>
                    <a:pt x="174663" y="77406"/>
                  </a:lnTo>
                  <a:lnTo>
                    <a:pt x="179476" y="79489"/>
                  </a:lnTo>
                  <a:lnTo>
                    <a:pt x="184277" y="81826"/>
                  </a:lnTo>
                  <a:lnTo>
                    <a:pt x="189585" y="83324"/>
                  </a:lnTo>
                  <a:lnTo>
                    <a:pt x="195237" y="83743"/>
                  </a:lnTo>
                  <a:lnTo>
                    <a:pt x="211353" y="81927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62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57"/>
                  </a:lnTo>
                  <a:lnTo>
                    <a:pt x="345770" y="93992"/>
                  </a:lnTo>
                  <a:lnTo>
                    <a:pt x="358470" y="88811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38"/>
                  </a:lnTo>
                  <a:lnTo>
                    <a:pt x="424637" y="100596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33"/>
                  </a:lnTo>
                  <a:close/>
                </a:path>
                <a:path w="1461135" h="915670">
                  <a:moveTo>
                    <a:pt x="505714" y="85928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97"/>
                  </a:lnTo>
                  <a:lnTo>
                    <a:pt x="490232" y="115506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28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69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54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44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73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59"/>
                  </a:lnTo>
                  <a:lnTo>
                    <a:pt x="605205" y="105244"/>
                  </a:lnTo>
                  <a:lnTo>
                    <a:pt x="594982" y="107492"/>
                  </a:lnTo>
                  <a:lnTo>
                    <a:pt x="586663" y="113207"/>
                  </a:lnTo>
                  <a:lnTo>
                    <a:pt x="581367" y="121831"/>
                  </a:lnTo>
                  <a:lnTo>
                    <a:pt x="580186" y="131851"/>
                  </a:lnTo>
                  <a:lnTo>
                    <a:pt x="583057" y="141312"/>
                  </a:lnTo>
                  <a:lnTo>
                    <a:pt x="589419" y="149212"/>
                  </a:lnTo>
                  <a:lnTo>
                    <a:pt x="598690" y="154546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68"/>
                  </a:lnTo>
                  <a:lnTo>
                    <a:pt x="634631" y="130873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57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85"/>
                  </a:lnTo>
                  <a:lnTo>
                    <a:pt x="654418" y="139611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56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10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54"/>
                  </a:lnTo>
                  <a:lnTo>
                    <a:pt x="715683" y="175983"/>
                  </a:lnTo>
                  <a:lnTo>
                    <a:pt x="713879" y="184099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71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45"/>
                  </a:lnTo>
                  <a:lnTo>
                    <a:pt x="990434" y="315912"/>
                  </a:lnTo>
                  <a:lnTo>
                    <a:pt x="982256" y="311886"/>
                  </a:lnTo>
                  <a:lnTo>
                    <a:pt x="973658" y="311238"/>
                  </a:lnTo>
                  <a:lnTo>
                    <a:pt x="965733" y="313778"/>
                  </a:lnTo>
                  <a:lnTo>
                    <a:pt x="959497" y="319303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300"/>
                  </a:lnTo>
                  <a:lnTo>
                    <a:pt x="973175" y="353377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33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208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71"/>
                  </a:lnTo>
                  <a:lnTo>
                    <a:pt x="1020356" y="354558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208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05"/>
                  </a:lnTo>
                  <a:lnTo>
                    <a:pt x="1102702" y="403313"/>
                  </a:lnTo>
                  <a:lnTo>
                    <a:pt x="1093254" y="397497"/>
                  </a:lnTo>
                  <a:lnTo>
                    <a:pt x="1082954" y="395719"/>
                  </a:lnTo>
                  <a:lnTo>
                    <a:pt x="1073073" y="397852"/>
                  </a:lnTo>
                  <a:lnTo>
                    <a:pt x="1064920" y="403821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28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709"/>
                  </a:lnTo>
                  <a:lnTo>
                    <a:pt x="1105547" y="441032"/>
                  </a:lnTo>
                  <a:lnTo>
                    <a:pt x="1110767" y="432384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69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46"/>
                  </a:lnTo>
                  <a:lnTo>
                    <a:pt x="1109941" y="480352"/>
                  </a:lnTo>
                  <a:lnTo>
                    <a:pt x="1116558" y="489940"/>
                  </a:lnTo>
                  <a:lnTo>
                    <a:pt x="1126007" y="496709"/>
                  </a:lnTo>
                  <a:lnTo>
                    <a:pt x="1136726" y="499402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802"/>
                  </a:moveTo>
                  <a:lnTo>
                    <a:pt x="1213078" y="512673"/>
                  </a:lnTo>
                  <a:lnTo>
                    <a:pt x="1206398" y="501383"/>
                  </a:lnTo>
                  <a:lnTo>
                    <a:pt x="1195959" y="493483"/>
                  </a:lnTo>
                  <a:lnTo>
                    <a:pt x="1184071" y="490232"/>
                  </a:lnTo>
                  <a:lnTo>
                    <a:pt x="1172273" y="491629"/>
                  </a:lnTo>
                  <a:lnTo>
                    <a:pt x="1162088" y="497725"/>
                  </a:lnTo>
                  <a:lnTo>
                    <a:pt x="1155382" y="507542"/>
                  </a:lnTo>
                  <a:lnTo>
                    <a:pt x="1153223" y="518960"/>
                  </a:lnTo>
                  <a:lnTo>
                    <a:pt x="1155496" y="530656"/>
                  </a:lnTo>
                  <a:lnTo>
                    <a:pt x="1162138" y="541324"/>
                  </a:lnTo>
                  <a:lnTo>
                    <a:pt x="1171968" y="549109"/>
                  </a:lnTo>
                  <a:lnTo>
                    <a:pt x="1183398" y="552564"/>
                  </a:lnTo>
                  <a:lnTo>
                    <a:pt x="1195031" y="551522"/>
                  </a:lnTo>
                  <a:lnTo>
                    <a:pt x="1205484" y="545846"/>
                  </a:lnTo>
                  <a:lnTo>
                    <a:pt x="1212583" y="536333"/>
                  </a:lnTo>
                  <a:lnTo>
                    <a:pt x="1215123" y="524802"/>
                  </a:lnTo>
                  <a:close/>
                </a:path>
                <a:path w="1461135" h="915670">
                  <a:moveTo>
                    <a:pt x="1460830" y="869302"/>
                  </a:moveTo>
                  <a:lnTo>
                    <a:pt x="1456143" y="850709"/>
                  </a:lnTo>
                  <a:lnTo>
                    <a:pt x="1444764" y="835329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28"/>
                  </a:lnTo>
                  <a:lnTo>
                    <a:pt x="1410106" y="773417"/>
                  </a:lnTo>
                  <a:lnTo>
                    <a:pt x="1386827" y="764146"/>
                  </a:lnTo>
                  <a:lnTo>
                    <a:pt x="1389430" y="758177"/>
                  </a:lnTo>
                  <a:lnTo>
                    <a:pt x="1372590" y="713320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57"/>
                  </a:lnTo>
                  <a:lnTo>
                    <a:pt x="1306906" y="622947"/>
                  </a:lnTo>
                  <a:lnTo>
                    <a:pt x="1300480" y="609257"/>
                  </a:lnTo>
                  <a:lnTo>
                    <a:pt x="1289367" y="599046"/>
                  </a:lnTo>
                  <a:lnTo>
                    <a:pt x="1276121" y="594004"/>
                  </a:lnTo>
                  <a:lnTo>
                    <a:pt x="1262468" y="594334"/>
                  </a:lnTo>
                  <a:lnTo>
                    <a:pt x="1254480" y="598157"/>
                  </a:lnTo>
                  <a:lnTo>
                    <a:pt x="1259560" y="592010"/>
                  </a:lnTo>
                  <a:lnTo>
                    <a:pt x="1262888" y="579755"/>
                  </a:lnTo>
                  <a:lnTo>
                    <a:pt x="1261300" y="566635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21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293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77"/>
                  </a:lnTo>
                  <a:lnTo>
                    <a:pt x="1247063" y="603948"/>
                  </a:lnTo>
                  <a:lnTo>
                    <a:pt x="1241425" y="610730"/>
                  </a:lnTo>
                  <a:lnTo>
                    <a:pt x="1237703" y="623557"/>
                  </a:lnTo>
                  <a:lnTo>
                    <a:pt x="1239024" y="637184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37"/>
                  </a:lnTo>
                  <a:lnTo>
                    <a:pt x="1293482" y="718324"/>
                  </a:lnTo>
                  <a:lnTo>
                    <a:pt x="1315961" y="725017"/>
                  </a:lnTo>
                  <a:lnTo>
                    <a:pt x="1311859" y="735380"/>
                  </a:lnTo>
                  <a:lnTo>
                    <a:pt x="1311859" y="750824"/>
                  </a:lnTo>
                  <a:lnTo>
                    <a:pt x="1317650" y="765987"/>
                  </a:lnTo>
                  <a:lnTo>
                    <a:pt x="1328216" y="778268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74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17"/>
                  </a:lnTo>
                  <a:lnTo>
                    <a:pt x="1436497" y="912101"/>
                  </a:lnTo>
                  <a:lnTo>
                    <a:pt x="1450365" y="901966"/>
                  </a:lnTo>
                  <a:lnTo>
                    <a:pt x="1458696" y="887044"/>
                  </a:lnTo>
                  <a:lnTo>
                    <a:pt x="1460830" y="86930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25246" y="1488554"/>
            <a:ext cx="1295400" cy="46990"/>
          </a:xfrm>
          <a:custGeom>
            <a:avLst/>
            <a:gdLst/>
            <a:ahLst/>
            <a:cxnLst/>
            <a:rect l="l" t="t" r="r" b="b"/>
            <a:pathLst>
              <a:path w="1295400" h="46990">
                <a:moveTo>
                  <a:pt x="1295374" y="0"/>
                </a:moveTo>
                <a:lnTo>
                  <a:pt x="0" y="0"/>
                </a:lnTo>
                <a:lnTo>
                  <a:pt x="0" y="46989"/>
                </a:lnTo>
                <a:lnTo>
                  <a:pt x="1295374" y="46989"/>
                </a:lnTo>
                <a:lnTo>
                  <a:pt x="1295374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45" y="631372"/>
            <a:ext cx="3989070" cy="69088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459"/>
              </a:spcBef>
            </a:pPr>
            <a:r>
              <a:rPr dirty="0"/>
              <a:t>Incentives</a:t>
            </a:r>
            <a:r>
              <a:rPr dirty="0" spc="175"/>
              <a:t> </a:t>
            </a:r>
            <a:r>
              <a:rPr dirty="0"/>
              <a:t>specifically</a:t>
            </a:r>
            <a:r>
              <a:rPr dirty="0" spc="175"/>
              <a:t> </a:t>
            </a:r>
            <a:r>
              <a:rPr dirty="0" spc="65"/>
              <a:t>for affordable</a:t>
            </a:r>
            <a:r>
              <a:rPr dirty="0" spc="-20"/>
              <a:t> </a:t>
            </a:r>
            <a:r>
              <a:rPr dirty="0"/>
              <a:t>housing</a:t>
            </a:r>
            <a:r>
              <a:rPr dirty="0" spc="-20"/>
              <a:t> </a:t>
            </a:r>
            <a:r>
              <a:rPr dirty="0" spc="-10"/>
              <a:t>projects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057188" y="2716720"/>
            <a:ext cx="1146175" cy="41910"/>
          </a:xfrm>
          <a:custGeom>
            <a:avLst/>
            <a:gdLst/>
            <a:ahLst/>
            <a:cxnLst/>
            <a:rect l="l" t="t" r="r" b="b"/>
            <a:pathLst>
              <a:path w="1146175" h="41910">
                <a:moveTo>
                  <a:pt x="1145959" y="0"/>
                </a:moveTo>
                <a:lnTo>
                  <a:pt x="0" y="0"/>
                </a:lnTo>
                <a:lnTo>
                  <a:pt x="0" y="41567"/>
                </a:lnTo>
                <a:lnTo>
                  <a:pt x="1145959" y="41567"/>
                </a:lnTo>
                <a:lnTo>
                  <a:pt x="1145959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044492" y="2051362"/>
            <a:ext cx="1225550" cy="576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0"/>
              </a:spcBef>
            </a:pPr>
            <a:r>
              <a:rPr dirty="0" sz="1650" b="1">
                <a:solidFill>
                  <a:srgbClr val="E37F26"/>
                </a:solidFill>
                <a:latin typeface="Arial"/>
                <a:cs typeface="Arial"/>
              </a:rPr>
              <a:t>Stamp</a:t>
            </a:r>
            <a:r>
              <a:rPr dirty="0" sz="165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650" spc="-20" b="1">
                <a:solidFill>
                  <a:srgbClr val="E37F26"/>
                </a:solidFill>
                <a:latin typeface="Arial"/>
                <a:cs typeface="Arial"/>
              </a:rPr>
              <a:t>Duty </a:t>
            </a:r>
            <a:r>
              <a:rPr dirty="0" sz="1650" spc="-10" b="1">
                <a:solidFill>
                  <a:srgbClr val="E37F26"/>
                </a:solidFill>
                <a:latin typeface="Arial"/>
                <a:cs typeface="Arial"/>
              </a:rPr>
              <a:t>Exemptions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22197" y="2716720"/>
            <a:ext cx="1146175" cy="41910"/>
          </a:xfrm>
          <a:custGeom>
            <a:avLst/>
            <a:gdLst/>
            <a:ahLst/>
            <a:cxnLst/>
            <a:rect l="l" t="t" r="r" b="b"/>
            <a:pathLst>
              <a:path w="1146175" h="41910">
                <a:moveTo>
                  <a:pt x="1145959" y="0"/>
                </a:moveTo>
                <a:lnTo>
                  <a:pt x="0" y="0"/>
                </a:lnTo>
                <a:lnTo>
                  <a:pt x="0" y="41567"/>
                </a:lnTo>
                <a:lnTo>
                  <a:pt x="1145959" y="41567"/>
                </a:lnTo>
                <a:lnTo>
                  <a:pt x="1145959" y="0"/>
                </a:lnTo>
                <a:close/>
              </a:path>
            </a:pathLst>
          </a:custGeom>
          <a:solidFill>
            <a:srgbClr val="DC87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0"/>
            <a:ext cx="12189460" cy="275590"/>
          </a:xfrm>
          <a:custGeom>
            <a:avLst/>
            <a:gdLst/>
            <a:ahLst/>
            <a:cxnLst/>
            <a:rect l="l" t="t" r="r" b="b"/>
            <a:pathLst>
              <a:path w="12189460" h="275590">
                <a:moveTo>
                  <a:pt x="12188952" y="0"/>
                </a:moveTo>
                <a:lnTo>
                  <a:pt x="0" y="0"/>
                </a:lnTo>
                <a:lnTo>
                  <a:pt x="0" y="275450"/>
                </a:lnTo>
                <a:lnTo>
                  <a:pt x="12188952" y="275450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94476" y="6582549"/>
            <a:ext cx="6094730" cy="275590"/>
          </a:xfrm>
          <a:custGeom>
            <a:avLst/>
            <a:gdLst/>
            <a:ahLst/>
            <a:cxnLst/>
            <a:rect l="l" t="t" r="r" b="b"/>
            <a:pathLst>
              <a:path w="6094730" h="275590">
                <a:moveTo>
                  <a:pt x="6094476" y="0"/>
                </a:moveTo>
                <a:lnTo>
                  <a:pt x="0" y="0"/>
                </a:lnTo>
                <a:lnTo>
                  <a:pt x="0" y="275450"/>
                </a:lnTo>
                <a:lnTo>
                  <a:pt x="6094476" y="275450"/>
                </a:lnTo>
                <a:lnTo>
                  <a:pt x="6094476" y="0"/>
                </a:lnTo>
                <a:close/>
              </a:path>
            </a:pathLst>
          </a:custGeom>
          <a:solidFill>
            <a:srgbClr val="1D293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9983972" y="5724562"/>
            <a:ext cx="1920239" cy="370840"/>
            <a:chOff x="9983972" y="5724562"/>
            <a:chExt cx="1920239" cy="37084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3972" y="5724562"/>
              <a:ext cx="1402688" cy="37079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416741" y="5755385"/>
              <a:ext cx="218440" cy="124460"/>
            </a:xfrm>
            <a:custGeom>
              <a:avLst/>
              <a:gdLst/>
              <a:ahLst/>
              <a:cxnLst/>
              <a:rect l="l" t="t" r="r" b="b"/>
              <a:pathLst>
                <a:path w="218440" h="124460">
                  <a:moveTo>
                    <a:pt x="30035" y="508"/>
                  </a:moveTo>
                  <a:lnTo>
                    <a:pt x="0" y="508"/>
                  </a:lnTo>
                  <a:lnTo>
                    <a:pt x="0" y="124460"/>
                  </a:lnTo>
                  <a:lnTo>
                    <a:pt x="30035" y="124460"/>
                  </a:lnTo>
                  <a:lnTo>
                    <a:pt x="30035" y="508"/>
                  </a:lnTo>
                  <a:close/>
                </a:path>
                <a:path w="218440" h="124460">
                  <a:moveTo>
                    <a:pt x="161988" y="99060"/>
                  </a:moveTo>
                  <a:lnTo>
                    <a:pt x="99110" y="99060"/>
                  </a:lnTo>
                  <a:lnTo>
                    <a:pt x="99110" y="0"/>
                  </a:lnTo>
                  <a:lnTo>
                    <a:pt x="69088" y="0"/>
                  </a:lnTo>
                  <a:lnTo>
                    <a:pt x="69088" y="99060"/>
                  </a:lnTo>
                  <a:lnTo>
                    <a:pt x="69088" y="124460"/>
                  </a:lnTo>
                  <a:lnTo>
                    <a:pt x="161988" y="124460"/>
                  </a:lnTo>
                  <a:lnTo>
                    <a:pt x="161988" y="99060"/>
                  </a:lnTo>
                  <a:close/>
                </a:path>
                <a:path w="218440" h="124460">
                  <a:moveTo>
                    <a:pt x="218059" y="508"/>
                  </a:moveTo>
                  <a:lnTo>
                    <a:pt x="188023" y="508"/>
                  </a:lnTo>
                  <a:lnTo>
                    <a:pt x="188023" y="124460"/>
                  </a:lnTo>
                  <a:lnTo>
                    <a:pt x="218059" y="124460"/>
                  </a:lnTo>
                  <a:lnTo>
                    <a:pt x="218059" y="508"/>
                  </a:lnTo>
                  <a:close/>
                </a:path>
              </a:pathLst>
            </a:custGeom>
            <a:solidFill>
              <a:srgbClr val="1D29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0351" y="5755896"/>
              <a:ext cx="243782" cy="12445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47714" y="2097232"/>
            <a:ext cx="320675" cy="320675"/>
            <a:chOff x="547714" y="2097232"/>
            <a:chExt cx="320675" cy="320675"/>
          </a:xfrm>
        </p:grpSpPr>
        <p:sp>
          <p:nvSpPr>
            <p:cNvPr id="14" name="object 14" descr=""/>
            <p:cNvSpPr/>
            <p:nvPr/>
          </p:nvSpPr>
          <p:spPr>
            <a:xfrm>
              <a:off x="547714" y="2097232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60223" y="0"/>
                  </a:moveTo>
                  <a:lnTo>
                    <a:pt x="109578" y="8167"/>
                  </a:lnTo>
                  <a:lnTo>
                    <a:pt x="65595" y="30912"/>
                  </a:lnTo>
                  <a:lnTo>
                    <a:pt x="30912" y="65595"/>
                  </a:lnTo>
                  <a:lnTo>
                    <a:pt x="8167" y="109578"/>
                  </a:lnTo>
                  <a:lnTo>
                    <a:pt x="0" y="160223"/>
                  </a:lnTo>
                  <a:lnTo>
                    <a:pt x="8167" y="210867"/>
                  </a:lnTo>
                  <a:lnTo>
                    <a:pt x="30912" y="254851"/>
                  </a:lnTo>
                  <a:lnTo>
                    <a:pt x="65595" y="289533"/>
                  </a:lnTo>
                  <a:lnTo>
                    <a:pt x="109578" y="312278"/>
                  </a:lnTo>
                  <a:lnTo>
                    <a:pt x="160223" y="320446"/>
                  </a:lnTo>
                  <a:lnTo>
                    <a:pt x="210867" y="312278"/>
                  </a:lnTo>
                  <a:lnTo>
                    <a:pt x="254851" y="289533"/>
                  </a:lnTo>
                  <a:lnTo>
                    <a:pt x="289533" y="254851"/>
                  </a:lnTo>
                  <a:lnTo>
                    <a:pt x="312278" y="210867"/>
                  </a:lnTo>
                  <a:lnTo>
                    <a:pt x="320446" y="160223"/>
                  </a:lnTo>
                  <a:lnTo>
                    <a:pt x="312278" y="109578"/>
                  </a:lnTo>
                  <a:lnTo>
                    <a:pt x="289533" y="65595"/>
                  </a:lnTo>
                  <a:lnTo>
                    <a:pt x="254851" y="30912"/>
                  </a:lnTo>
                  <a:lnTo>
                    <a:pt x="210867" y="8167"/>
                  </a:lnTo>
                  <a:lnTo>
                    <a:pt x="160223" y="0"/>
                  </a:lnTo>
                  <a:close/>
                </a:path>
              </a:pathLst>
            </a:custGeom>
            <a:solidFill>
              <a:srgbClr val="E37F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56" y="2177548"/>
              <a:ext cx="164782" cy="159981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5585697" y="2097232"/>
            <a:ext cx="320675" cy="320675"/>
          </a:xfrm>
          <a:custGeom>
            <a:avLst/>
            <a:gdLst/>
            <a:ahLst/>
            <a:cxnLst/>
            <a:rect l="l" t="t" r="r" b="b"/>
            <a:pathLst>
              <a:path w="320675" h="320675">
                <a:moveTo>
                  <a:pt x="160223" y="0"/>
                </a:moveTo>
                <a:lnTo>
                  <a:pt x="109578" y="8167"/>
                </a:lnTo>
                <a:lnTo>
                  <a:pt x="65595" y="30912"/>
                </a:lnTo>
                <a:lnTo>
                  <a:pt x="30912" y="65595"/>
                </a:lnTo>
                <a:lnTo>
                  <a:pt x="8167" y="109578"/>
                </a:lnTo>
                <a:lnTo>
                  <a:pt x="0" y="160223"/>
                </a:lnTo>
                <a:lnTo>
                  <a:pt x="8167" y="210867"/>
                </a:lnTo>
                <a:lnTo>
                  <a:pt x="30912" y="254851"/>
                </a:lnTo>
                <a:lnTo>
                  <a:pt x="65595" y="289533"/>
                </a:lnTo>
                <a:lnTo>
                  <a:pt x="109578" y="312278"/>
                </a:lnTo>
                <a:lnTo>
                  <a:pt x="160223" y="320446"/>
                </a:lnTo>
                <a:lnTo>
                  <a:pt x="210867" y="312278"/>
                </a:lnTo>
                <a:lnTo>
                  <a:pt x="254851" y="289533"/>
                </a:lnTo>
                <a:lnTo>
                  <a:pt x="289533" y="254851"/>
                </a:lnTo>
                <a:lnTo>
                  <a:pt x="312278" y="210867"/>
                </a:lnTo>
                <a:lnTo>
                  <a:pt x="320446" y="160223"/>
                </a:lnTo>
                <a:lnTo>
                  <a:pt x="312278" y="109578"/>
                </a:lnTo>
                <a:lnTo>
                  <a:pt x="289533" y="65595"/>
                </a:lnTo>
                <a:lnTo>
                  <a:pt x="254851" y="30912"/>
                </a:lnTo>
                <a:lnTo>
                  <a:pt x="210867" y="8167"/>
                </a:lnTo>
                <a:lnTo>
                  <a:pt x="160223" y="0"/>
                </a:lnTo>
                <a:close/>
              </a:path>
            </a:pathLst>
          </a:custGeom>
          <a:solidFill>
            <a:srgbClr val="E37F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99442" y="2051362"/>
            <a:ext cx="4660900" cy="301244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285"/>
              </a:spcBef>
            </a:pPr>
            <a:r>
              <a:rPr dirty="0" sz="1650" spc="-25" b="1">
                <a:solidFill>
                  <a:srgbClr val="E37F26"/>
                </a:solidFill>
                <a:latin typeface="Arial"/>
                <a:cs typeface="Arial"/>
              </a:rPr>
              <a:t>VAT</a:t>
            </a:r>
            <a:endParaRPr sz="16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90"/>
              </a:spcBef>
            </a:pPr>
            <a:r>
              <a:rPr dirty="0" sz="1650" spc="-10" b="1">
                <a:solidFill>
                  <a:srgbClr val="E37F26"/>
                </a:solidFill>
                <a:latin typeface="Arial"/>
                <a:cs typeface="Arial"/>
              </a:rPr>
              <a:t>Exemptions</a:t>
            </a:r>
            <a:endParaRPr sz="1650">
              <a:latin typeface="Arial"/>
              <a:cs typeface="Arial"/>
            </a:endParaRPr>
          </a:p>
          <a:p>
            <a:pPr marL="12700" marR="1367790">
              <a:lnSpc>
                <a:spcPct val="145700"/>
              </a:lnSpc>
              <a:spcBef>
                <a:spcPts val="995"/>
              </a:spcBef>
            </a:pP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VAT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Act,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2013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160" b="1">
                <a:solidFill>
                  <a:srgbClr val="1D293A"/>
                </a:solidFill>
                <a:latin typeface="Arial"/>
                <a:cs typeface="Arial"/>
              </a:rPr>
              <a:t>-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VAT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Exemption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Provision: 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1st</a:t>
            </a:r>
            <a:r>
              <a:rPr dirty="0" sz="1300" spc="-5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Schedule,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Paragraph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1D293A"/>
                </a:solidFill>
                <a:latin typeface="Arial"/>
                <a:cs typeface="Arial"/>
              </a:rPr>
              <a:t>109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300">
              <a:latin typeface="Arial"/>
              <a:cs typeface="Arial"/>
            </a:endParaRPr>
          </a:p>
          <a:p>
            <a:pPr marL="12700" marR="297815">
              <a:lnSpc>
                <a:spcPct val="145700"/>
              </a:lnSpc>
            </a:pPr>
            <a:r>
              <a:rPr dirty="0" sz="1300" spc="-40" b="1">
                <a:solidFill>
                  <a:srgbClr val="E37F26"/>
                </a:solidFill>
                <a:latin typeface="Arial"/>
                <a:cs typeface="Arial"/>
              </a:rPr>
              <a:t>"Goods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imported</a:t>
            </a:r>
            <a:r>
              <a:rPr dirty="0" sz="1300" spc="-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or</a:t>
            </a:r>
            <a:r>
              <a:rPr dirty="0" sz="1300" spc="-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purchased</a:t>
            </a:r>
            <a:r>
              <a:rPr dirty="0" sz="1300" spc="-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locally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for</a:t>
            </a:r>
            <a:r>
              <a:rPr dirty="0" sz="1300" spc="-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-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direct</a:t>
            </a:r>
            <a:r>
              <a:rPr dirty="0" sz="1300" spc="50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and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exclusive 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use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in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construction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of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40" b="1">
                <a:solidFill>
                  <a:srgbClr val="E37F26"/>
                </a:solidFill>
                <a:latin typeface="Arial"/>
                <a:cs typeface="Arial"/>
              </a:rPr>
              <a:t>houses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under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an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affordable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housing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scheme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approved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by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-3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Cabinet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</a:pP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Secretary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on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recommendation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of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Cabinet</a:t>
            </a:r>
            <a:r>
              <a:rPr dirty="0" sz="1300" spc="1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Secretary </a:t>
            </a:r>
            <a:r>
              <a:rPr dirty="0" sz="1300" spc="-25" b="1">
                <a:solidFill>
                  <a:srgbClr val="E37F26"/>
                </a:solidFill>
                <a:latin typeface="Arial"/>
                <a:cs typeface="Arial"/>
              </a:rPr>
              <a:t>responsible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for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matters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relating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to</a:t>
            </a:r>
            <a:r>
              <a:rPr dirty="0" sz="1300" spc="1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housing."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44533" y="2728782"/>
            <a:ext cx="3815079" cy="1757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09600">
              <a:lnSpc>
                <a:spcPct val="145700"/>
              </a:lnSpc>
              <a:spcBef>
                <a:spcPts val="95"/>
              </a:spcBef>
            </a:pP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Stamp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Duty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Act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160" b="1">
                <a:solidFill>
                  <a:srgbClr val="1D293A"/>
                </a:solidFill>
                <a:latin typeface="Arial"/>
                <a:cs typeface="Arial"/>
              </a:rPr>
              <a:t>-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Stamp</a:t>
            </a:r>
            <a:r>
              <a:rPr dirty="0" sz="1300" spc="-4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1D293A"/>
                </a:solidFill>
                <a:latin typeface="Arial"/>
                <a:cs typeface="Arial"/>
              </a:rPr>
              <a:t>Duty</a:t>
            </a:r>
            <a:r>
              <a:rPr dirty="0" sz="1300" spc="-40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Exemption </a:t>
            </a:r>
            <a:r>
              <a:rPr dirty="0" sz="1300" spc="-30" b="1">
                <a:solidFill>
                  <a:srgbClr val="1D293A"/>
                </a:solidFill>
                <a:latin typeface="Arial"/>
                <a:cs typeface="Arial"/>
              </a:rPr>
              <a:t>Provision: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Section</a:t>
            </a:r>
            <a:r>
              <a:rPr dirty="0" sz="1300" spc="-35" b="1">
                <a:solidFill>
                  <a:srgbClr val="1D293A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293A"/>
                </a:solidFill>
                <a:latin typeface="Arial"/>
                <a:cs typeface="Arial"/>
              </a:rPr>
              <a:t>117(1)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</a:pP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“There</a:t>
            </a:r>
            <a:r>
              <a:rPr dirty="0" sz="1300" spc="-2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shall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be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exempt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from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stamp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duty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 under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this</a:t>
            </a:r>
            <a:r>
              <a:rPr dirty="0" sz="1300" spc="-5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Act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the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purchase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of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house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by</a:t>
            </a:r>
            <a:r>
              <a:rPr dirty="0" sz="1300" spc="-50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first</a:t>
            </a:r>
            <a:r>
              <a:rPr dirty="0" sz="1300" spc="-4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E37F26"/>
                </a:solidFill>
                <a:latin typeface="Arial"/>
                <a:cs typeface="Arial"/>
              </a:rPr>
              <a:t>time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home</a:t>
            </a:r>
            <a:r>
              <a:rPr dirty="0" sz="1300" spc="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owner</a:t>
            </a:r>
            <a:r>
              <a:rPr dirty="0" sz="1300" spc="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under</a:t>
            </a:r>
            <a:r>
              <a:rPr dirty="0" sz="1300" spc="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E37F26"/>
                </a:solidFill>
                <a:latin typeface="Arial"/>
                <a:cs typeface="Arial"/>
              </a:rPr>
              <a:t>affordable</a:t>
            </a:r>
            <a:r>
              <a:rPr dirty="0" sz="1300" spc="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E37F26"/>
                </a:solidFill>
                <a:latin typeface="Arial"/>
                <a:cs typeface="Arial"/>
              </a:rPr>
              <a:t>housing</a:t>
            </a:r>
            <a:r>
              <a:rPr dirty="0" sz="1300" spc="5" b="1">
                <a:solidFill>
                  <a:srgbClr val="E37F26"/>
                </a:solidFill>
                <a:latin typeface="Arial"/>
                <a:cs typeface="Arial"/>
              </a:rPr>
              <a:t> </a:t>
            </a:r>
            <a:r>
              <a:rPr dirty="0" sz="1300" spc="-30" b="1">
                <a:solidFill>
                  <a:srgbClr val="E37F26"/>
                </a:solidFill>
                <a:latin typeface="Arial"/>
                <a:cs typeface="Arial"/>
              </a:rPr>
              <a:t>scheme”.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-2359" y="5394270"/>
            <a:ext cx="1587500" cy="1440815"/>
            <a:chOff x="-2359" y="5394270"/>
            <a:chExt cx="1587500" cy="1440815"/>
          </a:xfrm>
        </p:grpSpPr>
        <p:sp>
          <p:nvSpPr>
            <p:cNvPr id="20" name="object 20" descr=""/>
            <p:cNvSpPr/>
            <p:nvPr/>
          </p:nvSpPr>
          <p:spPr>
            <a:xfrm>
              <a:off x="71475" y="6815353"/>
              <a:ext cx="74295" cy="19685"/>
            </a:xfrm>
            <a:custGeom>
              <a:avLst/>
              <a:gdLst/>
              <a:ahLst/>
              <a:cxnLst/>
              <a:rect l="l" t="t" r="r" b="b"/>
              <a:pathLst>
                <a:path w="74295" h="19684">
                  <a:moveTo>
                    <a:pt x="1968" y="13474"/>
                  </a:moveTo>
                  <a:lnTo>
                    <a:pt x="1739" y="13093"/>
                  </a:lnTo>
                  <a:lnTo>
                    <a:pt x="1511" y="12712"/>
                  </a:lnTo>
                  <a:lnTo>
                    <a:pt x="977" y="12611"/>
                  </a:lnTo>
                  <a:lnTo>
                    <a:pt x="558" y="12865"/>
                  </a:lnTo>
                  <a:lnTo>
                    <a:pt x="139" y="13131"/>
                  </a:lnTo>
                  <a:lnTo>
                    <a:pt x="0" y="13639"/>
                  </a:lnTo>
                  <a:lnTo>
                    <a:pt x="241" y="14008"/>
                  </a:lnTo>
                  <a:lnTo>
                    <a:pt x="482" y="14389"/>
                  </a:lnTo>
                  <a:lnTo>
                    <a:pt x="1016" y="14490"/>
                  </a:lnTo>
                  <a:lnTo>
                    <a:pt x="1828" y="13982"/>
                  </a:lnTo>
                  <a:lnTo>
                    <a:pt x="1968" y="13474"/>
                  </a:lnTo>
                  <a:close/>
                </a:path>
                <a:path w="74295" h="19684">
                  <a:moveTo>
                    <a:pt x="3733" y="17665"/>
                  </a:moveTo>
                  <a:lnTo>
                    <a:pt x="3492" y="17272"/>
                  </a:lnTo>
                  <a:lnTo>
                    <a:pt x="3251" y="16891"/>
                  </a:lnTo>
                  <a:lnTo>
                    <a:pt x="2717" y="16802"/>
                  </a:lnTo>
                  <a:lnTo>
                    <a:pt x="1866" y="17348"/>
                  </a:lnTo>
                  <a:lnTo>
                    <a:pt x="1739" y="17868"/>
                  </a:lnTo>
                  <a:lnTo>
                    <a:pt x="1993" y="18249"/>
                  </a:lnTo>
                  <a:lnTo>
                    <a:pt x="2247" y="18630"/>
                  </a:lnTo>
                  <a:lnTo>
                    <a:pt x="2781" y="18719"/>
                  </a:lnTo>
                  <a:lnTo>
                    <a:pt x="3200" y="18453"/>
                  </a:lnTo>
                  <a:lnTo>
                    <a:pt x="3594" y="18186"/>
                  </a:lnTo>
                  <a:lnTo>
                    <a:pt x="3733" y="17665"/>
                  </a:lnTo>
                  <a:close/>
                </a:path>
                <a:path w="74295" h="19684">
                  <a:moveTo>
                    <a:pt x="4406" y="12128"/>
                  </a:moveTo>
                  <a:lnTo>
                    <a:pt x="4165" y="11696"/>
                  </a:lnTo>
                  <a:lnTo>
                    <a:pt x="3937" y="11264"/>
                  </a:lnTo>
                  <a:lnTo>
                    <a:pt x="3352" y="11125"/>
                  </a:lnTo>
                  <a:lnTo>
                    <a:pt x="2324" y="12179"/>
                  </a:lnTo>
                  <a:lnTo>
                    <a:pt x="2336" y="12433"/>
                  </a:lnTo>
                  <a:lnTo>
                    <a:pt x="2463" y="12636"/>
                  </a:lnTo>
                  <a:lnTo>
                    <a:pt x="2590" y="12852"/>
                  </a:lnTo>
                  <a:lnTo>
                    <a:pt x="2794" y="12992"/>
                  </a:lnTo>
                  <a:lnTo>
                    <a:pt x="3263" y="13093"/>
                  </a:lnTo>
                  <a:lnTo>
                    <a:pt x="3517" y="13068"/>
                  </a:lnTo>
                  <a:lnTo>
                    <a:pt x="3759" y="12941"/>
                  </a:lnTo>
                  <a:lnTo>
                    <a:pt x="4216" y="12687"/>
                  </a:lnTo>
                  <a:lnTo>
                    <a:pt x="4406" y="12128"/>
                  </a:lnTo>
                  <a:close/>
                </a:path>
                <a:path w="74295" h="19684">
                  <a:moveTo>
                    <a:pt x="5765" y="16408"/>
                  </a:moveTo>
                  <a:lnTo>
                    <a:pt x="5359" y="15697"/>
                  </a:lnTo>
                  <a:lnTo>
                    <a:pt x="4876" y="15582"/>
                  </a:lnTo>
                  <a:lnTo>
                    <a:pt x="4495" y="15811"/>
                  </a:lnTo>
                  <a:lnTo>
                    <a:pt x="4102" y="16040"/>
                  </a:lnTo>
                  <a:lnTo>
                    <a:pt x="3949" y="16510"/>
                  </a:lnTo>
                  <a:lnTo>
                    <a:pt x="4165" y="16865"/>
                  </a:lnTo>
                  <a:lnTo>
                    <a:pt x="4381" y="17221"/>
                  </a:lnTo>
                  <a:lnTo>
                    <a:pt x="4864" y="17322"/>
                  </a:lnTo>
                  <a:lnTo>
                    <a:pt x="5245" y="17106"/>
                  </a:lnTo>
                  <a:lnTo>
                    <a:pt x="5613" y="16878"/>
                  </a:lnTo>
                  <a:lnTo>
                    <a:pt x="5765" y="16408"/>
                  </a:lnTo>
                  <a:close/>
                </a:path>
                <a:path w="74295" h="19684">
                  <a:moveTo>
                    <a:pt x="6896" y="10909"/>
                  </a:moveTo>
                  <a:lnTo>
                    <a:pt x="6667" y="10426"/>
                  </a:lnTo>
                  <a:lnTo>
                    <a:pt x="6438" y="9944"/>
                  </a:lnTo>
                  <a:lnTo>
                    <a:pt x="5803" y="9753"/>
                  </a:lnTo>
                  <a:lnTo>
                    <a:pt x="5270" y="10007"/>
                  </a:lnTo>
                  <a:lnTo>
                    <a:pt x="4724" y="10261"/>
                  </a:lnTo>
                  <a:lnTo>
                    <a:pt x="4508" y="10896"/>
                  </a:lnTo>
                  <a:lnTo>
                    <a:pt x="5016" y="11861"/>
                  </a:lnTo>
                  <a:lnTo>
                    <a:pt x="5626" y="12001"/>
                  </a:lnTo>
                  <a:lnTo>
                    <a:pt x="6667" y="11518"/>
                  </a:lnTo>
                  <a:lnTo>
                    <a:pt x="6896" y="10909"/>
                  </a:lnTo>
                  <a:close/>
                </a:path>
                <a:path w="74295" h="19684">
                  <a:moveTo>
                    <a:pt x="9448" y="9829"/>
                  </a:moveTo>
                  <a:lnTo>
                    <a:pt x="9220" y="9283"/>
                  </a:lnTo>
                  <a:lnTo>
                    <a:pt x="8991" y="8737"/>
                  </a:lnTo>
                  <a:lnTo>
                    <a:pt x="8318" y="8509"/>
                  </a:lnTo>
                  <a:lnTo>
                    <a:pt x="6972" y="9652"/>
                  </a:lnTo>
                  <a:lnTo>
                    <a:pt x="6972" y="9956"/>
                  </a:lnTo>
                  <a:lnTo>
                    <a:pt x="7988" y="10820"/>
                  </a:lnTo>
                  <a:lnTo>
                    <a:pt x="8293" y="10795"/>
                  </a:lnTo>
                  <a:lnTo>
                    <a:pt x="8432" y="10769"/>
                  </a:lnTo>
                  <a:lnTo>
                    <a:pt x="9156" y="10464"/>
                  </a:lnTo>
                  <a:lnTo>
                    <a:pt x="9448" y="9829"/>
                  </a:lnTo>
                  <a:close/>
                </a:path>
                <a:path w="74295" h="19684">
                  <a:moveTo>
                    <a:pt x="12052" y="8851"/>
                  </a:moveTo>
                  <a:lnTo>
                    <a:pt x="11836" y="8255"/>
                  </a:lnTo>
                  <a:lnTo>
                    <a:pt x="11620" y="7658"/>
                  </a:lnTo>
                  <a:lnTo>
                    <a:pt x="10909" y="7366"/>
                  </a:lnTo>
                  <a:lnTo>
                    <a:pt x="10248" y="7607"/>
                  </a:lnTo>
                  <a:lnTo>
                    <a:pt x="9906" y="7721"/>
                  </a:lnTo>
                  <a:lnTo>
                    <a:pt x="9664" y="7975"/>
                  </a:lnTo>
                  <a:lnTo>
                    <a:pt x="9525" y="8255"/>
                  </a:lnTo>
                  <a:lnTo>
                    <a:pt x="9398" y="8547"/>
                  </a:lnTo>
                  <a:lnTo>
                    <a:pt x="9372" y="8864"/>
                  </a:lnTo>
                  <a:lnTo>
                    <a:pt x="9499" y="9156"/>
                  </a:lnTo>
                  <a:lnTo>
                    <a:pt x="9613" y="9448"/>
                  </a:lnTo>
                  <a:lnTo>
                    <a:pt x="9855" y="9664"/>
                  </a:lnTo>
                  <a:lnTo>
                    <a:pt x="10134" y="9766"/>
                  </a:lnTo>
                  <a:lnTo>
                    <a:pt x="10426" y="9880"/>
                  </a:lnTo>
                  <a:lnTo>
                    <a:pt x="10756" y="9867"/>
                  </a:lnTo>
                  <a:lnTo>
                    <a:pt x="11709" y="9525"/>
                  </a:lnTo>
                  <a:lnTo>
                    <a:pt x="12052" y="8851"/>
                  </a:lnTo>
                  <a:close/>
                </a:path>
                <a:path w="74295" h="19684">
                  <a:moveTo>
                    <a:pt x="13576" y="17297"/>
                  </a:moveTo>
                  <a:lnTo>
                    <a:pt x="13411" y="16878"/>
                  </a:lnTo>
                  <a:lnTo>
                    <a:pt x="13246" y="16446"/>
                  </a:lnTo>
                  <a:lnTo>
                    <a:pt x="12725" y="16256"/>
                  </a:lnTo>
                  <a:lnTo>
                    <a:pt x="11785" y="16662"/>
                  </a:lnTo>
                  <a:lnTo>
                    <a:pt x="11557" y="17157"/>
                  </a:lnTo>
                  <a:lnTo>
                    <a:pt x="11747" y="17576"/>
                  </a:lnTo>
                  <a:lnTo>
                    <a:pt x="11938" y="17995"/>
                  </a:lnTo>
                  <a:lnTo>
                    <a:pt x="12446" y="18173"/>
                  </a:lnTo>
                  <a:lnTo>
                    <a:pt x="12903" y="17995"/>
                  </a:lnTo>
                  <a:lnTo>
                    <a:pt x="13347" y="17805"/>
                  </a:lnTo>
                  <a:lnTo>
                    <a:pt x="13576" y="17297"/>
                  </a:lnTo>
                  <a:close/>
                </a:path>
                <a:path w="74295" h="19684">
                  <a:moveTo>
                    <a:pt x="14909" y="12395"/>
                  </a:moveTo>
                  <a:lnTo>
                    <a:pt x="14782" y="12001"/>
                  </a:lnTo>
                  <a:lnTo>
                    <a:pt x="14655" y="11607"/>
                  </a:lnTo>
                  <a:lnTo>
                    <a:pt x="14198" y="11417"/>
                  </a:lnTo>
                  <a:lnTo>
                    <a:pt x="13766" y="11557"/>
                  </a:lnTo>
                  <a:lnTo>
                    <a:pt x="13347" y="11696"/>
                  </a:lnTo>
                  <a:lnTo>
                    <a:pt x="13106" y="12128"/>
                  </a:lnTo>
                  <a:lnTo>
                    <a:pt x="13246" y="12509"/>
                  </a:lnTo>
                  <a:lnTo>
                    <a:pt x="13398" y="12903"/>
                  </a:lnTo>
                  <a:lnTo>
                    <a:pt x="13843" y="13106"/>
                  </a:lnTo>
                  <a:lnTo>
                    <a:pt x="14681" y="12827"/>
                  </a:lnTo>
                  <a:lnTo>
                    <a:pt x="14909" y="12395"/>
                  </a:lnTo>
                  <a:close/>
                </a:path>
                <a:path w="74295" h="19684">
                  <a:moveTo>
                    <a:pt x="15621" y="16510"/>
                  </a:moveTo>
                  <a:lnTo>
                    <a:pt x="15494" y="16116"/>
                  </a:lnTo>
                  <a:lnTo>
                    <a:pt x="15354" y="15709"/>
                  </a:lnTo>
                  <a:lnTo>
                    <a:pt x="14897" y="15519"/>
                  </a:lnTo>
                  <a:lnTo>
                    <a:pt x="14452" y="15684"/>
                  </a:lnTo>
                  <a:lnTo>
                    <a:pt x="14020" y="15836"/>
                  </a:lnTo>
                  <a:lnTo>
                    <a:pt x="13792" y="16281"/>
                  </a:lnTo>
                  <a:lnTo>
                    <a:pt x="13944" y="16675"/>
                  </a:lnTo>
                  <a:lnTo>
                    <a:pt x="14097" y="17068"/>
                  </a:lnTo>
                  <a:lnTo>
                    <a:pt x="14554" y="17259"/>
                  </a:lnTo>
                  <a:lnTo>
                    <a:pt x="15392" y="16954"/>
                  </a:lnTo>
                  <a:lnTo>
                    <a:pt x="15621" y="16510"/>
                  </a:lnTo>
                  <a:close/>
                </a:path>
                <a:path w="74295" h="19684">
                  <a:moveTo>
                    <a:pt x="17360" y="11684"/>
                  </a:moveTo>
                  <a:lnTo>
                    <a:pt x="17246" y="11252"/>
                  </a:lnTo>
                  <a:lnTo>
                    <a:pt x="17132" y="10820"/>
                  </a:lnTo>
                  <a:lnTo>
                    <a:pt x="16637" y="10566"/>
                  </a:lnTo>
                  <a:lnTo>
                    <a:pt x="16154" y="10706"/>
                  </a:lnTo>
                  <a:lnTo>
                    <a:pt x="15913" y="10769"/>
                  </a:lnTo>
                  <a:lnTo>
                    <a:pt x="15722" y="10922"/>
                  </a:lnTo>
                  <a:lnTo>
                    <a:pt x="15494" y="11303"/>
                  </a:lnTo>
                  <a:lnTo>
                    <a:pt x="15455" y="11531"/>
                  </a:lnTo>
                  <a:lnTo>
                    <a:pt x="15532" y="11747"/>
                  </a:lnTo>
                  <a:lnTo>
                    <a:pt x="15595" y="11963"/>
                  </a:lnTo>
                  <a:lnTo>
                    <a:pt x="15748" y="12128"/>
                  </a:lnTo>
                  <a:lnTo>
                    <a:pt x="15951" y="12217"/>
                  </a:lnTo>
                  <a:lnTo>
                    <a:pt x="16141" y="12319"/>
                  </a:lnTo>
                  <a:lnTo>
                    <a:pt x="16383" y="12344"/>
                  </a:lnTo>
                  <a:lnTo>
                    <a:pt x="16624" y="12280"/>
                  </a:lnTo>
                  <a:lnTo>
                    <a:pt x="17081" y="12153"/>
                  </a:lnTo>
                  <a:lnTo>
                    <a:pt x="17360" y="11684"/>
                  </a:lnTo>
                  <a:close/>
                </a:path>
                <a:path w="74295" h="19684">
                  <a:moveTo>
                    <a:pt x="17500" y="2667"/>
                  </a:moveTo>
                  <a:lnTo>
                    <a:pt x="17272" y="1638"/>
                  </a:lnTo>
                  <a:lnTo>
                    <a:pt x="17056" y="609"/>
                  </a:lnTo>
                  <a:lnTo>
                    <a:pt x="15925" y="0"/>
                  </a:lnTo>
                  <a:lnTo>
                    <a:pt x="14770" y="266"/>
                  </a:lnTo>
                  <a:lnTo>
                    <a:pt x="13627" y="584"/>
                  </a:lnTo>
                  <a:lnTo>
                    <a:pt x="12954" y="1689"/>
                  </a:lnTo>
                  <a:lnTo>
                    <a:pt x="13258" y="2692"/>
                  </a:lnTo>
                  <a:lnTo>
                    <a:pt x="13563" y="3708"/>
                  </a:lnTo>
                  <a:lnTo>
                    <a:pt x="14668" y="4267"/>
                  </a:lnTo>
                  <a:lnTo>
                    <a:pt x="15735" y="3962"/>
                  </a:lnTo>
                  <a:lnTo>
                    <a:pt x="16814" y="3721"/>
                  </a:lnTo>
                  <a:lnTo>
                    <a:pt x="17500" y="2667"/>
                  </a:lnTo>
                  <a:close/>
                </a:path>
                <a:path w="74295" h="19684">
                  <a:moveTo>
                    <a:pt x="17703" y="15798"/>
                  </a:moveTo>
                  <a:lnTo>
                    <a:pt x="17602" y="15430"/>
                  </a:lnTo>
                  <a:lnTo>
                    <a:pt x="17487" y="15074"/>
                  </a:lnTo>
                  <a:lnTo>
                    <a:pt x="17081" y="14884"/>
                  </a:lnTo>
                  <a:lnTo>
                    <a:pt x="16687" y="14998"/>
                  </a:lnTo>
                  <a:lnTo>
                    <a:pt x="16294" y="15125"/>
                  </a:lnTo>
                  <a:lnTo>
                    <a:pt x="16065" y="15519"/>
                  </a:lnTo>
                  <a:lnTo>
                    <a:pt x="16179" y="15875"/>
                  </a:lnTo>
                  <a:lnTo>
                    <a:pt x="16294" y="16230"/>
                  </a:lnTo>
                  <a:lnTo>
                    <a:pt x="16700" y="16421"/>
                  </a:lnTo>
                  <a:lnTo>
                    <a:pt x="17094" y="16306"/>
                  </a:lnTo>
                  <a:lnTo>
                    <a:pt x="17475" y="16192"/>
                  </a:lnTo>
                  <a:lnTo>
                    <a:pt x="17703" y="15798"/>
                  </a:lnTo>
                  <a:close/>
                </a:path>
                <a:path w="74295" h="19684">
                  <a:moveTo>
                    <a:pt x="19850" y="11112"/>
                  </a:moveTo>
                  <a:lnTo>
                    <a:pt x="19748" y="10629"/>
                  </a:lnTo>
                  <a:lnTo>
                    <a:pt x="19646" y="10147"/>
                  </a:lnTo>
                  <a:lnTo>
                    <a:pt x="19113" y="9842"/>
                  </a:lnTo>
                  <a:lnTo>
                    <a:pt x="18580" y="9969"/>
                  </a:lnTo>
                  <a:lnTo>
                    <a:pt x="18034" y="10083"/>
                  </a:lnTo>
                  <a:lnTo>
                    <a:pt x="17716" y="10604"/>
                  </a:lnTo>
                  <a:lnTo>
                    <a:pt x="17970" y="11569"/>
                  </a:lnTo>
                  <a:lnTo>
                    <a:pt x="18478" y="11836"/>
                  </a:lnTo>
                  <a:lnTo>
                    <a:pt x="19519" y="11607"/>
                  </a:lnTo>
                  <a:lnTo>
                    <a:pt x="19850" y="11112"/>
                  </a:lnTo>
                  <a:close/>
                </a:path>
                <a:path w="74295" h="19684">
                  <a:moveTo>
                    <a:pt x="22377" y="10668"/>
                  </a:moveTo>
                  <a:lnTo>
                    <a:pt x="22288" y="10134"/>
                  </a:lnTo>
                  <a:lnTo>
                    <a:pt x="22199" y="9601"/>
                  </a:lnTo>
                  <a:lnTo>
                    <a:pt x="21640" y="9245"/>
                  </a:lnTo>
                  <a:lnTo>
                    <a:pt x="21056" y="9359"/>
                  </a:lnTo>
                  <a:lnTo>
                    <a:pt x="20904" y="9385"/>
                  </a:lnTo>
                  <a:lnTo>
                    <a:pt x="20764" y="9436"/>
                  </a:lnTo>
                  <a:lnTo>
                    <a:pt x="20142" y="10274"/>
                  </a:lnTo>
                  <a:lnTo>
                    <a:pt x="20243" y="10795"/>
                  </a:lnTo>
                  <a:lnTo>
                    <a:pt x="21132" y="11303"/>
                  </a:lnTo>
                  <a:lnTo>
                    <a:pt x="21285" y="11303"/>
                  </a:lnTo>
                  <a:lnTo>
                    <a:pt x="21424" y="11277"/>
                  </a:lnTo>
                  <a:lnTo>
                    <a:pt x="21983" y="11188"/>
                  </a:lnTo>
                  <a:lnTo>
                    <a:pt x="22377" y="10668"/>
                  </a:lnTo>
                  <a:close/>
                </a:path>
                <a:path w="74295" h="19684">
                  <a:moveTo>
                    <a:pt x="24904" y="10337"/>
                  </a:moveTo>
                  <a:lnTo>
                    <a:pt x="24841" y="9753"/>
                  </a:lnTo>
                  <a:lnTo>
                    <a:pt x="24777" y="9169"/>
                  </a:lnTo>
                  <a:lnTo>
                    <a:pt x="24193" y="8763"/>
                  </a:lnTo>
                  <a:lnTo>
                    <a:pt x="22504" y="9791"/>
                  </a:lnTo>
                  <a:lnTo>
                    <a:pt x="22606" y="10363"/>
                  </a:lnTo>
                  <a:lnTo>
                    <a:pt x="22771" y="10604"/>
                  </a:lnTo>
                  <a:lnTo>
                    <a:pt x="23012" y="10756"/>
                  </a:lnTo>
                  <a:lnTo>
                    <a:pt x="23241" y="10922"/>
                  </a:lnTo>
                  <a:lnTo>
                    <a:pt x="23533" y="10972"/>
                  </a:lnTo>
                  <a:lnTo>
                    <a:pt x="23850" y="10947"/>
                  </a:lnTo>
                  <a:lnTo>
                    <a:pt x="24460" y="10871"/>
                  </a:lnTo>
                  <a:lnTo>
                    <a:pt x="24904" y="10337"/>
                  </a:lnTo>
                  <a:close/>
                </a:path>
                <a:path w="74295" h="19684">
                  <a:moveTo>
                    <a:pt x="26517" y="17945"/>
                  </a:moveTo>
                  <a:lnTo>
                    <a:pt x="26441" y="17170"/>
                  </a:lnTo>
                  <a:lnTo>
                    <a:pt x="26073" y="16903"/>
                  </a:lnTo>
                  <a:lnTo>
                    <a:pt x="25222" y="17005"/>
                  </a:lnTo>
                  <a:lnTo>
                    <a:pt x="24930" y="17360"/>
                  </a:lnTo>
                  <a:lnTo>
                    <a:pt x="24980" y="17741"/>
                  </a:lnTo>
                  <a:lnTo>
                    <a:pt x="25031" y="18122"/>
                  </a:lnTo>
                  <a:lnTo>
                    <a:pt x="25412" y="18389"/>
                  </a:lnTo>
                  <a:lnTo>
                    <a:pt x="26225" y="18288"/>
                  </a:lnTo>
                  <a:lnTo>
                    <a:pt x="26517" y="17945"/>
                  </a:lnTo>
                  <a:close/>
                </a:path>
                <a:path w="74295" h="19684">
                  <a:moveTo>
                    <a:pt x="26746" y="14097"/>
                  </a:moveTo>
                  <a:lnTo>
                    <a:pt x="26708" y="13716"/>
                  </a:lnTo>
                  <a:lnTo>
                    <a:pt x="26670" y="13335"/>
                  </a:lnTo>
                  <a:lnTo>
                    <a:pt x="26314" y="13068"/>
                  </a:lnTo>
                  <a:lnTo>
                    <a:pt x="25476" y="13144"/>
                  </a:lnTo>
                  <a:lnTo>
                    <a:pt x="25184" y="13487"/>
                  </a:lnTo>
                  <a:lnTo>
                    <a:pt x="25234" y="13855"/>
                  </a:lnTo>
                  <a:lnTo>
                    <a:pt x="25273" y="14236"/>
                  </a:lnTo>
                  <a:lnTo>
                    <a:pt x="25641" y="14503"/>
                  </a:lnTo>
                  <a:lnTo>
                    <a:pt x="26441" y="14427"/>
                  </a:lnTo>
                  <a:lnTo>
                    <a:pt x="26746" y="14097"/>
                  </a:lnTo>
                  <a:close/>
                </a:path>
                <a:path w="74295" h="19684">
                  <a:moveTo>
                    <a:pt x="28536" y="17741"/>
                  </a:moveTo>
                  <a:lnTo>
                    <a:pt x="28511" y="17386"/>
                  </a:lnTo>
                  <a:lnTo>
                    <a:pt x="28498" y="17043"/>
                  </a:lnTo>
                  <a:lnTo>
                    <a:pt x="28168" y="16789"/>
                  </a:lnTo>
                  <a:lnTo>
                    <a:pt x="27406" y="16840"/>
                  </a:lnTo>
                  <a:lnTo>
                    <a:pt x="27114" y="17145"/>
                  </a:lnTo>
                  <a:lnTo>
                    <a:pt x="27152" y="17487"/>
                  </a:lnTo>
                  <a:lnTo>
                    <a:pt x="27190" y="17830"/>
                  </a:lnTo>
                  <a:lnTo>
                    <a:pt x="27508" y="18097"/>
                  </a:lnTo>
                  <a:lnTo>
                    <a:pt x="27876" y="18059"/>
                  </a:lnTo>
                  <a:lnTo>
                    <a:pt x="28257" y="18034"/>
                  </a:lnTo>
                  <a:lnTo>
                    <a:pt x="28536" y="17741"/>
                  </a:lnTo>
                  <a:close/>
                </a:path>
                <a:path w="74295" h="19684">
                  <a:moveTo>
                    <a:pt x="29083" y="13982"/>
                  </a:moveTo>
                  <a:lnTo>
                    <a:pt x="29070" y="13563"/>
                  </a:lnTo>
                  <a:lnTo>
                    <a:pt x="29057" y="13144"/>
                  </a:lnTo>
                  <a:lnTo>
                    <a:pt x="28663" y="12827"/>
                  </a:lnTo>
                  <a:lnTo>
                    <a:pt x="28206" y="12852"/>
                  </a:lnTo>
                  <a:lnTo>
                    <a:pt x="27965" y="12852"/>
                  </a:lnTo>
                  <a:lnTo>
                    <a:pt x="27774" y="12954"/>
                  </a:lnTo>
                  <a:lnTo>
                    <a:pt x="27482" y="13246"/>
                  </a:lnTo>
                  <a:lnTo>
                    <a:pt x="27406" y="13436"/>
                  </a:lnTo>
                  <a:lnTo>
                    <a:pt x="27432" y="13652"/>
                  </a:lnTo>
                  <a:lnTo>
                    <a:pt x="27444" y="13855"/>
                  </a:lnTo>
                  <a:lnTo>
                    <a:pt x="27546" y="14033"/>
                  </a:lnTo>
                  <a:lnTo>
                    <a:pt x="27711" y="14160"/>
                  </a:lnTo>
                  <a:lnTo>
                    <a:pt x="27863" y="14287"/>
                  </a:lnTo>
                  <a:lnTo>
                    <a:pt x="28067" y="14363"/>
                  </a:lnTo>
                  <a:lnTo>
                    <a:pt x="28295" y="14351"/>
                  </a:lnTo>
                  <a:lnTo>
                    <a:pt x="28740" y="14338"/>
                  </a:lnTo>
                  <a:lnTo>
                    <a:pt x="29083" y="13982"/>
                  </a:lnTo>
                  <a:close/>
                </a:path>
                <a:path w="74295" h="19684">
                  <a:moveTo>
                    <a:pt x="31445" y="13055"/>
                  </a:moveTo>
                  <a:lnTo>
                    <a:pt x="31038" y="12674"/>
                  </a:lnTo>
                  <a:lnTo>
                    <a:pt x="30530" y="12674"/>
                  </a:lnTo>
                  <a:lnTo>
                    <a:pt x="30022" y="12661"/>
                  </a:lnTo>
                  <a:lnTo>
                    <a:pt x="29629" y="13068"/>
                  </a:lnTo>
                  <a:lnTo>
                    <a:pt x="29654" y="13982"/>
                  </a:lnTo>
                  <a:lnTo>
                    <a:pt x="30060" y="14325"/>
                  </a:lnTo>
                  <a:lnTo>
                    <a:pt x="30556" y="14338"/>
                  </a:lnTo>
                  <a:lnTo>
                    <a:pt x="31038" y="14338"/>
                  </a:lnTo>
                  <a:lnTo>
                    <a:pt x="31445" y="13970"/>
                  </a:lnTo>
                  <a:lnTo>
                    <a:pt x="31445" y="13512"/>
                  </a:lnTo>
                  <a:lnTo>
                    <a:pt x="31445" y="13055"/>
                  </a:lnTo>
                  <a:close/>
                </a:path>
                <a:path w="74295" h="19684">
                  <a:moveTo>
                    <a:pt x="33845" y="13106"/>
                  </a:moveTo>
                  <a:lnTo>
                    <a:pt x="33426" y="12674"/>
                  </a:lnTo>
                  <a:lnTo>
                    <a:pt x="32867" y="12649"/>
                  </a:lnTo>
                  <a:lnTo>
                    <a:pt x="32727" y="12636"/>
                  </a:lnTo>
                  <a:lnTo>
                    <a:pt x="32600" y="12649"/>
                  </a:lnTo>
                  <a:lnTo>
                    <a:pt x="32359" y="12738"/>
                  </a:lnTo>
                  <a:lnTo>
                    <a:pt x="31851" y="13525"/>
                  </a:lnTo>
                  <a:lnTo>
                    <a:pt x="31851" y="13779"/>
                  </a:lnTo>
                  <a:lnTo>
                    <a:pt x="31953" y="14008"/>
                  </a:lnTo>
                  <a:lnTo>
                    <a:pt x="32131" y="14160"/>
                  </a:lnTo>
                  <a:lnTo>
                    <a:pt x="33337" y="14478"/>
                  </a:lnTo>
                  <a:lnTo>
                    <a:pt x="33794" y="14097"/>
                  </a:lnTo>
                  <a:lnTo>
                    <a:pt x="33820" y="13601"/>
                  </a:lnTo>
                  <a:lnTo>
                    <a:pt x="33845" y="13106"/>
                  </a:lnTo>
                  <a:close/>
                </a:path>
                <a:path w="74295" h="19684">
                  <a:moveTo>
                    <a:pt x="36245" y="13258"/>
                  </a:moveTo>
                  <a:lnTo>
                    <a:pt x="35801" y="12776"/>
                  </a:lnTo>
                  <a:lnTo>
                    <a:pt x="35204" y="12712"/>
                  </a:lnTo>
                  <a:lnTo>
                    <a:pt x="34912" y="12674"/>
                  </a:lnTo>
                  <a:lnTo>
                    <a:pt x="34632" y="12776"/>
                  </a:lnTo>
                  <a:lnTo>
                    <a:pt x="34429" y="12941"/>
                  </a:lnTo>
                  <a:lnTo>
                    <a:pt x="34213" y="13106"/>
                  </a:lnTo>
                  <a:lnTo>
                    <a:pt x="34086" y="13335"/>
                  </a:lnTo>
                  <a:lnTo>
                    <a:pt x="34074" y="13614"/>
                  </a:lnTo>
                  <a:lnTo>
                    <a:pt x="34048" y="13881"/>
                  </a:lnTo>
                  <a:lnTo>
                    <a:pt x="34150" y="14135"/>
                  </a:lnTo>
                  <a:lnTo>
                    <a:pt x="34328" y="14312"/>
                  </a:lnTo>
                  <a:lnTo>
                    <a:pt x="34505" y="14503"/>
                  </a:lnTo>
                  <a:lnTo>
                    <a:pt x="34759" y="14617"/>
                  </a:lnTo>
                  <a:lnTo>
                    <a:pt x="35039" y="14655"/>
                  </a:lnTo>
                  <a:lnTo>
                    <a:pt x="35610" y="14719"/>
                  </a:lnTo>
                  <a:lnTo>
                    <a:pt x="36118" y="14325"/>
                  </a:lnTo>
                  <a:lnTo>
                    <a:pt x="36182" y="13792"/>
                  </a:lnTo>
                  <a:lnTo>
                    <a:pt x="36245" y="13258"/>
                  </a:lnTo>
                  <a:close/>
                </a:path>
                <a:path w="74295" h="19684">
                  <a:moveTo>
                    <a:pt x="37084" y="17386"/>
                  </a:moveTo>
                  <a:lnTo>
                    <a:pt x="36804" y="17068"/>
                  </a:lnTo>
                  <a:lnTo>
                    <a:pt x="36436" y="17018"/>
                  </a:lnTo>
                  <a:lnTo>
                    <a:pt x="36042" y="16967"/>
                  </a:lnTo>
                  <a:lnTo>
                    <a:pt x="35712" y="17208"/>
                  </a:lnTo>
                  <a:lnTo>
                    <a:pt x="35674" y="17551"/>
                  </a:lnTo>
                  <a:lnTo>
                    <a:pt x="35648" y="17894"/>
                  </a:lnTo>
                  <a:lnTo>
                    <a:pt x="35915" y="18211"/>
                  </a:lnTo>
                  <a:lnTo>
                    <a:pt x="36652" y="18313"/>
                  </a:lnTo>
                  <a:lnTo>
                    <a:pt x="36982" y="18072"/>
                  </a:lnTo>
                  <a:lnTo>
                    <a:pt x="37033" y="17729"/>
                  </a:lnTo>
                  <a:lnTo>
                    <a:pt x="37084" y="17386"/>
                  </a:lnTo>
                  <a:close/>
                </a:path>
                <a:path w="74295" h="19684">
                  <a:moveTo>
                    <a:pt x="46761" y="6553"/>
                  </a:moveTo>
                  <a:lnTo>
                    <a:pt x="46316" y="5842"/>
                  </a:lnTo>
                  <a:lnTo>
                    <a:pt x="45580" y="5638"/>
                  </a:lnTo>
                  <a:lnTo>
                    <a:pt x="44843" y="5448"/>
                  </a:lnTo>
                  <a:lnTo>
                    <a:pt x="44183" y="5816"/>
                  </a:lnTo>
                  <a:lnTo>
                    <a:pt x="43700" y="5092"/>
                  </a:lnTo>
                  <a:lnTo>
                    <a:pt x="42900" y="4902"/>
                  </a:lnTo>
                  <a:lnTo>
                    <a:pt x="42100" y="4737"/>
                  </a:lnTo>
                  <a:lnTo>
                    <a:pt x="41516" y="5105"/>
                  </a:lnTo>
                  <a:lnTo>
                    <a:pt x="41046" y="4470"/>
                  </a:lnTo>
                  <a:lnTo>
                    <a:pt x="40195" y="4305"/>
                  </a:lnTo>
                  <a:lnTo>
                    <a:pt x="39331" y="4178"/>
                  </a:lnTo>
                  <a:lnTo>
                    <a:pt x="38836" y="4521"/>
                  </a:lnTo>
                  <a:lnTo>
                    <a:pt x="38379" y="3962"/>
                  </a:lnTo>
                  <a:lnTo>
                    <a:pt x="37452" y="3835"/>
                  </a:lnTo>
                  <a:lnTo>
                    <a:pt x="36537" y="3733"/>
                  </a:lnTo>
                  <a:lnTo>
                    <a:pt x="36106" y="4064"/>
                  </a:lnTo>
                  <a:lnTo>
                    <a:pt x="35674" y="3581"/>
                  </a:lnTo>
                  <a:lnTo>
                    <a:pt x="34696" y="3492"/>
                  </a:lnTo>
                  <a:lnTo>
                    <a:pt x="33718" y="3441"/>
                  </a:lnTo>
                  <a:lnTo>
                    <a:pt x="33350" y="3733"/>
                  </a:lnTo>
                  <a:lnTo>
                    <a:pt x="32956" y="3327"/>
                  </a:lnTo>
                  <a:lnTo>
                    <a:pt x="31915" y="3289"/>
                  </a:lnTo>
                  <a:lnTo>
                    <a:pt x="30873" y="3289"/>
                  </a:lnTo>
                  <a:lnTo>
                    <a:pt x="30594" y="3543"/>
                  </a:lnTo>
                  <a:lnTo>
                    <a:pt x="30213" y="3200"/>
                  </a:lnTo>
                  <a:lnTo>
                    <a:pt x="29108" y="3213"/>
                  </a:lnTo>
                  <a:lnTo>
                    <a:pt x="28016" y="3263"/>
                  </a:lnTo>
                  <a:lnTo>
                    <a:pt x="27660" y="3632"/>
                  </a:lnTo>
                  <a:lnTo>
                    <a:pt x="27381" y="3390"/>
                  </a:lnTo>
                  <a:lnTo>
                    <a:pt x="26339" y="3454"/>
                  </a:lnTo>
                  <a:lnTo>
                    <a:pt x="25311" y="3543"/>
                  </a:lnTo>
                  <a:lnTo>
                    <a:pt x="24904" y="3987"/>
                  </a:lnTo>
                  <a:lnTo>
                    <a:pt x="24536" y="3708"/>
                  </a:lnTo>
                  <a:lnTo>
                    <a:pt x="23558" y="3810"/>
                  </a:lnTo>
                  <a:lnTo>
                    <a:pt x="22593" y="3949"/>
                  </a:lnTo>
                  <a:lnTo>
                    <a:pt x="22174" y="4457"/>
                  </a:lnTo>
                  <a:lnTo>
                    <a:pt x="21742" y="4165"/>
                  </a:lnTo>
                  <a:lnTo>
                    <a:pt x="20828" y="4305"/>
                  </a:lnTo>
                  <a:lnTo>
                    <a:pt x="19913" y="4483"/>
                  </a:lnTo>
                  <a:lnTo>
                    <a:pt x="19469" y="5080"/>
                  </a:lnTo>
                  <a:lnTo>
                    <a:pt x="18973" y="4775"/>
                  </a:lnTo>
                  <a:lnTo>
                    <a:pt x="18122" y="4940"/>
                  </a:lnTo>
                  <a:lnTo>
                    <a:pt x="17272" y="5143"/>
                  </a:lnTo>
                  <a:lnTo>
                    <a:pt x="16827" y="5829"/>
                  </a:lnTo>
                  <a:lnTo>
                    <a:pt x="16230" y="5499"/>
                  </a:lnTo>
                  <a:lnTo>
                    <a:pt x="15443" y="5702"/>
                  </a:lnTo>
                  <a:lnTo>
                    <a:pt x="14655" y="5930"/>
                  </a:lnTo>
                  <a:lnTo>
                    <a:pt x="14211" y="6680"/>
                  </a:lnTo>
                  <a:lnTo>
                    <a:pt x="13550" y="6375"/>
                  </a:lnTo>
                  <a:lnTo>
                    <a:pt x="12103" y="6832"/>
                  </a:lnTo>
                  <a:lnTo>
                    <a:pt x="11709" y="7581"/>
                  </a:lnTo>
                  <a:lnTo>
                    <a:pt x="11950" y="8229"/>
                  </a:lnTo>
                  <a:lnTo>
                    <a:pt x="12179" y="8877"/>
                  </a:lnTo>
                  <a:lnTo>
                    <a:pt x="12915" y="9182"/>
                  </a:lnTo>
                  <a:lnTo>
                    <a:pt x="13601" y="8953"/>
                  </a:lnTo>
                  <a:lnTo>
                    <a:pt x="14300" y="8737"/>
                  </a:lnTo>
                  <a:lnTo>
                    <a:pt x="14655" y="8115"/>
                  </a:lnTo>
                  <a:lnTo>
                    <a:pt x="15405" y="8470"/>
                  </a:lnTo>
                  <a:lnTo>
                    <a:pt x="16154" y="8267"/>
                  </a:lnTo>
                  <a:lnTo>
                    <a:pt x="16903" y="8077"/>
                  </a:lnTo>
                  <a:lnTo>
                    <a:pt x="17259" y="7531"/>
                  </a:lnTo>
                  <a:lnTo>
                    <a:pt x="17945" y="7899"/>
                  </a:lnTo>
                  <a:lnTo>
                    <a:pt x="18745" y="7708"/>
                  </a:lnTo>
                  <a:lnTo>
                    <a:pt x="19545" y="7543"/>
                  </a:lnTo>
                  <a:lnTo>
                    <a:pt x="19888" y="7061"/>
                  </a:lnTo>
                  <a:lnTo>
                    <a:pt x="20485" y="7429"/>
                  </a:lnTo>
                  <a:lnTo>
                    <a:pt x="21348" y="7264"/>
                  </a:lnTo>
                  <a:lnTo>
                    <a:pt x="22212" y="7124"/>
                  </a:lnTo>
                  <a:lnTo>
                    <a:pt x="22517" y="6731"/>
                  </a:lnTo>
                  <a:lnTo>
                    <a:pt x="23050" y="7086"/>
                  </a:lnTo>
                  <a:lnTo>
                    <a:pt x="23964" y="6959"/>
                  </a:lnTo>
                  <a:lnTo>
                    <a:pt x="24879" y="6858"/>
                  </a:lnTo>
                  <a:lnTo>
                    <a:pt x="25158" y="6527"/>
                  </a:lnTo>
                  <a:lnTo>
                    <a:pt x="25628" y="6870"/>
                  </a:lnTo>
                  <a:lnTo>
                    <a:pt x="26593" y="6781"/>
                  </a:lnTo>
                  <a:lnTo>
                    <a:pt x="27559" y="6731"/>
                  </a:lnTo>
                  <a:lnTo>
                    <a:pt x="27813" y="6464"/>
                  </a:lnTo>
                  <a:lnTo>
                    <a:pt x="28194" y="6769"/>
                  </a:lnTo>
                  <a:lnTo>
                    <a:pt x="29210" y="6718"/>
                  </a:lnTo>
                  <a:lnTo>
                    <a:pt x="30226" y="6718"/>
                  </a:lnTo>
                  <a:lnTo>
                    <a:pt x="30594" y="6375"/>
                  </a:lnTo>
                  <a:lnTo>
                    <a:pt x="30873" y="6629"/>
                  </a:lnTo>
                  <a:lnTo>
                    <a:pt x="31851" y="6629"/>
                  </a:lnTo>
                  <a:lnTo>
                    <a:pt x="32816" y="6667"/>
                  </a:lnTo>
                  <a:lnTo>
                    <a:pt x="33248" y="6299"/>
                  </a:lnTo>
                  <a:lnTo>
                    <a:pt x="33566" y="6604"/>
                  </a:lnTo>
                  <a:lnTo>
                    <a:pt x="34480" y="6654"/>
                  </a:lnTo>
                  <a:lnTo>
                    <a:pt x="35394" y="6731"/>
                  </a:lnTo>
                  <a:lnTo>
                    <a:pt x="35902" y="6350"/>
                  </a:lnTo>
                  <a:lnTo>
                    <a:pt x="36245" y="6718"/>
                  </a:lnTo>
                  <a:lnTo>
                    <a:pt x="37109" y="6807"/>
                  </a:lnTo>
                  <a:lnTo>
                    <a:pt x="37973" y="6934"/>
                  </a:lnTo>
                  <a:lnTo>
                    <a:pt x="38544" y="6527"/>
                  </a:lnTo>
                  <a:lnTo>
                    <a:pt x="38925" y="6972"/>
                  </a:lnTo>
                  <a:lnTo>
                    <a:pt x="39738" y="7099"/>
                  </a:lnTo>
                  <a:lnTo>
                    <a:pt x="40538" y="7251"/>
                  </a:lnTo>
                  <a:lnTo>
                    <a:pt x="41211" y="6832"/>
                  </a:lnTo>
                  <a:lnTo>
                    <a:pt x="41592" y="7340"/>
                  </a:lnTo>
                  <a:lnTo>
                    <a:pt x="42354" y="7493"/>
                  </a:lnTo>
                  <a:lnTo>
                    <a:pt x="43103" y="7683"/>
                  </a:lnTo>
                  <a:lnTo>
                    <a:pt x="43840" y="7264"/>
                  </a:lnTo>
                  <a:lnTo>
                    <a:pt x="44246" y="7848"/>
                  </a:lnTo>
                  <a:lnTo>
                    <a:pt x="44945" y="8026"/>
                  </a:lnTo>
                  <a:lnTo>
                    <a:pt x="45643" y="8229"/>
                  </a:lnTo>
                  <a:lnTo>
                    <a:pt x="46367" y="7861"/>
                  </a:lnTo>
                  <a:lnTo>
                    <a:pt x="46558" y="7200"/>
                  </a:lnTo>
                  <a:lnTo>
                    <a:pt x="46761" y="6553"/>
                  </a:lnTo>
                  <a:close/>
                </a:path>
                <a:path w="74295" h="19684">
                  <a:moveTo>
                    <a:pt x="49263" y="7391"/>
                  </a:moveTo>
                  <a:lnTo>
                    <a:pt x="48882" y="6731"/>
                  </a:lnTo>
                  <a:lnTo>
                    <a:pt x="48209" y="6489"/>
                  </a:lnTo>
                  <a:lnTo>
                    <a:pt x="47536" y="6286"/>
                  </a:lnTo>
                  <a:lnTo>
                    <a:pt x="46837" y="6629"/>
                  </a:lnTo>
                  <a:lnTo>
                    <a:pt x="46659" y="7239"/>
                  </a:lnTo>
                  <a:lnTo>
                    <a:pt x="46482" y="7848"/>
                  </a:lnTo>
                  <a:lnTo>
                    <a:pt x="46863" y="8496"/>
                  </a:lnTo>
                  <a:lnTo>
                    <a:pt x="47510" y="8686"/>
                  </a:lnTo>
                  <a:lnTo>
                    <a:pt x="48145" y="8915"/>
                  </a:lnTo>
                  <a:lnTo>
                    <a:pt x="48844" y="8597"/>
                  </a:lnTo>
                  <a:lnTo>
                    <a:pt x="49047" y="8001"/>
                  </a:lnTo>
                  <a:lnTo>
                    <a:pt x="49263" y="7391"/>
                  </a:lnTo>
                  <a:close/>
                </a:path>
                <a:path w="74295" h="19684">
                  <a:moveTo>
                    <a:pt x="51727" y="8356"/>
                  </a:moveTo>
                  <a:lnTo>
                    <a:pt x="51422" y="7708"/>
                  </a:lnTo>
                  <a:lnTo>
                    <a:pt x="50800" y="7467"/>
                  </a:lnTo>
                  <a:lnTo>
                    <a:pt x="50190" y="7239"/>
                  </a:lnTo>
                  <a:lnTo>
                    <a:pt x="49530" y="7543"/>
                  </a:lnTo>
                  <a:lnTo>
                    <a:pt x="49339" y="8089"/>
                  </a:lnTo>
                  <a:lnTo>
                    <a:pt x="49149" y="8648"/>
                  </a:lnTo>
                  <a:lnTo>
                    <a:pt x="49479" y="9258"/>
                  </a:lnTo>
                  <a:lnTo>
                    <a:pt x="50063" y="9474"/>
                  </a:lnTo>
                  <a:lnTo>
                    <a:pt x="50647" y="9702"/>
                  </a:lnTo>
                  <a:lnTo>
                    <a:pt x="51295" y="9448"/>
                  </a:lnTo>
                  <a:lnTo>
                    <a:pt x="51727" y="8356"/>
                  </a:lnTo>
                  <a:close/>
                </a:path>
                <a:path w="74295" h="19684">
                  <a:moveTo>
                    <a:pt x="52412" y="17678"/>
                  </a:moveTo>
                  <a:lnTo>
                    <a:pt x="52044" y="16751"/>
                  </a:lnTo>
                  <a:lnTo>
                    <a:pt x="51206" y="16357"/>
                  </a:lnTo>
                  <a:lnTo>
                    <a:pt x="50355" y="15989"/>
                  </a:lnTo>
                  <a:lnTo>
                    <a:pt x="49923" y="16141"/>
                  </a:lnTo>
                  <a:lnTo>
                    <a:pt x="49796" y="15849"/>
                  </a:lnTo>
                  <a:lnTo>
                    <a:pt x="48983" y="15506"/>
                  </a:lnTo>
                  <a:lnTo>
                    <a:pt x="48171" y="15201"/>
                  </a:lnTo>
                  <a:lnTo>
                    <a:pt x="47701" y="15392"/>
                  </a:lnTo>
                  <a:lnTo>
                    <a:pt x="47536" y="15049"/>
                  </a:lnTo>
                  <a:lnTo>
                    <a:pt x="46748" y="14757"/>
                  </a:lnTo>
                  <a:lnTo>
                    <a:pt x="45961" y="14503"/>
                  </a:lnTo>
                  <a:lnTo>
                    <a:pt x="45453" y="14744"/>
                  </a:lnTo>
                  <a:lnTo>
                    <a:pt x="45237" y="14351"/>
                  </a:lnTo>
                  <a:lnTo>
                    <a:pt x="44488" y="14122"/>
                  </a:lnTo>
                  <a:lnTo>
                    <a:pt x="43726" y="13906"/>
                  </a:lnTo>
                  <a:lnTo>
                    <a:pt x="43180" y="14211"/>
                  </a:lnTo>
                  <a:lnTo>
                    <a:pt x="42900" y="13779"/>
                  </a:lnTo>
                  <a:lnTo>
                    <a:pt x="42176" y="13601"/>
                  </a:lnTo>
                  <a:lnTo>
                    <a:pt x="41465" y="13436"/>
                  </a:lnTo>
                  <a:lnTo>
                    <a:pt x="40881" y="13779"/>
                  </a:lnTo>
                  <a:lnTo>
                    <a:pt x="40551" y="13322"/>
                  </a:lnTo>
                  <a:lnTo>
                    <a:pt x="39192" y="13068"/>
                  </a:lnTo>
                  <a:lnTo>
                    <a:pt x="38569" y="13487"/>
                  </a:lnTo>
                  <a:lnTo>
                    <a:pt x="38176" y="12992"/>
                  </a:lnTo>
                  <a:lnTo>
                    <a:pt x="37541" y="12890"/>
                  </a:lnTo>
                  <a:lnTo>
                    <a:pt x="36906" y="12801"/>
                  </a:lnTo>
                  <a:lnTo>
                    <a:pt x="36334" y="13233"/>
                  </a:lnTo>
                  <a:lnTo>
                    <a:pt x="36207" y="14389"/>
                  </a:lnTo>
                  <a:lnTo>
                    <a:pt x="36652" y="14884"/>
                  </a:lnTo>
                  <a:lnTo>
                    <a:pt x="37261" y="14973"/>
                  </a:lnTo>
                  <a:lnTo>
                    <a:pt x="37871" y="15074"/>
                  </a:lnTo>
                  <a:lnTo>
                    <a:pt x="38379" y="14732"/>
                  </a:lnTo>
                  <a:lnTo>
                    <a:pt x="38823" y="15278"/>
                  </a:lnTo>
                  <a:lnTo>
                    <a:pt x="39471" y="15392"/>
                  </a:lnTo>
                  <a:lnTo>
                    <a:pt x="40106" y="15532"/>
                  </a:lnTo>
                  <a:lnTo>
                    <a:pt x="40576" y="15252"/>
                  </a:lnTo>
                  <a:lnTo>
                    <a:pt x="40957" y="15773"/>
                  </a:lnTo>
                  <a:lnTo>
                    <a:pt x="41630" y="15925"/>
                  </a:lnTo>
                  <a:lnTo>
                    <a:pt x="42303" y="16103"/>
                  </a:lnTo>
                  <a:lnTo>
                    <a:pt x="42748" y="15862"/>
                  </a:lnTo>
                  <a:lnTo>
                    <a:pt x="43078" y="16357"/>
                  </a:lnTo>
                  <a:lnTo>
                    <a:pt x="43789" y="16560"/>
                  </a:lnTo>
                  <a:lnTo>
                    <a:pt x="44488" y="16776"/>
                  </a:lnTo>
                  <a:lnTo>
                    <a:pt x="44869" y="16598"/>
                  </a:lnTo>
                  <a:lnTo>
                    <a:pt x="45148" y="17068"/>
                  </a:lnTo>
                  <a:lnTo>
                    <a:pt x="45885" y="17297"/>
                  </a:lnTo>
                  <a:lnTo>
                    <a:pt x="46621" y="17576"/>
                  </a:lnTo>
                  <a:lnTo>
                    <a:pt x="46951" y="17437"/>
                  </a:lnTo>
                  <a:lnTo>
                    <a:pt x="47180" y="17856"/>
                  </a:lnTo>
                  <a:lnTo>
                    <a:pt x="47942" y="18135"/>
                  </a:lnTo>
                  <a:lnTo>
                    <a:pt x="48704" y="18465"/>
                  </a:lnTo>
                  <a:lnTo>
                    <a:pt x="49009" y="18351"/>
                  </a:lnTo>
                  <a:lnTo>
                    <a:pt x="49187" y="18732"/>
                  </a:lnTo>
                  <a:lnTo>
                    <a:pt x="49974" y="19075"/>
                  </a:lnTo>
                  <a:lnTo>
                    <a:pt x="50749" y="19443"/>
                  </a:lnTo>
                  <a:lnTo>
                    <a:pt x="51676" y="19151"/>
                  </a:lnTo>
                  <a:lnTo>
                    <a:pt x="52412" y="17678"/>
                  </a:lnTo>
                  <a:close/>
                </a:path>
                <a:path w="74295" h="19684">
                  <a:moveTo>
                    <a:pt x="54140" y="9423"/>
                  </a:moveTo>
                  <a:lnTo>
                    <a:pt x="53873" y="8826"/>
                  </a:lnTo>
                  <a:lnTo>
                    <a:pt x="52781" y="8343"/>
                  </a:lnTo>
                  <a:lnTo>
                    <a:pt x="52158" y="8585"/>
                  </a:lnTo>
                  <a:lnTo>
                    <a:pt x="51955" y="9080"/>
                  </a:lnTo>
                  <a:lnTo>
                    <a:pt x="51752" y="9588"/>
                  </a:lnTo>
                  <a:lnTo>
                    <a:pt x="52031" y="10160"/>
                  </a:lnTo>
                  <a:lnTo>
                    <a:pt x="52552" y="10375"/>
                  </a:lnTo>
                  <a:lnTo>
                    <a:pt x="53086" y="10617"/>
                  </a:lnTo>
                  <a:lnTo>
                    <a:pt x="53695" y="10414"/>
                  </a:lnTo>
                  <a:lnTo>
                    <a:pt x="53911" y="9918"/>
                  </a:lnTo>
                  <a:lnTo>
                    <a:pt x="54140" y="9423"/>
                  </a:lnTo>
                  <a:close/>
                </a:path>
                <a:path w="74295" h="19684">
                  <a:moveTo>
                    <a:pt x="56489" y="15455"/>
                  </a:moveTo>
                  <a:lnTo>
                    <a:pt x="56248" y="14732"/>
                  </a:lnTo>
                  <a:lnTo>
                    <a:pt x="55626" y="14389"/>
                  </a:lnTo>
                  <a:lnTo>
                    <a:pt x="55003" y="14071"/>
                  </a:lnTo>
                  <a:lnTo>
                    <a:pt x="54343" y="14274"/>
                  </a:lnTo>
                  <a:lnTo>
                    <a:pt x="54051" y="13512"/>
                  </a:lnTo>
                  <a:lnTo>
                    <a:pt x="53378" y="13182"/>
                  </a:lnTo>
                  <a:lnTo>
                    <a:pt x="52692" y="12877"/>
                  </a:lnTo>
                  <a:lnTo>
                    <a:pt x="52108" y="13081"/>
                  </a:lnTo>
                  <a:lnTo>
                    <a:pt x="51816" y="12407"/>
                  </a:lnTo>
                  <a:lnTo>
                    <a:pt x="51079" y="12077"/>
                  </a:lnTo>
                  <a:lnTo>
                    <a:pt x="50330" y="11785"/>
                  </a:lnTo>
                  <a:lnTo>
                    <a:pt x="49809" y="11988"/>
                  </a:lnTo>
                  <a:lnTo>
                    <a:pt x="49517" y="11391"/>
                  </a:lnTo>
                  <a:lnTo>
                    <a:pt x="48729" y="11087"/>
                  </a:lnTo>
                  <a:lnTo>
                    <a:pt x="47917" y="10807"/>
                  </a:lnTo>
                  <a:lnTo>
                    <a:pt x="47459" y="11023"/>
                  </a:lnTo>
                  <a:lnTo>
                    <a:pt x="47167" y="10502"/>
                  </a:lnTo>
                  <a:lnTo>
                    <a:pt x="46316" y="10223"/>
                  </a:lnTo>
                  <a:lnTo>
                    <a:pt x="45440" y="9969"/>
                  </a:lnTo>
                  <a:lnTo>
                    <a:pt x="45072" y="10160"/>
                  </a:lnTo>
                  <a:lnTo>
                    <a:pt x="44792" y="9702"/>
                  </a:lnTo>
                  <a:lnTo>
                    <a:pt x="43865" y="9448"/>
                  </a:lnTo>
                  <a:lnTo>
                    <a:pt x="42938" y="9232"/>
                  </a:lnTo>
                  <a:lnTo>
                    <a:pt x="42621" y="9410"/>
                  </a:lnTo>
                  <a:lnTo>
                    <a:pt x="42354" y="9017"/>
                  </a:lnTo>
                  <a:lnTo>
                    <a:pt x="41376" y="8801"/>
                  </a:lnTo>
                  <a:lnTo>
                    <a:pt x="40386" y="8623"/>
                  </a:lnTo>
                  <a:lnTo>
                    <a:pt x="39979" y="8877"/>
                  </a:lnTo>
                  <a:lnTo>
                    <a:pt x="39776" y="8610"/>
                  </a:lnTo>
                  <a:lnTo>
                    <a:pt x="38823" y="8445"/>
                  </a:lnTo>
                  <a:lnTo>
                    <a:pt x="37884" y="8318"/>
                  </a:lnTo>
                  <a:lnTo>
                    <a:pt x="37439" y="8636"/>
                  </a:lnTo>
                  <a:lnTo>
                    <a:pt x="37172" y="8305"/>
                  </a:lnTo>
                  <a:lnTo>
                    <a:pt x="36271" y="8191"/>
                  </a:lnTo>
                  <a:lnTo>
                    <a:pt x="35369" y="8115"/>
                  </a:lnTo>
                  <a:lnTo>
                    <a:pt x="34899" y="8496"/>
                  </a:lnTo>
                  <a:lnTo>
                    <a:pt x="34569" y="8140"/>
                  </a:lnTo>
                  <a:lnTo>
                    <a:pt x="33718" y="8077"/>
                  </a:lnTo>
                  <a:lnTo>
                    <a:pt x="32867" y="8039"/>
                  </a:lnTo>
                  <a:lnTo>
                    <a:pt x="32346" y="8496"/>
                  </a:lnTo>
                  <a:lnTo>
                    <a:pt x="31965" y="8102"/>
                  </a:lnTo>
                  <a:lnTo>
                    <a:pt x="31153" y="8089"/>
                  </a:lnTo>
                  <a:lnTo>
                    <a:pt x="30353" y="8089"/>
                  </a:lnTo>
                  <a:lnTo>
                    <a:pt x="29806" y="8610"/>
                  </a:lnTo>
                  <a:lnTo>
                    <a:pt x="29362" y="8204"/>
                  </a:lnTo>
                  <a:lnTo>
                    <a:pt x="28600" y="8216"/>
                  </a:lnTo>
                  <a:lnTo>
                    <a:pt x="27851" y="8255"/>
                  </a:lnTo>
                  <a:lnTo>
                    <a:pt x="27292" y="8839"/>
                  </a:lnTo>
                  <a:lnTo>
                    <a:pt x="26771" y="8407"/>
                  </a:lnTo>
                  <a:lnTo>
                    <a:pt x="25361" y="8534"/>
                  </a:lnTo>
                  <a:lnTo>
                    <a:pt x="24866" y="9118"/>
                  </a:lnTo>
                  <a:lnTo>
                    <a:pt x="25019" y="10375"/>
                  </a:lnTo>
                  <a:lnTo>
                    <a:pt x="25615" y="10795"/>
                  </a:lnTo>
                  <a:lnTo>
                    <a:pt x="26276" y="10731"/>
                  </a:lnTo>
                  <a:lnTo>
                    <a:pt x="26936" y="10693"/>
                  </a:lnTo>
                  <a:lnTo>
                    <a:pt x="27381" y="10210"/>
                  </a:lnTo>
                  <a:lnTo>
                    <a:pt x="28003" y="10693"/>
                  </a:lnTo>
                  <a:lnTo>
                    <a:pt x="29425" y="10642"/>
                  </a:lnTo>
                  <a:lnTo>
                    <a:pt x="29845" y="10223"/>
                  </a:lnTo>
                  <a:lnTo>
                    <a:pt x="30391" y="10693"/>
                  </a:lnTo>
                  <a:lnTo>
                    <a:pt x="31140" y="10693"/>
                  </a:lnTo>
                  <a:lnTo>
                    <a:pt x="31902" y="10706"/>
                  </a:lnTo>
                  <a:lnTo>
                    <a:pt x="32296" y="10350"/>
                  </a:lnTo>
                  <a:lnTo>
                    <a:pt x="32778" y="10795"/>
                  </a:lnTo>
                  <a:lnTo>
                    <a:pt x="33578" y="10833"/>
                  </a:lnTo>
                  <a:lnTo>
                    <a:pt x="34378" y="10883"/>
                  </a:lnTo>
                  <a:lnTo>
                    <a:pt x="34734" y="10604"/>
                  </a:lnTo>
                  <a:lnTo>
                    <a:pt x="35128" y="11023"/>
                  </a:lnTo>
                  <a:lnTo>
                    <a:pt x="35966" y="11099"/>
                  </a:lnTo>
                  <a:lnTo>
                    <a:pt x="36817" y="11201"/>
                  </a:lnTo>
                  <a:lnTo>
                    <a:pt x="37134" y="10972"/>
                  </a:lnTo>
                  <a:lnTo>
                    <a:pt x="37490" y="11366"/>
                  </a:lnTo>
                  <a:lnTo>
                    <a:pt x="38366" y="11480"/>
                  </a:lnTo>
                  <a:lnTo>
                    <a:pt x="39243" y="11633"/>
                  </a:lnTo>
                  <a:lnTo>
                    <a:pt x="39535" y="11442"/>
                  </a:lnTo>
                  <a:lnTo>
                    <a:pt x="39814" y="11811"/>
                  </a:lnTo>
                  <a:lnTo>
                    <a:pt x="40728" y="11976"/>
                  </a:lnTo>
                  <a:lnTo>
                    <a:pt x="41643" y="12179"/>
                  </a:lnTo>
                  <a:lnTo>
                    <a:pt x="42049" y="11950"/>
                  </a:lnTo>
                  <a:lnTo>
                    <a:pt x="42252" y="12230"/>
                  </a:lnTo>
                  <a:lnTo>
                    <a:pt x="43116" y="12433"/>
                  </a:lnTo>
                  <a:lnTo>
                    <a:pt x="43980" y="12661"/>
                  </a:lnTo>
                  <a:lnTo>
                    <a:pt x="44424" y="12420"/>
                  </a:lnTo>
                  <a:lnTo>
                    <a:pt x="44653" y="12776"/>
                  </a:lnTo>
                  <a:lnTo>
                    <a:pt x="45466" y="13004"/>
                  </a:lnTo>
                  <a:lnTo>
                    <a:pt x="46266" y="13271"/>
                  </a:lnTo>
                  <a:lnTo>
                    <a:pt x="46812" y="13017"/>
                  </a:lnTo>
                  <a:lnTo>
                    <a:pt x="47040" y="13423"/>
                  </a:lnTo>
                  <a:lnTo>
                    <a:pt x="47802" y="13677"/>
                  </a:lnTo>
                  <a:lnTo>
                    <a:pt x="48552" y="13970"/>
                  </a:lnTo>
                  <a:lnTo>
                    <a:pt x="49136" y="13728"/>
                  </a:lnTo>
                  <a:lnTo>
                    <a:pt x="49377" y="14211"/>
                  </a:lnTo>
                  <a:lnTo>
                    <a:pt x="50088" y="14490"/>
                  </a:lnTo>
                  <a:lnTo>
                    <a:pt x="50774" y="14795"/>
                  </a:lnTo>
                  <a:lnTo>
                    <a:pt x="51447" y="14554"/>
                  </a:lnTo>
                  <a:lnTo>
                    <a:pt x="51701" y="15100"/>
                  </a:lnTo>
                  <a:lnTo>
                    <a:pt x="52349" y="15392"/>
                  </a:lnTo>
                  <a:lnTo>
                    <a:pt x="52984" y="15709"/>
                  </a:lnTo>
                  <a:lnTo>
                    <a:pt x="53733" y="15494"/>
                  </a:lnTo>
                  <a:lnTo>
                    <a:pt x="53975" y="16103"/>
                  </a:lnTo>
                  <a:lnTo>
                    <a:pt x="54559" y="16408"/>
                  </a:lnTo>
                  <a:lnTo>
                    <a:pt x="55143" y="16738"/>
                  </a:lnTo>
                  <a:lnTo>
                    <a:pt x="55867" y="16548"/>
                  </a:lnTo>
                  <a:lnTo>
                    <a:pt x="56172" y="16002"/>
                  </a:lnTo>
                  <a:lnTo>
                    <a:pt x="56489" y="15455"/>
                  </a:lnTo>
                  <a:close/>
                </a:path>
                <a:path w="74295" h="19684">
                  <a:moveTo>
                    <a:pt x="56502" y="10604"/>
                  </a:moveTo>
                  <a:lnTo>
                    <a:pt x="56299" y="10045"/>
                  </a:lnTo>
                  <a:lnTo>
                    <a:pt x="55803" y="9804"/>
                  </a:lnTo>
                  <a:lnTo>
                    <a:pt x="55321" y="9563"/>
                  </a:lnTo>
                  <a:lnTo>
                    <a:pt x="54737" y="9753"/>
                  </a:lnTo>
                  <a:lnTo>
                    <a:pt x="54533" y="10198"/>
                  </a:lnTo>
                  <a:lnTo>
                    <a:pt x="54330" y="10642"/>
                  </a:lnTo>
                  <a:lnTo>
                    <a:pt x="54559" y="11176"/>
                  </a:lnTo>
                  <a:lnTo>
                    <a:pt x="55029" y="11417"/>
                  </a:lnTo>
                  <a:lnTo>
                    <a:pt x="55499" y="11645"/>
                  </a:lnTo>
                  <a:lnTo>
                    <a:pt x="56057" y="11493"/>
                  </a:lnTo>
                  <a:lnTo>
                    <a:pt x="56286" y="11049"/>
                  </a:lnTo>
                  <a:lnTo>
                    <a:pt x="56502" y="10604"/>
                  </a:lnTo>
                  <a:close/>
                </a:path>
                <a:path w="74295" h="19684">
                  <a:moveTo>
                    <a:pt x="58572" y="16725"/>
                  </a:moveTo>
                  <a:lnTo>
                    <a:pt x="58369" y="16052"/>
                  </a:lnTo>
                  <a:lnTo>
                    <a:pt x="57823" y="15709"/>
                  </a:lnTo>
                  <a:lnTo>
                    <a:pt x="57251" y="15379"/>
                  </a:lnTo>
                  <a:lnTo>
                    <a:pt x="56553" y="15544"/>
                  </a:lnTo>
                  <a:lnTo>
                    <a:pt x="56273" y="16052"/>
                  </a:lnTo>
                  <a:lnTo>
                    <a:pt x="55981" y="16560"/>
                  </a:lnTo>
                  <a:lnTo>
                    <a:pt x="56197" y="17221"/>
                  </a:lnTo>
                  <a:lnTo>
                    <a:pt x="56730" y="17526"/>
                  </a:lnTo>
                  <a:lnTo>
                    <a:pt x="57264" y="17856"/>
                  </a:lnTo>
                  <a:lnTo>
                    <a:pt x="57950" y="17729"/>
                  </a:lnTo>
                  <a:lnTo>
                    <a:pt x="58572" y="16725"/>
                  </a:lnTo>
                  <a:close/>
                </a:path>
                <a:path w="74295" h="19684">
                  <a:moveTo>
                    <a:pt x="58813" y="11899"/>
                  </a:moveTo>
                  <a:lnTo>
                    <a:pt x="58635" y="11391"/>
                  </a:lnTo>
                  <a:lnTo>
                    <a:pt x="58216" y="11137"/>
                  </a:lnTo>
                  <a:lnTo>
                    <a:pt x="57785" y="10909"/>
                  </a:lnTo>
                  <a:lnTo>
                    <a:pt x="57251" y="11049"/>
                  </a:lnTo>
                  <a:lnTo>
                    <a:pt x="57048" y="11442"/>
                  </a:lnTo>
                  <a:lnTo>
                    <a:pt x="56845" y="11836"/>
                  </a:lnTo>
                  <a:lnTo>
                    <a:pt x="57023" y="12331"/>
                  </a:lnTo>
                  <a:lnTo>
                    <a:pt x="57442" y="12560"/>
                  </a:lnTo>
                  <a:lnTo>
                    <a:pt x="57848" y="12788"/>
                  </a:lnTo>
                  <a:lnTo>
                    <a:pt x="58369" y="12674"/>
                  </a:lnTo>
                  <a:lnTo>
                    <a:pt x="58585" y="12293"/>
                  </a:lnTo>
                  <a:lnTo>
                    <a:pt x="58813" y="11899"/>
                  </a:lnTo>
                  <a:close/>
                </a:path>
                <a:path w="74295" h="19684">
                  <a:moveTo>
                    <a:pt x="59436" y="6743"/>
                  </a:moveTo>
                  <a:lnTo>
                    <a:pt x="59232" y="6197"/>
                  </a:lnTo>
                  <a:lnTo>
                    <a:pt x="58293" y="5689"/>
                  </a:lnTo>
                  <a:lnTo>
                    <a:pt x="57721" y="5867"/>
                  </a:lnTo>
                  <a:lnTo>
                    <a:pt x="57505" y="6311"/>
                  </a:lnTo>
                  <a:lnTo>
                    <a:pt x="57289" y="6743"/>
                  </a:lnTo>
                  <a:lnTo>
                    <a:pt x="57505" y="7264"/>
                  </a:lnTo>
                  <a:lnTo>
                    <a:pt x="57975" y="7505"/>
                  </a:lnTo>
                  <a:lnTo>
                    <a:pt x="58420" y="7747"/>
                  </a:lnTo>
                  <a:lnTo>
                    <a:pt x="58978" y="7607"/>
                  </a:lnTo>
                  <a:lnTo>
                    <a:pt x="59207" y="7175"/>
                  </a:lnTo>
                  <a:lnTo>
                    <a:pt x="59436" y="6743"/>
                  </a:lnTo>
                  <a:close/>
                </a:path>
                <a:path w="74295" h="19684">
                  <a:moveTo>
                    <a:pt x="60579" y="18097"/>
                  </a:moveTo>
                  <a:lnTo>
                    <a:pt x="60426" y="17462"/>
                  </a:lnTo>
                  <a:lnTo>
                    <a:pt x="59931" y="17119"/>
                  </a:lnTo>
                  <a:lnTo>
                    <a:pt x="59423" y="16789"/>
                  </a:lnTo>
                  <a:lnTo>
                    <a:pt x="58775" y="16916"/>
                  </a:lnTo>
                  <a:lnTo>
                    <a:pt x="58483" y="17373"/>
                  </a:lnTo>
                  <a:lnTo>
                    <a:pt x="58191" y="17830"/>
                  </a:lnTo>
                  <a:lnTo>
                    <a:pt x="58369" y="18453"/>
                  </a:lnTo>
                  <a:lnTo>
                    <a:pt x="58851" y="18757"/>
                  </a:lnTo>
                  <a:lnTo>
                    <a:pt x="59321" y="19088"/>
                  </a:lnTo>
                  <a:lnTo>
                    <a:pt x="59956" y="18999"/>
                  </a:lnTo>
                  <a:lnTo>
                    <a:pt x="60579" y="18097"/>
                  </a:lnTo>
                  <a:close/>
                </a:path>
                <a:path w="74295" h="19684">
                  <a:moveTo>
                    <a:pt x="62153" y="8204"/>
                  </a:moveTo>
                  <a:lnTo>
                    <a:pt x="61963" y="7581"/>
                  </a:lnTo>
                  <a:lnTo>
                    <a:pt x="61455" y="7277"/>
                  </a:lnTo>
                  <a:lnTo>
                    <a:pt x="60934" y="6985"/>
                  </a:lnTo>
                  <a:lnTo>
                    <a:pt x="60299" y="7150"/>
                  </a:lnTo>
                  <a:lnTo>
                    <a:pt x="59778" y="8089"/>
                  </a:lnTo>
                  <a:lnTo>
                    <a:pt x="59982" y="8674"/>
                  </a:lnTo>
                  <a:lnTo>
                    <a:pt x="60490" y="8966"/>
                  </a:lnTo>
                  <a:lnTo>
                    <a:pt x="60972" y="9258"/>
                  </a:lnTo>
                  <a:lnTo>
                    <a:pt x="61595" y="9118"/>
                  </a:lnTo>
                  <a:lnTo>
                    <a:pt x="61874" y="8661"/>
                  </a:lnTo>
                  <a:lnTo>
                    <a:pt x="62153" y="8204"/>
                  </a:lnTo>
                  <a:close/>
                </a:path>
                <a:path w="74295" h="19684">
                  <a:moveTo>
                    <a:pt x="64782" y="9804"/>
                  </a:moveTo>
                  <a:lnTo>
                    <a:pt x="64604" y="9105"/>
                  </a:lnTo>
                  <a:lnTo>
                    <a:pt x="64058" y="8737"/>
                  </a:lnTo>
                  <a:lnTo>
                    <a:pt x="63500" y="8394"/>
                  </a:lnTo>
                  <a:lnTo>
                    <a:pt x="62801" y="8534"/>
                  </a:lnTo>
                  <a:lnTo>
                    <a:pt x="62191" y="9550"/>
                  </a:lnTo>
                  <a:lnTo>
                    <a:pt x="62382" y="10210"/>
                  </a:lnTo>
                  <a:lnTo>
                    <a:pt x="62915" y="10541"/>
                  </a:lnTo>
                  <a:lnTo>
                    <a:pt x="63436" y="10883"/>
                  </a:lnTo>
                  <a:lnTo>
                    <a:pt x="64122" y="10769"/>
                  </a:lnTo>
                  <a:lnTo>
                    <a:pt x="64452" y="10287"/>
                  </a:lnTo>
                  <a:lnTo>
                    <a:pt x="64782" y="9804"/>
                  </a:lnTo>
                  <a:close/>
                </a:path>
                <a:path w="74295" h="19684">
                  <a:moveTo>
                    <a:pt x="67322" y="11531"/>
                  </a:moveTo>
                  <a:lnTo>
                    <a:pt x="67170" y="10756"/>
                  </a:lnTo>
                  <a:lnTo>
                    <a:pt x="66598" y="10337"/>
                  </a:lnTo>
                  <a:lnTo>
                    <a:pt x="66001" y="9944"/>
                  </a:lnTo>
                  <a:lnTo>
                    <a:pt x="65239" y="10045"/>
                  </a:lnTo>
                  <a:lnTo>
                    <a:pt x="64884" y="10591"/>
                  </a:lnTo>
                  <a:lnTo>
                    <a:pt x="64528" y="11112"/>
                  </a:lnTo>
                  <a:lnTo>
                    <a:pt x="64693" y="11849"/>
                  </a:lnTo>
                  <a:lnTo>
                    <a:pt x="65265" y="12230"/>
                  </a:lnTo>
                  <a:lnTo>
                    <a:pt x="65811" y="12636"/>
                  </a:lnTo>
                  <a:lnTo>
                    <a:pt x="66560" y="12547"/>
                  </a:lnTo>
                  <a:lnTo>
                    <a:pt x="66941" y="12039"/>
                  </a:lnTo>
                  <a:lnTo>
                    <a:pt x="67322" y="11531"/>
                  </a:lnTo>
                  <a:close/>
                </a:path>
                <a:path w="74295" h="19684">
                  <a:moveTo>
                    <a:pt x="69799" y="13373"/>
                  </a:moveTo>
                  <a:lnTo>
                    <a:pt x="69684" y="12534"/>
                  </a:lnTo>
                  <a:lnTo>
                    <a:pt x="69075" y="12052"/>
                  </a:lnTo>
                  <a:lnTo>
                    <a:pt x="68453" y="11595"/>
                  </a:lnTo>
                  <a:lnTo>
                    <a:pt x="67614" y="11671"/>
                  </a:lnTo>
                  <a:lnTo>
                    <a:pt x="67208" y="12230"/>
                  </a:lnTo>
                  <a:lnTo>
                    <a:pt x="66789" y="12788"/>
                  </a:lnTo>
                  <a:lnTo>
                    <a:pt x="66941" y="13589"/>
                  </a:lnTo>
                  <a:lnTo>
                    <a:pt x="67525" y="14033"/>
                  </a:lnTo>
                  <a:lnTo>
                    <a:pt x="68097" y="14490"/>
                  </a:lnTo>
                  <a:lnTo>
                    <a:pt x="68910" y="14439"/>
                  </a:lnTo>
                  <a:lnTo>
                    <a:pt x="69354" y="13906"/>
                  </a:lnTo>
                  <a:lnTo>
                    <a:pt x="69799" y="13373"/>
                  </a:lnTo>
                  <a:close/>
                </a:path>
                <a:path w="74295" h="19684">
                  <a:moveTo>
                    <a:pt x="74282" y="17335"/>
                  </a:moveTo>
                  <a:lnTo>
                    <a:pt x="72123" y="15240"/>
                  </a:lnTo>
                  <a:lnTo>
                    <a:pt x="71958" y="15417"/>
                  </a:lnTo>
                  <a:lnTo>
                    <a:pt x="72009" y="15265"/>
                  </a:lnTo>
                  <a:lnTo>
                    <a:pt x="71932" y="14541"/>
                  </a:lnTo>
                  <a:lnTo>
                    <a:pt x="71767" y="14160"/>
                  </a:lnTo>
                  <a:lnTo>
                    <a:pt x="71437" y="13906"/>
                  </a:lnTo>
                  <a:lnTo>
                    <a:pt x="70802" y="13373"/>
                  </a:lnTo>
                  <a:lnTo>
                    <a:pt x="69900" y="13411"/>
                  </a:lnTo>
                  <a:lnTo>
                    <a:pt x="69430" y="13982"/>
                  </a:lnTo>
                  <a:lnTo>
                    <a:pt x="68961" y="14566"/>
                  </a:lnTo>
                  <a:lnTo>
                    <a:pt x="69075" y="15443"/>
                  </a:lnTo>
                  <a:lnTo>
                    <a:pt x="69684" y="15938"/>
                  </a:lnTo>
                  <a:lnTo>
                    <a:pt x="69989" y="16192"/>
                  </a:lnTo>
                  <a:lnTo>
                    <a:pt x="70345" y="16332"/>
                  </a:lnTo>
                  <a:lnTo>
                    <a:pt x="70700" y="16319"/>
                  </a:lnTo>
                  <a:lnTo>
                    <a:pt x="71056" y="16319"/>
                  </a:lnTo>
                  <a:lnTo>
                    <a:pt x="71208" y="16256"/>
                  </a:lnTo>
                  <a:lnTo>
                    <a:pt x="71056" y="16433"/>
                  </a:lnTo>
                  <a:lnTo>
                    <a:pt x="71132" y="17373"/>
                  </a:lnTo>
                  <a:lnTo>
                    <a:pt x="73202" y="18415"/>
                  </a:lnTo>
                  <a:lnTo>
                    <a:pt x="73583" y="18275"/>
                  </a:lnTo>
                  <a:lnTo>
                    <a:pt x="73863" y="17995"/>
                  </a:lnTo>
                  <a:lnTo>
                    <a:pt x="74142" y="17716"/>
                  </a:lnTo>
                  <a:lnTo>
                    <a:pt x="74282" y="173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2146" y="6804558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2984" y="26314"/>
                  </a:moveTo>
                  <a:lnTo>
                    <a:pt x="2451" y="25793"/>
                  </a:lnTo>
                  <a:lnTo>
                    <a:pt x="1917" y="25273"/>
                  </a:lnTo>
                  <a:lnTo>
                    <a:pt x="1003" y="25336"/>
                  </a:lnTo>
                  <a:lnTo>
                    <a:pt x="127" y="26225"/>
                  </a:lnTo>
                  <a:lnTo>
                    <a:pt x="0" y="26619"/>
                  </a:lnTo>
                  <a:lnTo>
                    <a:pt x="0" y="26987"/>
                  </a:lnTo>
                  <a:lnTo>
                    <a:pt x="1079" y="28321"/>
                  </a:lnTo>
                  <a:lnTo>
                    <a:pt x="1790" y="28244"/>
                  </a:lnTo>
                  <a:lnTo>
                    <a:pt x="2133" y="28067"/>
                  </a:lnTo>
                  <a:lnTo>
                    <a:pt x="2425" y="27787"/>
                  </a:lnTo>
                  <a:lnTo>
                    <a:pt x="2971" y="27216"/>
                  </a:lnTo>
                  <a:lnTo>
                    <a:pt x="2984" y="26314"/>
                  </a:lnTo>
                  <a:close/>
                </a:path>
                <a:path w="108585" h="29209">
                  <a:moveTo>
                    <a:pt x="10109" y="26568"/>
                  </a:moveTo>
                  <a:lnTo>
                    <a:pt x="9753" y="26162"/>
                  </a:lnTo>
                  <a:lnTo>
                    <a:pt x="9398" y="25755"/>
                  </a:lnTo>
                  <a:lnTo>
                    <a:pt x="8750" y="25742"/>
                  </a:lnTo>
                  <a:lnTo>
                    <a:pt x="8305" y="26149"/>
                  </a:lnTo>
                  <a:lnTo>
                    <a:pt x="8089" y="26339"/>
                  </a:lnTo>
                  <a:lnTo>
                    <a:pt x="7962" y="26593"/>
                  </a:lnTo>
                  <a:lnTo>
                    <a:pt x="7912" y="27127"/>
                  </a:lnTo>
                  <a:lnTo>
                    <a:pt x="8001" y="27381"/>
                  </a:lnTo>
                  <a:lnTo>
                    <a:pt x="8369" y="27774"/>
                  </a:lnTo>
                  <a:lnTo>
                    <a:pt x="8623" y="27863"/>
                  </a:lnTo>
                  <a:lnTo>
                    <a:pt x="9144" y="27863"/>
                  </a:lnTo>
                  <a:lnTo>
                    <a:pt x="9398" y="27774"/>
                  </a:lnTo>
                  <a:lnTo>
                    <a:pt x="10045" y="27203"/>
                  </a:lnTo>
                  <a:lnTo>
                    <a:pt x="10109" y="26568"/>
                  </a:lnTo>
                  <a:close/>
                </a:path>
                <a:path w="108585" h="29209">
                  <a:moveTo>
                    <a:pt x="12458" y="24663"/>
                  </a:moveTo>
                  <a:lnTo>
                    <a:pt x="12090" y="24206"/>
                  </a:lnTo>
                  <a:lnTo>
                    <a:pt x="11722" y="23749"/>
                  </a:lnTo>
                  <a:lnTo>
                    <a:pt x="11010" y="23698"/>
                  </a:lnTo>
                  <a:lnTo>
                    <a:pt x="9994" y="24511"/>
                  </a:lnTo>
                  <a:lnTo>
                    <a:pt x="9918" y="25234"/>
                  </a:lnTo>
                  <a:lnTo>
                    <a:pt x="10299" y="25679"/>
                  </a:lnTo>
                  <a:lnTo>
                    <a:pt x="10693" y="26123"/>
                  </a:lnTo>
                  <a:lnTo>
                    <a:pt x="11366" y="26136"/>
                  </a:lnTo>
                  <a:lnTo>
                    <a:pt x="11861" y="25755"/>
                  </a:lnTo>
                  <a:lnTo>
                    <a:pt x="12357" y="25361"/>
                  </a:lnTo>
                  <a:lnTo>
                    <a:pt x="12458" y="24663"/>
                  </a:lnTo>
                  <a:close/>
                </a:path>
                <a:path w="108585" h="29209">
                  <a:moveTo>
                    <a:pt x="14884" y="22885"/>
                  </a:moveTo>
                  <a:lnTo>
                    <a:pt x="14516" y="22364"/>
                  </a:lnTo>
                  <a:lnTo>
                    <a:pt x="14147" y="21844"/>
                  </a:lnTo>
                  <a:lnTo>
                    <a:pt x="13373" y="21755"/>
                  </a:lnTo>
                  <a:lnTo>
                    <a:pt x="12801" y="22174"/>
                  </a:lnTo>
                  <a:lnTo>
                    <a:pt x="12649" y="22275"/>
                  </a:lnTo>
                  <a:lnTo>
                    <a:pt x="12534" y="22402"/>
                  </a:lnTo>
                  <a:lnTo>
                    <a:pt x="12446" y="22542"/>
                  </a:lnTo>
                  <a:lnTo>
                    <a:pt x="12369" y="22682"/>
                  </a:lnTo>
                  <a:lnTo>
                    <a:pt x="12306" y="22834"/>
                  </a:lnTo>
                  <a:lnTo>
                    <a:pt x="12230" y="23304"/>
                  </a:lnTo>
                  <a:lnTo>
                    <a:pt x="12306" y="23622"/>
                  </a:lnTo>
                  <a:lnTo>
                    <a:pt x="12496" y="23876"/>
                  </a:lnTo>
                  <a:lnTo>
                    <a:pt x="12700" y="24130"/>
                  </a:lnTo>
                  <a:lnTo>
                    <a:pt x="12979" y="24269"/>
                  </a:lnTo>
                  <a:lnTo>
                    <a:pt x="13436" y="24307"/>
                  </a:lnTo>
                  <a:lnTo>
                    <a:pt x="13589" y="24295"/>
                  </a:lnTo>
                  <a:lnTo>
                    <a:pt x="13741" y="24244"/>
                  </a:lnTo>
                  <a:lnTo>
                    <a:pt x="13906" y="24206"/>
                  </a:lnTo>
                  <a:lnTo>
                    <a:pt x="14058" y="24130"/>
                  </a:lnTo>
                  <a:lnTo>
                    <a:pt x="14185" y="24028"/>
                  </a:lnTo>
                  <a:lnTo>
                    <a:pt x="14744" y="23634"/>
                  </a:lnTo>
                  <a:lnTo>
                    <a:pt x="14884" y="22885"/>
                  </a:lnTo>
                  <a:close/>
                </a:path>
                <a:path w="108585" h="29209">
                  <a:moveTo>
                    <a:pt x="17411" y="21234"/>
                  </a:moveTo>
                  <a:lnTo>
                    <a:pt x="17030" y="20650"/>
                  </a:lnTo>
                  <a:lnTo>
                    <a:pt x="16649" y="20066"/>
                  </a:lnTo>
                  <a:lnTo>
                    <a:pt x="15824" y="19939"/>
                  </a:lnTo>
                  <a:lnTo>
                    <a:pt x="15189" y="20358"/>
                  </a:lnTo>
                  <a:lnTo>
                    <a:pt x="14859" y="20561"/>
                  </a:lnTo>
                  <a:lnTo>
                    <a:pt x="14668" y="20891"/>
                  </a:lnTo>
                  <a:lnTo>
                    <a:pt x="14516" y="21551"/>
                  </a:lnTo>
                  <a:lnTo>
                    <a:pt x="14566" y="21894"/>
                  </a:lnTo>
                  <a:lnTo>
                    <a:pt x="14973" y="22453"/>
                  </a:lnTo>
                  <a:lnTo>
                    <a:pt x="15278" y="22631"/>
                  </a:lnTo>
                  <a:lnTo>
                    <a:pt x="15608" y="22669"/>
                  </a:lnTo>
                  <a:lnTo>
                    <a:pt x="15938" y="22720"/>
                  </a:lnTo>
                  <a:lnTo>
                    <a:pt x="16281" y="22631"/>
                  </a:lnTo>
                  <a:lnTo>
                    <a:pt x="17208" y="22034"/>
                  </a:lnTo>
                  <a:lnTo>
                    <a:pt x="17411" y="21234"/>
                  </a:lnTo>
                  <a:close/>
                </a:path>
                <a:path w="108585" h="29209">
                  <a:moveTo>
                    <a:pt x="38912" y="7493"/>
                  </a:moveTo>
                  <a:lnTo>
                    <a:pt x="38658" y="5892"/>
                  </a:lnTo>
                  <a:lnTo>
                    <a:pt x="37820" y="5372"/>
                  </a:lnTo>
                  <a:lnTo>
                    <a:pt x="36931" y="5524"/>
                  </a:lnTo>
                  <a:lnTo>
                    <a:pt x="36055" y="5702"/>
                  </a:lnTo>
                  <a:lnTo>
                    <a:pt x="35547" y="6426"/>
                  </a:lnTo>
                  <a:lnTo>
                    <a:pt x="34658" y="5930"/>
                  </a:lnTo>
                  <a:lnTo>
                    <a:pt x="33718" y="6134"/>
                  </a:lnTo>
                  <a:lnTo>
                    <a:pt x="32778" y="6375"/>
                  </a:lnTo>
                  <a:lnTo>
                    <a:pt x="32359" y="7061"/>
                  </a:lnTo>
                  <a:lnTo>
                    <a:pt x="31521" y="6629"/>
                  </a:lnTo>
                  <a:lnTo>
                    <a:pt x="30530" y="6896"/>
                  </a:lnTo>
                  <a:lnTo>
                    <a:pt x="29540" y="7200"/>
                  </a:lnTo>
                  <a:lnTo>
                    <a:pt x="29184" y="7823"/>
                  </a:lnTo>
                  <a:lnTo>
                    <a:pt x="28409" y="7467"/>
                  </a:lnTo>
                  <a:lnTo>
                    <a:pt x="27368" y="7810"/>
                  </a:lnTo>
                  <a:lnTo>
                    <a:pt x="26339" y="8191"/>
                  </a:lnTo>
                  <a:lnTo>
                    <a:pt x="26047" y="8750"/>
                  </a:lnTo>
                  <a:lnTo>
                    <a:pt x="25336" y="8470"/>
                  </a:lnTo>
                  <a:lnTo>
                    <a:pt x="24257" y="8890"/>
                  </a:lnTo>
                  <a:lnTo>
                    <a:pt x="23177" y="9334"/>
                  </a:lnTo>
                  <a:lnTo>
                    <a:pt x="22961" y="9829"/>
                  </a:lnTo>
                  <a:lnTo>
                    <a:pt x="22313" y="9613"/>
                  </a:lnTo>
                  <a:lnTo>
                    <a:pt x="21183" y="10096"/>
                  </a:lnTo>
                  <a:lnTo>
                    <a:pt x="20078" y="10642"/>
                  </a:lnTo>
                  <a:lnTo>
                    <a:pt x="19913" y="11061"/>
                  </a:lnTo>
                  <a:lnTo>
                    <a:pt x="19354" y="10896"/>
                  </a:lnTo>
                  <a:lnTo>
                    <a:pt x="18199" y="11468"/>
                  </a:lnTo>
                  <a:lnTo>
                    <a:pt x="17056" y="12090"/>
                  </a:lnTo>
                  <a:lnTo>
                    <a:pt x="16852" y="12661"/>
                  </a:lnTo>
                  <a:lnTo>
                    <a:pt x="16421" y="12560"/>
                  </a:lnTo>
                  <a:lnTo>
                    <a:pt x="15341" y="13157"/>
                  </a:lnTo>
                  <a:lnTo>
                    <a:pt x="14300" y="13792"/>
                  </a:lnTo>
                  <a:lnTo>
                    <a:pt x="14097" y="14465"/>
                  </a:lnTo>
                  <a:lnTo>
                    <a:pt x="13601" y="14376"/>
                  </a:lnTo>
                  <a:lnTo>
                    <a:pt x="12611" y="14986"/>
                  </a:lnTo>
                  <a:lnTo>
                    <a:pt x="11645" y="15646"/>
                  </a:lnTo>
                  <a:lnTo>
                    <a:pt x="11468" y="16395"/>
                  </a:lnTo>
                  <a:lnTo>
                    <a:pt x="10858" y="16306"/>
                  </a:lnTo>
                  <a:lnTo>
                    <a:pt x="9956" y="16929"/>
                  </a:lnTo>
                  <a:lnTo>
                    <a:pt x="9080" y="17589"/>
                  </a:lnTo>
                  <a:lnTo>
                    <a:pt x="8915" y="18453"/>
                  </a:lnTo>
                  <a:lnTo>
                    <a:pt x="8229" y="18389"/>
                  </a:lnTo>
                  <a:lnTo>
                    <a:pt x="7404" y="19011"/>
                  </a:lnTo>
                  <a:lnTo>
                    <a:pt x="6616" y="19672"/>
                  </a:lnTo>
                  <a:lnTo>
                    <a:pt x="6489" y="20612"/>
                  </a:lnTo>
                  <a:lnTo>
                    <a:pt x="5702" y="20574"/>
                  </a:lnTo>
                  <a:lnTo>
                    <a:pt x="4965" y="21196"/>
                  </a:lnTo>
                  <a:lnTo>
                    <a:pt x="4241" y="21844"/>
                  </a:lnTo>
                  <a:lnTo>
                    <a:pt x="4165" y="22885"/>
                  </a:lnTo>
                  <a:lnTo>
                    <a:pt x="3302" y="22898"/>
                  </a:lnTo>
                  <a:lnTo>
                    <a:pt x="2641" y="23507"/>
                  </a:lnTo>
                  <a:lnTo>
                    <a:pt x="1993" y="24142"/>
                  </a:lnTo>
                  <a:lnTo>
                    <a:pt x="1968" y="25133"/>
                  </a:lnTo>
                  <a:lnTo>
                    <a:pt x="2552" y="25692"/>
                  </a:lnTo>
                  <a:lnTo>
                    <a:pt x="3136" y="26263"/>
                  </a:lnTo>
                  <a:lnTo>
                    <a:pt x="4076" y="26200"/>
                  </a:lnTo>
                  <a:lnTo>
                    <a:pt x="4686" y="25603"/>
                  </a:lnTo>
                  <a:lnTo>
                    <a:pt x="5308" y="25019"/>
                  </a:lnTo>
                  <a:lnTo>
                    <a:pt x="5359" y="24168"/>
                  </a:lnTo>
                  <a:lnTo>
                    <a:pt x="6362" y="24155"/>
                  </a:lnTo>
                  <a:lnTo>
                    <a:pt x="7035" y="23545"/>
                  </a:lnTo>
                  <a:lnTo>
                    <a:pt x="7734" y="22961"/>
                  </a:lnTo>
                  <a:lnTo>
                    <a:pt x="7823" y="22199"/>
                  </a:lnTo>
                  <a:lnTo>
                    <a:pt x="8750" y="22237"/>
                  </a:lnTo>
                  <a:lnTo>
                    <a:pt x="9499" y="21615"/>
                  </a:lnTo>
                  <a:lnTo>
                    <a:pt x="10274" y="21031"/>
                  </a:lnTo>
                  <a:lnTo>
                    <a:pt x="10375" y="20345"/>
                  </a:lnTo>
                  <a:lnTo>
                    <a:pt x="11214" y="20421"/>
                  </a:lnTo>
                  <a:lnTo>
                    <a:pt x="12039" y="19799"/>
                  </a:lnTo>
                  <a:lnTo>
                    <a:pt x="12890" y="19215"/>
                  </a:lnTo>
                  <a:lnTo>
                    <a:pt x="13004" y="18630"/>
                  </a:lnTo>
                  <a:lnTo>
                    <a:pt x="13766" y="18732"/>
                  </a:lnTo>
                  <a:lnTo>
                    <a:pt x="14668" y="18122"/>
                  </a:lnTo>
                  <a:lnTo>
                    <a:pt x="15582" y="17551"/>
                  </a:lnTo>
                  <a:lnTo>
                    <a:pt x="15709" y="17043"/>
                  </a:lnTo>
                  <a:lnTo>
                    <a:pt x="16370" y="17157"/>
                  </a:lnTo>
                  <a:lnTo>
                    <a:pt x="17348" y="16560"/>
                  </a:lnTo>
                  <a:lnTo>
                    <a:pt x="18351" y="16002"/>
                  </a:lnTo>
                  <a:lnTo>
                    <a:pt x="18478" y="15582"/>
                  </a:lnTo>
                  <a:lnTo>
                    <a:pt x="19075" y="15722"/>
                  </a:lnTo>
                  <a:lnTo>
                    <a:pt x="20129" y="15151"/>
                  </a:lnTo>
                  <a:lnTo>
                    <a:pt x="21196" y="14617"/>
                  </a:lnTo>
                  <a:lnTo>
                    <a:pt x="21399" y="14071"/>
                  </a:lnTo>
                  <a:lnTo>
                    <a:pt x="21818" y="14185"/>
                  </a:lnTo>
                  <a:lnTo>
                    <a:pt x="22847" y="13677"/>
                  </a:lnTo>
                  <a:lnTo>
                    <a:pt x="23901" y="13233"/>
                  </a:lnTo>
                  <a:lnTo>
                    <a:pt x="24168" y="12611"/>
                  </a:lnTo>
                  <a:lnTo>
                    <a:pt x="24663" y="12776"/>
                  </a:lnTo>
                  <a:lnTo>
                    <a:pt x="25666" y="12357"/>
                  </a:lnTo>
                  <a:lnTo>
                    <a:pt x="26682" y="11963"/>
                  </a:lnTo>
                  <a:lnTo>
                    <a:pt x="27012" y="11290"/>
                  </a:lnTo>
                  <a:lnTo>
                    <a:pt x="27571" y="11506"/>
                  </a:lnTo>
                  <a:lnTo>
                    <a:pt x="28536" y="11150"/>
                  </a:lnTo>
                  <a:lnTo>
                    <a:pt x="29514" y="10833"/>
                  </a:lnTo>
                  <a:lnTo>
                    <a:pt x="29908" y="10096"/>
                  </a:lnTo>
                  <a:lnTo>
                    <a:pt x="30556" y="10388"/>
                  </a:lnTo>
                  <a:lnTo>
                    <a:pt x="31470" y="10096"/>
                  </a:lnTo>
                  <a:lnTo>
                    <a:pt x="32410" y="9842"/>
                  </a:lnTo>
                  <a:lnTo>
                    <a:pt x="32880" y="9055"/>
                  </a:lnTo>
                  <a:lnTo>
                    <a:pt x="33578" y="9410"/>
                  </a:lnTo>
                  <a:lnTo>
                    <a:pt x="34467" y="9182"/>
                  </a:lnTo>
                  <a:lnTo>
                    <a:pt x="35369" y="8978"/>
                  </a:lnTo>
                  <a:lnTo>
                    <a:pt x="35928" y="8153"/>
                  </a:lnTo>
                  <a:lnTo>
                    <a:pt x="36664" y="8572"/>
                  </a:lnTo>
                  <a:lnTo>
                    <a:pt x="37503" y="8394"/>
                  </a:lnTo>
                  <a:lnTo>
                    <a:pt x="38341" y="8255"/>
                  </a:lnTo>
                  <a:lnTo>
                    <a:pt x="38912" y="7493"/>
                  </a:lnTo>
                  <a:close/>
                </a:path>
                <a:path w="108585" h="29209">
                  <a:moveTo>
                    <a:pt x="41935" y="6985"/>
                  </a:moveTo>
                  <a:lnTo>
                    <a:pt x="41757" y="5486"/>
                  </a:lnTo>
                  <a:lnTo>
                    <a:pt x="41008" y="4965"/>
                  </a:lnTo>
                  <a:lnTo>
                    <a:pt x="40182" y="5067"/>
                  </a:lnTo>
                  <a:lnTo>
                    <a:pt x="39344" y="5194"/>
                  </a:lnTo>
                  <a:lnTo>
                    <a:pt x="38785" y="5930"/>
                  </a:lnTo>
                  <a:lnTo>
                    <a:pt x="38912" y="6667"/>
                  </a:lnTo>
                  <a:lnTo>
                    <a:pt x="39039" y="7416"/>
                  </a:lnTo>
                  <a:lnTo>
                    <a:pt x="39789" y="7886"/>
                  </a:lnTo>
                  <a:lnTo>
                    <a:pt x="40576" y="7772"/>
                  </a:lnTo>
                  <a:lnTo>
                    <a:pt x="41363" y="7670"/>
                  </a:lnTo>
                  <a:lnTo>
                    <a:pt x="41935" y="6985"/>
                  </a:lnTo>
                  <a:close/>
                </a:path>
                <a:path w="108585" h="29209">
                  <a:moveTo>
                    <a:pt x="44970" y="6616"/>
                  </a:moveTo>
                  <a:lnTo>
                    <a:pt x="44869" y="5232"/>
                  </a:lnTo>
                  <a:lnTo>
                    <a:pt x="44196" y="4724"/>
                  </a:lnTo>
                  <a:lnTo>
                    <a:pt x="43434" y="4787"/>
                  </a:lnTo>
                  <a:lnTo>
                    <a:pt x="42659" y="4864"/>
                  </a:lnTo>
                  <a:lnTo>
                    <a:pt x="42100" y="5511"/>
                  </a:lnTo>
                  <a:lnTo>
                    <a:pt x="42189" y="6197"/>
                  </a:lnTo>
                  <a:lnTo>
                    <a:pt x="42278" y="6896"/>
                  </a:lnTo>
                  <a:lnTo>
                    <a:pt x="42938" y="7366"/>
                  </a:lnTo>
                  <a:lnTo>
                    <a:pt x="43675" y="7289"/>
                  </a:lnTo>
                  <a:lnTo>
                    <a:pt x="44411" y="7239"/>
                  </a:lnTo>
                  <a:lnTo>
                    <a:pt x="44970" y="6616"/>
                  </a:lnTo>
                  <a:close/>
                </a:path>
                <a:path w="108585" h="29209">
                  <a:moveTo>
                    <a:pt x="48018" y="6388"/>
                  </a:moveTo>
                  <a:lnTo>
                    <a:pt x="47993" y="5753"/>
                  </a:lnTo>
                  <a:lnTo>
                    <a:pt x="47980" y="5118"/>
                  </a:lnTo>
                  <a:lnTo>
                    <a:pt x="47383" y="4610"/>
                  </a:lnTo>
                  <a:lnTo>
                    <a:pt x="46672" y="4635"/>
                  </a:lnTo>
                  <a:lnTo>
                    <a:pt x="45961" y="4673"/>
                  </a:lnTo>
                  <a:lnTo>
                    <a:pt x="45427" y="5245"/>
                  </a:lnTo>
                  <a:lnTo>
                    <a:pt x="45478" y="5880"/>
                  </a:lnTo>
                  <a:lnTo>
                    <a:pt x="45529" y="6527"/>
                  </a:lnTo>
                  <a:lnTo>
                    <a:pt x="46113" y="6985"/>
                  </a:lnTo>
                  <a:lnTo>
                    <a:pt x="46786" y="6946"/>
                  </a:lnTo>
                  <a:lnTo>
                    <a:pt x="47472" y="6934"/>
                  </a:lnTo>
                  <a:lnTo>
                    <a:pt x="48018" y="6388"/>
                  </a:lnTo>
                  <a:close/>
                </a:path>
                <a:path w="108585" h="29209">
                  <a:moveTo>
                    <a:pt x="51104" y="5156"/>
                  </a:moveTo>
                  <a:lnTo>
                    <a:pt x="50584" y="4673"/>
                  </a:lnTo>
                  <a:lnTo>
                    <a:pt x="49936" y="4660"/>
                  </a:lnTo>
                  <a:lnTo>
                    <a:pt x="49288" y="4660"/>
                  </a:lnTo>
                  <a:lnTo>
                    <a:pt x="48780" y="5156"/>
                  </a:lnTo>
                  <a:lnTo>
                    <a:pt x="48793" y="5740"/>
                  </a:lnTo>
                  <a:lnTo>
                    <a:pt x="48806" y="6324"/>
                  </a:lnTo>
                  <a:lnTo>
                    <a:pt x="49314" y="6769"/>
                  </a:lnTo>
                  <a:lnTo>
                    <a:pt x="49949" y="6769"/>
                  </a:lnTo>
                  <a:lnTo>
                    <a:pt x="50571" y="6781"/>
                  </a:lnTo>
                  <a:lnTo>
                    <a:pt x="51079" y="6324"/>
                  </a:lnTo>
                  <a:lnTo>
                    <a:pt x="51104" y="5156"/>
                  </a:lnTo>
                  <a:close/>
                </a:path>
                <a:path w="108585" h="29209">
                  <a:moveTo>
                    <a:pt x="53594" y="10299"/>
                  </a:moveTo>
                  <a:lnTo>
                    <a:pt x="52959" y="9664"/>
                  </a:lnTo>
                  <a:lnTo>
                    <a:pt x="52133" y="9613"/>
                  </a:lnTo>
                  <a:lnTo>
                    <a:pt x="51295" y="9601"/>
                  </a:lnTo>
                  <a:lnTo>
                    <a:pt x="50698" y="10147"/>
                  </a:lnTo>
                  <a:lnTo>
                    <a:pt x="50012" y="9499"/>
                  </a:lnTo>
                  <a:lnTo>
                    <a:pt x="49123" y="9499"/>
                  </a:lnTo>
                  <a:lnTo>
                    <a:pt x="48234" y="9525"/>
                  </a:lnTo>
                  <a:lnTo>
                    <a:pt x="47713" y="10033"/>
                  </a:lnTo>
                  <a:lnTo>
                    <a:pt x="47053" y="9486"/>
                  </a:lnTo>
                  <a:lnTo>
                    <a:pt x="46101" y="9525"/>
                  </a:lnTo>
                  <a:lnTo>
                    <a:pt x="45161" y="9601"/>
                  </a:lnTo>
                  <a:lnTo>
                    <a:pt x="44729" y="10083"/>
                  </a:lnTo>
                  <a:lnTo>
                    <a:pt x="44094" y="9601"/>
                  </a:lnTo>
                  <a:lnTo>
                    <a:pt x="43091" y="9690"/>
                  </a:lnTo>
                  <a:lnTo>
                    <a:pt x="42087" y="9817"/>
                  </a:lnTo>
                  <a:lnTo>
                    <a:pt x="41706" y="10274"/>
                  </a:lnTo>
                  <a:lnTo>
                    <a:pt x="41135" y="9867"/>
                  </a:lnTo>
                  <a:lnTo>
                    <a:pt x="40068" y="10007"/>
                  </a:lnTo>
                  <a:lnTo>
                    <a:pt x="39027" y="10198"/>
                  </a:lnTo>
                  <a:lnTo>
                    <a:pt x="38722" y="10604"/>
                  </a:lnTo>
                  <a:lnTo>
                    <a:pt x="38176" y="10261"/>
                  </a:lnTo>
                  <a:lnTo>
                    <a:pt x="37071" y="10477"/>
                  </a:lnTo>
                  <a:lnTo>
                    <a:pt x="35966" y="10718"/>
                  </a:lnTo>
                  <a:lnTo>
                    <a:pt x="35725" y="11061"/>
                  </a:lnTo>
                  <a:lnTo>
                    <a:pt x="35255" y="10795"/>
                  </a:lnTo>
                  <a:lnTo>
                    <a:pt x="34099" y="11061"/>
                  </a:lnTo>
                  <a:lnTo>
                    <a:pt x="32956" y="11379"/>
                  </a:lnTo>
                  <a:lnTo>
                    <a:pt x="32651" y="11874"/>
                  </a:lnTo>
                  <a:lnTo>
                    <a:pt x="32296" y="11684"/>
                  </a:lnTo>
                  <a:lnTo>
                    <a:pt x="31216" y="11988"/>
                  </a:lnTo>
                  <a:lnTo>
                    <a:pt x="30137" y="12357"/>
                  </a:lnTo>
                  <a:lnTo>
                    <a:pt x="29832" y="12915"/>
                  </a:lnTo>
                  <a:lnTo>
                    <a:pt x="29375" y="12712"/>
                  </a:lnTo>
                  <a:lnTo>
                    <a:pt x="28371" y="13055"/>
                  </a:lnTo>
                  <a:lnTo>
                    <a:pt x="27368" y="13449"/>
                  </a:lnTo>
                  <a:lnTo>
                    <a:pt x="27051" y="14097"/>
                  </a:lnTo>
                  <a:lnTo>
                    <a:pt x="26530" y="13893"/>
                  </a:lnTo>
                  <a:lnTo>
                    <a:pt x="25590" y="14262"/>
                  </a:lnTo>
                  <a:lnTo>
                    <a:pt x="24676" y="14681"/>
                  </a:lnTo>
                  <a:lnTo>
                    <a:pt x="24345" y="15405"/>
                  </a:lnTo>
                  <a:lnTo>
                    <a:pt x="23736" y="15201"/>
                  </a:lnTo>
                  <a:lnTo>
                    <a:pt x="22872" y="15608"/>
                  </a:lnTo>
                  <a:lnTo>
                    <a:pt x="22021" y="16027"/>
                  </a:lnTo>
                  <a:lnTo>
                    <a:pt x="21704" y="16840"/>
                  </a:lnTo>
                  <a:lnTo>
                    <a:pt x="21031" y="16649"/>
                  </a:lnTo>
                  <a:lnTo>
                    <a:pt x="20231" y="17056"/>
                  </a:lnTo>
                  <a:lnTo>
                    <a:pt x="19456" y="17487"/>
                  </a:lnTo>
                  <a:lnTo>
                    <a:pt x="19164" y="18402"/>
                  </a:lnTo>
                  <a:lnTo>
                    <a:pt x="18376" y="18224"/>
                  </a:lnTo>
                  <a:lnTo>
                    <a:pt x="17665" y="18643"/>
                  </a:lnTo>
                  <a:lnTo>
                    <a:pt x="16954" y="19075"/>
                  </a:lnTo>
                  <a:lnTo>
                    <a:pt x="16725" y="19964"/>
                  </a:lnTo>
                  <a:lnTo>
                    <a:pt x="17538" y="21209"/>
                  </a:lnTo>
                  <a:lnTo>
                    <a:pt x="18389" y="21361"/>
                  </a:lnTo>
                  <a:lnTo>
                    <a:pt x="19748" y="20548"/>
                  </a:lnTo>
                  <a:lnTo>
                    <a:pt x="19977" y="19799"/>
                  </a:lnTo>
                  <a:lnTo>
                    <a:pt x="20878" y="19989"/>
                  </a:lnTo>
                  <a:lnTo>
                    <a:pt x="21615" y="19583"/>
                  </a:lnTo>
                  <a:lnTo>
                    <a:pt x="22352" y="19202"/>
                  </a:lnTo>
                  <a:lnTo>
                    <a:pt x="22580" y="18542"/>
                  </a:lnTo>
                  <a:lnTo>
                    <a:pt x="23406" y="18770"/>
                  </a:lnTo>
                  <a:lnTo>
                    <a:pt x="24206" y="18376"/>
                  </a:lnTo>
                  <a:lnTo>
                    <a:pt x="25019" y="17995"/>
                  </a:lnTo>
                  <a:lnTo>
                    <a:pt x="25260" y="17411"/>
                  </a:lnTo>
                  <a:lnTo>
                    <a:pt x="25996" y="17653"/>
                  </a:lnTo>
                  <a:lnTo>
                    <a:pt x="26860" y="17272"/>
                  </a:lnTo>
                  <a:lnTo>
                    <a:pt x="27749" y="16916"/>
                  </a:lnTo>
                  <a:lnTo>
                    <a:pt x="27990" y="16408"/>
                  </a:lnTo>
                  <a:lnTo>
                    <a:pt x="28625" y="16662"/>
                  </a:lnTo>
                  <a:lnTo>
                    <a:pt x="29552" y="16294"/>
                  </a:lnTo>
                  <a:lnTo>
                    <a:pt x="30505" y="15976"/>
                  </a:lnTo>
                  <a:lnTo>
                    <a:pt x="30721" y="15544"/>
                  </a:lnTo>
                  <a:lnTo>
                    <a:pt x="31305" y="15798"/>
                  </a:lnTo>
                  <a:lnTo>
                    <a:pt x="32308" y="15468"/>
                  </a:lnTo>
                  <a:lnTo>
                    <a:pt x="33312" y="15176"/>
                  </a:lnTo>
                  <a:lnTo>
                    <a:pt x="33515" y="14833"/>
                  </a:lnTo>
                  <a:lnTo>
                    <a:pt x="33997" y="15062"/>
                  </a:lnTo>
                  <a:lnTo>
                    <a:pt x="35064" y="14757"/>
                  </a:lnTo>
                  <a:lnTo>
                    <a:pt x="36144" y="14516"/>
                  </a:lnTo>
                  <a:lnTo>
                    <a:pt x="36436" y="14071"/>
                  </a:lnTo>
                  <a:lnTo>
                    <a:pt x="36791" y="14262"/>
                  </a:lnTo>
                  <a:lnTo>
                    <a:pt x="37820" y="14020"/>
                  </a:lnTo>
                  <a:lnTo>
                    <a:pt x="38849" y="13830"/>
                  </a:lnTo>
                  <a:lnTo>
                    <a:pt x="39217" y="13335"/>
                  </a:lnTo>
                  <a:lnTo>
                    <a:pt x="39636" y="13589"/>
                  </a:lnTo>
                  <a:lnTo>
                    <a:pt x="40627" y="13411"/>
                  </a:lnTo>
                  <a:lnTo>
                    <a:pt x="41617" y="13271"/>
                  </a:lnTo>
                  <a:lnTo>
                    <a:pt x="42062" y="12738"/>
                  </a:lnTo>
                  <a:lnTo>
                    <a:pt x="42519" y="13042"/>
                  </a:lnTo>
                  <a:lnTo>
                    <a:pt x="43459" y="12928"/>
                  </a:lnTo>
                  <a:lnTo>
                    <a:pt x="44399" y="12839"/>
                  </a:lnTo>
                  <a:lnTo>
                    <a:pt x="44894" y="12280"/>
                  </a:lnTo>
                  <a:lnTo>
                    <a:pt x="45402" y="12661"/>
                  </a:lnTo>
                  <a:lnTo>
                    <a:pt x="46304" y="12585"/>
                  </a:lnTo>
                  <a:lnTo>
                    <a:pt x="47193" y="12547"/>
                  </a:lnTo>
                  <a:lnTo>
                    <a:pt x="47777" y="11950"/>
                  </a:lnTo>
                  <a:lnTo>
                    <a:pt x="48323" y="12407"/>
                  </a:lnTo>
                  <a:lnTo>
                    <a:pt x="49161" y="12382"/>
                  </a:lnTo>
                  <a:lnTo>
                    <a:pt x="49999" y="12382"/>
                  </a:lnTo>
                  <a:lnTo>
                    <a:pt x="50685" y="11760"/>
                  </a:lnTo>
                  <a:lnTo>
                    <a:pt x="51257" y="12293"/>
                  </a:lnTo>
                  <a:lnTo>
                    <a:pt x="52044" y="12306"/>
                  </a:lnTo>
                  <a:lnTo>
                    <a:pt x="52832" y="12357"/>
                  </a:lnTo>
                  <a:lnTo>
                    <a:pt x="53505" y="11785"/>
                  </a:lnTo>
                  <a:lnTo>
                    <a:pt x="53555" y="11049"/>
                  </a:lnTo>
                  <a:lnTo>
                    <a:pt x="53594" y="10299"/>
                  </a:lnTo>
                  <a:close/>
                </a:path>
                <a:path w="108585" h="29209">
                  <a:moveTo>
                    <a:pt x="54216" y="5321"/>
                  </a:moveTo>
                  <a:lnTo>
                    <a:pt x="53771" y="4864"/>
                  </a:lnTo>
                  <a:lnTo>
                    <a:pt x="53187" y="4826"/>
                  </a:lnTo>
                  <a:lnTo>
                    <a:pt x="52603" y="4800"/>
                  </a:lnTo>
                  <a:lnTo>
                    <a:pt x="52120" y="5232"/>
                  </a:lnTo>
                  <a:lnTo>
                    <a:pt x="52108" y="5753"/>
                  </a:lnTo>
                  <a:lnTo>
                    <a:pt x="52095" y="6286"/>
                  </a:lnTo>
                  <a:lnTo>
                    <a:pt x="52539" y="6705"/>
                  </a:lnTo>
                  <a:lnTo>
                    <a:pt x="53098" y="6731"/>
                  </a:lnTo>
                  <a:lnTo>
                    <a:pt x="53657" y="6781"/>
                  </a:lnTo>
                  <a:lnTo>
                    <a:pt x="54152" y="6375"/>
                  </a:lnTo>
                  <a:lnTo>
                    <a:pt x="54178" y="5854"/>
                  </a:lnTo>
                  <a:lnTo>
                    <a:pt x="54216" y="5321"/>
                  </a:lnTo>
                  <a:close/>
                </a:path>
                <a:path w="108585" h="29209">
                  <a:moveTo>
                    <a:pt x="56464" y="10579"/>
                  </a:moveTo>
                  <a:lnTo>
                    <a:pt x="55892" y="9956"/>
                  </a:lnTo>
                  <a:lnTo>
                    <a:pt x="55130" y="9880"/>
                  </a:lnTo>
                  <a:lnTo>
                    <a:pt x="54368" y="9817"/>
                  </a:lnTo>
                  <a:lnTo>
                    <a:pt x="53708" y="10363"/>
                  </a:lnTo>
                  <a:lnTo>
                    <a:pt x="53670" y="11049"/>
                  </a:lnTo>
                  <a:lnTo>
                    <a:pt x="53632" y="11747"/>
                  </a:lnTo>
                  <a:lnTo>
                    <a:pt x="54190" y="12319"/>
                  </a:lnTo>
                  <a:lnTo>
                    <a:pt x="54927" y="12382"/>
                  </a:lnTo>
                  <a:lnTo>
                    <a:pt x="55664" y="12458"/>
                  </a:lnTo>
                  <a:lnTo>
                    <a:pt x="56311" y="11963"/>
                  </a:lnTo>
                  <a:lnTo>
                    <a:pt x="56464" y="10579"/>
                  </a:lnTo>
                  <a:close/>
                </a:path>
                <a:path w="108585" h="29209">
                  <a:moveTo>
                    <a:pt x="59309" y="10998"/>
                  </a:moveTo>
                  <a:lnTo>
                    <a:pt x="58813" y="10388"/>
                  </a:lnTo>
                  <a:lnTo>
                    <a:pt x="58102" y="10287"/>
                  </a:lnTo>
                  <a:lnTo>
                    <a:pt x="57404" y="10198"/>
                  </a:lnTo>
                  <a:lnTo>
                    <a:pt x="56769" y="10668"/>
                  </a:lnTo>
                  <a:lnTo>
                    <a:pt x="56705" y="11303"/>
                  </a:lnTo>
                  <a:lnTo>
                    <a:pt x="56642" y="11938"/>
                  </a:lnTo>
                  <a:lnTo>
                    <a:pt x="57137" y="12509"/>
                  </a:lnTo>
                  <a:lnTo>
                    <a:pt x="57810" y="12585"/>
                  </a:lnTo>
                  <a:lnTo>
                    <a:pt x="58483" y="12687"/>
                  </a:lnTo>
                  <a:lnTo>
                    <a:pt x="59105" y="12255"/>
                  </a:lnTo>
                  <a:lnTo>
                    <a:pt x="59309" y="10998"/>
                  </a:lnTo>
                  <a:close/>
                </a:path>
                <a:path w="108585" h="29209">
                  <a:moveTo>
                    <a:pt x="62128" y="11544"/>
                  </a:moveTo>
                  <a:lnTo>
                    <a:pt x="61696" y="10972"/>
                  </a:lnTo>
                  <a:lnTo>
                    <a:pt x="61061" y="10845"/>
                  </a:lnTo>
                  <a:lnTo>
                    <a:pt x="60413" y="10731"/>
                  </a:lnTo>
                  <a:lnTo>
                    <a:pt x="59817" y="11137"/>
                  </a:lnTo>
                  <a:lnTo>
                    <a:pt x="59728" y="11709"/>
                  </a:lnTo>
                  <a:lnTo>
                    <a:pt x="59639" y="12293"/>
                  </a:lnTo>
                  <a:lnTo>
                    <a:pt x="60071" y="12827"/>
                  </a:lnTo>
                  <a:lnTo>
                    <a:pt x="60680" y="12941"/>
                  </a:lnTo>
                  <a:lnTo>
                    <a:pt x="61302" y="13068"/>
                  </a:lnTo>
                  <a:lnTo>
                    <a:pt x="61899" y="12700"/>
                  </a:lnTo>
                  <a:lnTo>
                    <a:pt x="62128" y="11544"/>
                  </a:lnTo>
                  <a:close/>
                </a:path>
                <a:path w="108585" h="29209">
                  <a:moveTo>
                    <a:pt x="64909" y="12204"/>
                  </a:moveTo>
                  <a:lnTo>
                    <a:pt x="64554" y="11671"/>
                  </a:lnTo>
                  <a:lnTo>
                    <a:pt x="63982" y="11518"/>
                  </a:lnTo>
                  <a:lnTo>
                    <a:pt x="63398" y="11391"/>
                  </a:lnTo>
                  <a:lnTo>
                    <a:pt x="62839" y="11734"/>
                  </a:lnTo>
                  <a:lnTo>
                    <a:pt x="62725" y="12255"/>
                  </a:lnTo>
                  <a:lnTo>
                    <a:pt x="62611" y="12788"/>
                  </a:lnTo>
                  <a:lnTo>
                    <a:pt x="62992" y="13296"/>
                  </a:lnTo>
                  <a:lnTo>
                    <a:pt x="63538" y="13423"/>
                  </a:lnTo>
                  <a:lnTo>
                    <a:pt x="64096" y="13563"/>
                  </a:lnTo>
                  <a:lnTo>
                    <a:pt x="64655" y="13246"/>
                  </a:lnTo>
                  <a:lnTo>
                    <a:pt x="64909" y="12204"/>
                  </a:lnTo>
                  <a:close/>
                </a:path>
                <a:path w="108585" h="29209">
                  <a:moveTo>
                    <a:pt x="66636" y="1206"/>
                  </a:moveTo>
                  <a:lnTo>
                    <a:pt x="66078" y="368"/>
                  </a:lnTo>
                  <a:lnTo>
                    <a:pt x="65189" y="177"/>
                  </a:lnTo>
                  <a:lnTo>
                    <a:pt x="64300" y="0"/>
                  </a:lnTo>
                  <a:lnTo>
                    <a:pt x="63449" y="520"/>
                  </a:lnTo>
                  <a:lnTo>
                    <a:pt x="63144" y="2133"/>
                  </a:lnTo>
                  <a:lnTo>
                    <a:pt x="63715" y="2908"/>
                  </a:lnTo>
                  <a:lnTo>
                    <a:pt x="64566" y="3073"/>
                  </a:lnTo>
                  <a:lnTo>
                    <a:pt x="65417" y="3263"/>
                  </a:lnTo>
                  <a:lnTo>
                    <a:pt x="66255" y="2794"/>
                  </a:lnTo>
                  <a:lnTo>
                    <a:pt x="66446" y="1993"/>
                  </a:lnTo>
                  <a:lnTo>
                    <a:pt x="66636" y="1206"/>
                  </a:lnTo>
                  <a:close/>
                </a:path>
                <a:path w="108585" h="29209">
                  <a:moveTo>
                    <a:pt x="67081" y="7404"/>
                  </a:moveTo>
                  <a:lnTo>
                    <a:pt x="66725" y="6870"/>
                  </a:lnTo>
                  <a:lnTo>
                    <a:pt x="65608" y="6565"/>
                  </a:lnTo>
                  <a:lnTo>
                    <a:pt x="65049" y="6896"/>
                  </a:lnTo>
                  <a:lnTo>
                    <a:pt x="64922" y="7404"/>
                  </a:lnTo>
                  <a:lnTo>
                    <a:pt x="64808" y="7924"/>
                  </a:lnTo>
                  <a:lnTo>
                    <a:pt x="65163" y="8420"/>
                  </a:lnTo>
                  <a:lnTo>
                    <a:pt x="65709" y="8572"/>
                  </a:lnTo>
                  <a:lnTo>
                    <a:pt x="66255" y="8712"/>
                  </a:lnTo>
                  <a:lnTo>
                    <a:pt x="66802" y="8420"/>
                  </a:lnTo>
                  <a:lnTo>
                    <a:pt x="66941" y="7912"/>
                  </a:lnTo>
                  <a:lnTo>
                    <a:pt x="67081" y="7404"/>
                  </a:lnTo>
                  <a:close/>
                </a:path>
                <a:path w="108585" h="29209">
                  <a:moveTo>
                    <a:pt x="67665" y="13017"/>
                  </a:moveTo>
                  <a:lnTo>
                    <a:pt x="67360" y="12509"/>
                  </a:lnTo>
                  <a:lnTo>
                    <a:pt x="66852" y="12369"/>
                  </a:lnTo>
                  <a:lnTo>
                    <a:pt x="66332" y="12217"/>
                  </a:lnTo>
                  <a:lnTo>
                    <a:pt x="65811" y="12496"/>
                  </a:lnTo>
                  <a:lnTo>
                    <a:pt x="65684" y="12966"/>
                  </a:lnTo>
                  <a:lnTo>
                    <a:pt x="65557" y="13436"/>
                  </a:lnTo>
                  <a:lnTo>
                    <a:pt x="65874" y="13906"/>
                  </a:lnTo>
                  <a:lnTo>
                    <a:pt x="66370" y="14058"/>
                  </a:lnTo>
                  <a:lnTo>
                    <a:pt x="66865" y="14198"/>
                  </a:lnTo>
                  <a:lnTo>
                    <a:pt x="67386" y="13944"/>
                  </a:lnTo>
                  <a:lnTo>
                    <a:pt x="67665" y="13017"/>
                  </a:lnTo>
                  <a:close/>
                </a:path>
                <a:path w="108585" h="29209">
                  <a:moveTo>
                    <a:pt x="70294" y="8280"/>
                  </a:moveTo>
                  <a:lnTo>
                    <a:pt x="69938" y="7670"/>
                  </a:lnTo>
                  <a:lnTo>
                    <a:pt x="69329" y="7467"/>
                  </a:lnTo>
                  <a:lnTo>
                    <a:pt x="68707" y="7289"/>
                  </a:lnTo>
                  <a:lnTo>
                    <a:pt x="68072" y="7620"/>
                  </a:lnTo>
                  <a:lnTo>
                    <a:pt x="67767" y="8737"/>
                  </a:lnTo>
                  <a:lnTo>
                    <a:pt x="68122" y="9321"/>
                  </a:lnTo>
                  <a:lnTo>
                    <a:pt x="68719" y="9499"/>
                  </a:lnTo>
                  <a:lnTo>
                    <a:pt x="69316" y="9690"/>
                  </a:lnTo>
                  <a:lnTo>
                    <a:pt x="69938" y="9398"/>
                  </a:lnTo>
                  <a:lnTo>
                    <a:pt x="70116" y="8839"/>
                  </a:lnTo>
                  <a:lnTo>
                    <a:pt x="70294" y="8280"/>
                  </a:lnTo>
                  <a:close/>
                </a:path>
                <a:path w="108585" h="29209">
                  <a:moveTo>
                    <a:pt x="73482" y="9334"/>
                  </a:moveTo>
                  <a:lnTo>
                    <a:pt x="73126" y="8636"/>
                  </a:lnTo>
                  <a:lnTo>
                    <a:pt x="72466" y="8394"/>
                  </a:lnTo>
                  <a:lnTo>
                    <a:pt x="71793" y="8166"/>
                  </a:lnTo>
                  <a:lnTo>
                    <a:pt x="71081" y="8483"/>
                  </a:lnTo>
                  <a:lnTo>
                    <a:pt x="70675" y="9702"/>
                  </a:lnTo>
                  <a:lnTo>
                    <a:pt x="71043" y="10363"/>
                  </a:lnTo>
                  <a:lnTo>
                    <a:pt x="71691" y="10579"/>
                  </a:lnTo>
                  <a:lnTo>
                    <a:pt x="72326" y="10820"/>
                  </a:lnTo>
                  <a:lnTo>
                    <a:pt x="73025" y="10528"/>
                  </a:lnTo>
                  <a:lnTo>
                    <a:pt x="73253" y="9931"/>
                  </a:lnTo>
                  <a:lnTo>
                    <a:pt x="73482" y="9334"/>
                  </a:lnTo>
                  <a:close/>
                </a:path>
                <a:path w="108585" h="29209">
                  <a:moveTo>
                    <a:pt x="76606" y="10541"/>
                  </a:moveTo>
                  <a:lnTo>
                    <a:pt x="76263" y="9766"/>
                  </a:lnTo>
                  <a:lnTo>
                    <a:pt x="75552" y="9461"/>
                  </a:lnTo>
                  <a:lnTo>
                    <a:pt x="74828" y="9182"/>
                  </a:lnTo>
                  <a:lnTo>
                    <a:pt x="74041" y="9486"/>
                  </a:lnTo>
                  <a:lnTo>
                    <a:pt x="73787" y="10134"/>
                  </a:lnTo>
                  <a:lnTo>
                    <a:pt x="73545" y="10782"/>
                  </a:lnTo>
                  <a:lnTo>
                    <a:pt x="73901" y="11531"/>
                  </a:lnTo>
                  <a:lnTo>
                    <a:pt x="74599" y="11798"/>
                  </a:lnTo>
                  <a:lnTo>
                    <a:pt x="75272" y="12090"/>
                  </a:lnTo>
                  <a:lnTo>
                    <a:pt x="76047" y="11811"/>
                  </a:lnTo>
                  <a:lnTo>
                    <a:pt x="76327" y="11176"/>
                  </a:lnTo>
                  <a:lnTo>
                    <a:pt x="76606" y="10541"/>
                  </a:lnTo>
                  <a:close/>
                </a:path>
                <a:path w="108585" h="29209">
                  <a:moveTo>
                    <a:pt x="79654" y="11887"/>
                  </a:moveTo>
                  <a:lnTo>
                    <a:pt x="79324" y="11023"/>
                  </a:lnTo>
                  <a:lnTo>
                    <a:pt x="78574" y="10668"/>
                  </a:lnTo>
                  <a:lnTo>
                    <a:pt x="77800" y="10337"/>
                  </a:lnTo>
                  <a:lnTo>
                    <a:pt x="76936" y="10617"/>
                  </a:lnTo>
                  <a:lnTo>
                    <a:pt x="76644" y="11303"/>
                  </a:lnTo>
                  <a:lnTo>
                    <a:pt x="76339" y="12001"/>
                  </a:lnTo>
                  <a:lnTo>
                    <a:pt x="76682" y="12814"/>
                  </a:lnTo>
                  <a:lnTo>
                    <a:pt x="78143" y="13474"/>
                  </a:lnTo>
                  <a:lnTo>
                    <a:pt x="78981" y="13233"/>
                  </a:lnTo>
                  <a:lnTo>
                    <a:pt x="79324" y="12560"/>
                  </a:lnTo>
                  <a:lnTo>
                    <a:pt x="79654" y="11887"/>
                  </a:lnTo>
                  <a:close/>
                </a:path>
                <a:path w="108585" h="29209">
                  <a:moveTo>
                    <a:pt x="101955" y="27863"/>
                  </a:moveTo>
                  <a:lnTo>
                    <a:pt x="101384" y="27190"/>
                  </a:lnTo>
                  <a:lnTo>
                    <a:pt x="100647" y="27101"/>
                  </a:lnTo>
                  <a:lnTo>
                    <a:pt x="100660" y="26530"/>
                  </a:lnTo>
                  <a:lnTo>
                    <a:pt x="100444" y="25984"/>
                  </a:lnTo>
                  <a:lnTo>
                    <a:pt x="99187" y="24638"/>
                  </a:lnTo>
                  <a:lnTo>
                    <a:pt x="98526" y="24599"/>
                  </a:lnTo>
                  <a:lnTo>
                    <a:pt x="98526" y="24117"/>
                  </a:lnTo>
                  <a:lnTo>
                    <a:pt x="98259" y="23558"/>
                  </a:lnTo>
                  <a:lnTo>
                    <a:pt x="97802" y="23101"/>
                  </a:lnTo>
                  <a:lnTo>
                    <a:pt x="96875" y="22212"/>
                  </a:lnTo>
                  <a:lnTo>
                    <a:pt x="96062" y="22199"/>
                  </a:lnTo>
                  <a:lnTo>
                    <a:pt x="96050" y="21856"/>
                  </a:lnTo>
                  <a:lnTo>
                    <a:pt x="95770" y="21348"/>
                  </a:lnTo>
                  <a:lnTo>
                    <a:pt x="94386" y="20129"/>
                  </a:lnTo>
                  <a:lnTo>
                    <a:pt x="93713" y="20154"/>
                  </a:lnTo>
                  <a:lnTo>
                    <a:pt x="93649" y="19583"/>
                  </a:lnTo>
                  <a:lnTo>
                    <a:pt x="92735" y="18884"/>
                  </a:lnTo>
                  <a:lnTo>
                    <a:pt x="91821" y="18161"/>
                  </a:lnTo>
                  <a:lnTo>
                    <a:pt x="91046" y="18224"/>
                  </a:lnTo>
                  <a:lnTo>
                    <a:pt x="90957" y="17589"/>
                  </a:lnTo>
                  <a:lnTo>
                    <a:pt x="90055" y="16967"/>
                  </a:lnTo>
                  <a:lnTo>
                    <a:pt x="89154" y="16332"/>
                  </a:lnTo>
                  <a:lnTo>
                    <a:pt x="88138" y="16471"/>
                  </a:lnTo>
                  <a:lnTo>
                    <a:pt x="88061" y="16103"/>
                  </a:lnTo>
                  <a:lnTo>
                    <a:pt x="87972" y="15875"/>
                  </a:lnTo>
                  <a:lnTo>
                    <a:pt x="87693" y="15494"/>
                  </a:lnTo>
                  <a:lnTo>
                    <a:pt x="87515" y="15328"/>
                  </a:lnTo>
                  <a:lnTo>
                    <a:pt x="86423" y="14630"/>
                  </a:lnTo>
                  <a:lnTo>
                    <a:pt x="85344" y="14820"/>
                  </a:lnTo>
                  <a:lnTo>
                    <a:pt x="85280" y="14566"/>
                  </a:lnTo>
                  <a:lnTo>
                    <a:pt x="85217" y="14376"/>
                  </a:lnTo>
                  <a:lnTo>
                    <a:pt x="85115" y="14173"/>
                  </a:lnTo>
                  <a:lnTo>
                    <a:pt x="84975" y="13995"/>
                  </a:lnTo>
                  <a:lnTo>
                    <a:pt x="84848" y="13817"/>
                  </a:lnTo>
                  <a:lnTo>
                    <a:pt x="84670" y="13665"/>
                  </a:lnTo>
                  <a:lnTo>
                    <a:pt x="84455" y="13550"/>
                  </a:lnTo>
                  <a:lnTo>
                    <a:pt x="83616" y="13068"/>
                  </a:lnTo>
                  <a:lnTo>
                    <a:pt x="82600" y="13296"/>
                  </a:lnTo>
                  <a:lnTo>
                    <a:pt x="82461" y="13550"/>
                  </a:lnTo>
                  <a:lnTo>
                    <a:pt x="82473" y="13347"/>
                  </a:lnTo>
                  <a:lnTo>
                    <a:pt x="82219" y="12598"/>
                  </a:lnTo>
                  <a:lnTo>
                    <a:pt x="81953" y="12242"/>
                  </a:lnTo>
                  <a:lnTo>
                    <a:pt x="80746" y="11645"/>
                  </a:lnTo>
                  <a:lnTo>
                    <a:pt x="79794" y="11899"/>
                  </a:lnTo>
                  <a:lnTo>
                    <a:pt x="79082" y="13347"/>
                  </a:lnTo>
                  <a:lnTo>
                    <a:pt x="79413" y="14249"/>
                  </a:lnTo>
                  <a:lnTo>
                    <a:pt x="80175" y="14630"/>
                  </a:lnTo>
                  <a:lnTo>
                    <a:pt x="80568" y="14820"/>
                  </a:lnTo>
                  <a:lnTo>
                    <a:pt x="80975" y="14884"/>
                  </a:lnTo>
                  <a:lnTo>
                    <a:pt x="81356" y="14782"/>
                  </a:lnTo>
                  <a:lnTo>
                    <a:pt x="81724" y="14693"/>
                  </a:lnTo>
                  <a:lnTo>
                    <a:pt x="81889" y="14579"/>
                  </a:lnTo>
                  <a:lnTo>
                    <a:pt x="81762" y="14820"/>
                  </a:lnTo>
                  <a:lnTo>
                    <a:pt x="82067" y="15798"/>
                  </a:lnTo>
                  <a:lnTo>
                    <a:pt x="83070" y="16357"/>
                  </a:lnTo>
                  <a:lnTo>
                    <a:pt x="83286" y="16433"/>
                  </a:lnTo>
                  <a:lnTo>
                    <a:pt x="83489" y="16459"/>
                  </a:lnTo>
                  <a:lnTo>
                    <a:pt x="83705" y="16497"/>
                  </a:lnTo>
                  <a:lnTo>
                    <a:pt x="83908" y="16497"/>
                  </a:lnTo>
                  <a:lnTo>
                    <a:pt x="84366" y="16421"/>
                  </a:lnTo>
                  <a:lnTo>
                    <a:pt x="84645" y="17462"/>
                  </a:lnTo>
                  <a:lnTo>
                    <a:pt x="85674" y="18110"/>
                  </a:lnTo>
                  <a:lnTo>
                    <a:pt x="85890" y="18199"/>
                  </a:lnTo>
                  <a:lnTo>
                    <a:pt x="86118" y="18237"/>
                  </a:lnTo>
                  <a:lnTo>
                    <a:pt x="86347" y="18288"/>
                  </a:lnTo>
                  <a:lnTo>
                    <a:pt x="86563" y="18300"/>
                  </a:lnTo>
                  <a:lnTo>
                    <a:pt x="86918" y="18262"/>
                  </a:lnTo>
                  <a:lnTo>
                    <a:pt x="87134" y="19240"/>
                  </a:lnTo>
                  <a:lnTo>
                    <a:pt x="87972" y="19837"/>
                  </a:lnTo>
                  <a:lnTo>
                    <a:pt x="88823" y="20421"/>
                  </a:lnTo>
                  <a:lnTo>
                    <a:pt x="89408" y="20383"/>
                  </a:lnTo>
                  <a:lnTo>
                    <a:pt x="89535" y="21132"/>
                  </a:lnTo>
                  <a:lnTo>
                    <a:pt x="90385" y="21805"/>
                  </a:lnTo>
                  <a:lnTo>
                    <a:pt x="91249" y="22466"/>
                  </a:lnTo>
                  <a:lnTo>
                    <a:pt x="91757" y="22453"/>
                  </a:lnTo>
                  <a:lnTo>
                    <a:pt x="91833" y="23152"/>
                  </a:lnTo>
                  <a:lnTo>
                    <a:pt x="93129" y="24282"/>
                  </a:lnTo>
                  <a:lnTo>
                    <a:pt x="93675" y="24447"/>
                  </a:lnTo>
                  <a:lnTo>
                    <a:pt x="93992" y="24447"/>
                  </a:lnTo>
                  <a:lnTo>
                    <a:pt x="94043" y="25247"/>
                  </a:lnTo>
                  <a:lnTo>
                    <a:pt x="94907" y="26085"/>
                  </a:lnTo>
                  <a:lnTo>
                    <a:pt x="95326" y="26504"/>
                  </a:lnTo>
                  <a:lnTo>
                    <a:pt x="95897" y="26708"/>
                  </a:lnTo>
                  <a:lnTo>
                    <a:pt x="96342" y="26746"/>
                  </a:lnTo>
                  <a:lnTo>
                    <a:pt x="96354" y="27393"/>
                  </a:lnTo>
                  <a:lnTo>
                    <a:pt x="97142" y="28232"/>
                  </a:lnTo>
                  <a:lnTo>
                    <a:pt x="97523" y="28651"/>
                  </a:lnTo>
                  <a:lnTo>
                    <a:pt x="98056" y="28879"/>
                  </a:lnTo>
                  <a:lnTo>
                    <a:pt x="98577" y="28917"/>
                  </a:lnTo>
                  <a:lnTo>
                    <a:pt x="99085" y="28968"/>
                  </a:lnTo>
                  <a:lnTo>
                    <a:pt x="99618" y="28829"/>
                  </a:lnTo>
                  <a:lnTo>
                    <a:pt x="100431" y="28117"/>
                  </a:lnTo>
                  <a:lnTo>
                    <a:pt x="100533" y="27863"/>
                  </a:lnTo>
                  <a:lnTo>
                    <a:pt x="101955" y="27863"/>
                  </a:lnTo>
                  <a:close/>
                </a:path>
                <a:path w="108585" h="29209">
                  <a:moveTo>
                    <a:pt x="105283" y="23507"/>
                  </a:moveTo>
                  <a:lnTo>
                    <a:pt x="103974" y="22047"/>
                  </a:lnTo>
                  <a:lnTo>
                    <a:pt x="103035" y="21958"/>
                  </a:lnTo>
                  <a:lnTo>
                    <a:pt x="102997" y="20853"/>
                  </a:lnTo>
                  <a:lnTo>
                    <a:pt x="102260" y="20116"/>
                  </a:lnTo>
                  <a:lnTo>
                    <a:pt x="101523" y="19367"/>
                  </a:lnTo>
                  <a:lnTo>
                    <a:pt x="100672" y="19342"/>
                  </a:lnTo>
                  <a:lnTo>
                    <a:pt x="100596" y="18313"/>
                  </a:lnTo>
                  <a:lnTo>
                    <a:pt x="98933" y="16802"/>
                  </a:lnTo>
                  <a:lnTo>
                    <a:pt x="97980" y="16802"/>
                  </a:lnTo>
                  <a:lnTo>
                    <a:pt x="97955" y="16522"/>
                  </a:lnTo>
                  <a:lnTo>
                    <a:pt x="97878" y="16014"/>
                  </a:lnTo>
                  <a:lnTo>
                    <a:pt x="97599" y="15506"/>
                  </a:lnTo>
                  <a:lnTo>
                    <a:pt x="96227" y="14376"/>
                  </a:lnTo>
                  <a:lnTo>
                    <a:pt x="95338" y="14427"/>
                  </a:lnTo>
                  <a:lnTo>
                    <a:pt x="95326" y="14274"/>
                  </a:lnTo>
                  <a:lnTo>
                    <a:pt x="95224" y="13741"/>
                  </a:lnTo>
                  <a:lnTo>
                    <a:pt x="94907" y="13220"/>
                  </a:lnTo>
                  <a:lnTo>
                    <a:pt x="93395" y="12077"/>
                  </a:lnTo>
                  <a:lnTo>
                    <a:pt x="92595" y="12166"/>
                  </a:lnTo>
                  <a:lnTo>
                    <a:pt x="92468" y="11569"/>
                  </a:lnTo>
                  <a:lnTo>
                    <a:pt x="92100" y="11036"/>
                  </a:lnTo>
                  <a:lnTo>
                    <a:pt x="90449" y="9918"/>
                  </a:lnTo>
                  <a:lnTo>
                    <a:pt x="89725" y="10033"/>
                  </a:lnTo>
                  <a:lnTo>
                    <a:pt x="89611" y="9537"/>
                  </a:lnTo>
                  <a:lnTo>
                    <a:pt x="89179" y="9004"/>
                  </a:lnTo>
                  <a:lnTo>
                    <a:pt x="88595" y="8636"/>
                  </a:lnTo>
                  <a:lnTo>
                    <a:pt x="87388" y="7912"/>
                  </a:lnTo>
                  <a:lnTo>
                    <a:pt x="86525" y="8089"/>
                  </a:lnTo>
                  <a:lnTo>
                    <a:pt x="86436" y="7747"/>
                  </a:lnTo>
                  <a:lnTo>
                    <a:pt x="86004" y="7264"/>
                  </a:lnTo>
                  <a:lnTo>
                    <a:pt x="84251" y="6324"/>
                  </a:lnTo>
                  <a:lnTo>
                    <a:pt x="83527" y="6502"/>
                  </a:lnTo>
                  <a:lnTo>
                    <a:pt x="83337" y="5943"/>
                  </a:lnTo>
                  <a:lnTo>
                    <a:pt x="82194" y="5422"/>
                  </a:lnTo>
                  <a:lnTo>
                    <a:pt x="81051" y="4876"/>
                  </a:lnTo>
                  <a:lnTo>
                    <a:pt x="80251" y="5130"/>
                  </a:lnTo>
                  <a:lnTo>
                    <a:pt x="79997" y="4483"/>
                  </a:lnTo>
                  <a:lnTo>
                    <a:pt x="78879" y="4051"/>
                  </a:lnTo>
                  <a:lnTo>
                    <a:pt x="77787" y="3594"/>
                  </a:lnTo>
                  <a:lnTo>
                    <a:pt x="76746" y="3987"/>
                  </a:lnTo>
                  <a:lnTo>
                    <a:pt x="76568" y="3606"/>
                  </a:lnTo>
                  <a:lnTo>
                    <a:pt x="76415" y="3390"/>
                  </a:lnTo>
                  <a:lnTo>
                    <a:pt x="76034" y="3060"/>
                  </a:lnTo>
                  <a:lnTo>
                    <a:pt x="75793" y="2933"/>
                  </a:lnTo>
                  <a:lnTo>
                    <a:pt x="75526" y="2832"/>
                  </a:lnTo>
                  <a:lnTo>
                    <a:pt x="74472" y="2463"/>
                  </a:lnTo>
                  <a:lnTo>
                    <a:pt x="73380" y="2933"/>
                  </a:lnTo>
                  <a:lnTo>
                    <a:pt x="73126" y="2476"/>
                  </a:lnTo>
                  <a:lnTo>
                    <a:pt x="72974" y="2286"/>
                  </a:lnTo>
                  <a:lnTo>
                    <a:pt x="72783" y="2133"/>
                  </a:lnTo>
                  <a:lnTo>
                    <a:pt x="72605" y="1981"/>
                  </a:lnTo>
                  <a:lnTo>
                    <a:pt x="72377" y="1866"/>
                  </a:lnTo>
                  <a:lnTo>
                    <a:pt x="71120" y="1485"/>
                  </a:lnTo>
                  <a:lnTo>
                    <a:pt x="70091" y="1981"/>
                  </a:lnTo>
                  <a:lnTo>
                    <a:pt x="70015" y="2235"/>
                  </a:lnTo>
                  <a:lnTo>
                    <a:pt x="69989" y="2044"/>
                  </a:lnTo>
                  <a:lnTo>
                    <a:pt x="69532" y="1320"/>
                  </a:lnTo>
                  <a:lnTo>
                    <a:pt x="69151" y="1003"/>
                  </a:lnTo>
                  <a:lnTo>
                    <a:pt x="67729" y="660"/>
                  </a:lnTo>
                  <a:lnTo>
                    <a:pt x="66789" y="1168"/>
                  </a:lnTo>
                  <a:lnTo>
                    <a:pt x="66586" y="2032"/>
                  </a:lnTo>
                  <a:lnTo>
                    <a:pt x="66395" y="2882"/>
                  </a:lnTo>
                  <a:lnTo>
                    <a:pt x="66967" y="3759"/>
                  </a:lnTo>
                  <a:lnTo>
                    <a:pt x="67868" y="3975"/>
                  </a:lnTo>
                  <a:lnTo>
                    <a:pt x="68326" y="4076"/>
                  </a:lnTo>
                  <a:lnTo>
                    <a:pt x="68770" y="4038"/>
                  </a:lnTo>
                  <a:lnTo>
                    <a:pt x="69519" y="3657"/>
                  </a:lnTo>
                  <a:lnTo>
                    <a:pt x="69659" y="3492"/>
                  </a:lnTo>
                  <a:lnTo>
                    <a:pt x="69583" y="3797"/>
                  </a:lnTo>
                  <a:lnTo>
                    <a:pt x="70142" y="4762"/>
                  </a:lnTo>
                  <a:lnTo>
                    <a:pt x="71107" y="5041"/>
                  </a:lnTo>
                  <a:lnTo>
                    <a:pt x="71335" y="5118"/>
                  </a:lnTo>
                  <a:lnTo>
                    <a:pt x="72732" y="4851"/>
                  </a:lnTo>
                  <a:lnTo>
                    <a:pt x="73279" y="5892"/>
                  </a:lnTo>
                  <a:lnTo>
                    <a:pt x="74536" y="6324"/>
                  </a:lnTo>
                  <a:lnTo>
                    <a:pt x="74790" y="6362"/>
                  </a:lnTo>
                  <a:lnTo>
                    <a:pt x="75031" y="6362"/>
                  </a:lnTo>
                  <a:lnTo>
                    <a:pt x="75285" y="6350"/>
                  </a:lnTo>
                  <a:lnTo>
                    <a:pt x="75526" y="6311"/>
                  </a:lnTo>
                  <a:lnTo>
                    <a:pt x="75882" y="6172"/>
                  </a:lnTo>
                  <a:lnTo>
                    <a:pt x="76339" y="7175"/>
                  </a:lnTo>
                  <a:lnTo>
                    <a:pt x="77381" y="7594"/>
                  </a:lnTo>
                  <a:lnTo>
                    <a:pt x="78422" y="8001"/>
                  </a:lnTo>
                  <a:lnTo>
                    <a:pt x="79032" y="7810"/>
                  </a:lnTo>
                  <a:lnTo>
                    <a:pt x="79349" y="8585"/>
                  </a:lnTo>
                  <a:lnTo>
                    <a:pt x="80416" y="9093"/>
                  </a:lnTo>
                  <a:lnTo>
                    <a:pt x="81495" y="9575"/>
                  </a:lnTo>
                  <a:lnTo>
                    <a:pt x="82029" y="9436"/>
                  </a:lnTo>
                  <a:lnTo>
                    <a:pt x="82283" y="10147"/>
                  </a:lnTo>
                  <a:lnTo>
                    <a:pt x="83921" y="11023"/>
                  </a:lnTo>
                  <a:lnTo>
                    <a:pt x="84556" y="11061"/>
                  </a:lnTo>
                  <a:lnTo>
                    <a:pt x="84874" y="10998"/>
                  </a:lnTo>
                  <a:lnTo>
                    <a:pt x="85128" y="11823"/>
                  </a:lnTo>
                  <a:lnTo>
                    <a:pt x="86804" y="12839"/>
                  </a:lnTo>
                  <a:lnTo>
                    <a:pt x="87464" y="12915"/>
                  </a:lnTo>
                  <a:lnTo>
                    <a:pt x="87947" y="12852"/>
                  </a:lnTo>
                  <a:lnTo>
                    <a:pt x="88112" y="13538"/>
                  </a:lnTo>
                  <a:lnTo>
                    <a:pt x="89154" y="14224"/>
                  </a:lnTo>
                  <a:lnTo>
                    <a:pt x="89674" y="14579"/>
                  </a:lnTo>
                  <a:lnTo>
                    <a:pt x="90284" y="14693"/>
                  </a:lnTo>
                  <a:lnTo>
                    <a:pt x="90868" y="14617"/>
                  </a:lnTo>
                  <a:lnTo>
                    <a:pt x="91020" y="15392"/>
                  </a:lnTo>
                  <a:lnTo>
                    <a:pt x="91960" y="16103"/>
                  </a:lnTo>
                  <a:lnTo>
                    <a:pt x="92443" y="16446"/>
                  </a:lnTo>
                  <a:lnTo>
                    <a:pt x="93014" y="16598"/>
                  </a:lnTo>
                  <a:lnTo>
                    <a:pt x="93548" y="16535"/>
                  </a:lnTo>
                  <a:lnTo>
                    <a:pt x="93713" y="16535"/>
                  </a:lnTo>
                  <a:lnTo>
                    <a:pt x="93827" y="17386"/>
                  </a:lnTo>
                  <a:lnTo>
                    <a:pt x="95123" y="18453"/>
                  </a:lnTo>
                  <a:lnTo>
                    <a:pt x="95656" y="18618"/>
                  </a:lnTo>
                  <a:lnTo>
                    <a:pt x="96177" y="18580"/>
                  </a:lnTo>
                  <a:lnTo>
                    <a:pt x="96443" y="18567"/>
                  </a:lnTo>
                  <a:lnTo>
                    <a:pt x="96532" y="19532"/>
                  </a:lnTo>
                  <a:lnTo>
                    <a:pt x="98107" y="20955"/>
                  </a:lnTo>
                  <a:lnTo>
                    <a:pt x="99098" y="20955"/>
                  </a:lnTo>
                  <a:lnTo>
                    <a:pt x="99148" y="21805"/>
                  </a:lnTo>
                  <a:lnTo>
                    <a:pt x="99847" y="22517"/>
                  </a:lnTo>
                  <a:lnTo>
                    <a:pt x="100545" y="23215"/>
                  </a:lnTo>
                  <a:lnTo>
                    <a:pt x="101638" y="23266"/>
                  </a:lnTo>
                  <a:lnTo>
                    <a:pt x="101638" y="24218"/>
                  </a:lnTo>
                  <a:lnTo>
                    <a:pt x="102882" y="25590"/>
                  </a:lnTo>
                  <a:lnTo>
                    <a:pt x="103936" y="25692"/>
                  </a:lnTo>
                  <a:lnTo>
                    <a:pt x="105283" y="24549"/>
                  </a:lnTo>
                  <a:lnTo>
                    <a:pt x="105283" y="23507"/>
                  </a:lnTo>
                  <a:close/>
                </a:path>
                <a:path w="108585" h="29209">
                  <a:moveTo>
                    <a:pt x="107442" y="26238"/>
                  </a:moveTo>
                  <a:lnTo>
                    <a:pt x="106870" y="25527"/>
                  </a:lnTo>
                  <a:lnTo>
                    <a:pt x="106286" y="24828"/>
                  </a:lnTo>
                  <a:lnTo>
                    <a:pt x="105321" y="24688"/>
                  </a:lnTo>
                  <a:lnTo>
                    <a:pt x="104698" y="25222"/>
                  </a:lnTo>
                  <a:lnTo>
                    <a:pt x="104076" y="25755"/>
                  </a:lnTo>
                  <a:lnTo>
                    <a:pt x="104025" y="26733"/>
                  </a:lnTo>
                  <a:lnTo>
                    <a:pt x="104571" y="27406"/>
                  </a:lnTo>
                  <a:lnTo>
                    <a:pt x="105130" y="28079"/>
                  </a:lnTo>
                  <a:lnTo>
                    <a:pt x="106095" y="28219"/>
                  </a:lnTo>
                  <a:lnTo>
                    <a:pt x="106743" y="27711"/>
                  </a:lnTo>
                  <a:lnTo>
                    <a:pt x="107391" y="27216"/>
                  </a:lnTo>
                  <a:lnTo>
                    <a:pt x="107442" y="26238"/>
                  </a:lnTo>
                  <a:close/>
                </a:path>
                <a:path w="108585" h="29209">
                  <a:moveTo>
                    <a:pt x="108458" y="27863"/>
                  </a:moveTo>
                  <a:lnTo>
                    <a:pt x="107569" y="27571"/>
                  </a:lnTo>
                  <a:lnTo>
                    <a:pt x="107188" y="27863"/>
                  </a:lnTo>
                  <a:lnTo>
                    <a:pt x="108458" y="2786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671" y="6789407"/>
              <a:ext cx="142240" cy="45085"/>
            </a:xfrm>
            <a:custGeom>
              <a:avLst/>
              <a:gdLst/>
              <a:ahLst/>
              <a:cxnLst/>
              <a:rect l="l" t="t" r="r" b="b"/>
              <a:pathLst>
                <a:path w="142240" h="45084">
                  <a:moveTo>
                    <a:pt x="22174" y="24650"/>
                  </a:moveTo>
                  <a:lnTo>
                    <a:pt x="21056" y="23088"/>
                  </a:lnTo>
                  <a:lnTo>
                    <a:pt x="19913" y="22961"/>
                  </a:lnTo>
                  <a:lnTo>
                    <a:pt x="19050" y="23583"/>
                  </a:lnTo>
                  <a:lnTo>
                    <a:pt x="18199" y="24244"/>
                  </a:lnTo>
                  <a:lnTo>
                    <a:pt x="18034" y="25247"/>
                  </a:lnTo>
                  <a:lnTo>
                    <a:pt x="16827" y="25184"/>
                  </a:lnTo>
                  <a:lnTo>
                    <a:pt x="15938" y="25895"/>
                  </a:lnTo>
                  <a:lnTo>
                    <a:pt x="15074" y="26631"/>
                  </a:lnTo>
                  <a:lnTo>
                    <a:pt x="14960" y="27571"/>
                  </a:lnTo>
                  <a:lnTo>
                    <a:pt x="13868" y="27559"/>
                  </a:lnTo>
                  <a:lnTo>
                    <a:pt x="12954" y="28371"/>
                  </a:lnTo>
                  <a:lnTo>
                    <a:pt x="12065" y="29197"/>
                  </a:lnTo>
                  <a:lnTo>
                    <a:pt x="12001" y="30048"/>
                  </a:lnTo>
                  <a:lnTo>
                    <a:pt x="11010" y="30073"/>
                  </a:lnTo>
                  <a:lnTo>
                    <a:pt x="10083" y="30975"/>
                  </a:lnTo>
                  <a:lnTo>
                    <a:pt x="9182" y="31915"/>
                  </a:lnTo>
                  <a:lnTo>
                    <a:pt x="9156" y="32639"/>
                  </a:lnTo>
                  <a:lnTo>
                    <a:pt x="8255" y="32715"/>
                  </a:lnTo>
                  <a:lnTo>
                    <a:pt x="7315" y="33718"/>
                  </a:lnTo>
                  <a:lnTo>
                    <a:pt x="6426" y="34747"/>
                  </a:lnTo>
                  <a:lnTo>
                    <a:pt x="6438" y="35394"/>
                  </a:lnTo>
                  <a:lnTo>
                    <a:pt x="5638" y="35496"/>
                  </a:lnTo>
                  <a:lnTo>
                    <a:pt x="4699" y="36601"/>
                  </a:lnTo>
                  <a:lnTo>
                    <a:pt x="3797" y="37744"/>
                  </a:lnTo>
                  <a:lnTo>
                    <a:pt x="3835" y="38277"/>
                  </a:lnTo>
                  <a:lnTo>
                    <a:pt x="3149" y="38392"/>
                  </a:lnTo>
                  <a:lnTo>
                    <a:pt x="2222" y="39598"/>
                  </a:lnTo>
                  <a:lnTo>
                    <a:pt x="1333" y="40855"/>
                  </a:lnTo>
                  <a:lnTo>
                    <a:pt x="1422" y="41567"/>
                  </a:lnTo>
                  <a:lnTo>
                    <a:pt x="914" y="41681"/>
                  </a:lnTo>
                  <a:lnTo>
                    <a:pt x="88" y="42875"/>
                  </a:lnTo>
                  <a:lnTo>
                    <a:pt x="0" y="43014"/>
                  </a:lnTo>
                  <a:lnTo>
                    <a:pt x="2324" y="43014"/>
                  </a:lnTo>
                  <a:lnTo>
                    <a:pt x="2667" y="43243"/>
                  </a:lnTo>
                  <a:lnTo>
                    <a:pt x="3797" y="44005"/>
                  </a:lnTo>
                  <a:lnTo>
                    <a:pt x="5359" y="43675"/>
                  </a:lnTo>
                  <a:lnTo>
                    <a:pt x="6172" y="42519"/>
                  </a:lnTo>
                  <a:lnTo>
                    <a:pt x="7048" y="41389"/>
                  </a:lnTo>
                  <a:lnTo>
                    <a:pt x="6972" y="40703"/>
                  </a:lnTo>
                  <a:lnTo>
                    <a:pt x="7480" y="40614"/>
                  </a:lnTo>
                  <a:lnTo>
                    <a:pt x="8318" y="39547"/>
                  </a:lnTo>
                  <a:lnTo>
                    <a:pt x="9194" y="38519"/>
                  </a:lnTo>
                  <a:lnTo>
                    <a:pt x="9144" y="37719"/>
                  </a:lnTo>
                  <a:lnTo>
                    <a:pt x="9779" y="37642"/>
                  </a:lnTo>
                  <a:lnTo>
                    <a:pt x="10617" y="36664"/>
                  </a:lnTo>
                  <a:lnTo>
                    <a:pt x="11493" y="35725"/>
                  </a:lnTo>
                  <a:lnTo>
                    <a:pt x="11493" y="34848"/>
                  </a:lnTo>
                  <a:lnTo>
                    <a:pt x="12217" y="34798"/>
                  </a:lnTo>
                  <a:lnTo>
                    <a:pt x="13055" y="33909"/>
                  </a:lnTo>
                  <a:lnTo>
                    <a:pt x="13931" y="33070"/>
                  </a:lnTo>
                  <a:lnTo>
                    <a:pt x="13970" y="32080"/>
                  </a:lnTo>
                  <a:lnTo>
                    <a:pt x="14782" y="32054"/>
                  </a:lnTo>
                  <a:lnTo>
                    <a:pt x="15621" y="31267"/>
                  </a:lnTo>
                  <a:lnTo>
                    <a:pt x="16484" y="30518"/>
                  </a:lnTo>
                  <a:lnTo>
                    <a:pt x="16573" y="29413"/>
                  </a:lnTo>
                  <a:lnTo>
                    <a:pt x="17487" y="29438"/>
                  </a:lnTo>
                  <a:lnTo>
                    <a:pt x="18313" y="28740"/>
                  </a:lnTo>
                  <a:lnTo>
                    <a:pt x="19151" y="28067"/>
                  </a:lnTo>
                  <a:lnTo>
                    <a:pt x="19316" y="26898"/>
                  </a:lnTo>
                  <a:lnTo>
                    <a:pt x="20332" y="26962"/>
                  </a:lnTo>
                  <a:lnTo>
                    <a:pt x="21132" y="26352"/>
                  </a:lnTo>
                  <a:lnTo>
                    <a:pt x="21958" y="25755"/>
                  </a:lnTo>
                  <a:lnTo>
                    <a:pt x="22174" y="24650"/>
                  </a:lnTo>
                  <a:close/>
                </a:path>
                <a:path w="142240" h="45084">
                  <a:moveTo>
                    <a:pt x="25107" y="22542"/>
                  </a:moveTo>
                  <a:lnTo>
                    <a:pt x="24625" y="21793"/>
                  </a:lnTo>
                  <a:lnTo>
                    <a:pt x="24130" y="21056"/>
                  </a:lnTo>
                  <a:lnTo>
                    <a:pt x="23075" y="20878"/>
                  </a:lnTo>
                  <a:lnTo>
                    <a:pt x="22237" y="21424"/>
                  </a:lnTo>
                  <a:lnTo>
                    <a:pt x="21424" y="21983"/>
                  </a:lnTo>
                  <a:lnTo>
                    <a:pt x="21209" y="23063"/>
                  </a:lnTo>
                  <a:lnTo>
                    <a:pt x="21729" y="23774"/>
                  </a:lnTo>
                  <a:lnTo>
                    <a:pt x="22250" y="24498"/>
                  </a:lnTo>
                  <a:lnTo>
                    <a:pt x="23291" y="24625"/>
                  </a:lnTo>
                  <a:lnTo>
                    <a:pt x="24066" y="24091"/>
                  </a:lnTo>
                  <a:lnTo>
                    <a:pt x="24853" y="23571"/>
                  </a:lnTo>
                  <a:lnTo>
                    <a:pt x="25107" y="22542"/>
                  </a:lnTo>
                  <a:close/>
                </a:path>
                <a:path w="142240" h="45084">
                  <a:moveTo>
                    <a:pt x="28143" y="20586"/>
                  </a:moveTo>
                  <a:lnTo>
                    <a:pt x="27305" y="19164"/>
                  </a:lnTo>
                  <a:lnTo>
                    <a:pt x="26339" y="18973"/>
                  </a:lnTo>
                  <a:lnTo>
                    <a:pt x="25552" y="19431"/>
                  </a:lnTo>
                  <a:lnTo>
                    <a:pt x="24765" y="19913"/>
                  </a:lnTo>
                  <a:lnTo>
                    <a:pt x="24523" y="20891"/>
                  </a:lnTo>
                  <a:lnTo>
                    <a:pt x="24968" y="21577"/>
                  </a:lnTo>
                  <a:lnTo>
                    <a:pt x="25425" y="22275"/>
                  </a:lnTo>
                  <a:lnTo>
                    <a:pt x="26365" y="22428"/>
                  </a:lnTo>
                  <a:lnTo>
                    <a:pt x="27114" y="21971"/>
                  </a:lnTo>
                  <a:lnTo>
                    <a:pt x="27863" y="21526"/>
                  </a:lnTo>
                  <a:lnTo>
                    <a:pt x="28143" y="20586"/>
                  </a:lnTo>
                  <a:close/>
                </a:path>
                <a:path w="142240" h="45084">
                  <a:moveTo>
                    <a:pt x="31267" y="18770"/>
                  </a:moveTo>
                  <a:lnTo>
                    <a:pt x="30911" y="18097"/>
                  </a:lnTo>
                  <a:lnTo>
                    <a:pt x="30568" y="17424"/>
                  </a:lnTo>
                  <a:lnTo>
                    <a:pt x="29679" y="17195"/>
                  </a:lnTo>
                  <a:lnTo>
                    <a:pt x="28930" y="17589"/>
                  </a:lnTo>
                  <a:lnTo>
                    <a:pt x="28206" y="17995"/>
                  </a:lnTo>
                  <a:lnTo>
                    <a:pt x="27927" y="18884"/>
                  </a:lnTo>
                  <a:lnTo>
                    <a:pt x="28308" y="19532"/>
                  </a:lnTo>
                  <a:lnTo>
                    <a:pt x="28689" y="20193"/>
                  </a:lnTo>
                  <a:lnTo>
                    <a:pt x="29552" y="20370"/>
                  </a:lnTo>
                  <a:lnTo>
                    <a:pt x="30975" y="19608"/>
                  </a:lnTo>
                  <a:lnTo>
                    <a:pt x="31267" y="18770"/>
                  </a:lnTo>
                  <a:close/>
                </a:path>
                <a:path w="142240" h="45084">
                  <a:moveTo>
                    <a:pt x="34480" y="17106"/>
                  </a:moveTo>
                  <a:lnTo>
                    <a:pt x="33896" y="15849"/>
                  </a:lnTo>
                  <a:lnTo>
                    <a:pt x="33096" y="15595"/>
                  </a:lnTo>
                  <a:lnTo>
                    <a:pt x="31724" y="16256"/>
                  </a:lnTo>
                  <a:lnTo>
                    <a:pt x="31432" y="17056"/>
                  </a:lnTo>
                  <a:lnTo>
                    <a:pt x="31750" y="17665"/>
                  </a:lnTo>
                  <a:lnTo>
                    <a:pt x="32067" y="18288"/>
                  </a:lnTo>
                  <a:lnTo>
                    <a:pt x="32842" y="18491"/>
                  </a:lnTo>
                  <a:lnTo>
                    <a:pt x="33502" y="18161"/>
                  </a:lnTo>
                  <a:lnTo>
                    <a:pt x="34175" y="17856"/>
                  </a:lnTo>
                  <a:lnTo>
                    <a:pt x="34480" y="17106"/>
                  </a:lnTo>
                  <a:close/>
                </a:path>
                <a:path w="142240" h="45084">
                  <a:moveTo>
                    <a:pt x="37769" y="15570"/>
                  </a:moveTo>
                  <a:lnTo>
                    <a:pt x="37528" y="14998"/>
                  </a:lnTo>
                  <a:lnTo>
                    <a:pt x="37299" y="14414"/>
                  </a:lnTo>
                  <a:lnTo>
                    <a:pt x="36588" y="14160"/>
                  </a:lnTo>
                  <a:lnTo>
                    <a:pt x="35318" y="14693"/>
                  </a:lnTo>
                  <a:lnTo>
                    <a:pt x="35026" y="15405"/>
                  </a:lnTo>
                  <a:lnTo>
                    <a:pt x="35280" y="15963"/>
                  </a:lnTo>
                  <a:lnTo>
                    <a:pt x="35547" y="16535"/>
                  </a:lnTo>
                  <a:lnTo>
                    <a:pt x="36233" y="16751"/>
                  </a:lnTo>
                  <a:lnTo>
                    <a:pt x="37465" y="16243"/>
                  </a:lnTo>
                  <a:lnTo>
                    <a:pt x="37769" y="15570"/>
                  </a:lnTo>
                  <a:close/>
                </a:path>
                <a:path w="142240" h="45084">
                  <a:moveTo>
                    <a:pt x="39890" y="21653"/>
                  </a:moveTo>
                  <a:lnTo>
                    <a:pt x="39560" y="20840"/>
                  </a:lnTo>
                  <a:lnTo>
                    <a:pt x="39217" y="20027"/>
                  </a:lnTo>
                  <a:lnTo>
                    <a:pt x="38214" y="19672"/>
                  </a:lnTo>
                  <a:lnTo>
                    <a:pt x="37312" y="20053"/>
                  </a:lnTo>
                  <a:lnTo>
                    <a:pt x="36423" y="20459"/>
                  </a:lnTo>
                  <a:lnTo>
                    <a:pt x="36055" y="21361"/>
                  </a:lnTo>
                  <a:lnTo>
                    <a:pt x="35001" y="21043"/>
                  </a:lnTo>
                  <a:lnTo>
                    <a:pt x="34048" y="21501"/>
                  </a:lnTo>
                  <a:lnTo>
                    <a:pt x="33121" y="21983"/>
                  </a:lnTo>
                  <a:lnTo>
                    <a:pt x="32829" y="22796"/>
                  </a:lnTo>
                  <a:lnTo>
                    <a:pt x="31838" y="22542"/>
                  </a:lnTo>
                  <a:lnTo>
                    <a:pt x="30861" y="23075"/>
                  </a:lnTo>
                  <a:lnTo>
                    <a:pt x="29883" y="23647"/>
                  </a:lnTo>
                  <a:lnTo>
                    <a:pt x="29667" y="24384"/>
                  </a:lnTo>
                  <a:lnTo>
                    <a:pt x="28752" y="24206"/>
                  </a:lnTo>
                  <a:lnTo>
                    <a:pt x="27736" y="24828"/>
                  </a:lnTo>
                  <a:lnTo>
                    <a:pt x="26733" y="25476"/>
                  </a:lnTo>
                  <a:lnTo>
                    <a:pt x="26568" y="26136"/>
                  </a:lnTo>
                  <a:lnTo>
                    <a:pt x="25755" y="26009"/>
                  </a:lnTo>
                  <a:lnTo>
                    <a:pt x="24701" y="26708"/>
                  </a:lnTo>
                  <a:lnTo>
                    <a:pt x="23685" y="27457"/>
                  </a:lnTo>
                  <a:lnTo>
                    <a:pt x="23571" y="28041"/>
                  </a:lnTo>
                  <a:lnTo>
                    <a:pt x="22834" y="27965"/>
                  </a:lnTo>
                  <a:lnTo>
                    <a:pt x="21755" y="28752"/>
                  </a:lnTo>
                  <a:lnTo>
                    <a:pt x="20726" y="29591"/>
                  </a:lnTo>
                  <a:lnTo>
                    <a:pt x="20650" y="30099"/>
                  </a:lnTo>
                  <a:lnTo>
                    <a:pt x="19989" y="30060"/>
                  </a:lnTo>
                  <a:lnTo>
                    <a:pt x="18910" y="30949"/>
                  </a:lnTo>
                  <a:lnTo>
                    <a:pt x="17856" y="31877"/>
                  </a:lnTo>
                  <a:lnTo>
                    <a:pt x="17780" y="32524"/>
                  </a:lnTo>
                  <a:lnTo>
                    <a:pt x="17322" y="32524"/>
                  </a:lnTo>
                  <a:lnTo>
                    <a:pt x="16332" y="33413"/>
                  </a:lnTo>
                  <a:lnTo>
                    <a:pt x="15367" y="34353"/>
                  </a:lnTo>
                  <a:lnTo>
                    <a:pt x="15328" y="35115"/>
                  </a:lnTo>
                  <a:lnTo>
                    <a:pt x="14744" y="35140"/>
                  </a:lnTo>
                  <a:lnTo>
                    <a:pt x="13855" y="36029"/>
                  </a:lnTo>
                  <a:lnTo>
                    <a:pt x="12992" y="36957"/>
                  </a:lnTo>
                  <a:lnTo>
                    <a:pt x="12992" y="37795"/>
                  </a:lnTo>
                  <a:lnTo>
                    <a:pt x="12331" y="37858"/>
                  </a:lnTo>
                  <a:lnTo>
                    <a:pt x="11531" y="38735"/>
                  </a:lnTo>
                  <a:lnTo>
                    <a:pt x="10756" y="39649"/>
                  </a:lnTo>
                  <a:lnTo>
                    <a:pt x="10795" y="40589"/>
                  </a:lnTo>
                  <a:lnTo>
                    <a:pt x="10045" y="40690"/>
                  </a:lnTo>
                  <a:lnTo>
                    <a:pt x="9334" y="41554"/>
                  </a:lnTo>
                  <a:lnTo>
                    <a:pt x="8648" y="42443"/>
                  </a:lnTo>
                  <a:lnTo>
                    <a:pt x="8775" y="43662"/>
                  </a:lnTo>
                  <a:lnTo>
                    <a:pt x="10388" y="44856"/>
                  </a:lnTo>
                  <a:lnTo>
                    <a:pt x="11544" y="44640"/>
                  </a:lnTo>
                  <a:lnTo>
                    <a:pt x="12179" y="43802"/>
                  </a:lnTo>
                  <a:lnTo>
                    <a:pt x="12852" y="42989"/>
                  </a:lnTo>
                  <a:lnTo>
                    <a:pt x="12801" y="42252"/>
                  </a:lnTo>
                  <a:lnTo>
                    <a:pt x="13716" y="42125"/>
                  </a:lnTo>
                  <a:lnTo>
                    <a:pt x="14427" y="41262"/>
                  </a:lnTo>
                  <a:lnTo>
                    <a:pt x="15189" y="40436"/>
                  </a:lnTo>
                  <a:lnTo>
                    <a:pt x="15163" y="39776"/>
                  </a:lnTo>
                  <a:lnTo>
                    <a:pt x="15989" y="39712"/>
                  </a:lnTo>
                  <a:lnTo>
                    <a:pt x="16789" y="38849"/>
                  </a:lnTo>
                  <a:lnTo>
                    <a:pt x="17627" y="38011"/>
                  </a:lnTo>
                  <a:lnTo>
                    <a:pt x="17640" y="37439"/>
                  </a:lnTo>
                  <a:lnTo>
                    <a:pt x="18389" y="37414"/>
                  </a:lnTo>
                  <a:lnTo>
                    <a:pt x="19278" y="36537"/>
                  </a:lnTo>
                  <a:lnTo>
                    <a:pt x="20193" y="35699"/>
                  </a:lnTo>
                  <a:lnTo>
                    <a:pt x="20231" y="35242"/>
                  </a:lnTo>
                  <a:lnTo>
                    <a:pt x="20878" y="35242"/>
                  </a:lnTo>
                  <a:lnTo>
                    <a:pt x="21844" y="34378"/>
                  </a:lnTo>
                  <a:lnTo>
                    <a:pt x="22860" y="33553"/>
                  </a:lnTo>
                  <a:lnTo>
                    <a:pt x="22936" y="32905"/>
                  </a:lnTo>
                  <a:lnTo>
                    <a:pt x="23431" y="32931"/>
                  </a:lnTo>
                  <a:lnTo>
                    <a:pt x="24396" y="32143"/>
                  </a:lnTo>
                  <a:lnTo>
                    <a:pt x="25400" y="31407"/>
                  </a:lnTo>
                  <a:lnTo>
                    <a:pt x="25514" y="30683"/>
                  </a:lnTo>
                  <a:lnTo>
                    <a:pt x="26085" y="30746"/>
                  </a:lnTo>
                  <a:lnTo>
                    <a:pt x="27051" y="30048"/>
                  </a:lnTo>
                  <a:lnTo>
                    <a:pt x="28028" y="29387"/>
                  </a:lnTo>
                  <a:lnTo>
                    <a:pt x="28206" y="28587"/>
                  </a:lnTo>
                  <a:lnTo>
                    <a:pt x="28867" y="28689"/>
                  </a:lnTo>
                  <a:lnTo>
                    <a:pt x="29794" y="28079"/>
                  </a:lnTo>
                  <a:lnTo>
                    <a:pt x="30759" y="27495"/>
                  </a:lnTo>
                  <a:lnTo>
                    <a:pt x="31000" y="26619"/>
                  </a:lnTo>
                  <a:lnTo>
                    <a:pt x="31737" y="26771"/>
                  </a:lnTo>
                  <a:lnTo>
                    <a:pt x="32651" y="26225"/>
                  </a:lnTo>
                  <a:lnTo>
                    <a:pt x="33578" y="25730"/>
                  </a:lnTo>
                  <a:lnTo>
                    <a:pt x="33896" y="24790"/>
                  </a:lnTo>
                  <a:lnTo>
                    <a:pt x="34709" y="24993"/>
                  </a:lnTo>
                  <a:lnTo>
                    <a:pt x="35585" y="24536"/>
                  </a:lnTo>
                  <a:lnTo>
                    <a:pt x="36487" y="24104"/>
                  </a:lnTo>
                  <a:lnTo>
                    <a:pt x="36880" y="23088"/>
                  </a:lnTo>
                  <a:lnTo>
                    <a:pt x="37769" y="23355"/>
                  </a:lnTo>
                  <a:lnTo>
                    <a:pt x="38608" y="22961"/>
                  </a:lnTo>
                  <a:lnTo>
                    <a:pt x="39471" y="22606"/>
                  </a:lnTo>
                  <a:lnTo>
                    <a:pt x="39890" y="21653"/>
                  </a:lnTo>
                  <a:close/>
                </a:path>
                <a:path w="142240" h="45084">
                  <a:moveTo>
                    <a:pt x="42951" y="20383"/>
                  </a:moveTo>
                  <a:lnTo>
                    <a:pt x="42392" y="18846"/>
                  </a:lnTo>
                  <a:lnTo>
                    <a:pt x="41478" y="18478"/>
                  </a:lnTo>
                  <a:lnTo>
                    <a:pt x="40627" y="18796"/>
                  </a:lnTo>
                  <a:lnTo>
                    <a:pt x="39776" y="19126"/>
                  </a:lnTo>
                  <a:lnTo>
                    <a:pt x="39357" y="20040"/>
                  </a:lnTo>
                  <a:lnTo>
                    <a:pt x="39674" y="20789"/>
                  </a:lnTo>
                  <a:lnTo>
                    <a:pt x="39992" y="21551"/>
                  </a:lnTo>
                  <a:lnTo>
                    <a:pt x="40894" y="21869"/>
                  </a:lnTo>
                  <a:lnTo>
                    <a:pt x="41706" y="21551"/>
                  </a:lnTo>
                  <a:lnTo>
                    <a:pt x="42519" y="21247"/>
                  </a:lnTo>
                  <a:lnTo>
                    <a:pt x="42951" y="20383"/>
                  </a:lnTo>
                  <a:close/>
                </a:path>
                <a:path w="142240" h="45084">
                  <a:moveTo>
                    <a:pt x="46088" y="19253"/>
                  </a:moveTo>
                  <a:lnTo>
                    <a:pt x="45859" y="18529"/>
                  </a:lnTo>
                  <a:lnTo>
                    <a:pt x="45643" y="17805"/>
                  </a:lnTo>
                  <a:lnTo>
                    <a:pt x="44805" y="17424"/>
                  </a:lnTo>
                  <a:lnTo>
                    <a:pt x="44005" y="17678"/>
                  </a:lnTo>
                  <a:lnTo>
                    <a:pt x="43205" y="17945"/>
                  </a:lnTo>
                  <a:lnTo>
                    <a:pt x="42786" y="18770"/>
                  </a:lnTo>
                  <a:lnTo>
                    <a:pt x="43040" y="19481"/>
                  </a:lnTo>
                  <a:lnTo>
                    <a:pt x="43307" y="20193"/>
                  </a:lnTo>
                  <a:lnTo>
                    <a:pt x="44119" y="20535"/>
                  </a:lnTo>
                  <a:lnTo>
                    <a:pt x="44881" y="20281"/>
                  </a:lnTo>
                  <a:lnTo>
                    <a:pt x="45643" y="20040"/>
                  </a:lnTo>
                  <a:lnTo>
                    <a:pt x="46088" y="19253"/>
                  </a:lnTo>
                  <a:close/>
                </a:path>
                <a:path w="142240" h="45084">
                  <a:moveTo>
                    <a:pt x="49263" y="18262"/>
                  </a:moveTo>
                  <a:lnTo>
                    <a:pt x="49085" y="17589"/>
                  </a:lnTo>
                  <a:lnTo>
                    <a:pt x="48920" y="16916"/>
                  </a:lnTo>
                  <a:lnTo>
                    <a:pt x="48171" y="16535"/>
                  </a:lnTo>
                  <a:lnTo>
                    <a:pt x="47421" y="16725"/>
                  </a:lnTo>
                  <a:lnTo>
                    <a:pt x="46685" y="16941"/>
                  </a:lnTo>
                  <a:lnTo>
                    <a:pt x="46253" y="17678"/>
                  </a:lnTo>
                  <a:lnTo>
                    <a:pt x="46456" y="18338"/>
                  </a:lnTo>
                  <a:lnTo>
                    <a:pt x="46659" y="19011"/>
                  </a:lnTo>
                  <a:lnTo>
                    <a:pt x="47396" y="19354"/>
                  </a:lnTo>
                  <a:lnTo>
                    <a:pt x="48107" y="19151"/>
                  </a:lnTo>
                  <a:lnTo>
                    <a:pt x="48831" y="18961"/>
                  </a:lnTo>
                  <a:lnTo>
                    <a:pt x="49263" y="18262"/>
                  </a:lnTo>
                  <a:close/>
                </a:path>
                <a:path w="142240" h="45084">
                  <a:moveTo>
                    <a:pt x="52260" y="11188"/>
                  </a:moveTo>
                  <a:lnTo>
                    <a:pt x="52146" y="10579"/>
                  </a:lnTo>
                  <a:lnTo>
                    <a:pt x="52031" y="9969"/>
                  </a:lnTo>
                  <a:lnTo>
                    <a:pt x="51384" y="9575"/>
                  </a:lnTo>
                  <a:lnTo>
                    <a:pt x="50711" y="9702"/>
                  </a:lnTo>
                  <a:lnTo>
                    <a:pt x="50038" y="9842"/>
                  </a:lnTo>
                  <a:lnTo>
                    <a:pt x="49606" y="10490"/>
                  </a:lnTo>
                  <a:lnTo>
                    <a:pt x="49885" y="11696"/>
                  </a:lnTo>
                  <a:lnTo>
                    <a:pt x="50520" y="12039"/>
                  </a:lnTo>
                  <a:lnTo>
                    <a:pt x="51828" y="11785"/>
                  </a:lnTo>
                  <a:lnTo>
                    <a:pt x="52260" y="11188"/>
                  </a:lnTo>
                  <a:close/>
                </a:path>
                <a:path w="142240" h="45084">
                  <a:moveTo>
                    <a:pt x="52489" y="17449"/>
                  </a:moveTo>
                  <a:lnTo>
                    <a:pt x="52362" y="16827"/>
                  </a:lnTo>
                  <a:lnTo>
                    <a:pt x="52222" y="16205"/>
                  </a:lnTo>
                  <a:lnTo>
                    <a:pt x="51562" y="15811"/>
                  </a:lnTo>
                  <a:lnTo>
                    <a:pt x="50190" y="16116"/>
                  </a:lnTo>
                  <a:lnTo>
                    <a:pt x="49771" y="16776"/>
                  </a:lnTo>
                  <a:lnTo>
                    <a:pt x="49923" y="17386"/>
                  </a:lnTo>
                  <a:lnTo>
                    <a:pt x="50076" y="18008"/>
                  </a:lnTo>
                  <a:lnTo>
                    <a:pt x="50736" y="18351"/>
                  </a:lnTo>
                  <a:lnTo>
                    <a:pt x="51396" y="18199"/>
                  </a:lnTo>
                  <a:lnTo>
                    <a:pt x="52057" y="18059"/>
                  </a:lnTo>
                  <a:lnTo>
                    <a:pt x="52489" y="17449"/>
                  </a:lnTo>
                  <a:close/>
                </a:path>
                <a:path w="142240" h="45084">
                  <a:moveTo>
                    <a:pt x="55740" y="16751"/>
                  </a:moveTo>
                  <a:lnTo>
                    <a:pt x="55651" y="16179"/>
                  </a:lnTo>
                  <a:lnTo>
                    <a:pt x="55549" y="15621"/>
                  </a:lnTo>
                  <a:lnTo>
                    <a:pt x="54978" y="15240"/>
                  </a:lnTo>
                  <a:lnTo>
                    <a:pt x="54343" y="15341"/>
                  </a:lnTo>
                  <a:lnTo>
                    <a:pt x="53721" y="15455"/>
                  </a:lnTo>
                  <a:lnTo>
                    <a:pt x="53314" y="16027"/>
                  </a:lnTo>
                  <a:lnTo>
                    <a:pt x="53428" y="16586"/>
                  </a:lnTo>
                  <a:lnTo>
                    <a:pt x="53543" y="17157"/>
                  </a:lnTo>
                  <a:lnTo>
                    <a:pt x="54114" y="17487"/>
                  </a:lnTo>
                  <a:lnTo>
                    <a:pt x="55321" y="17284"/>
                  </a:lnTo>
                  <a:lnTo>
                    <a:pt x="55740" y="16751"/>
                  </a:lnTo>
                  <a:close/>
                </a:path>
                <a:path w="142240" h="45084">
                  <a:moveTo>
                    <a:pt x="56108" y="10604"/>
                  </a:moveTo>
                  <a:lnTo>
                    <a:pt x="56007" y="9918"/>
                  </a:lnTo>
                  <a:lnTo>
                    <a:pt x="55905" y="9232"/>
                  </a:lnTo>
                  <a:lnTo>
                    <a:pt x="55219" y="8763"/>
                  </a:lnTo>
                  <a:lnTo>
                    <a:pt x="54457" y="8877"/>
                  </a:lnTo>
                  <a:lnTo>
                    <a:pt x="53708" y="9004"/>
                  </a:lnTo>
                  <a:lnTo>
                    <a:pt x="53200" y="9677"/>
                  </a:lnTo>
                  <a:lnTo>
                    <a:pt x="53454" y="11036"/>
                  </a:lnTo>
                  <a:lnTo>
                    <a:pt x="54140" y="11455"/>
                  </a:lnTo>
                  <a:lnTo>
                    <a:pt x="54864" y="11341"/>
                  </a:lnTo>
                  <a:lnTo>
                    <a:pt x="55587" y="11239"/>
                  </a:lnTo>
                  <a:lnTo>
                    <a:pt x="56108" y="10604"/>
                  </a:lnTo>
                  <a:close/>
                </a:path>
                <a:path w="142240" h="45084">
                  <a:moveTo>
                    <a:pt x="59956" y="10198"/>
                  </a:moveTo>
                  <a:lnTo>
                    <a:pt x="59893" y="9448"/>
                  </a:lnTo>
                  <a:lnTo>
                    <a:pt x="59829" y="8699"/>
                  </a:lnTo>
                  <a:lnTo>
                    <a:pt x="59093" y="8153"/>
                  </a:lnTo>
                  <a:lnTo>
                    <a:pt x="58254" y="8216"/>
                  </a:lnTo>
                  <a:lnTo>
                    <a:pt x="57429" y="8331"/>
                  </a:lnTo>
                  <a:lnTo>
                    <a:pt x="56832" y="9029"/>
                  </a:lnTo>
                  <a:lnTo>
                    <a:pt x="57035" y="10541"/>
                  </a:lnTo>
                  <a:lnTo>
                    <a:pt x="57772" y="11049"/>
                  </a:lnTo>
                  <a:lnTo>
                    <a:pt x="58572" y="10947"/>
                  </a:lnTo>
                  <a:lnTo>
                    <a:pt x="59372" y="10871"/>
                  </a:lnTo>
                  <a:lnTo>
                    <a:pt x="59956" y="10198"/>
                  </a:lnTo>
                  <a:close/>
                </a:path>
                <a:path w="142240" h="45084">
                  <a:moveTo>
                    <a:pt x="63830" y="10007"/>
                  </a:moveTo>
                  <a:lnTo>
                    <a:pt x="63792" y="9182"/>
                  </a:lnTo>
                  <a:lnTo>
                    <a:pt x="63754" y="8356"/>
                  </a:lnTo>
                  <a:lnTo>
                    <a:pt x="62992" y="7721"/>
                  </a:lnTo>
                  <a:lnTo>
                    <a:pt x="62077" y="7759"/>
                  </a:lnTo>
                  <a:lnTo>
                    <a:pt x="61163" y="7848"/>
                  </a:lnTo>
                  <a:lnTo>
                    <a:pt x="60490" y="8572"/>
                  </a:lnTo>
                  <a:lnTo>
                    <a:pt x="60566" y="9398"/>
                  </a:lnTo>
                  <a:lnTo>
                    <a:pt x="60629" y="10210"/>
                  </a:lnTo>
                  <a:lnTo>
                    <a:pt x="61404" y="10820"/>
                  </a:lnTo>
                  <a:lnTo>
                    <a:pt x="62268" y="10731"/>
                  </a:lnTo>
                  <a:lnTo>
                    <a:pt x="63144" y="10693"/>
                  </a:lnTo>
                  <a:lnTo>
                    <a:pt x="63830" y="10007"/>
                  </a:lnTo>
                  <a:close/>
                </a:path>
                <a:path w="142240" h="45084">
                  <a:moveTo>
                    <a:pt x="67716" y="8216"/>
                  </a:moveTo>
                  <a:lnTo>
                    <a:pt x="66916" y="7480"/>
                  </a:lnTo>
                  <a:lnTo>
                    <a:pt x="65925" y="7493"/>
                  </a:lnTo>
                  <a:lnTo>
                    <a:pt x="64935" y="7531"/>
                  </a:lnTo>
                  <a:lnTo>
                    <a:pt x="64160" y="8280"/>
                  </a:lnTo>
                  <a:lnTo>
                    <a:pt x="64236" y="10058"/>
                  </a:lnTo>
                  <a:lnTo>
                    <a:pt x="65036" y="10744"/>
                  </a:lnTo>
                  <a:lnTo>
                    <a:pt x="65976" y="10706"/>
                  </a:lnTo>
                  <a:lnTo>
                    <a:pt x="66929" y="10693"/>
                  </a:lnTo>
                  <a:lnTo>
                    <a:pt x="67691" y="9994"/>
                  </a:lnTo>
                  <a:lnTo>
                    <a:pt x="67703" y="9105"/>
                  </a:lnTo>
                  <a:lnTo>
                    <a:pt x="67716" y="8216"/>
                  </a:lnTo>
                  <a:close/>
                </a:path>
                <a:path w="142240" h="45084">
                  <a:moveTo>
                    <a:pt x="69697" y="14681"/>
                  </a:moveTo>
                  <a:lnTo>
                    <a:pt x="69202" y="14198"/>
                  </a:lnTo>
                  <a:lnTo>
                    <a:pt x="68554" y="14173"/>
                  </a:lnTo>
                  <a:lnTo>
                    <a:pt x="67932" y="14160"/>
                  </a:lnTo>
                  <a:lnTo>
                    <a:pt x="67411" y="14643"/>
                  </a:lnTo>
                  <a:lnTo>
                    <a:pt x="67424" y="15214"/>
                  </a:lnTo>
                  <a:lnTo>
                    <a:pt x="67424" y="15786"/>
                  </a:lnTo>
                  <a:lnTo>
                    <a:pt x="67919" y="16230"/>
                  </a:lnTo>
                  <a:lnTo>
                    <a:pt x="68529" y="16243"/>
                  </a:lnTo>
                  <a:lnTo>
                    <a:pt x="69138" y="16268"/>
                  </a:lnTo>
                  <a:lnTo>
                    <a:pt x="69646" y="15824"/>
                  </a:lnTo>
                  <a:lnTo>
                    <a:pt x="69672" y="15252"/>
                  </a:lnTo>
                  <a:lnTo>
                    <a:pt x="69697" y="14681"/>
                  </a:lnTo>
                  <a:close/>
                </a:path>
                <a:path w="142240" h="45084">
                  <a:moveTo>
                    <a:pt x="73317" y="14820"/>
                  </a:moveTo>
                  <a:lnTo>
                    <a:pt x="72796" y="14262"/>
                  </a:lnTo>
                  <a:lnTo>
                    <a:pt x="72097" y="14198"/>
                  </a:lnTo>
                  <a:lnTo>
                    <a:pt x="71399" y="14160"/>
                  </a:lnTo>
                  <a:lnTo>
                    <a:pt x="70802" y="14668"/>
                  </a:lnTo>
                  <a:lnTo>
                    <a:pt x="70751" y="15925"/>
                  </a:lnTo>
                  <a:lnTo>
                    <a:pt x="71272" y="16459"/>
                  </a:lnTo>
                  <a:lnTo>
                    <a:pt x="71945" y="16497"/>
                  </a:lnTo>
                  <a:lnTo>
                    <a:pt x="72618" y="16548"/>
                  </a:lnTo>
                  <a:lnTo>
                    <a:pt x="73215" y="16090"/>
                  </a:lnTo>
                  <a:lnTo>
                    <a:pt x="73266" y="15455"/>
                  </a:lnTo>
                  <a:lnTo>
                    <a:pt x="73317" y="14820"/>
                  </a:lnTo>
                  <a:close/>
                </a:path>
                <a:path w="142240" h="45084">
                  <a:moveTo>
                    <a:pt x="76936" y="15163"/>
                  </a:moveTo>
                  <a:lnTo>
                    <a:pt x="76403" y="14516"/>
                  </a:lnTo>
                  <a:lnTo>
                    <a:pt x="75628" y="14414"/>
                  </a:lnTo>
                  <a:lnTo>
                    <a:pt x="74866" y="14338"/>
                  </a:lnTo>
                  <a:lnTo>
                    <a:pt x="74193" y="14846"/>
                  </a:lnTo>
                  <a:lnTo>
                    <a:pt x="74066" y="16230"/>
                  </a:lnTo>
                  <a:lnTo>
                    <a:pt x="74612" y="16840"/>
                  </a:lnTo>
                  <a:lnTo>
                    <a:pt x="75349" y="16916"/>
                  </a:lnTo>
                  <a:lnTo>
                    <a:pt x="76085" y="17018"/>
                  </a:lnTo>
                  <a:lnTo>
                    <a:pt x="76758" y="16535"/>
                  </a:lnTo>
                  <a:lnTo>
                    <a:pt x="76847" y="15849"/>
                  </a:lnTo>
                  <a:lnTo>
                    <a:pt x="76936" y="15163"/>
                  </a:lnTo>
                  <a:close/>
                </a:path>
                <a:path w="142240" h="45084">
                  <a:moveTo>
                    <a:pt x="80543" y="15671"/>
                  </a:moveTo>
                  <a:lnTo>
                    <a:pt x="79984" y="14935"/>
                  </a:lnTo>
                  <a:lnTo>
                    <a:pt x="79159" y="14782"/>
                  </a:lnTo>
                  <a:lnTo>
                    <a:pt x="78320" y="14668"/>
                  </a:lnTo>
                  <a:lnTo>
                    <a:pt x="77571" y="15176"/>
                  </a:lnTo>
                  <a:lnTo>
                    <a:pt x="77457" y="15925"/>
                  </a:lnTo>
                  <a:lnTo>
                    <a:pt x="77355" y="16675"/>
                  </a:lnTo>
                  <a:lnTo>
                    <a:pt x="77927" y="17373"/>
                  </a:lnTo>
                  <a:lnTo>
                    <a:pt x="78714" y="17487"/>
                  </a:lnTo>
                  <a:lnTo>
                    <a:pt x="79514" y="17627"/>
                  </a:lnTo>
                  <a:lnTo>
                    <a:pt x="80264" y="17157"/>
                  </a:lnTo>
                  <a:lnTo>
                    <a:pt x="80403" y="16408"/>
                  </a:lnTo>
                  <a:lnTo>
                    <a:pt x="80543" y="15671"/>
                  </a:lnTo>
                  <a:close/>
                </a:path>
                <a:path w="142240" h="45084">
                  <a:moveTo>
                    <a:pt x="84112" y="16357"/>
                  </a:moveTo>
                  <a:lnTo>
                    <a:pt x="83553" y="15519"/>
                  </a:lnTo>
                  <a:lnTo>
                    <a:pt x="82664" y="15328"/>
                  </a:lnTo>
                  <a:lnTo>
                    <a:pt x="81775" y="15151"/>
                  </a:lnTo>
                  <a:lnTo>
                    <a:pt x="80924" y="15671"/>
                  </a:lnTo>
                  <a:lnTo>
                    <a:pt x="80619" y="17284"/>
                  </a:lnTo>
                  <a:lnTo>
                    <a:pt x="81191" y="18059"/>
                  </a:lnTo>
                  <a:lnTo>
                    <a:pt x="82042" y="18224"/>
                  </a:lnTo>
                  <a:lnTo>
                    <a:pt x="82892" y="18415"/>
                  </a:lnTo>
                  <a:lnTo>
                    <a:pt x="83731" y="17945"/>
                  </a:lnTo>
                  <a:lnTo>
                    <a:pt x="83921" y="17145"/>
                  </a:lnTo>
                  <a:lnTo>
                    <a:pt x="84112" y="16357"/>
                  </a:lnTo>
                  <a:close/>
                </a:path>
                <a:path w="142240" h="45084">
                  <a:moveTo>
                    <a:pt x="101485" y="8382"/>
                  </a:moveTo>
                  <a:lnTo>
                    <a:pt x="100952" y="7264"/>
                  </a:lnTo>
                  <a:lnTo>
                    <a:pt x="98793" y="6400"/>
                  </a:lnTo>
                  <a:lnTo>
                    <a:pt x="97751" y="6794"/>
                  </a:lnTo>
                  <a:lnTo>
                    <a:pt x="97142" y="5651"/>
                  </a:lnTo>
                  <a:lnTo>
                    <a:pt x="95973" y="5232"/>
                  </a:lnTo>
                  <a:lnTo>
                    <a:pt x="94792" y="4838"/>
                  </a:lnTo>
                  <a:lnTo>
                    <a:pt x="93891" y="5232"/>
                  </a:lnTo>
                  <a:lnTo>
                    <a:pt x="93281" y="4191"/>
                  </a:lnTo>
                  <a:lnTo>
                    <a:pt x="90741" y="3454"/>
                  </a:lnTo>
                  <a:lnTo>
                    <a:pt x="89712" y="3949"/>
                  </a:lnTo>
                  <a:lnTo>
                    <a:pt x="89547" y="3670"/>
                  </a:lnTo>
                  <a:lnTo>
                    <a:pt x="89204" y="3162"/>
                  </a:lnTo>
                  <a:lnTo>
                    <a:pt x="88646" y="2768"/>
                  </a:lnTo>
                  <a:lnTo>
                    <a:pt x="87972" y="2603"/>
                  </a:lnTo>
                  <a:lnTo>
                    <a:pt x="86601" y="2286"/>
                  </a:lnTo>
                  <a:lnTo>
                    <a:pt x="85686" y="2794"/>
                  </a:lnTo>
                  <a:lnTo>
                    <a:pt x="85585" y="2628"/>
                  </a:lnTo>
                  <a:lnTo>
                    <a:pt x="85204" y="2120"/>
                  </a:lnTo>
                  <a:lnTo>
                    <a:pt x="84594" y="1727"/>
                  </a:lnTo>
                  <a:lnTo>
                    <a:pt x="82397" y="1308"/>
                  </a:lnTo>
                  <a:lnTo>
                    <a:pt x="81597" y="1803"/>
                  </a:lnTo>
                  <a:lnTo>
                    <a:pt x="81153" y="1231"/>
                  </a:lnTo>
                  <a:lnTo>
                    <a:pt x="80492" y="863"/>
                  </a:lnTo>
                  <a:lnTo>
                    <a:pt x="78143" y="533"/>
                  </a:lnTo>
                  <a:lnTo>
                    <a:pt x="77431" y="1028"/>
                  </a:lnTo>
                  <a:lnTo>
                    <a:pt x="77050" y="558"/>
                  </a:lnTo>
                  <a:lnTo>
                    <a:pt x="76327" y="215"/>
                  </a:lnTo>
                  <a:lnTo>
                    <a:pt x="73850" y="0"/>
                  </a:lnTo>
                  <a:lnTo>
                    <a:pt x="72453" y="1079"/>
                  </a:lnTo>
                  <a:lnTo>
                    <a:pt x="72377" y="2565"/>
                  </a:lnTo>
                  <a:lnTo>
                    <a:pt x="72301" y="4013"/>
                  </a:lnTo>
                  <a:lnTo>
                    <a:pt x="73482" y="5321"/>
                  </a:lnTo>
                  <a:lnTo>
                    <a:pt x="75793" y="5524"/>
                  </a:lnTo>
                  <a:lnTo>
                    <a:pt x="76530" y="5270"/>
                  </a:lnTo>
                  <a:lnTo>
                    <a:pt x="77000" y="4927"/>
                  </a:lnTo>
                  <a:lnTo>
                    <a:pt x="77546" y="5575"/>
                  </a:lnTo>
                  <a:lnTo>
                    <a:pt x="79730" y="5880"/>
                  </a:lnTo>
                  <a:lnTo>
                    <a:pt x="80441" y="5689"/>
                  </a:lnTo>
                  <a:lnTo>
                    <a:pt x="80987" y="5308"/>
                  </a:lnTo>
                  <a:lnTo>
                    <a:pt x="81584" y="6057"/>
                  </a:lnTo>
                  <a:lnTo>
                    <a:pt x="83642" y="6438"/>
                  </a:lnTo>
                  <a:lnTo>
                    <a:pt x="84328" y="6299"/>
                  </a:lnTo>
                  <a:lnTo>
                    <a:pt x="85026" y="5867"/>
                  </a:lnTo>
                  <a:lnTo>
                    <a:pt x="85610" y="6718"/>
                  </a:lnTo>
                  <a:lnTo>
                    <a:pt x="87541" y="7188"/>
                  </a:lnTo>
                  <a:lnTo>
                    <a:pt x="88188" y="7086"/>
                  </a:lnTo>
                  <a:lnTo>
                    <a:pt x="88722" y="6781"/>
                  </a:lnTo>
                  <a:lnTo>
                    <a:pt x="89014" y="6616"/>
                  </a:lnTo>
                  <a:lnTo>
                    <a:pt x="89598" y="7581"/>
                  </a:lnTo>
                  <a:lnTo>
                    <a:pt x="91998" y="8280"/>
                  </a:lnTo>
                  <a:lnTo>
                    <a:pt x="93052" y="7772"/>
                  </a:lnTo>
                  <a:lnTo>
                    <a:pt x="93535" y="8661"/>
                  </a:lnTo>
                  <a:lnTo>
                    <a:pt x="95758" y="9423"/>
                  </a:lnTo>
                  <a:lnTo>
                    <a:pt x="96951" y="8915"/>
                  </a:lnTo>
                  <a:lnTo>
                    <a:pt x="97447" y="9906"/>
                  </a:lnTo>
                  <a:lnTo>
                    <a:pt x="98463" y="10312"/>
                  </a:lnTo>
                  <a:lnTo>
                    <a:pt x="99479" y="10731"/>
                  </a:lnTo>
                  <a:lnTo>
                    <a:pt x="100647" y="10287"/>
                  </a:lnTo>
                  <a:lnTo>
                    <a:pt x="101485" y="8382"/>
                  </a:lnTo>
                  <a:close/>
                </a:path>
                <a:path w="142240" h="45084">
                  <a:moveTo>
                    <a:pt x="105092" y="10134"/>
                  </a:moveTo>
                  <a:lnTo>
                    <a:pt x="104648" y="9067"/>
                  </a:lnTo>
                  <a:lnTo>
                    <a:pt x="103670" y="8610"/>
                  </a:lnTo>
                  <a:lnTo>
                    <a:pt x="102692" y="8166"/>
                  </a:lnTo>
                  <a:lnTo>
                    <a:pt x="101587" y="8521"/>
                  </a:lnTo>
                  <a:lnTo>
                    <a:pt x="101206" y="9410"/>
                  </a:lnTo>
                  <a:lnTo>
                    <a:pt x="100825" y="10299"/>
                  </a:lnTo>
                  <a:lnTo>
                    <a:pt x="101269" y="11366"/>
                  </a:lnTo>
                  <a:lnTo>
                    <a:pt x="103136" y="12230"/>
                  </a:lnTo>
                  <a:lnTo>
                    <a:pt x="104241" y="11861"/>
                  </a:lnTo>
                  <a:lnTo>
                    <a:pt x="104660" y="10998"/>
                  </a:lnTo>
                  <a:lnTo>
                    <a:pt x="105092" y="10134"/>
                  </a:lnTo>
                  <a:close/>
                </a:path>
                <a:path w="142240" h="45084">
                  <a:moveTo>
                    <a:pt x="108623" y="12039"/>
                  </a:moveTo>
                  <a:lnTo>
                    <a:pt x="108254" y="11036"/>
                  </a:lnTo>
                  <a:lnTo>
                    <a:pt x="106489" y="10121"/>
                  </a:lnTo>
                  <a:lnTo>
                    <a:pt x="105460" y="10401"/>
                  </a:lnTo>
                  <a:lnTo>
                    <a:pt x="105067" y="11201"/>
                  </a:lnTo>
                  <a:lnTo>
                    <a:pt x="104673" y="12001"/>
                  </a:lnTo>
                  <a:lnTo>
                    <a:pt x="105041" y="13017"/>
                  </a:lnTo>
                  <a:lnTo>
                    <a:pt x="106730" y="13881"/>
                  </a:lnTo>
                  <a:lnTo>
                    <a:pt x="107759" y="13601"/>
                  </a:lnTo>
                  <a:lnTo>
                    <a:pt x="108623" y="12039"/>
                  </a:lnTo>
                  <a:close/>
                </a:path>
                <a:path w="142240" h="45084">
                  <a:moveTo>
                    <a:pt x="114350" y="23495"/>
                  </a:moveTo>
                  <a:lnTo>
                    <a:pt x="114096" y="22377"/>
                  </a:lnTo>
                  <a:lnTo>
                    <a:pt x="112356" y="21158"/>
                  </a:lnTo>
                  <a:lnTo>
                    <a:pt x="111353" y="21297"/>
                  </a:lnTo>
                  <a:lnTo>
                    <a:pt x="111036" y="20142"/>
                  </a:lnTo>
                  <a:lnTo>
                    <a:pt x="109105" y="18923"/>
                  </a:lnTo>
                  <a:lnTo>
                    <a:pt x="108204" y="19088"/>
                  </a:lnTo>
                  <a:lnTo>
                    <a:pt x="107861" y="18034"/>
                  </a:lnTo>
                  <a:lnTo>
                    <a:pt x="105740" y="16840"/>
                  </a:lnTo>
                  <a:lnTo>
                    <a:pt x="104724" y="17081"/>
                  </a:lnTo>
                  <a:lnTo>
                    <a:pt x="104432" y="16268"/>
                  </a:lnTo>
                  <a:lnTo>
                    <a:pt x="104013" y="15811"/>
                  </a:lnTo>
                  <a:lnTo>
                    <a:pt x="102273" y="14935"/>
                  </a:lnTo>
                  <a:lnTo>
                    <a:pt x="101358" y="15201"/>
                  </a:lnTo>
                  <a:lnTo>
                    <a:pt x="101295" y="15036"/>
                  </a:lnTo>
                  <a:lnTo>
                    <a:pt x="101053" y="14503"/>
                  </a:lnTo>
                  <a:lnTo>
                    <a:pt x="100596" y="14020"/>
                  </a:lnTo>
                  <a:lnTo>
                    <a:pt x="99961" y="13754"/>
                  </a:lnTo>
                  <a:lnTo>
                    <a:pt x="98704" y="13195"/>
                  </a:lnTo>
                  <a:lnTo>
                    <a:pt x="97878" y="13474"/>
                  </a:lnTo>
                  <a:lnTo>
                    <a:pt x="97612" y="12890"/>
                  </a:lnTo>
                  <a:lnTo>
                    <a:pt x="97091" y="12420"/>
                  </a:lnTo>
                  <a:lnTo>
                    <a:pt x="96418" y="12153"/>
                  </a:lnTo>
                  <a:lnTo>
                    <a:pt x="95059" y="11633"/>
                  </a:lnTo>
                  <a:lnTo>
                    <a:pt x="94335" y="11925"/>
                  </a:lnTo>
                  <a:lnTo>
                    <a:pt x="94081" y="11430"/>
                  </a:lnTo>
                  <a:lnTo>
                    <a:pt x="93497" y="10972"/>
                  </a:lnTo>
                  <a:lnTo>
                    <a:pt x="91325" y="10248"/>
                  </a:lnTo>
                  <a:lnTo>
                    <a:pt x="90474" y="10655"/>
                  </a:lnTo>
                  <a:lnTo>
                    <a:pt x="90284" y="10312"/>
                  </a:lnTo>
                  <a:lnTo>
                    <a:pt x="89712" y="9906"/>
                  </a:lnTo>
                  <a:lnTo>
                    <a:pt x="87617" y="9334"/>
                  </a:lnTo>
                  <a:lnTo>
                    <a:pt x="86906" y="9702"/>
                  </a:lnTo>
                  <a:lnTo>
                    <a:pt x="86563" y="9156"/>
                  </a:lnTo>
                  <a:lnTo>
                    <a:pt x="85217" y="8890"/>
                  </a:lnTo>
                  <a:lnTo>
                    <a:pt x="83883" y="8597"/>
                  </a:lnTo>
                  <a:lnTo>
                    <a:pt x="83096" y="9055"/>
                  </a:lnTo>
                  <a:lnTo>
                    <a:pt x="82664" y="8420"/>
                  </a:lnTo>
                  <a:lnTo>
                    <a:pt x="81368" y="8229"/>
                  </a:lnTo>
                  <a:lnTo>
                    <a:pt x="80098" y="8026"/>
                  </a:lnTo>
                  <a:lnTo>
                    <a:pt x="79082" y="8686"/>
                  </a:lnTo>
                  <a:lnTo>
                    <a:pt x="78816" y="8343"/>
                  </a:lnTo>
                  <a:lnTo>
                    <a:pt x="78600" y="8153"/>
                  </a:lnTo>
                  <a:lnTo>
                    <a:pt x="78105" y="7899"/>
                  </a:lnTo>
                  <a:lnTo>
                    <a:pt x="77825" y="7810"/>
                  </a:lnTo>
                  <a:lnTo>
                    <a:pt x="77520" y="7772"/>
                  </a:lnTo>
                  <a:lnTo>
                    <a:pt x="76314" y="7645"/>
                  </a:lnTo>
                  <a:lnTo>
                    <a:pt x="75272" y="8394"/>
                  </a:lnTo>
                  <a:lnTo>
                    <a:pt x="74904" y="7962"/>
                  </a:lnTo>
                  <a:lnTo>
                    <a:pt x="73672" y="7493"/>
                  </a:lnTo>
                  <a:lnTo>
                    <a:pt x="72529" y="7416"/>
                  </a:lnTo>
                  <a:lnTo>
                    <a:pt x="71564" y="8191"/>
                  </a:lnTo>
                  <a:lnTo>
                    <a:pt x="71539" y="8521"/>
                  </a:lnTo>
                  <a:lnTo>
                    <a:pt x="71450" y="8293"/>
                  </a:lnTo>
                  <a:lnTo>
                    <a:pt x="70789" y="7632"/>
                  </a:lnTo>
                  <a:lnTo>
                    <a:pt x="70319" y="7391"/>
                  </a:lnTo>
                  <a:lnTo>
                    <a:pt x="69786" y="7391"/>
                  </a:lnTo>
                  <a:lnTo>
                    <a:pt x="68719" y="7378"/>
                  </a:lnTo>
                  <a:lnTo>
                    <a:pt x="67856" y="8153"/>
                  </a:lnTo>
                  <a:lnTo>
                    <a:pt x="67856" y="10058"/>
                  </a:lnTo>
                  <a:lnTo>
                    <a:pt x="68668" y="10845"/>
                  </a:lnTo>
                  <a:lnTo>
                    <a:pt x="69684" y="10858"/>
                  </a:lnTo>
                  <a:lnTo>
                    <a:pt x="70192" y="10845"/>
                  </a:lnTo>
                  <a:lnTo>
                    <a:pt x="70650" y="10706"/>
                  </a:lnTo>
                  <a:lnTo>
                    <a:pt x="71005" y="10414"/>
                  </a:lnTo>
                  <a:lnTo>
                    <a:pt x="71348" y="10121"/>
                  </a:lnTo>
                  <a:lnTo>
                    <a:pt x="71475" y="9893"/>
                  </a:lnTo>
                  <a:lnTo>
                    <a:pt x="71462" y="10236"/>
                  </a:lnTo>
                  <a:lnTo>
                    <a:pt x="72301" y="11112"/>
                  </a:lnTo>
                  <a:lnTo>
                    <a:pt x="73380" y="11176"/>
                  </a:lnTo>
                  <a:lnTo>
                    <a:pt x="73647" y="11201"/>
                  </a:lnTo>
                  <a:lnTo>
                    <a:pt x="73914" y="11163"/>
                  </a:lnTo>
                  <a:lnTo>
                    <a:pt x="74155" y="11087"/>
                  </a:lnTo>
                  <a:lnTo>
                    <a:pt x="74396" y="11023"/>
                  </a:lnTo>
                  <a:lnTo>
                    <a:pt x="74625" y="10909"/>
                  </a:lnTo>
                  <a:lnTo>
                    <a:pt x="74815" y="10769"/>
                  </a:lnTo>
                  <a:lnTo>
                    <a:pt x="75044" y="10591"/>
                  </a:lnTo>
                  <a:lnTo>
                    <a:pt x="75882" y="11557"/>
                  </a:lnTo>
                  <a:lnTo>
                    <a:pt x="77025" y="11684"/>
                  </a:lnTo>
                  <a:lnTo>
                    <a:pt x="77317" y="11722"/>
                  </a:lnTo>
                  <a:lnTo>
                    <a:pt x="77597" y="11696"/>
                  </a:lnTo>
                  <a:lnTo>
                    <a:pt x="77863" y="11620"/>
                  </a:lnTo>
                  <a:lnTo>
                    <a:pt x="78130" y="11557"/>
                  </a:lnTo>
                  <a:lnTo>
                    <a:pt x="78359" y="11455"/>
                  </a:lnTo>
                  <a:lnTo>
                    <a:pt x="78574" y="11303"/>
                  </a:lnTo>
                  <a:lnTo>
                    <a:pt x="78701" y="11226"/>
                  </a:lnTo>
                  <a:lnTo>
                    <a:pt x="79451" y="12153"/>
                  </a:lnTo>
                  <a:lnTo>
                    <a:pt x="80657" y="12357"/>
                  </a:lnTo>
                  <a:lnTo>
                    <a:pt x="81864" y="12534"/>
                  </a:lnTo>
                  <a:lnTo>
                    <a:pt x="82461" y="12179"/>
                  </a:lnTo>
                  <a:lnTo>
                    <a:pt x="82994" y="12928"/>
                  </a:lnTo>
                  <a:lnTo>
                    <a:pt x="84239" y="13208"/>
                  </a:lnTo>
                  <a:lnTo>
                    <a:pt x="85509" y="13449"/>
                  </a:lnTo>
                  <a:lnTo>
                    <a:pt x="86029" y="13182"/>
                  </a:lnTo>
                  <a:lnTo>
                    <a:pt x="86461" y="13868"/>
                  </a:lnTo>
                  <a:lnTo>
                    <a:pt x="88430" y="14389"/>
                  </a:lnTo>
                  <a:lnTo>
                    <a:pt x="89103" y="14287"/>
                  </a:lnTo>
                  <a:lnTo>
                    <a:pt x="89433" y="14135"/>
                  </a:lnTo>
                  <a:lnTo>
                    <a:pt x="89903" y="14947"/>
                  </a:lnTo>
                  <a:lnTo>
                    <a:pt x="91922" y="15621"/>
                  </a:lnTo>
                  <a:lnTo>
                    <a:pt x="92633" y="15532"/>
                  </a:lnTo>
                  <a:lnTo>
                    <a:pt x="93129" y="15328"/>
                  </a:lnTo>
                  <a:lnTo>
                    <a:pt x="93484" y="16027"/>
                  </a:lnTo>
                  <a:lnTo>
                    <a:pt x="94742" y="16510"/>
                  </a:lnTo>
                  <a:lnTo>
                    <a:pt x="95377" y="16764"/>
                  </a:lnTo>
                  <a:lnTo>
                    <a:pt x="96050" y="16725"/>
                  </a:lnTo>
                  <a:lnTo>
                    <a:pt x="96659" y="16497"/>
                  </a:lnTo>
                  <a:lnTo>
                    <a:pt x="97002" y="17284"/>
                  </a:lnTo>
                  <a:lnTo>
                    <a:pt x="98183" y="17792"/>
                  </a:lnTo>
                  <a:lnTo>
                    <a:pt x="98767" y="18059"/>
                  </a:lnTo>
                  <a:lnTo>
                    <a:pt x="99402" y="18072"/>
                  </a:lnTo>
                  <a:lnTo>
                    <a:pt x="99961" y="17868"/>
                  </a:lnTo>
                  <a:lnTo>
                    <a:pt x="100126" y="17818"/>
                  </a:lnTo>
                  <a:lnTo>
                    <a:pt x="100469" y="18719"/>
                  </a:lnTo>
                  <a:lnTo>
                    <a:pt x="102108" y="19532"/>
                  </a:lnTo>
                  <a:lnTo>
                    <a:pt x="102704" y="19570"/>
                  </a:lnTo>
                  <a:lnTo>
                    <a:pt x="103543" y="19342"/>
                  </a:lnTo>
                  <a:lnTo>
                    <a:pt x="103860" y="20307"/>
                  </a:lnTo>
                  <a:lnTo>
                    <a:pt x="104863" y="20878"/>
                  </a:lnTo>
                  <a:lnTo>
                    <a:pt x="105867" y="21424"/>
                  </a:lnTo>
                  <a:lnTo>
                    <a:pt x="106934" y="21183"/>
                  </a:lnTo>
                  <a:lnTo>
                    <a:pt x="107188" y="22085"/>
                  </a:lnTo>
                  <a:lnTo>
                    <a:pt x="108102" y="22669"/>
                  </a:lnTo>
                  <a:lnTo>
                    <a:pt x="109016" y="23241"/>
                  </a:lnTo>
                  <a:lnTo>
                    <a:pt x="110185" y="23025"/>
                  </a:lnTo>
                  <a:lnTo>
                    <a:pt x="110413" y="24028"/>
                  </a:lnTo>
                  <a:lnTo>
                    <a:pt x="112077" y="25184"/>
                  </a:lnTo>
                  <a:lnTo>
                    <a:pt x="113207" y="25031"/>
                  </a:lnTo>
                  <a:lnTo>
                    <a:pt x="114350" y="23495"/>
                  </a:lnTo>
                  <a:close/>
                </a:path>
                <a:path w="142240" h="45084">
                  <a:moveTo>
                    <a:pt x="117233" y="25806"/>
                  </a:moveTo>
                  <a:lnTo>
                    <a:pt x="117043" y="24765"/>
                  </a:lnTo>
                  <a:lnTo>
                    <a:pt x="116268" y="24155"/>
                  </a:lnTo>
                  <a:lnTo>
                    <a:pt x="115481" y="23545"/>
                  </a:lnTo>
                  <a:lnTo>
                    <a:pt x="114414" y="23647"/>
                  </a:lnTo>
                  <a:lnTo>
                    <a:pt x="113893" y="24358"/>
                  </a:lnTo>
                  <a:lnTo>
                    <a:pt x="113372" y="25069"/>
                  </a:lnTo>
                  <a:lnTo>
                    <a:pt x="113550" y="26123"/>
                  </a:lnTo>
                  <a:lnTo>
                    <a:pt x="114300" y="26695"/>
                  </a:lnTo>
                  <a:lnTo>
                    <a:pt x="115049" y="27279"/>
                  </a:lnTo>
                  <a:lnTo>
                    <a:pt x="116103" y="27190"/>
                  </a:lnTo>
                  <a:lnTo>
                    <a:pt x="117233" y="25806"/>
                  </a:lnTo>
                  <a:close/>
                </a:path>
                <a:path w="142240" h="45084">
                  <a:moveTo>
                    <a:pt x="119989" y="28244"/>
                  </a:moveTo>
                  <a:lnTo>
                    <a:pt x="119875" y="27266"/>
                  </a:lnTo>
                  <a:lnTo>
                    <a:pt x="119176" y="26670"/>
                  </a:lnTo>
                  <a:lnTo>
                    <a:pt x="118478" y="26085"/>
                  </a:lnTo>
                  <a:lnTo>
                    <a:pt x="117500" y="26123"/>
                  </a:lnTo>
                  <a:lnTo>
                    <a:pt x="116979" y="26758"/>
                  </a:lnTo>
                  <a:lnTo>
                    <a:pt x="116459" y="27393"/>
                  </a:lnTo>
                  <a:lnTo>
                    <a:pt x="116586" y="28371"/>
                  </a:lnTo>
                  <a:lnTo>
                    <a:pt x="117906" y="29514"/>
                  </a:lnTo>
                  <a:lnTo>
                    <a:pt x="118897" y="29476"/>
                  </a:lnTo>
                  <a:lnTo>
                    <a:pt x="119443" y="28854"/>
                  </a:lnTo>
                  <a:lnTo>
                    <a:pt x="119989" y="28244"/>
                  </a:lnTo>
                  <a:close/>
                </a:path>
                <a:path w="142240" h="45084">
                  <a:moveTo>
                    <a:pt x="122656" y="30810"/>
                  </a:moveTo>
                  <a:lnTo>
                    <a:pt x="122593" y="29908"/>
                  </a:lnTo>
                  <a:lnTo>
                    <a:pt x="121970" y="29337"/>
                  </a:lnTo>
                  <a:lnTo>
                    <a:pt x="121361" y="28765"/>
                  </a:lnTo>
                  <a:lnTo>
                    <a:pt x="120459" y="28752"/>
                  </a:lnTo>
                  <a:lnTo>
                    <a:pt x="119951" y="29311"/>
                  </a:lnTo>
                  <a:lnTo>
                    <a:pt x="119443" y="29870"/>
                  </a:lnTo>
                  <a:lnTo>
                    <a:pt x="119519" y="30772"/>
                  </a:lnTo>
                  <a:lnTo>
                    <a:pt x="120103" y="31330"/>
                  </a:lnTo>
                  <a:lnTo>
                    <a:pt x="120688" y="31877"/>
                  </a:lnTo>
                  <a:lnTo>
                    <a:pt x="121589" y="31889"/>
                  </a:lnTo>
                  <a:lnTo>
                    <a:pt x="122123" y="31343"/>
                  </a:lnTo>
                  <a:lnTo>
                    <a:pt x="122656" y="30810"/>
                  </a:lnTo>
                  <a:close/>
                </a:path>
                <a:path w="142240" h="45084">
                  <a:moveTo>
                    <a:pt x="125171" y="33489"/>
                  </a:moveTo>
                  <a:lnTo>
                    <a:pt x="125158" y="32677"/>
                  </a:lnTo>
                  <a:lnTo>
                    <a:pt x="124625" y="32118"/>
                  </a:lnTo>
                  <a:lnTo>
                    <a:pt x="124091" y="31572"/>
                  </a:lnTo>
                  <a:lnTo>
                    <a:pt x="123266" y="31534"/>
                  </a:lnTo>
                  <a:lnTo>
                    <a:pt x="122783" y="32016"/>
                  </a:lnTo>
                  <a:lnTo>
                    <a:pt x="122301" y="32499"/>
                  </a:lnTo>
                  <a:lnTo>
                    <a:pt x="122326" y="33324"/>
                  </a:lnTo>
                  <a:lnTo>
                    <a:pt x="123342" y="34391"/>
                  </a:lnTo>
                  <a:lnTo>
                    <a:pt x="124167" y="34429"/>
                  </a:lnTo>
                  <a:lnTo>
                    <a:pt x="124675" y="33972"/>
                  </a:lnTo>
                  <a:lnTo>
                    <a:pt x="125171" y="33489"/>
                  </a:lnTo>
                  <a:close/>
                </a:path>
                <a:path w="142240" h="45084">
                  <a:moveTo>
                    <a:pt x="127596" y="35547"/>
                  </a:moveTo>
                  <a:lnTo>
                    <a:pt x="126682" y="34505"/>
                  </a:lnTo>
                  <a:lnTo>
                    <a:pt x="125933" y="34429"/>
                  </a:lnTo>
                  <a:lnTo>
                    <a:pt x="125476" y="34848"/>
                  </a:lnTo>
                  <a:lnTo>
                    <a:pt x="125018" y="35267"/>
                  </a:lnTo>
                  <a:lnTo>
                    <a:pt x="125006" y="36017"/>
                  </a:lnTo>
                  <a:lnTo>
                    <a:pt x="125437" y="36512"/>
                  </a:lnTo>
                  <a:lnTo>
                    <a:pt x="125882" y="37007"/>
                  </a:lnTo>
                  <a:lnTo>
                    <a:pt x="126619" y="37096"/>
                  </a:lnTo>
                  <a:lnTo>
                    <a:pt x="127101" y="36690"/>
                  </a:lnTo>
                  <a:lnTo>
                    <a:pt x="127571" y="36283"/>
                  </a:lnTo>
                  <a:lnTo>
                    <a:pt x="127596" y="35547"/>
                  </a:lnTo>
                  <a:close/>
                </a:path>
                <a:path w="142240" h="45084">
                  <a:moveTo>
                    <a:pt x="131013" y="29121"/>
                  </a:moveTo>
                  <a:lnTo>
                    <a:pt x="130492" y="28587"/>
                  </a:lnTo>
                  <a:lnTo>
                    <a:pt x="129984" y="28041"/>
                  </a:lnTo>
                  <a:lnTo>
                    <a:pt x="129171" y="27978"/>
                  </a:lnTo>
                  <a:lnTo>
                    <a:pt x="128689" y="28448"/>
                  </a:lnTo>
                  <a:lnTo>
                    <a:pt x="128206" y="28930"/>
                  </a:lnTo>
                  <a:lnTo>
                    <a:pt x="128206" y="29730"/>
                  </a:lnTo>
                  <a:lnTo>
                    <a:pt x="128701" y="30264"/>
                  </a:lnTo>
                  <a:lnTo>
                    <a:pt x="129209" y="30784"/>
                  </a:lnTo>
                  <a:lnTo>
                    <a:pt x="130022" y="30848"/>
                  </a:lnTo>
                  <a:lnTo>
                    <a:pt x="130517" y="30391"/>
                  </a:lnTo>
                  <a:lnTo>
                    <a:pt x="131013" y="29933"/>
                  </a:lnTo>
                  <a:lnTo>
                    <a:pt x="131013" y="29121"/>
                  </a:lnTo>
                  <a:close/>
                </a:path>
                <a:path w="142240" h="45084">
                  <a:moveTo>
                    <a:pt x="133921" y="32232"/>
                  </a:moveTo>
                  <a:lnTo>
                    <a:pt x="132842" y="30975"/>
                  </a:lnTo>
                  <a:lnTo>
                    <a:pt x="131953" y="30873"/>
                  </a:lnTo>
                  <a:lnTo>
                    <a:pt x="131394" y="31369"/>
                  </a:lnTo>
                  <a:lnTo>
                    <a:pt x="130822" y="31864"/>
                  </a:lnTo>
                  <a:lnTo>
                    <a:pt x="130797" y="32753"/>
                  </a:lnTo>
                  <a:lnTo>
                    <a:pt x="131838" y="33972"/>
                  </a:lnTo>
                  <a:lnTo>
                    <a:pt x="132727" y="34074"/>
                  </a:lnTo>
                  <a:lnTo>
                    <a:pt x="133311" y="33604"/>
                  </a:lnTo>
                  <a:lnTo>
                    <a:pt x="133896" y="33134"/>
                  </a:lnTo>
                  <a:lnTo>
                    <a:pt x="133921" y="32232"/>
                  </a:lnTo>
                  <a:close/>
                </a:path>
                <a:path w="142240" h="45084">
                  <a:moveTo>
                    <a:pt x="136677" y="35496"/>
                  </a:moveTo>
                  <a:lnTo>
                    <a:pt x="136118" y="34772"/>
                  </a:lnTo>
                  <a:lnTo>
                    <a:pt x="135547" y="34048"/>
                  </a:lnTo>
                  <a:lnTo>
                    <a:pt x="134581" y="33883"/>
                  </a:lnTo>
                  <a:lnTo>
                    <a:pt x="133299" y="34912"/>
                  </a:lnTo>
                  <a:lnTo>
                    <a:pt x="133223" y="35902"/>
                  </a:lnTo>
                  <a:lnTo>
                    <a:pt x="133756" y="36588"/>
                  </a:lnTo>
                  <a:lnTo>
                    <a:pt x="134289" y="37287"/>
                  </a:lnTo>
                  <a:lnTo>
                    <a:pt x="135267" y="37439"/>
                  </a:lnTo>
                  <a:lnTo>
                    <a:pt x="135928" y="36957"/>
                  </a:lnTo>
                  <a:lnTo>
                    <a:pt x="136588" y="36474"/>
                  </a:lnTo>
                  <a:lnTo>
                    <a:pt x="136677" y="35496"/>
                  </a:lnTo>
                  <a:close/>
                </a:path>
                <a:path w="142240" h="45084">
                  <a:moveTo>
                    <a:pt x="139255" y="38887"/>
                  </a:moveTo>
                  <a:lnTo>
                    <a:pt x="138112" y="37261"/>
                  </a:lnTo>
                  <a:lnTo>
                    <a:pt x="137071" y="37020"/>
                  </a:lnTo>
                  <a:lnTo>
                    <a:pt x="135623" y="38087"/>
                  </a:lnTo>
                  <a:lnTo>
                    <a:pt x="135483" y="39141"/>
                  </a:lnTo>
                  <a:lnTo>
                    <a:pt x="136575" y="40703"/>
                  </a:lnTo>
                  <a:lnTo>
                    <a:pt x="137629" y="40919"/>
                  </a:lnTo>
                  <a:lnTo>
                    <a:pt x="138366" y="40436"/>
                  </a:lnTo>
                  <a:lnTo>
                    <a:pt x="139115" y="39941"/>
                  </a:lnTo>
                  <a:lnTo>
                    <a:pt x="139255" y="38887"/>
                  </a:lnTo>
                  <a:close/>
                </a:path>
                <a:path w="142240" h="45084">
                  <a:moveTo>
                    <a:pt x="141693" y="42418"/>
                  </a:moveTo>
                  <a:lnTo>
                    <a:pt x="141109" y="41503"/>
                  </a:lnTo>
                  <a:lnTo>
                    <a:pt x="140538" y="40589"/>
                  </a:lnTo>
                  <a:lnTo>
                    <a:pt x="139420" y="40284"/>
                  </a:lnTo>
                  <a:lnTo>
                    <a:pt x="137807" y="41351"/>
                  </a:lnTo>
                  <a:lnTo>
                    <a:pt x="137604" y="42494"/>
                  </a:lnTo>
                  <a:lnTo>
                    <a:pt x="138696" y="44234"/>
                  </a:lnTo>
                  <a:lnTo>
                    <a:pt x="139814" y="44526"/>
                  </a:lnTo>
                  <a:lnTo>
                    <a:pt x="140639" y="44043"/>
                  </a:lnTo>
                  <a:lnTo>
                    <a:pt x="141490" y="43548"/>
                  </a:lnTo>
                  <a:lnTo>
                    <a:pt x="141693" y="4241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380" y="6782003"/>
              <a:ext cx="175260" cy="52069"/>
            </a:xfrm>
            <a:custGeom>
              <a:avLst/>
              <a:gdLst/>
              <a:ahLst/>
              <a:cxnLst/>
              <a:rect l="l" t="t" r="r" b="b"/>
              <a:pathLst>
                <a:path w="175260" h="52070">
                  <a:moveTo>
                    <a:pt x="4457" y="49364"/>
                  </a:moveTo>
                  <a:lnTo>
                    <a:pt x="4191" y="48158"/>
                  </a:lnTo>
                  <a:lnTo>
                    <a:pt x="2387" y="47066"/>
                  </a:lnTo>
                  <a:lnTo>
                    <a:pt x="1168" y="47447"/>
                  </a:lnTo>
                  <a:lnTo>
                    <a:pt x="571" y="48450"/>
                  </a:lnTo>
                  <a:lnTo>
                    <a:pt x="0" y="49466"/>
                  </a:lnTo>
                  <a:lnTo>
                    <a:pt x="317" y="50711"/>
                  </a:lnTo>
                  <a:lnTo>
                    <a:pt x="1244" y="51206"/>
                  </a:lnTo>
                  <a:lnTo>
                    <a:pt x="2171" y="51701"/>
                  </a:lnTo>
                  <a:lnTo>
                    <a:pt x="3340" y="51295"/>
                  </a:lnTo>
                  <a:lnTo>
                    <a:pt x="3886" y="50330"/>
                  </a:lnTo>
                  <a:lnTo>
                    <a:pt x="4457" y="49364"/>
                  </a:lnTo>
                  <a:close/>
                </a:path>
                <a:path w="175260" h="52070">
                  <a:moveTo>
                    <a:pt x="6591" y="45643"/>
                  </a:moveTo>
                  <a:lnTo>
                    <a:pt x="6400" y="44500"/>
                  </a:lnTo>
                  <a:lnTo>
                    <a:pt x="4787" y="43421"/>
                  </a:lnTo>
                  <a:lnTo>
                    <a:pt x="3644" y="43713"/>
                  </a:lnTo>
                  <a:lnTo>
                    <a:pt x="3048" y="44615"/>
                  </a:lnTo>
                  <a:lnTo>
                    <a:pt x="2476" y="45529"/>
                  </a:lnTo>
                  <a:lnTo>
                    <a:pt x="2717" y="46697"/>
                  </a:lnTo>
                  <a:lnTo>
                    <a:pt x="3543" y="47193"/>
                  </a:lnTo>
                  <a:lnTo>
                    <a:pt x="4381" y="47701"/>
                  </a:lnTo>
                  <a:lnTo>
                    <a:pt x="5473" y="47371"/>
                  </a:lnTo>
                  <a:lnTo>
                    <a:pt x="6019" y="46494"/>
                  </a:lnTo>
                  <a:lnTo>
                    <a:pt x="6591" y="45643"/>
                  </a:lnTo>
                  <a:close/>
                </a:path>
                <a:path w="175260" h="52070">
                  <a:moveTo>
                    <a:pt x="8902" y="41998"/>
                  </a:moveTo>
                  <a:lnTo>
                    <a:pt x="8775" y="40957"/>
                  </a:lnTo>
                  <a:lnTo>
                    <a:pt x="7340" y="39890"/>
                  </a:lnTo>
                  <a:lnTo>
                    <a:pt x="6286" y="40106"/>
                  </a:lnTo>
                  <a:lnTo>
                    <a:pt x="5689" y="40906"/>
                  </a:lnTo>
                  <a:lnTo>
                    <a:pt x="5118" y="41719"/>
                  </a:lnTo>
                  <a:lnTo>
                    <a:pt x="5295" y="42799"/>
                  </a:lnTo>
                  <a:lnTo>
                    <a:pt x="6032" y="43294"/>
                  </a:lnTo>
                  <a:lnTo>
                    <a:pt x="6781" y="43789"/>
                  </a:lnTo>
                  <a:lnTo>
                    <a:pt x="7785" y="43548"/>
                  </a:lnTo>
                  <a:lnTo>
                    <a:pt x="8902" y="41998"/>
                  </a:lnTo>
                  <a:close/>
                </a:path>
                <a:path w="175260" h="52070">
                  <a:moveTo>
                    <a:pt x="11391" y="38468"/>
                  </a:moveTo>
                  <a:lnTo>
                    <a:pt x="11315" y="37503"/>
                  </a:lnTo>
                  <a:lnTo>
                    <a:pt x="10045" y="36487"/>
                  </a:lnTo>
                  <a:lnTo>
                    <a:pt x="9080" y="36626"/>
                  </a:lnTo>
                  <a:lnTo>
                    <a:pt x="8509" y="37338"/>
                  </a:lnTo>
                  <a:lnTo>
                    <a:pt x="7950" y="38049"/>
                  </a:lnTo>
                  <a:lnTo>
                    <a:pt x="8064" y="39039"/>
                  </a:lnTo>
                  <a:lnTo>
                    <a:pt x="8712" y="39522"/>
                  </a:lnTo>
                  <a:lnTo>
                    <a:pt x="9372" y="40017"/>
                  </a:lnTo>
                  <a:lnTo>
                    <a:pt x="10299" y="39827"/>
                  </a:lnTo>
                  <a:lnTo>
                    <a:pt x="10833" y="39141"/>
                  </a:lnTo>
                  <a:lnTo>
                    <a:pt x="11391" y="38468"/>
                  </a:lnTo>
                  <a:close/>
                </a:path>
                <a:path w="175260" h="52070">
                  <a:moveTo>
                    <a:pt x="14046" y="35064"/>
                  </a:moveTo>
                  <a:lnTo>
                    <a:pt x="14020" y="34201"/>
                  </a:lnTo>
                  <a:lnTo>
                    <a:pt x="13474" y="33705"/>
                  </a:lnTo>
                  <a:lnTo>
                    <a:pt x="12928" y="33223"/>
                  </a:lnTo>
                  <a:lnTo>
                    <a:pt x="12039" y="33312"/>
                  </a:lnTo>
                  <a:lnTo>
                    <a:pt x="11493" y="33921"/>
                  </a:lnTo>
                  <a:lnTo>
                    <a:pt x="10960" y="34531"/>
                  </a:lnTo>
                  <a:lnTo>
                    <a:pt x="11023" y="35445"/>
                  </a:lnTo>
                  <a:lnTo>
                    <a:pt x="11582" y="35902"/>
                  </a:lnTo>
                  <a:lnTo>
                    <a:pt x="12153" y="36372"/>
                  </a:lnTo>
                  <a:lnTo>
                    <a:pt x="13004" y="36245"/>
                  </a:lnTo>
                  <a:lnTo>
                    <a:pt x="13512" y="35648"/>
                  </a:lnTo>
                  <a:lnTo>
                    <a:pt x="14046" y="35064"/>
                  </a:lnTo>
                  <a:close/>
                </a:path>
                <a:path w="175260" h="52070">
                  <a:moveTo>
                    <a:pt x="19469" y="40779"/>
                  </a:moveTo>
                  <a:lnTo>
                    <a:pt x="19431" y="39547"/>
                  </a:lnTo>
                  <a:lnTo>
                    <a:pt x="18643" y="38862"/>
                  </a:lnTo>
                  <a:lnTo>
                    <a:pt x="17868" y="38163"/>
                  </a:lnTo>
                  <a:lnTo>
                    <a:pt x="16624" y="38315"/>
                  </a:lnTo>
                  <a:lnTo>
                    <a:pt x="15862" y="39192"/>
                  </a:lnTo>
                  <a:lnTo>
                    <a:pt x="15125" y="40093"/>
                  </a:lnTo>
                  <a:lnTo>
                    <a:pt x="15201" y="41211"/>
                  </a:lnTo>
                  <a:lnTo>
                    <a:pt x="13906" y="41427"/>
                  </a:lnTo>
                  <a:lnTo>
                    <a:pt x="13131" y="42405"/>
                  </a:lnTo>
                  <a:lnTo>
                    <a:pt x="12395" y="43395"/>
                  </a:lnTo>
                  <a:lnTo>
                    <a:pt x="12509" y="44411"/>
                  </a:lnTo>
                  <a:lnTo>
                    <a:pt x="11341" y="44665"/>
                  </a:lnTo>
                  <a:lnTo>
                    <a:pt x="10566" y="45745"/>
                  </a:lnTo>
                  <a:lnTo>
                    <a:pt x="9829" y="46850"/>
                  </a:lnTo>
                  <a:lnTo>
                    <a:pt x="9982" y="47752"/>
                  </a:lnTo>
                  <a:lnTo>
                    <a:pt x="8928" y="48031"/>
                  </a:lnTo>
                  <a:lnTo>
                    <a:pt x="8166" y="49212"/>
                  </a:lnTo>
                  <a:lnTo>
                    <a:pt x="7442" y="50419"/>
                  </a:lnTo>
                  <a:lnTo>
                    <a:pt x="12750" y="50419"/>
                  </a:lnTo>
                  <a:lnTo>
                    <a:pt x="12560" y="49428"/>
                  </a:lnTo>
                  <a:lnTo>
                    <a:pt x="13411" y="49212"/>
                  </a:lnTo>
                  <a:lnTo>
                    <a:pt x="14109" y="48171"/>
                  </a:lnTo>
                  <a:lnTo>
                    <a:pt x="14833" y="47155"/>
                  </a:lnTo>
                  <a:lnTo>
                    <a:pt x="14668" y="45986"/>
                  </a:lnTo>
                  <a:lnTo>
                    <a:pt x="15646" y="45783"/>
                  </a:lnTo>
                  <a:lnTo>
                    <a:pt x="16344" y="44831"/>
                  </a:lnTo>
                  <a:lnTo>
                    <a:pt x="17081" y="43916"/>
                  </a:lnTo>
                  <a:lnTo>
                    <a:pt x="16967" y="42633"/>
                  </a:lnTo>
                  <a:lnTo>
                    <a:pt x="18046" y="42456"/>
                  </a:lnTo>
                  <a:lnTo>
                    <a:pt x="18745" y="41605"/>
                  </a:lnTo>
                  <a:lnTo>
                    <a:pt x="19469" y="40779"/>
                  </a:lnTo>
                  <a:close/>
                </a:path>
                <a:path w="175260" h="52070">
                  <a:moveTo>
                    <a:pt x="22021" y="36614"/>
                  </a:moveTo>
                  <a:lnTo>
                    <a:pt x="21336" y="35941"/>
                  </a:lnTo>
                  <a:lnTo>
                    <a:pt x="20637" y="35267"/>
                  </a:lnTo>
                  <a:lnTo>
                    <a:pt x="19469" y="35344"/>
                  </a:lnTo>
                  <a:lnTo>
                    <a:pt x="18732" y="36118"/>
                  </a:lnTo>
                  <a:lnTo>
                    <a:pt x="18008" y="36918"/>
                  </a:lnTo>
                  <a:lnTo>
                    <a:pt x="18034" y="38100"/>
                  </a:lnTo>
                  <a:lnTo>
                    <a:pt x="18757" y="38735"/>
                  </a:lnTo>
                  <a:lnTo>
                    <a:pt x="19494" y="39370"/>
                  </a:lnTo>
                  <a:lnTo>
                    <a:pt x="20612" y="39255"/>
                  </a:lnTo>
                  <a:lnTo>
                    <a:pt x="21310" y="38493"/>
                  </a:lnTo>
                  <a:lnTo>
                    <a:pt x="22009" y="37757"/>
                  </a:lnTo>
                  <a:lnTo>
                    <a:pt x="22021" y="36614"/>
                  </a:lnTo>
                  <a:close/>
                </a:path>
                <a:path w="175260" h="52070">
                  <a:moveTo>
                    <a:pt x="24752" y="33794"/>
                  </a:moveTo>
                  <a:lnTo>
                    <a:pt x="24142" y="33134"/>
                  </a:lnTo>
                  <a:lnTo>
                    <a:pt x="23533" y="32486"/>
                  </a:lnTo>
                  <a:lnTo>
                    <a:pt x="22453" y="32512"/>
                  </a:lnTo>
                  <a:lnTo>
                    <a:pt x="21729" y="33197"/>
                  </a:lnTo>
                  <a:lnTo>
                    <a:pt x="21031" y="33896"/>
                  </a:lnTo>
                  <a:lnTo>
                    <a:pt x="21005" y="34988"/>
                  </a:lnTo>
                  <a:lnTo>
                    <a:pt x="21640" y="35610"/>
                  </a:lnTo>
                  <a:lnTo>
                    <a:pt x="22288" y="36233"/>
                  </a:lnTo>
                  <a:lnTo>
                    <a:pt x="23329" y="36169"/>
                  </a:lnTo>
                  <a:lnTo>
                    <a:pt x="24003" y="35496"/>
                  </a:lnTo>
                  <a:lnTo>
                    <a:pt x="24688" y="34848"/>
                  </a:lnTo>
                  <a:lnTo>
                    <a:pt x="24752" y="33794"/>
                  </a:lnTo>
                  <a:close/>
                </a:path>
                <a:path w="175260" h="52070">
                  <a:moveTo>
                    <a:pt x="27152" y="22021"/>
                  </a:moveTo>
                  <a:lnTo>
                    <a:pt x="26708" y="21437"/>
                  </a:lnTo>
                  <a:lnTo>
                    <a:pt x="26263" y="20853"/>
                  </a:lnTo>
                  <a:lnTo>
                    <a:pt x="25374" y="20764"/>
                  </a:lnTo>
                  <a:lnTo>
                    <a:pt x="24079" y="21755"/>
                  </a:lnTo>
                  <a:lnTo>
                    <a:pt x="23964" y="22656"/>
                  </a:lnTo>
                  <a:lnTo>
                    <a:pt x="24892" y="23799"/>
                  </a:lnTo>
                  <a:lnTo>
                    <a:pt x="25742" y="23837"/>
                  </a:lnTo>
                  <a:lnTo>
                    <a:pt x="26365" y="23355"/>
                  </a:lnTo>
                  <a:lnTo>
                    <a:pt x="27000" y="22885"/>
                  </a:lnTo>
                  <a:lnTo>
                    <a:pt x="27152" y="22021"/>
                  </a:lnTo>
                  <a:close/>
                </a:path>
                <a:path w="175260" h="52070">
                  <a:moveTo>
                    <a:pt x="27622" y="31102"/>
                  </a:moveTo>
                  <a:lnTo>
                    <a:pt x="26555" y="29857"/>
                  </a:lnTo>
                  <a:lnTo>
                    <a:pt x="25552" y="29832"/>
                  </a:lnTo>
                  <a:lnTo>
                    <a:pt x="24866" y="30429"/>
                  </a:lnTo>
                  <a:lnTo>
                    <a:pt x="24193" y="31038"/>
                  </a:lnTo>
                  <a:lnTo>
                    <a:pt x="24117" y="32042"/>
                  </a:lnTo>
                  <a:lnTo>
                    <a:pt x="24676" y="32639"/>
                  </a:lnTo>
                  <a:lnTo>
                    <a:pt x="25234" y="33235"/>
                  </a:lnTo>
                  <a:lnTo>
                    <a:pt x="26200" y="33223"/>
                  </a:lnTo>
                  <a:lnTo>
                    <a:pt x="26847" y="32639"/>
                  </a:lnTo>
                  <a:lnTo>
                    <a:pt x="27520" y="32080"/>
                  </a:lnTo>
                  <a:lnTo>
                    <a:pt x="27622" y="31102"/>
                  </a:lnTo>
                  <a:close/>
                </a:path>
                <a:path w="175260" h="52070">
                  <a:moveTo>
                    <a:pt x="30619" y="28549"/>
                  </a:moveTo>
                  <a:lnTo>
                    <a:pt x="30149" y="27965"/>
                  </a:lnTo>
                  <a:lnTo>
                    <a:pt x="29692" y="27368"/>
                  </a:lnTo>
                  <a:lnTo>
                    <a:pt x="28790" y="27305"/>
                  </a:lnTo>
                  <a:lnTo>
                    <a:pt x="28130" y="27813"/>
                  </a:lnTo>
                  <a:lnTo>
                    <a:pt x="27482" y="28333"/>
                  </a:lnTo>
                  <a:lnTo>
                    <a:pt x="27381" y="29248"/>
                  </a:lnTo>
                  <a:lnTo>
                    <a:pt x="27863" y="29819"/>
                  </a:lnTo>
                  <a:lnTo>
                    <a:pt x="28346" y="30391"/>
                  </a:lnTo>
                  <a:lnTo>
                    <a:pt x="29222" y="30416"/>
                  </a:lnTo>
                  <a:lnTo>
                    <a:pt x="29845" y="29921"/>
                  </a:lnTo>
                  <a:lnTo>
                    <a:pt x="30480" y="29425"/>
                  </a:lnTo>
                  <a:lnTo>
                    <a:pt x="30619" y="28549"/>
                  </a:lnTo>
                  <a:close/>
                </a:path>
                <a:path w="175260" h="52070">
                  <a:moveTo>
                    <a:pt x="30924" y="19418"/>
                  </a:moveTo>
                  <a:lnTo>
                    <a:pt x="30467" y="18745"/>
                  </a:lnTo>
                  <a:lnTo>
                    <a:pt x="30010" y="18072"/>
                  </a:lnTo>
                  <a:lnTo>
                    <a:pt x="29032" y="17932"/>
                  </a:lnTo>
                  <a:lnTo>
                    <a:pt x="28282" y="18440"/>
                  </a:lnTo>
                  <a:lnTo>
                    <a:pt x="27546" y="18961"/>
                  </a:lnTo>
                  <a:lnTo>
                    <a:pt x="27368" y="19951"/>
                  </a:lnTo>
                  <a:lnTo>
                    <a:pt x="27851" y="20599"/>
                  </a:lnTo>
                  <a:lnTo>
                    <a:pt x="28333" y="21259"/>
                  </a:lnTo>
                  <a:lnTo>
                    <a:pt x="29286" y="21348"/>
                  </a:lnTo>
                  <a:lnTo>
                    <a:pt x="30708" y="20358"/>
                  </a:lnTo>
                  <a:lnTo>
                    <a:pt x="30924" y="19418"/>
                  </a:lnTo>
                  <a:close/>
                </a:path>
                <a:path w="175260" h="52070">
                  <a:moveTo>
                    <a:pt x="33718" y="26123"/>
                  </a:moveTo>
                  <a:lnTo>
                    <a:pt x="32931" y="25031"/>
                  </a:lnTo>
                  <a:lnTo>
                    <a:pt x="32118" y="24930"/>
                  </a:lnTo>
                  <a:lnTo>
                    <a:pt x="31508" y="25349"/>
                  </a:lnTo>
                  <a:lnTo>
                    <a:pt x="30899" y="25793"/>
                  </a:lnTo>
                  <a:lnTo>
                    <a:pt x="30772" y="26619"/>
                  </a:lnTo>
                  <a:lnTo>
                    <a:pt x="31178" y="27152"/>
                  </a:lnTo>
                  <a:lnTo>
                    <a:pt x="31597" y="27698"/>
                  </a:lnTo>
                  <a:lnTo>
                    <a:pt x="32385" y="27749"/>
                  </a:lnTo>
                  <a:lnTo>
                    <a:pt x="33553" y="26911"/>
                  </a:lnTo>
                  <a:lnTo>
                    <a:pt x="33718" y="26123"/>
                  </a:lnTo>
                  <a:close/>
                </a:path>
                <a:path w="175260" h="52070">
                  <a:moveTo>
                    <a:pt x="34810" y="16992"/>
                  </a:moveTo>
                  <a:lnTo>
                    <a:pt x="34353" y="16230"/>
                  </a:lnTo>
                  <a:lnTo>
                    <a:pt x="33896" y="15468"/>
                  </a:lnTo>
                  <a:lnTo>
                    <a:pt x="32829" y="15265"/>
                  </a:lnTo>
                  <a:lnTo>
                    <a:pt x="31978" y="15773"/>
                  </a:lnTo>
                  <a:lnTo>
                    <a:pt x="31153" y="16319"/>
                  </a:lnTo>
                  <a:lnTo>
                    <a:pt x="30886" y="17386"/>
                  </a:lnTo>
                  <a:lnTo>
                    <a:pt x="31381" y="18122"/>
                  </a:lnTo>
                  <a:lnTo>
                    <a:pt x="31889" y="18859"/>
                  </a:lnTo>
                  <a:lnTo>
                    <a:pt x="32931" y="19024"/>
                  </a:lnTo>
                  <a:lnTo>
                    <a:pt x="33718" y="18503"/>
                  </a:lnTo>
                  <a:lnTo>
                    <a:pt x="34531" y="18008"/>
                  </a:lnTo>
                  <a:lnTo>
                    <a:pt x="34810" y="16992"/>
                  </a:lnTo>
                  <a:close/>
                </a:path>
                <a:path w="175260" h="52070">
                  <a:moveTo>
                    <a:pt x="38811" y="14770"/>
                  </a:moveTo>
                  <a:lnTo>
                    <a:pt x="38354" y="13919"/>
                  </a:lnTo>
                  <a:lnTo>
                    <a:pt x="37896" y="13068"/>
                  </a:lnTo>
                  <a:lnTo>
                    <a:pt x="36741" y="12776"/>
                  </a:lnTo>
                  <a:lnTo>
                    <a:pt x="35801" y="13296"/>
                  </a:lnTo>
                  <a:lnTo>
                    <a:pt x="34874" y="13855"/>
                  </a:lnTo>
                  <a:lnTo>
                    <a:pt x="34531" y="14986"/>
                  </a:lnTo>
                  <a:lnTo>
                    <a:pt x="35534" y="16649"/>
                  </a:lnTo>
                  <a:lnTo>
                    <a:pt x="36664" y="16891"/>
                  </a:lnTo>
                  <a:lnTo>
                    <a:pt x="37541" y="16357"/>
                  </a:lnTo>
                  <a:lnTo>
                    <a:pt x="38455" y="15862"/>
                  </a:lnTo>
                  <a:lnTo>
                    <a:pt x="38811" y="14770"/>
                  </a:lnTo>
                  <a:close/>
                </a:path>
                <a:path w="175260" h="52070">
                  <a:moveTo>
                    <a:pt x="42926" y="12763"/>
                  </a:moveTo>
                  <a:lnTo>
                    <a:pt x="42468" y="11811"/>
                  </a:lnTo>
                  <a:lnTo>
                    <a:pt x="42024" y="10871"/>
                  </a:lnTo>
                  <a:lnTo>
                    <a:pt x="40792" y="10490"/>
                  </a:lnTo>
                  <a:lnTo>
                    <a:pt x="39738" y="11010"/>
                  </a:lnTo>
                  <a:lnTo>
                    <a:pt x="38709" y="11569"/>
                  </a:lnTo>
                  <a:lnTo>
                    <a:pt x="38277" y="12763"/>
                  </a:lnTo>
                  <a:lnTo>
                    <a:pt x="38785" y="13690"/>
                  </a:lnTo>
                  <a:lnTo>
                    <a:pt x="39281" y="14617"/>
                  </a:lnTo>
                  <a:lnTo>
                    <a:pt x="40487" y="14935"/>
                  </a:lnTo>
                  <a:lnTo>
                    <a:pt x="41465" y="14401"/>
                  </a:lnTo>
                  <a:lnTo>
                    <a:pt x="42468" y="13906"/>
                  </a:lnTo>
                  <a:lnTo>
                    <a:pt x="42926" y="12763"/>
                  </a:lnTo>
                  <a:close/>
                </a:path>
                <a:path w="175260" h="52070">
                  <a:moveTo>
                    <a:pt x="48018" y="17945"/>
                  </a:moveTo>
                  <a:lnTo>
                    <a:pt x="47739" y="17322"/>
                  </a:lnTo>
                  <a:lnTo>
                    <a:pt x="47459" y="16700"/>
                  </a:lnTo>
                  <a:lnTo>
                    <a:pt x="46685" y="16446"/>
                  </a:lnTo>
                  <a:lnTo>
                    <a:pt x="45313" y="17056"/>
                  </a:lnTo>
                  <a:lnTo>
                    <a:pt x="45021" y="17843"/>
                  </a:lnTo>
                  <a:lnTo>
                    <a:pt x="45326" y="18453"/>
                  </a:lnTo>
                  <a:lnTo>
                    <a:pt x="45618" y="19062"/>
                  </a:lnTo>
                  <a:lnTo>
                    <a:pt x="46380" y="19278"/>
                  </a:lnTo>
                  <a:lnTo>
                    <a:pt x="47040" y="18973"/>
                  </a:lnTo>
                  <a:lnTo>
                    <a:pt x="47701" y="18681"/>
                  </a:lnTo>
                  <a:lnTo>
                    <a:pt x="48018" y="17945"/>
                  </a:lnTo>
                  <a:close/>
                </a:path>
                <a:path w="175260" h="52070">
                  <a:moveTo>
                    <a:pt x="51930" y="16383"/>
                  </a:moveTo>
                  <a:lnTo>
                    <a:pt x="51663" y="15684"/>
                  </a:lnTo>
                  <a:lnTo>
                    <a:pt x="51396" y="14986"/>
                  </a:lnTo>
                  <a:lnTo>
                    <a:pt x="50546" y="14655"/>
                  </a:lnTo>
                  <a:lnTo>
                    <a:pt x="49771" y="14960"/>
                  </a:lnTo>
                  <a:lnTo>
                    <a:pt x="49009" y="15278"/>
                  </a:lnTo>
                  <a:lnTo>
                    <a:pt x="48641" y="16116"/>
                  </a:lnTo>
                  <a:lnTo>
                    <a:pt x="48933" y="16802"/>
                  </a:lnTo>
                  <a:lnTo>
                    <a:pt x="49237" y="17487"/>
                  </a:lnTo>
                  <a:lnTo>
                    <a:pt x="50063" y="17780"/>
                  </a:lnTo>
                  <a:lnTo>
                    <a:pt x="50800" y="17475"/>
                  </a:lnTo>
                  <a:lnTo>
                    <a:pt x="51549" y="17183"/>
                  </a:lnTo>
                  <a:lnTo>
                    <a:pt x="51930" y="16383"/>
                  </a:lnTo>
                  <a:close/>
                </a:path>
                <a:path w="175260" h="52070">
                  <a:moveTo>
                    <a:pt x="55918" y="15011"/>
                  </a:moveTo>
                  <a:lnTo>
                    <a:pt x="55664" y="14236"/>
                  </a:lnTo>
                  <a:lnTo>
                    <a:pt x="55410" y="13462"/>
                  </a:lnTo>
                  <a:lnTo>
                    <a:pt x="54495" y="13055"/>
                  </a:lnTo>
                  <a:lnTo>
                    <a:pt x="53632" y="13335"/>
                  </a:lnTo>
                  <a:lnTo>
                    <a:pt x="52768" y="13652"/>
                  </a:lnTo>
                  <a:lnTo>
                    <a:pt x="52324" y="14554"/>
                  </a:lnTo>
                  <a:lnTo>
                    <a:pt x="52908" y="16090"/>
                  </a:lnTo>
                  <a:lnTo>
                    <a:pt x="53809" y="16446"/>
                  </a:lnTo>
                  <a:lnTo>
                    <a:pt x="54622" y="16141"/>
                  </a:lnTo>
                  <a:lnTo>
                    <a:pt x="55460" y="15875"/>
                  </a:lnTo>
                  <a:lnTo>
                    <a:pt x="55918" y="15011"/>
                  </a:lnTo>
                  <a:close/>
                </a:path>
                <a:path w="175260" h="52070">
                  <a:moveTo>
                    <a:pt x="59969" y="13855"/>
                  </a:moveTo>
                  <a:lnTo>
                    <a:pt x="59728" y="12992"/>
                  </a:lnTo>
                  <a:lnTo>
                    <a:pt x="59486" y="12128"/>
                  </a:lnTo>
                  <a:lnTo>
                    <a:pt x="58521" y="11645"/>
                  </a:lnTo>
                  <a:lnTo>
                    <a:pt x="57569" y="11912"/>
                  </a:lnTo>
                  <a:lnTo>
                    <a:pt x="56616" y="12217"/>
                  </a:lnTo>
                  <a:lnTo>
                    <a:pt x="56083" y="13157"/>
                  </a:lnTo>
                  <a:lnTo>
                    <a:pt x="56642" y="14859"/>
                  </a:lnTo>
                  <a:lnTo>
                    <a:pt x="57594" y="15303"/>
                  </a:lnTo>
                  <a:lnTo>
                    <a:pt x="58496" y="15011"/>
                  </a:lnTo>
                  <a:lnTo>
                    <a:pt x="59410" y="14757"/>
                  </a:lnTo>
                  <a:lnTo>
                    <a:pt x="59969" y="13855"/>
                  </a:lnTo>
                  <a:close/>
                </a:path>
                <a:path w="175260" h="52070">
                  <a:moveTo>
                    <a:pt x="64071" y="12903"/>
                  </a:moveTo>
                  <a:lnTo>
                    <a:pt x="63855" y="11950"/>
                  </a:lnTo>
                  <a:lnTo>
                    <a:pt x="63652" y="11010"/>
                  </a:lnTo>
                  <a:lnTo>
                    <a:pt x="62623" y="10414"/>
                  </a:lnTo>
                  <a:lnTo>
                    <a:pt x="61582" y="10668"/>
                  </a:lnTo>
                  <a:lnTo>
                    <a:pt x="60540" y="10960"/>
                  </a:lnTo>
                  <a:lnTo>
                    <a:pt x="59905" y="11938"/>
                  </a:lnTo>
                  <a:lnTo>
                    <a:pt x="60159" y="12877"/>
                  </a:lnTo>
                  <a:lnTo>
                    <a:pt x="60426" y="13804"/>
                  </a:lnTo>
                  <a:lnTo>
                    <a:pt x="61429" y="14338"/>
                  </a:lnTo>
                  <a:lnTo>
                    <a:pt x="62420" y="14071"/>
                  </a:lnTo>
                  <a:lnTo>
                    <a:pt x="63423" y="13830"/>
                  </a:lnTo>
                  <a:lnTo>
                    <a:pt x="64071" y="12903"/>
                  </a:lnTo>
                  <a:close/>
                </a:path>
                <a:path w="175260" h="52070">
                  <a:moveTo>
                    <a:pt x="89268" y="9385"/>
                  </a:moveTo>
                  <a:lnTo>
                    <a:pt x="89014" y="8724"/>
                  </a:lnTo>
                  <a:lnTo>
                    <a:pt x="88049" y="7708"/>
                  </a:lnTo>
                  <a:lnTo>
                    <a:pt x="87363" y="7429"/>
                  </a:lnTo>
                  <a:lnTo>
                    <a:pt x="85001" y="7327"/>
                  </a:lnTo>
                  <a:lnTo>
                    <a:pt x="84328" y="7899"/>
                  </a:lnTo>
                  <a:lnTo>
                    <a:pt x="83832" y="7391"/>
                  </a:lnTo>
                  <a:lnTo>
                    <a:pt x="82334" y="7442"/>
                  </a:lnTo>
                  <a:lnTo>
                    <a:pt x="80848" y="7454"/>
                  </a:lnTo>
                  <a:lnTo>
                    <a:pt x="80124" y="8140"/>
                  </a:lnTo>
                  <a:lnTo>
                    <a:pt x="79514" y="7581"/>
                  </a:lnTo>
                  <a:lnTo>
                    <a:pt x="78117" y="7696"/>
                  </a:lnTo>
                  <a:lnTo>
                    <a:pt x="76708" y="7785"/>
                  </a:lnTo>
                  <a:lnTo>
                    <a:pt x="75806" y="8724"/>
                  </a:lnTo>
                  <a:lnTo>
                    <a:pt x="75666" y="8610"/>
                  </a:lnTo>
                  <a:lnTo>
                    <a:pt x="75425" y="8432"/>
                  </a:lnTo>
                  <a:lnTo>
                    <a:pt x="75158" y="8280"/>
                  </a:lnTo>
                  <a:lnTo>
                    <a:pt x="74574" y="8128"/>
                  </a:lnTo>
                  <a:lnTo>
                    <a:pt x="74256" y="8102"/>
                  </a:lnTo>
                  <a:lnTo>
                    <a:pt x="72618" y="8293"/>
                  </a:lnTo>
                  <a:lnTo>
                    <a:pt x="71678" y="9359"/>
                  </a:lnTo>
                  <a:lnTo>
                    <a:pt x="71412" y="9156"/>
                  </a:lnTo>
                  <a:lnTo>
                    <a:pt x="71196" y="8991"/>
                  </a:lnTo>
                  <a:lnTo>
                    <a:pt x="70929" y="8877"/>
                  </a:lnTo>
                  <a:lnTo>
                    <a:pt x="70650" y="8801"/>
                  </a:lnTo>
                  <a:lnTo>
                    <a:pt x="70370" y="8737"/>
                  </a:lnTo>
                  <a:lnTo>
                    <a:pt x="70078" y="8737"/>
                  </a:lnTo>
                  <a:lnTo>
                    <a:pt x="68541" y="8991"/>
                  </a:lnTo>
                  <a:lnTo>
                    <a:pt x="67716" y="10045"/>
                  </a:lnTo>
                  <a:lnTo>
                    <a:pt x="67767" y="10401"/>
                  </a:lnTo>
                  <a:lnTo>
                    <a:pt x="67627" y="10185"/>
                  </a:lnTo>
                  <a:lnTo>
                    <a:pt x="66763" y="9652"/>
                  </a:lnTo>
                  <a:lnTo>
                    <a:pt x="66205" y="9499"/>
                  </a:lnTo>
                  <a:lnTo>
                    <a:pt x="65646" y="9639"/>
                  </a:lnTo>
                  <a:lnTo>
                    <a:pt x="64503" y="9880"/>
                  </a:lnTo>
                  <a:lnTo>
                    <a:pt x="63779" y="10909"/>
                  </a:lnTo>
                  <a:lnTo>
                    <a:pt x="64236" y="12941"/>
                  </a:lnTo>
                  <a:lnTo>
                    <a:pt x="65303" y="13563"/>
                  </a:lnTo>
                  <a:lnTo>
                    <a:pt x="66370" y="13335"/>
                  </a:lnTo>
                  <a:lnTo>
                    <a:pt x="66916" y="13208"/>
                  </a:lnTo>
                  <a:lnTo>
                    <a:pt x="67373" y="12928"/>
                  </a:lnTo>
                  <a:lnTo>
                    <a:pt x="67665" y="12534"/>
                  </a:lnTo>
                  <a:lnTo>
                    <a:pt x="67970" y="12141"/>
                  </a:lnTo>
                  <a:lnTo>
                    <a:pt x="68033" y="11874"/>
                  </a:lnTo>
                  <a:lnTo>
                    <a:pt x="68110" y="12230"/>
                  </a:lnTo>
                  <a:lnTo>
                    <a:pt x="69215" y="12966"/>
                  </a:lnTo>
                  <a:lnTo>
                    <a:pt x="70370" y="12763"/>
                  </a:lnTo>
                  <a:lnTo>
                    <a:pt x="70662" y="12725"/>
                  </a:lnTo>
                  <a:lnTo>
                    <a:pt x="70929" y="12611"/>
                  </a:lnTo>
                  <a:lnTo>
                    <a:pt x="71996" y="11722"/>
                  </a:lnTo>
                  <a:lnTo>
                    <a:pt x="73126" y="12547"/>
                  </a:lnTo>
                  <a:lnTo>
                    <a:pt x="75907" y="11620"/>
                  </a:lnTo>
                  <a:lnTo>
                    <a:pt x="77038" y="12319"/>
                  </a:lnTo>
                  <a:lnTo>
                    <a:pt x="78359" y="12230"/>
                  </a:lnTo>
                  <a:lnTo>
                    <a:pt x="79679" y="12128"/>
                  </a:lnTo>
                  <a:lnTo>
                    <a:pt x="80225" y="11607"/>
                  </a:lnTo>
                  <a:lnTo>
                    <a:pt x="80962" y="12268"/>
                  </a:lnTo>
                  <a:lnTo>
                    <a:pt x="82359" y="12242"/>
                  </a:lnTo>
                  <a:lnTo>
                    <a:pt x="83756" y="12204"/>
                  </a:lnTo>
                  <a:lnTo>
                    <a:pt x="84251" y="11785"/>
                  </a:lnTo>
                  <a:lnTo>
                    <a:pt x="84886" y="12407"/>
                  </a:lnTo>
                  <a:lnTo>
                    <a:pt x="86360" y="12458"/>
                  </a:lnTo>
                  <a:lnTo>
                    <a:pt x="87096" y="12496"/>
                  </a:lnTo>
                  <a:lnTo>
                    <a:pt x="87782" y="12204"/>
                  </a:lnTo>
                  <a:lnTo>
                    <a:pt x="88811" y="11391"/>
                  </a:lnTo>
                  <a:lnTo>
                    <a:pt x="89166" y="10782"/>
                  </a:lnTo>
                  <a:lnTo>
                    <a:pt x="89217" y="10083"/>
                  </a:lnTo>
                  <a:lnTo>
                    <a:pt x="89268" y="9385"/>
                  </a:lnTo>
                  <a:close/>
                </a:path>
                <a:path w="175260" h="52070">
                  <a:moveTo>
                    <a:pt x="99441" y="2933"/>
                  </a:moveTo>
                  <a:lnTo>
                    <a:pt x="98602" y="1892"/>
                  </a:lnTo>
                  <a:lnTo>
                    <a:pt x="97358" y="1689"/>
                  </a:lnTo>
                  <a:lnTo>
                    <a:pt x="96113" y="1498"/>
                  </a:lnTo>
                  <a:lnTo>
                    <a:pt x="95110" y="2159"/>
                  </a:lnTo>
                  <a:lnTo>
                    <a:pt x="94183" y="1092"/>
                  </a:lnTo>
                  <a:lnTo>
                    <a:pt x="92849" y="939"/>
                  </a:lnTo>
                  <a:lnTo>
                    <a:pt x="91503" y="800"/>
                  </a:lnTo>
                  <a:lnTo>
                    <a:pt x="90627" y="1447"/>
                  </a:lnTo>
                  <a:lnTo>
                    <a:pt x="89725" y="495"/>
                  </a:lnTo>
                  <a:lnTo>
                    <a:pt x="86855" y="342"/>
                  </a:lnTo>
                  <a:lnTo>
                    <a:pt x="85902" y="1104"/>
                  </a:lnTo>
                  <a:lnTo>
                    <a:pt x="85166" y="406"/>
                  </a:lnTo>
                  <a:lnTo>
                    <a:pt x="84480" y="127"/>
                  </a:lnTo>
                  <a:lnTo>
                    <a:pt x="82181" y="101"/>
                  </a:lnTo>
                  <a:lnTo>
                    <a:pt x="81343" y="850"/>
                  </a:lnTo>
                  <a:lnTo>
                    <a:pt x="80683" y="266"/>
                  </a:lnTo>
                  <a:lnTo>
                    <a:pt x="79933" y="0"/>
                  </a:lnTo>
                  <a:lnTo>
                    <a:pt x="77508" y="101"/>
                  </a:lnTo>
                  <a:lnTo>
                    <a:pt x="76771" y="825"/>
                  </a:lnTo>
                  <a:lnTo>
                    <a:pt x="76161" y="330"/>
                  </a:lnTo>
                  <a:lnTo>
                    <a:pt x="75374" y="101"/>
                  </a:lnTo>
                  <a:lnTo>
                    <a:pt x="72821" y="330"/>
                  </a:lnTo>
                  <a:lnTo>
                    <a:pt x="72186" y="1016"/>
                  </a:lnTo>
                  <a:lnTo>
                    <a:pt x="71666" y="622"/>
                  </a:lnTo>
                  <a:lnTo>
                    <a:pt x="70827" y="431"/>
                  </a:lnTo>
                  <a:lnTo>
                    <a:pt x="68148" y="800"/>
                  </a:lnTo>
                  <a:lnTo>
                    <a:pt x="67437" y="1663"/>
                  </a:lnTo>
                  <a:lnTo>
                    <a:pt x="67056" y="1409"/>
                  </a:lnTo>
                  <a:lnTo>
                    <a:pt x="66255" y="1270"/>
                  </a:lnTo>
                  <a:lnTo>
                    <a:pt x="65417" y="1422"/>
                  </a:lnTo>
                  <a:lnTo>
                    <a:pt x="63728" y="1752"/>
                  </a:lnTo>
                  <a:lnTo>
                    <a:pt x="63157" y="2514"/>
                  </a:lnTo>
                  <a:lnTo>
                    <a:pt x="62509" y="2108"/>
                  </a:lnTo>
                  <a:lnTo>
                    <a:pt x="60934" y="2514"/>
                  </a:lnTo>
                  <a:lnTo>
                    <a:pt x="59359" y="2895"/>
                  </a:lnTo>
                  <a:lnTo>
                    <a:pt x="58762" y="3784"/>
                  </a:lnTo>
                  <a:lnTo>
                    <a:pt x="57988" y="3340"/>
                  </a:lnTo>
                  <a:lnTo>
                    <a:pt x="56527" y="3810"/>
                  </a:lnTo>
                  <a:lnTo>
                    <a:pt x="55067" y="4241"/>
                  </a:lnTo>
                  <a:lnTo>
                    <a:pt x="54317" y="5473"/>
                  </a:lnTo>
                  <a:lnTo>
                    <a:pt x="53860" y="5257"/>
                  </a:lnTo>
                  <a:lnTo>
                    <a:pt x="53543" y="5168"/>
                  </a:lnTo>
                  <a:lnTo>
                    <a:pt x="52882" y="5143"/>
                  </a:lnTo>
                  <a:lnTo>
                    <a:pt x="52539" y="5194"/>
                  </a:lnTo>
                  <a:lnTo>
                    <a:pt x="50838" y="5803"/>
                  </a:lnTo>
                  <a:lnTo>
                    <a:pt x="50114" y="7150"/>
                  </a:lnTo>
                  <a:lnTo>
                    <a:pt x="49784" y="6997"/>
                  </a:lnTo>
                  <a:lnTo>
                    <a:pt x="49504" y="6896"/>
                  </a:lnTo>
                  <a:lnTo>
                    <a:pt x="49199" y="6832"/>
                  </a:lnTo>
                  <a:lnTo>
                    <a:pt x="48882" y="6819"/>
                  </a:lnTo>
                  <a:lnTo>
                    <a:pt x="48577" y="6819"/>
                  </a:lnTo>
                  <a:lnTo>
                    <a:pt x="48260" y="6896"/>
                  </a:lnTo>
                  <a:lnTo>
                    <a:pt x="47955" y="7010"/>
                  </a:lnTo>
                  <a:lnTo>
                    <a:pt x="46697" y="7531"/>
                  </a:lnTo>
                  <a:lnTo>
                    <a:pt x="46075" y="8851"/>
                  </a:lnTo>
                  <a:lnTo>
                    <a:pt x="46202" y="9156"/>
                  </a:lnTo>
                  <a:lnTo>
                    <a:pt x="46037" y="9004"/>
                  </a:lnTo>
                  <a:lnTo>
                    <a:pt x="44996" y="8648"/>
                  </a:lnTo>
                  <a:lnTo>
                    <a:pt x="44361" y="8636"/>
                  </a:lnTo>
                  <a:lnTo>
                    <a:pt x="43802" y="8915"/>
                  </a:lnTo>
                  <a:lnTo>
                    <a:pt x="42659" y="9448"/>
                  </a:lnTo>
                  <a:lnTo>
                    <a:pt x="42138" y="10718"/>
                  </a:lnTo>
                  <a:lnTo>
                    <a:pt x="43129" y="12750"/>
                  </a:lnTo>
                  <a:lnTo>
                    <a:pt x="44399" y="13157"/>
                  </a:lnTo>
                  <a:lnTo>
                    <a:pt x="45478" y="12649"/>
                  </a:lnTo>
                  <a:lnTo>
                    <a:pt x="46024" y="12369"/>
                  </a:lnTo>
                  <a:lnTo>
                    <a:pt x="46431" y="11976"/>
                  </a:lnTo>
                  <a:lnTo>
                    <a:pt x="46875" y="10998"/>
                  </a:lnTo>
                  <a:lnTo>
                    <a:pt x="46875" y="10744"/>
                  </a:lnTo>
                  <a:lnTo>
                    <a:pt x="47028" y="11074"/>
                  </a:lnTo>
                  <a:lnTo>
                    <a:pt x="48374" y="11569"/>
                  </a:lnTo>
                  <a:lnTo>
                    <a:pt x="49847" y="10972"/>
                  </a:lnTo>
                  <a:lnTo>
                    <a:pt x="50114" y="10782"/>
                  </a:lnTo>
                  <a:lnTo>
                    <a:pt x="50330" y="10579"/>
                  </a:lnTo>
                  <a:lnTo>
                    <a:pt x="50558" y="10388"/>
                  </a:lnTo>
                  <a:lnTo>
                    <a:pt x="50736" y="10160"/>
                  </a:lnTo>
                  <a:lnTo>
                    <a:pt x="51015" y="9588"/>
                  </a:lnTo>
                  <a:lnTo>
                    <a:pt x="52425" y="10185"/>
                  </a:lnTo>
                  <a:lnTo>
                    <a:pt x="55143" y="8521"/>
                  </a:lnTo>
                  <a:lnTo>
                    <a:pt x="55245" y="8356"/>
                  </a:lnTo>
                  <a:lnTo>
                    <a:pt x="56515" y="8966"/>
                  </a:lnTo>
                  <a:lnTo>
                    <a:pt x="57899" y="8559"/>
                  </a:lnTo>
                  <a:lnTo>
                    <a:pt x="59270" y="8115"/>
                  </a:lnTo>
                  <a:lnTo>
                    <a:pt x="59715" y="7442"/>
                  </a:lnTo>
                  <a:lnTo>
                    <a:pt x="60667" y="7962"/>
                  </a:lnTo>
                  <a:lnTo>
                    <a:pt x="62141" y="7607"/>
                  </a:lnTo>
                  <a:lnTo>
                    <a:pt x="63614" y="7213"/>
                  </a:lnTo>
                  <a:lnTo>
                    <a:pt x="64033" y="6642"/>
                  </a:lnTo>
                  <a:lnTo>
                    <a:pt x="64858" y="7150"/>
                  </a:lnTo>
                  <a:lnTo>
                    <a:pt x="66421" y="6845"/>
                  </a:lnTo>
                  <a:lnTo>
                    <a:pt x="67208" y="6705"/>
                  </a:lnTo>
                  <a:lnTo>
                    <a:pt x="67868" y="6235"/>
                  </a:lnTo>
                  <a:lnTo>
                    <a:pt x="68135" y="5892"/>
                  </a:lnTo>
                  <a:lnTo>
                    <a:pt x="69062" y="6527"/>
                  </a:lnTo>
                  <a:lnTo>
                    <a:pt x="71551" y="6184"/>
                  </a:lnTo>
                  <a:lnTo>
                    <a:pt x="72263" y="5740"/>
                  </a:lnTo>
                  <a:lnTo>
                    <a:pt x="72682" y="5257"/>
                  </a:lnTo>
                  <a:lnTo>
                    <a:pt x="73406" y="5816"/>
                  </a:lnTo>
                  <a:lnTo>
                    <a:pt x="75006" y="5664"/>
                  </a:lnTo>
                  <a:lnTo>
                    <a:pt x="75793" y="5600"/>
                  </a:lnTo>
                  <a:lnTo>
                    <a:pt x="76504" y="5219"/>
                  </a:lnTo>
                  <a:lnTo>
                    <a:pt x="77025" y="4660"/>
                  </a:lnTo>
                  <a:lnTo>
                    <a:pt x="77812" y="5321"/>
                  </a:lnTo>
                  <a:lnTo>
                    <a:pt x="80086" y="5232"/>
                  </a:lnTo>
                  <a:lnTo>
                    <a:pt x="80772" y="4914"/>
                  </a:lnTo>
                  <a:lnTo>
                    <a:pt x="81267" y="4419"/>
                  </a:lnTo>
                  <a:lnTo>
                    <a:pt x="81407" y="4292"/>
                  </a:lnTo>
                  <a:lnTo>
                    <a:pt x="82232" y="5054"/>
                  </a:lnTo>
                  <a:lnTo>
                    <a:pt x="83667" y="5054"/>
                  </a:lnTo>
                  <a:lnTo>
                    <a:pt x="84378" y="5067"/>
                  </a:lnTo>
                  <a:lnTo>
                    <a:pt x="85039" y="4800"/>
                  </a:lnTo>
                  <a:lnTo>
                    <a:pt x="85801" y="4114"/>
                  </a:lnTo>
                  <a:lnTo>
                    <a:pt x="86664" y="4991"/>
                  </a:lnTo>
                  <a:lnTo>
                    <a:pt x="89369" y="5143"/>
                  </a:lnTo>
                  <a:lnTo>
                    <a:pt x="90373" y="4330"/>
                  </a:lnTo>
                  <a:lnTo>
                    <a:pt x="91109" y="5156"/>
                  </a:lnTo>
                  <a:lnTo>
                    <a:pt x="93649" y="5435"/>
                  </a:lnTo>
                  <a:lnTo>
                    <a:pt x="94767" y="4584"/>
                  </a:lnTo>
                  <a:lnTo>
                    <a:pt x="95542" y="5537"/>
                  </a:lnTo>
                  <a:lnTo>
                    <a:pt x="97904" y="5918"/>
                  </a:lnTo>
                  <a:lnTo>
                    <a:pt x="99034" y="5156"/>
                  </a:lnTo>
                  <a:lnTo>
                    <a:pt x="99441" y="2933"/>
                  </a:lnTo>
                  <a:close/>
                </a:path>
                <a:path w="175260" h="52070">
                  <a:moveTo>
                    <a:pt x="103708" y="3898"/>
                  </a:moveTo>
                  <a:lnTo>
                    <a:pt x="102971" y="2882"/>
                  </a:lnTo>
                  <a:lnTo>
                    <a:pt x="101828" y="2641"/>
                  </a:lnTo>
                  <a:lnTo>
                    <a:pt x="100685" y="2413"/>
                  </a:lnTo>
                  <a:lnTo>
                    <a:pt x="99606" y="3048"/>
                  </a:lnTo>
                  <a:lnTo>
                    <a:pt x="99415" y="4089"/>
                  </a:lnTo>
                  <a:lnTo>
                    <a:pt x="99225" y="5118"/>
                  </a:lnTo>
                  <a:lnTo>
                    <a:pt x="99961" y="6146"/>
                  </a:lnTo>
                  <a:lnTo>
                    <a:pt x="101053" y="6375"/>
                  </a:lnTo>
                  <a:lnTo>
                    <a:pt x="102146" y="6591"/>
                  </a:lnTo>
                  <a:lnTo>
                    <a:pt x="103225" y="5943"/>
                  </a:lnTo>
                  <a:lnTo>
                    <a:pt x="103708" y="3898"/>
                  </a:lnTo>
                  <a:close/>
                </a:path>
                <a:path w="175260" h="52070">
                  <a:moveTo>
                    <a:pt x="107911" y="5054"/>
                  </a:moveTo>
                  <a:lnTo>
                    <a:pt x="107276" y="4076"/>
                  </a:lnTo>
                  <a:lnTo>
                    <a:pt x="105181" y="3543"/>
                  </a:lnTo>
                  <a:lnTo>
                    <a:pt x="104152" y="4089"/>
                  </a:lnTo>
                  <a:lnTo>
                    <a:pt x="103936" y="5041"/>
                  </a:lnTo>
                  <a:lnTo>
                    <a:pt x="103720" y="5994"/>
                  </a:lnTo>
                  <a:lnTo>
                    <a:pt x="104355" y="6972"/>
                  </a:lnTo>
                  <a:lnTo>
                    <a:pt x="106349" y="7480"/>
                  </a:lnTo>
                  <a:lnTo>
                    <a:pt x="107378" y="6934"/>
                  </a:lnTo>
                  <a:lnTo>
                    <a:pt x="107911" y="5054"/>
                  </a:lnTo>
                  <a:close/>
                </a:path>
                <a:path w="175260" h="52070">
                  <a:moveTo>
                    <a:pt x="112052" y="6413"/>
                  </a:moveTo>
                  <a:lnTo>
                    <a:pt x="111506" y="5486"/>
                  </a:lnTo>
                  <a:lnTo>
                    <a:pt x="109626" y="4902"/>
                  </a:lnTo>
                  <a:lnTo>
                    <a:pt x="108648" y="5359"/>
                  </a:lnTo>
                  <a:lnTo>
                    <a:pt x="108407" y="6223"/>
                  </a:lnTo>
                  <a:lnTo>
                    <a:pt x="108165" y="7086"/>
                  </a:lnTo>
                  <a:lnTo>
                    <a:pt x="108699" y="8001"/>
                  </a:lnTo>
                  <a:lnTo>
                    <a:pt x="109613" y="8293"/>
                  </a:lnTo>
                  <a:lnTo>
                    <a:pt x="110515" y="8572"/>
                  </a:lnTo>
                  <a:lnTo>
                    <a:pt x="111480" y="8115"/>
                  </a:lnTo>
                  <a:lnTo>
                    <a:pt x="111772" y="7264"/>
                  </a:lnTo>
                  <a:lnTo>
                    <a:pt x="112052" y="6413"/>
                  </a:lnTo>
                  <a:close/>
                </a:path>
                <a:path w="175260" h="52070">
                  <a:moveTo>
                    <a:pt x="116128" y="7950"/>
                  </a:moveTo>
                  <a:lnTo>
                    <a:pt x="115671" y="7086"/>
                  </a:lnTo>
                  <a:lnTo>
                    <a:pt x="113982" y="6477"/>
                  </a:lnTo>
                  <a:lnTo>
                    <a:pt x="113080" y="6845"/>
                  </a:lnTo>
                  <a:lnTo>
                    <a:pt x="112814" y="7620"/>
                  </a:lnTo>
                  <a:lnTo>
                    <a:pt x="112547" y="8394"/>
                  </a:lnTo>
                  <a:lnTo>
                    <a:pt x="113004" y="9258"/>
                  </a:lnTo>
                  <a:lnTo>
                    <a:pt x="114630" y="9842"/>
                  </a:lnTo>
                  <a:lnTo>
                    <a:pt x="115531" y="9474"/>
                  </a:lnTo>
                  <a:lnTo>
                    <a:pt x="115824" y="8712"/>
                  </a:lnTo>
                  <a:lnTo>
                    <a:pt x="116128" y="7950"/>
                  </a:lnTo>
                  <a:close/>
                </a:path>
                <a:path w="175260" h="52070">
                  <a:moveTo>
                    <a:pt x="120116" y="9677"/>
                  </a:moveTo>
                  <a:lnTo>
                    <a:pt x="119748" y="8877"/>
                  </a:lnTo>
                  <a:lnTo>
                    <a:pt x="118249" y="8242"/>
                  </a:lnTo>
                  <a:lnTo>
                    <a:pt x="117411" y="8547"/>
                  </a:lnTo>
                  <a:lnTo>
                    <a:pt x="117144" y="9232"/>
                  </a:lnTo>
                  <a:lnTo>
                    <a:pt x="116865" y="9918"/>
                  </a:lnTo>
                  <a:lnTo>
                    <a:pt x="117246" y="10718"/>
                  </a:lnTo>
                  <a:lnTo>
                    <a:pt x="118694" y="11328"/>
                  </a:lnTo>
                  <a:lnTo>
                    <a:pt x="119519" y="11023"/>
                  </a:lnTo>
                  <a:lnTo>
                    <a:pt x="119824" y="10350"/>
                  </a:lnTo>
                  <a:lnTo>
                    <a:pt x="120116" y="9677"/>
                  </a:lnTo>
                  <a:close/>
                </a:path>
                <a:path w="175260" h="52070">
                  <a:moveTo>
                    <a:pt x="123913" y="19443"/>
                  </a:moveTo>
                  <a:lnTo>
                    <a:pt x="123545" y="18440"/>
                  </a:lnTo>
                  <a:lnTo>
                    <a:pt x="121780" y="17526"/>
                  </a:lnTo>
                  <a:lnTo>
                    <a:pt x="120751" y="17805"/>
                  </a:lnTo>
                  <a:lnTo>
                    <a:pt x="120357" y="18605"/>
                  </a:lnTo>
                  <a:lnTo>
                    <a:pt x="119964" y="19405"/>
                  </a:lnTo>
                  <a:lnTo>
                    <a:pt x="120332" y="20421"/>
                  </a:lnTo>
                  <a:lnTo>
                    <a:pt x="122021" y="21285"/>
                  </a:lnTo>
                  <a:lnTo>
                    <a:pt x="123050" y="21005"/>
                  </a:lnTo>
                  <a:lnTo>
                    <a:pt x="123913" y="19443"/>
                  </a:lnTo>
                  <a:close/>
                </a:path>
                <a:path w="175260" h="52070">
                  <a:moveTo>
                    <a:pt x="127342" y="21513"/>
                  </a:moveTo>
                  <a:lnTo>
                    <a:pt x="127050" y="20574"/>
                  </a:lnTo>
                  <a:lnTo>
                    <a:pt x="125476" y="19659"/>
                  </a:lnTo>
                  <a:lnTo>
                    <a:pt x="124510" y="19862"/>
                  </a:lnTo>
                  <a:lnTo>
                    <a:pt x="124117" y="20586"/>
                  </a:lnTo>
                  <a:lnTo>
                    <a:pt x="123723" y="21310"/>
                  </a:lnTo>
                  <a:lnTo>
                    <a:pt x="124015" y="22250"/>
                  </a:lnTo>
                  <a:lnTo>
                    <a:pt x="125526" y="23126"/>
                  </a:lnTo>
                  <a:lnTo>
                    <a:pt x="126479" y="22910"/>
                  </a:lnTo>
                  <a:lnTo>
                    <a:pt x="127342" y="21513"/>
                  </a:lnTo>
                  <a:close/>
                </a:path>
                <a:path w="175260" h="52070">
                  <a:moveTo>
                    <a:pt x="130683" y="23736"/>
                  </a:moveTo>
                  <a:lnTo>
                    <a:pt x="130467" y="22872"/>
                  </a:lnTo>
                  <a:lnTo>
                    <a:pt x="129768" y="22415"/>
                  </a:lnTo>
                  <a:lnTo>
                    <a:pt x="129070" y="21971"/>
                  </a:lnTo>
                  <a:lnTo>
                    <a:pt x="128181" y="22123"/>
                  </a:lnTo>
                  <a:lnTo>
                    <a:pt x="127787" y="22758"/>
                  </a:lnTo>
                  <a:lnTo>
                    <a:pt x="127393" y="23393"/>
                  </a:lnTo>
                  <a:lnTo>
                    <a:pt x="127609" y="24257"/>
                  </a:lnTo>
                  <a:lnTo>
                    <a:pt x="128282" y="24701"/>
                  </a:lnTo>
                  <a:lnTo>
                    <a:pt x="128955" y="25133"/>
                  </a:lnTo>
                  <a:lnTo>
                    <a:pt x="129844" y="24980"/>
                  </a:lnTo>
                  <a:lnTo>
                    <a:pt x="130683" y="23736"/>
                  </a:lnTo>
                  <a:close/>
                </a:path>
                <a:path w="175260" h="52070">
                  <a:moveTo>
                    <a:pt x="133908" y="26111"/>
                  </a:moveTo>
                  <a:lnTo>
                    <a:pt x="133743" y="25311"/>
                  </a:lnTo>
                  <a:lnTo>
                    <a:pt x="133134" y="24879"/>
                  </a:lnTo>
                  <a:lnTo>
                    <a:pt x="132524" y="24434"/>
                  </a:lnTo>
                  <a:lnTo>
                    <a:pt x="131711" y="24536"/>
                  </a:lnTo>
                  <a:lnTo>
                    <a:pt x="131330" y="25095"/>
                  </a:lnTo>
                  <a:lnTo>
                    <a:pt x="130949" y="25654"/>
                  </a:lnTo>
                  <a:lnTo>
                    <a:pt x="131114" y="26441"/>
                  </a:lnTo>
                  <a:lnTo>
                    <a:pt x="131699" y="26873"/>
                  </a:lnTo>
                  <a:lnTo>
                    <a:pt x="132283" y="27292"/>
                  </a:lnTo>
                  <a:lnTo>
                    <a:pt x="133096" y="27190"/>
                  </a:lnTo>
                  <a:lnTo>
                    <a:pt x="133489" y="26644"/>
                  </a:lnTo>
                  <a:lnTo>
                    <a:pt x="133908" y="26111"/>
                  </a:lnTo>
                  <a:close/>
                </a:path>
                <a:path w="175260" h="52070">
                  <a:moveTo>
                    <a:pt x="136004" y="18542"/>
                  </a:moveTo>
                  <a:lnTo>
                    <a:pt x="135801" y="17678"/>
                  </a:lnTo>
                  <a:lnTo>
                    <a:pt x="134442" y="16776"/>
                  </a:lnTo>
                  <a:lnTo>
                    <a:pt x="133565" y="16916"/>
                  </a:lnTo>
                  <a:lnTo>
                    <a:pt x="133172" y="17538"/>
                  </a:lnTo>
                  <a:lnTo>
                    <a:pt x="132765" y="18148"/>
                  </a:lnTo>
                  <a:lnTo>
                    <a:pt x="132981" y="19011"/>
                  </a:lnTo>
                  <a:lnTo>
                    <a:pt x="133629" y="19443"/>
                  </a:lnTo>
                  <a:lnTo>
                    <a:pt x="134289" y="19875"/>
                  </a:lnTo>
                  <a:lnTo>
                    <a:pt x="135166" y="19735"/>
                  </a:lnTo>
                  <a:lnTo>
                    <a:pt x="135585" y="19138"/>
                  </a:lnTo>
                  <a:lnTo>
                    <a:pt x="136004" y="18542"/>
                  </a:lnTo>
                  <a:close/>
                </a:path>
                <a:path w="175260" h="52070">
                  <a:moveTo>
                    <a:pt x="139814" y="21221"/>
                  </a:moveTo>
                  <a:lnTo>
                    <a:pt x="139636" y="20269"/>
                  </a:lnTo>
                  <a:lnTo>
                    <a:pt x="138912" y="19735"/>
                  </a:lnTo>
                  <a:lnTo>
                    <a:pt x="138176" y="19202"/>
                  </a:lnTo>
                  <a:lnTo>
                    <a:pt x="137210" y="19304"/>
                  </a:lnTo>
                  <a:lnTo>
                    <a:pt x="136271" y="20624"/>
                  </a:lnTo>
                  <a:lnTo>
                    <a:pt x="136448" y="21590"/>
                  </a:lnTo>
                  <a:lnTo>
                    <a:pt x="137147" y="22110"/>
                  </a:lnTo>
                  <a:lnTo>
                    <a:pt x="137845" y="22618"/>
                  </a:lnTo>
                  <a:lnTo>
                    <a:pt x="138823" y="22517"/>
                  </a:lnTo>
                  <a:lnTo>
                    <a:pt x="139319" y="21869"/>
                  </a:lnTo>
                  <a:lnTo>
                    <a:pt x="139814" y="21221"/>
                  </a:lnTo>
                  <a:close/>
                </a:path>
                <a:path w="175260" h="52070">
                  <a:moveTo>
                    <a:pt x="143497" y="24104"/>
                  </a:moveTo>
                  <a:lnTo>
                    <a:pt x="143344" y="23037"/>
                  </a:lnTo>
                  <a:lnTo>
                    <a:pt x="142570" y="22415"/>
                  </a:lnTo>
                  <a:lnTo>
                    <a:pt x="141808" y="21793"/>
                  </a:lnTo>
                  <a:lnTo>
                    <a:pt x="140741" y="21856"/>
                  </a:lnTo>
                  <a:lnTo>
                    <a:pt x="140182" y="22555"/>
                  </a:lnTo>
                  <a:lnTo>
                    <a:pt x="139636" y="23266"/>
                  </a:lnTo>
                  <a:lnTo>
                    <a:pt x="139788" y="24320"/>
                  </a:lnTo>
                  <a:lnTo>
                    <a:pt x="141262" y="25514"/>
                  </a:lnTo>
                  <a:lnTo>
                    <a:pt x="142328" y="25450"/>
                  </a:lnTo>
                  <a:lnTo>
                    <a:pt x="142913" y="24777"/>
                  </a:lnTo>
                  <a:lnTo>
                    <a:pt x="143497" y="24104"/>
                  </a:lnTo>
                  <a:close/>
                </a:path>
                <a:path w="175260" h="52070">
                  <a:moveTo>
                    <a:pt x="147027" y="27152"/>
                  </a:moveTo>
                  <a:lnTo>
                    <a:pt x="146913" y="25996"/>
                  </a:lnTo>
                  <a:lnTo>
                    <a:pt x="146113" y="25273"/>
                  </a:lnTo>
                  <a:lnTo>
                    <a:pt x="145313" y="24561"/>
                  </a:lnTo>
                  <a:lnTo>
                    <a:pt x="144145" y="24574"/>
                  </a:lnTo>
                  <a:lnTo>
                    <a:pt x="142875" y="26047"/>
                  </a:lnTo>
                  <a:lnTo>
                    <a:pt x="142989" y="27203"/>
                  </a:lnTo>
                  <a:lnTo>
                    <a:pt x="144513" y="28575"/>
                  </a:lnTo>
                  <a:lnTo>
                    <a:pt x="145694" y="28562"/>
                  </a:lnTo>
                  <a:lnTo>
                    <a:pt x="146354" y="27863"/>
                  </a:lnTo>
                  <a:lnTo>
                    <a:pt x="147027" y="27152"/>
                  </a:lnTo>
                  <a:close/>
                </a:path>
                <a:path w="175260" h="52070">
                  <a:moveTo>
                    <a:pt x="150406" y="30391"/>
                  </a:moveTo>
                  <a:lnTo>
                    <a:pt x="150342" y="29146"/>
                  </a:lnTo>
                  <a:lnTo>
                    <a:pt x="149517" y="28321"/>
                  </a:lnTo>
                  <a:lnTo>
                    <a:pt x="148678" y="27495"/>
                  </a:lnTo>
                  <a:lnTo>
                    <a:pt x="147421" y="27444"/>
                  </a:lnTo>
                  <a:lnTo>
                    <a:pt x="145973" y="28968"/>
                  </a:lnTo>
                  <a:lnTo>
                    <a:pt x="146037" y="30226"/>
                  </a:lnTo>
                  <a:lnTo>
                    <a:pt x="147612" y="31800"/>
                  </a:lnTo>
                  <a:lnTo>
                    <a:pt x="148882" y="31838"/>
                  </a:lnTo>
                  <a:lnTo>
                    <a:pt x="149631" y="31127"/>
                  </a:lnTo>
                  <a:lnTo>
                    <a:pt x="150406" y="30391"/>
                  </a:lnTo>
                  <a:close/>
                </a:path>
                <a:path w="175260" h="52070">
                  <a:moveTo>
                    <a:pt x="166928" y="50419"/>
                  </a:moveTo>
                  <a:lnTo>
                    <a:pt x="166166" y="49022"/>
                  </a:lnTo>
                  <a:lnTo>
                    <a:pt x="165531" y="48488"/>
                  </a:lnTo>
                  <a:lnTo>
                    <a:pt x="164833" y="48247"/>
                  </a:lnTo>
                  <a:lnTo>
                    <a:pt x="164528" y="48158"/>
                  </a:lnTo>
                  <a:lnTo>
                    <a:pt x="164566" y="47993"/>
                  </a:lnTo>
                  <a:lnTo>
                    <a:pt x="164706" y="47320"/>
                  </a:lnTo>
                  <a:lnTo>
                    <a:pt x="164579" y="46532"/>
                  </a:lnTo>
                  <a:lnTo>
                    <a:pt x="163741" y="45148"/>
                  </a:lnTo>
                  <a:lnTo>
                    <a:pt x="163118" y="44678"/>
                  </a:lnTo>
                  <a:lnTo>
                    <a:pt x="162445" y="44488"/>
                  </a:lnTo>
                  <a:lnTo>
                    <a:pt x="162013" y="44361"/>
                  </a:lnTo>
                  <a:lnTo>
                    <a:pt x="162166" y="43408"/>
                  </a:lnTo>
                  <a:lnTo>
                    <a:pt x="162001" y="42672"/>
                  </a:lnTo>
                  <a:lnTo>
                    <a:pt x="160718" y="40779"/>
                  </a:lnTo>
                  <a:lnTo>
                    <a:pt x="159334" y="40449"/>
                  </a:lnTo>
                  <a:lnTo>
                    <a:pt x="159423" y="39649"/>
                  </a:lnTo>
                  <a:lnTo>
                    <a:pt x="159245" y="38976"/>
                  </a:lnTo>
                  <a:lnTo>
                    <a:pt x="157949" y="37249"/>
                  </a:lnTo>
                  <a:lnTo>
                    <a:pt x="156451" y="36982"/>
                  </a:lnTo>
                  <a:lnTo>
                    <a:pt x="156502" y="36017"/>
                  </a:lnTo>
                  <a:lnTo>
                    <a:pt x="156298" y="35394"/>
                  </a:lnTo>
                  <a:lnTo>
                    <a:pt x="155879" y="34874"/>
                  </a:lnTo>
                  <a:lnTo>
                    <a:pt x="155016" y="33845"/>
                  </a:lnTo>
                  <a:lnTo>
                    <a:pt x="153619" y="33655"/>
                  </a:lnTo>
                  <a:lnTo>
                    <a:pt x="153631" y="32448"/>
                  </a:lnTo>
                  <a:lnTo>
                    <a:pt x="151930" y="30594"/>
                  </a:lnTo>
                  <a:lnTo>
                    <a:pt x="150583" y="30480"/>
                  </a:lnTo>
                  <a:lnTo>
                    <a:pt x="149758" y="31254"/>
                  </a:lnTo>
                  <a:lnTo>
                    <a:pt x="148945" y="32042"/>
                  </a:lnTo>
                  <a:lnTo>
                    <a:pt x="148945" y="33388"/>
                  </a:lnTo>
                  <a:lnTo>
                    <a:pt x="149758" y="34264"/>
                  </a:lnTo>
                  <a:lnTo>
                    <a:pt x="150558" y="35153"/>
                  </a:lnTo>
                  <a:lnTo>
                    <a:pt x="151752" y="35267"/>
                  </a:lnTo>
                  <a:lnTo>
                    <a:pt x="151688" y="36677"/>
                  </a:lnTo>
                  <a:lnTo>
                    <a:pt x="152908" y="38150"/>
                  </a:lnTo>
                  <a:lnTo>
                    <a:pt x="153466" y="38442"/>
                  </a:lnTo>
                  <a:lnTo>
                    <a:pt x="154419" y="38569"/>
                  </a:lnTo>
                  <a:lnTo>
                    <a:pt x="154266" y="40106"/>
                  </a:lnTo>
                  <a:lnTo>
                    <a:pt x="155486" y="41732"/>
                  </a:lnTo>
                  <a:lnTo>
                    <a:pt x="156070" y="42075"/>
                  </a:lnTo>
                  <a:lnTo>
                    <a:pt x="156679" y="42189"/>
                  </a:lnTo>
                  <a:lnTo>
                    <a:pt x="156883" y="42227"/>
                  </a:lnTo>
                  <a:lnTo>
                    <a:pt x="156667" y="43611"/>
                  </a:lnTo>
                  <a:lnTo>
                    <a:pt x="157886" y="45402"/>
                  </a:lnTo>
                  <a:lnTo>
                    <a:pt x="158470" y="45796"/>
                  </a:lnTo>
                  <a:lnTo>
                    <a:pt x="159410" y="46024"/>
                  </a:lnTo>
                  <a:lnTo>
                    <a:pt x="159181" y="47155"/>
                  </a:lnTo>
                  <a:lnTo>
                    <a:pt x="159296" y="47904"/>
                  </a:lnTo>
                  <a:lnTo>
                    <a:pt x="160083" y="49199"/>
                  </a:lnTo>
                  <a:lnTo>
                    <a:pt x="160693" y="49644"/>
                  </a:lnTo>
                  <a:lnTo>
                    <a:pt x="161353" y="49847"/>
                  </a:lnTo>
                  <a:lnTo>
                    <a:pt x="161505" y="49898"/>
                  </a:lnTo>
                  <a:lnTo>
                    <a:pt x="161391" y="50419"/>
                  </a:lnTo>
                  <a:lnTo>
                    <a:pt x="166928" y="50419"/>
                  </a:lnTo>
                  <a:close/>
                </a:path>
                <a:path w="175260" h="52070">
                  <a:moveTo>
                    <a:pt x="174942" y="48895"/>
                  </a:moveTo>
                  <a:lnTo>
                    <a:pt x="173901" y="46799"/>
                  </a:lnTo>
                  <a:lnTo>
                    <a:pt x="173291" y="46316"/>
                  </a:lnTo>
                  <a:lnTo>
                    <a:pt x="172427" y="46037"/>
                  </a:lnTo>
                  <a:lnTo>
                    <a:pt x="172770" y="44526"/>
                  </a:lnTo>
                  <a:lnTo>
                    <a:pt x="170154" y="41668"/>
                  </a:lnTo>
                  <a:lnTo>
                    <a:pt x="170395" y="40246"/>
                  </a:lnTo>
                  <a:lnTo>
                    <a:pt x="169456" y="38760"/>
                  </a:lnTo>
                  <a:lnTo>
                    <a:pt x="168529" y="37261"/>
                  </a:lnTo>
                  <a:lnTo>
                    <a:pt x="167703" y="37096"/>
                  </a:lnTo>
                  <a:lnTo>
                    <a:pt x="167830" y="36068"/>
                  </a:lnTo>
                  <a:lnTo>
                    <a:pt x="166751" y="34556"/>
                  </a:lnTo>
                  <a:lnTo>
                    <a:pt x="165696" y="33020"/>
                  </a:lnTo>
                  <a:lnTo>
                    <a:pt x="164985" y="32905"/>
                  </a:lnTo>
                  <a:lnTo>
                    <a:pt x="165049" y="32016"/>
                  </a:lnTo>
                  <a:lnTo>
                    <a:pt x="163842" y="30480"/>
                  </a:lnTo>
                  <a:lnTo>
                    <a:pt x="163220" y="29718"/>
                  </a:lnTo>
                  <a:lnTo>
                    <a:pt x="162420" y="29235"/>
                  </a:lnTo>
                  <a:lnTo>
                    <a:pt x="161696" y="29146"/>
                  </a:lnTo>
                  <a:lnTo>
                    <a:pt x="161734" y="28143"/>
                  </a:lnTo>
                  <a:lnTo>
                    <a:pt x="159893" y="26047"/>
                  </a:lnTo>
                  <a:lnTo>
                    <a:pt x="159092" y="25641"/>
                  </a:lnTo>
                  <a:lnTo>
                    <a:pt x="157949" y="25539"/>
                  </a:lnTo>
                  <a:lnTo>
                    <a:pt x="157924" y="24599"/>
                  </a:lnTo>
                  <a:lnTo>
                    <a:pt x="157607" y="23812"/>
                  </a:lnTo>
                  <a:lnTo>
                    <a:pt x="156387" y="22555"/>
                  </a:lnTo>
                  <a:lnTo>
                    <a:pt x="155600" y="22199"/>
                  </a:lnTo>
                  <a:lnTo>
                    <a:pt x="154343" y="22136"/>
                  </a:lnTo>
                  <a:lnTo>
                    <a:pt x="154330" y="21805"/>
                  </a:lnTo>
                  <a:lnTo>
                    <a:pt x="154266" y="21094"/>
                  </a:lnTo>
                  <a:lnTo>
                    <a:pt x="153936" y="20370"/>
                  </a:lnTo>
                  <a:lnTo>
                    <a:pt x="152107" y="18669"/>
                  </a:lnTo>
                  <a:lnTo>
                    <a:pt x="150329" y="18643"/>
                  </a:lnTo>
                  <a:lnTo>
                    <a:pt x="149339" y="19786"/>
                  </a:lnTo>
                  <a:lnTo>
                    <a:pt x="148374" y="20878"/>
                  </a:lnTo>
                  <a:lnTo>
                    <a:pt x="148513" y="22656"/>
                  </a:lnTo>
                  <a:lnTo>
                    <a:pt x="150228" y="24257"/>
                  </a:lnTo>
                  <a:lnTo>
                    <a:pt x="150952" y="24523"/>
                  </a:lnTo>
                  <a:lnTo>
                    <a:pt x="151676" y="24536"/>
                  </a:lnTo>
                  <a:lnTo>
                    <a:pt x="152006" y="24536"/>
                  </a:lnTo>
                  <a:lnTo>
                    <a:pt x="152019" y="25019"/>
                  </a:lnTo>
                  <a:lnTo>
                    <a:pt x="155168" y="28105"/>
                  </a:lnTo>
                  <a:lnTo>
                    <a:pt x="155168" y="29235"/>
                  </a:lnTo>
                  <a:lnTo>
                    <a:pt x="155435" y="30048"/>
                  </a:lnTo>
                  <a:lnTo>
                    <a:pt x="157162" y="32016"/>
                  </a:lnTo>
                  <a:lnTo>
                    <a:pt x="158140" y="32131"/>
                  </a:lnTo>
                  <a:lnTo>
                    <a:pt x="158115" y="32816"/>
                  </a:lnTo>
                  <a:lnTo>
                    <a:pt x="158330" y="33705"/>
                  </a:lnTo>
                  <a:lnTo>
                    <a:pt x="158915" y="34417"/>
                  </a:lnTo>
                  <a:lnTo>
                    <a:pt x="160045" y="35852"/>
                  </a:lnTo>
                  <a:lnTo>
                    <a:pt x="160959" y="36004"/>
                  </a:lnTo>
                  <a:lnTo>
                    <a:pt x="160909" y="36639"/>
                  </a:lnTo>
                  <a:lnTo>
                    <a:pt x="161886" y="38074"/>
                  </a:lnTo>
                  <a:lnTo>
                    <a:pt x="162890" y="39484"/>
                  </a:lnTo>
                  <a:lnTo>
                    <a:pt x="163918" y="39700"/>
                  </a:lnTo>
                  <a:lnTo>
                    <a:pt x="163830" y="40462"/>
                  </a:lnTo>
                  <a:lnTo>
                    <a:pt x="164693" y="41871"/>
                  </a:lnTo>
                  <a:lnTo>
                    <a:pt x="165582" y="43268"/>
                  </a:lnTo>
                  <a:lnTo>
                    <a:pt x="166954" y="43624"/>
                  </a:lnTo>
                  <a:lnTo>
                    <a:pt x="166878" y="44018"/>
                  </a:lnTo>
                  <a:lnTo>
                    <a:pt x="166878" y="44373"/>
                  </a:lnTo>
                  <a:lnTo>
                    <a:pt x="167005" y="45097"/>
                  </a:lnTo>
                  <a:lnTo>
                    <a:pt x="167119" y="45466"/>
                  </a:lnTo>
                  <a:lnTo>
                    <a:pt x="168084" y="47155"/>
                  </a:lnTo>
                  <a:lnTo>
                    <a:pt x="169545" y="47625"/>
                  </a:lnTo>
                  <a:lnTo>
                    <a:pt x="169354" y="48475"/>
                  </a:lnTo>
                  <a:lnTo>
                    <a:pt x="169430" y="49187"/>
                  </a:lnTo>
                  <a:lnTo>
                    <a:pt x="170421" y="51168"/>
                  </a:lnTo>
                  <a:lnTo>
                    <a:pt x="171983" y="51752"/>
                  </a:lnTo>
                  <a:lnTo>
                    <a:pt x="173240" y="51130"/>
                  </a:lnTo>
                  <a:lnTo>
                    <a:pt x="174498" y="50533"/>
                  </a:lnTo>
                  <a:lnTo>
                    <a:pt x="174942" y="4889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341" y="6766674"/>
              <a:ext cx="193040" cy="66040"/>
            </a:xfrm>
            <a:custGeom>
              <a:avLst/>
              <a:gdLst/>
              <a:ahLst/>
              <a:cxnLst/>
              <a:rect l="l" t="t" r="r" b="b"/>
              <a:pathLst>
                <a:path w="193040" h="66040">
                  <a:moveTo>
                    <a:pt x="3390" y="63804"/>
                  </a:moveTo>
                  <a:lnTo>
                    <a:pt x="3162" y="62890"/>
                  </a:lnTo>
                  <a:lnTo>
                    <a:pt x="2451" y="62509"/>
                  </a:lnTo>
                  <a:lnTo>
                    <a:pt x="1752" y="62115"/>
                  </a:lnTo>
                  <a:lnTo>
                    <a:pt x="838" y="62433"/>
                  </a:lnTo>
                  <a:lnTo>
                    <a:pt x="0" y="63995"/>
                  </a:lnTo>
                  <a:lnTo>
                    <a:pt x="279" y="64935"/>
                  </a:lnTo>
                  <a:lnTo>
                    <a:pt x="990" y="65290"/>
                  </a:lnTo>
                  <a:lnTo>
                    <a:pt x="1714" y="65659"/>
                  </a:lnTo>
                  <a:lnTo>
                    <a:pt x="2578" y="65316"/>
                  </a:lnTo>
                  <a:lnTo>
                    <a:pt x="3390" y="63804"/>
                  </a:lnTo>
                  <a:close/>
                </a:path>
                <a:path w="193040" h="66040">
                  <a:moveTo>
                    <a:pt x="14147" y="47726"/>
                  </a:moveTo>
                  <a:lnTo>
                    <a:pt x="14097" y="46774"/>
                  </a:lnTo>
                  <a:lnTo>
                    <a:pt x="13487" y="46266"/>
                  </a:lnTo>
                  <a:lnTo>
                    <a:pt x="12877" y="45758"/>
                  </a:lnTo>
                  <a:lnTo>
                    <a:pt x="11912" y="45885"/>
                  </a:lnTo>
                  <a:lnTo>
                    <a:pt x="11341" y="46558"/>
                  </a:lnTo>
                  <a:lnTo>
                    <a:pt x="10782" y="47244"/>
                  </a:lnTo>
                  <a:lnTo>
                    <a:pt x="10883" y="48221"/>
                  </a:lnTo>
                  <a:lnTo>
                    <a:pt x="11506" y="48717"/>
                  </a:lnTo>
                  <a:lnTo>
                    <a:pt x="12141" y="49212"/>
                  </a:lnTo>
                  <a:lnTo>
                    <a:pt x="13055" y="49034"/>
                  </a:lnTo>
                  <a:lnTo>
                    <a:pt x="13601" y="48387"/>
                  </a:lnTo>
                  <a:lnTo>
                    <a:pt x="14147" y="47726"/>
                  </a:lnTo>
                  <a:close/>
                </a:path>
                <a:path w="193040" h="66040">
                  <a:moveTo>
                    <a:pt x="17449" y="43091"/>
                  </a:moveTo>
                  <a:lnTo>
                    <a:pt x="16802" y="42494"/>
                  </a:lnTo>
                  <a:lnTo>
                    <a:pt x="16154" y="41897"/>
                  </a:lnTo>
                  <a:lnTo>
                    <a:pt x="15087" y="41986"/>
                  </a:lnTo>
                  <a:lnTo>
                    <a:pt x="14414" y="42697"/>
                  </a:lnTo>
                  <a:lnTo>
                    <a:pt x="13766" y="43434"/>
                  </a:lnTo>
                  <a:lnTo>
                    <a:pt x="13817" y="44526"/>
                  </a:lnTo>
                  <a:lnTo>
                    <a:pt x="14478" y="45097"/>
                  </a:lnTo>
                  <a:lnTo>
                    <a:pt x="15163" y="45669"/>
                  </a:lnTo>
                  <a:lnTo>
                    <a:pt x="16192" y="45542"/>
                  </a:lnTo>
                  <a:lnTo>
                    <a:pt x="16814" y="44831"/>
                  </a:lnTo>
                  <a:lnTo>
                    <a:pt x="17449" y="44145"/>
                  </a:lnTo>
                  <a:lnTo>
                    <a:pt x="17449" y="43091"/>
                  </a:lnTo>
                  <a:close/>
                </a:path>
                <a:path w="193040" h="66040">
                  <a:moveTo>
                    <a:pt x="20967" y="39585"/>
                  </a:moveTo>
                  <a:lnTo>
                    <a:pt x="20294" y="38887"/>
                  </a:lnTo>
                  <a:lnTo>
                    <a:pt x="19621" y="38188"/>
                  </a:lnTo>
                  <a:lnTo>
                    <a:pt x="18440" y="38239"/>
                  </a:lnTo>
                  <a:lnTo>
                    <a:pt x="17665" y="38989"/>
                  </a:lnTo>
                  <a:lnTo>
                    <a:pt x="16929" y="39763"/>
                  </a:lnTo>
                  <a:lnTo>
                    <a:pt x="16903" y="40957"/>
                  </a:lnTo>
                  <a:lnTo>
                    <a:pt x="18326" y="42278"/>
                  </a:lnTo>
                  <a:lnTo>
                    <a:pt x="19469" y="42202"/>
                  </a:lnTo>
                  <a:lnTo>
                    <a:pt x="20180" y="41452"/>
                  </a:lnTo>
                  <a:lnTo>
                    <a:pt x="20916" y="40728"/>
                  </a:lnTo>
                  <a:lnTo>
                    <a:pt x="20967" y="39585"/>
                  </a:lnTo>
                  <a:close/>
                </a:path>
                <a:path w="193040" h="66040">
                  <a:moveTo>
                    <a:pt x="24676" y="36258"/>
                  </a:moveTo>
                  <a:lnTo>
                    <a:pt x="23977" y="35458"/>
                  </a:lnTo>
                  <a:lnTo>
                    <a:pt x="23279" y="34671"/>
                  </a:lnTo>
                  <a:lnTo>
                    <a:pt x="21996" y="34645"/>
                  </a:lnTo>
                  <a:lnTo>
                    <a:pt x="21120" y="35433"/>
                  </a:lnTo>
                  <a:lnTo>
                    <a:pt x="20269" y="36245"/>
                  </a:lnTo>
                  <a:lnTo>
                    <a:pt x="20180" y="37528"/>
                  </a:lnTo>
                  <a:lnTo>
                    <a:pt x="20929" y="38277"/>
                  </a:lnTo>
                  <a:lnTo>
                    <a:pt x="21666" y="39039"/>
                  </a:lnTo>
                  <a:lnTo>
                    <a:pt x="22910" y="39027"/>
                  </a:lnTo>
                  <a:lnTo>
                    <a:pt x="23710" y="38239"/>
                  </a:lnTo>
                  <a:lnTo>
                    <a:pt x="24549" y="37490"/>
                  </a:lnTo>
                  <a:lnTo>
                    <a:pt x="24676" y="36258"/>
                  </a:lnTo>
                  <a:close/>
                </a:path>
                <a:path w="193040" h="66040">
                  <a:moveTo>
                    <a:pt x="28524" y="33121"/>
                  </a:moveTo>
                  <a:lnTo>
                    <a:pt x="27813" y="32219"/>
                  </a:lnTo>
                  <a:lnTo>
                    <a:pt x="27101" y="31330"/>
                  </a:lnTo>
                  <a:lnTo>
                    <a:pt x="25704" y="31229"/>
                  </a:lnTo>
                  <a:lnTo>
                    <a:pt x="24726" y="32042"/>
                  </a:lnTo>
                  <a:lnTo>
                    <a:pt x="23774" y="32880"/>
                  </a:lnTo>
                  <a:lnTo>
                    <a:pt x="23609" y="34251"/>
                  </a:lnTo>
                  <a:lnTo>
                    <a:pt x="25120" y="35966"/>
                  </a:lnTo>
                  <a:lnTo>
                    <a:pt x="26479" y="36017"/>
                  </a:lnTo>
                  <a:lnTo>
                    <a:pt x="27393" y="35204"/>
                  </a:lnTo>
                  <a:lnTo>
                    <a:pt x="28321" y="34429"/>
                  </a:lnTo>
                  <a:lnTo>
                    <a:pt x="28524" y="33121"/>
                  </a:lnTo>
                  <a:close/>
                </a:path>
                <a:path w="193040" h="66040">
                  <a:moveTo>
                    <a:pt x="61645" y="6781"/>
                  </a:moveTo>
                  <a:lnTo>
                    <a:pt x="60934" y="4216"/>
                  </a:lnTo>
                  <a:lnTo>
                    <a:pt x="59499" y="3530"/>
                  </a:lnTo>
                  <a:lnTo>
                    <a:pt x="58077" y="3962"/>
                  </a:lnTo>
                  <a:lnTo>
                    <a:pt x="56654" y="4406"/>
                  </a:lnTo>
                  <a:lnTo>
                    <a:pt x="55930" y="5626"/>
                  </a:lnTo>
                  <a:lnTo>
                    <a:pt x="54394" y="4978"/>
                  </a:lnTo>
                  <a:lnTo>
                    <a:pt x="51396" y="6057"/>
                  </a:lnTo>
                  <a:lnTo>
                    <a:pt x="50800" y="7200"/>
                  </a:lnTo>
                  <a:lnTo>
                    <a:pt x="49364" y="6654"/>
                  </a:lnTo>
                  <a:lnTo>
                    <a:pt x="46228" y="7975"/>
                  </a:lnTo>
                  <a:lnTo>
                    <a:pt x="45618" y="9283"/>
                  </a:lnTo>
                  <a:lnTo>
                    <a:pt x="44462" y="8928"/>
                  </a:lnTo>
                  <a:lnTo>
                    <a:pt x="43599" y="8978"/>
                  </a:lnTo>
                  <a:lnTo>
                    <a:pt x="41148" y="10147"/>
                  </a:lnTo>
                  <a:lnTo>
                    <a:pt x="40652" y="11379"/>
                  </a:lnTo>
                  <a:lnTo>
                    <a:pt x="40424" y="11303"/>
                  </a:lnTo>
                  <a:lnTo>
                    <a:pt x="39624" y="11099"/>
                  </a:lnTo>
                  <a:lnTo>
                    <a:pt x="38696" y="11201"/>
                  </a:lnTo>
                  <a:lnTo>
                    <a:pt x="36169" y="12560"/>
                  </a:lnTo>
                  <a:lnTo>
                    <a:pt x="35763" y="13716"/>
                  </a:lnTo>
                  <a:lnTo>
                    <a:pt x="34874" y="13500"/>
                  </a:lnTo>
                  <a:lnTo>
                    <a:pt x="33921" y="13665"/>
                  </a:lnTo>
                  <a:lnTo>
                    <a:pt x="31318" y="15227"/>
                  </a:lnTo>
                  <a:lnTo>
                    <a:pt x="31000" y="16294"/>
                  </a:lnTo>
                  <a:lnTo>
                    <a:pt x="30238" y="16141"/>
                  </a:lnTo>
                  <a:lnTo>
                    <a:pt x="29248" y="16383"/>
                  </a:lnTo>
                  <a:lnTo>
                    <a:pt x="28359" y="16967"/>
                  </a:lnTo>
                  <a:lnTo>
                    <a:pt x="26593" y="18161"/>
                  </a:lnTo>
                  <a:lnTo>
                    <a:pt x="26276" y="19431"/>
                  </a:lnTo>
                  <a:lnTo>
                    <a:pt x="25755" y="19354"/>
                  </a:lnTo>
                  <a:lnTo>
                    <a:pt x="24828" y="19621"/>
                  </a:lnTo>
                  <a:lnTo>
                    <a:pt x="22402" y="21437"/>
                  </a:lnTo>
                  <a:lnTo>
                    <a:pt x="22186" y="22542"/>
                  </a:lnTo>
                  <a:lnTo>
                    <a:pt x="21285" y="22453"/>
                  </a:lnTo>
                  <a:lnTo>
                    <a:pt x="19824" y="23698"/>
                  </a:lnTo>
                  <a:lnTo>
                    <a:pt x="18351" y="24930"/>
                  </a:lnTo>
                  <a:lnTo>
                    <a:pt x="18173" y="26162"/>
                  </a:lnTo>
                  <a:lnTo>
                    <a:pt x="17132" y="26111"/>
                  </a:lnTo>
                  <a:lnTo>
                    <a:pt x="15824" y="27355"/>
                  </a:lnTo>
                  <a:lnTo>
                    <a:pt x="14490" y="28587"/>
                  </a:lnTo>
                  <a:lnTo>
                    <a:pt x="14338" y="30264"/>
                  </a:lnTo>
                  <a:lnTo>
                    <a:pt x="13741" y="30276"/>
                  </a:lnTo>
                  <a:lnTo>
                    <a:pt x="13347" y="30340"/>
                  </a:lnTo>
                  <a:lnTo>
                    <a:pt x="13004" y="30505"/>
                  </a:lnTo>
                  <a:lnTo>
                    <a:pt x="12649" y="30657"/>
                  </a:lnTo>
                  <a:lnTo>
                    <a:pt x="12306" y="30899"/>
                  </a:lnTo>
                  <a:lnTo>
                    <a:pt x="10820" y="32410"/>
                  </a:lnTo>
                  <a:lnTo>
                    <a:pt x="10744" y="34239"/>
                  </a:lnTo>
                  <a:lnTo>
                    <a:pt x="12954" y="36334"/>
                  </a:lnTo>
                  <a:lnTo>
                    <a:pt x="16814" y="32842"/>
                  </a:lnTo>
                  <a:lnTo>
                    <a:pt x="18491" y="32842"/>
                  </a:lnTo>
                  <a:lnTo>
                    <a:pt x="19735" y="31699"/>
                  </a:lnTo>
                  <a:lnTo>
                    <a:pt x="20967" y="30518"/>
                  </a:lnTo>
                  <a:lnTo>
                    <a:pt x="21082" y="29578"/>
                  </a:lnTo>
                  <a:lnTo>
                    <a:pt x="22352" y="29629"/>
                  </a:lnTo>
                  <a:lnTo>
                    <a:pt x="23736" y="28486"/>
                  </a:lnTo>
                  <a:lnTo>
                    <a:pt x="25095" y="27305"/>
                  </a:lnTo>
                  <a:lnTo>
                    <a:pt x="25247" y="26479"/>
                  </a:lnTo>
                  <a:lnTo>
                    <a:pt x="26390" y="26593"/>
                  </a:lnTo>
                  <a:lnTo>
                    <a:pt x="27889" y="25463"/>
                  </a:lnTo>
                  <a:lnTo>
                    <a:pt x="28651" y="24904"/>
                  </a:lnTo>
                  <a:lnTo>
                    <a:pt x="29108" y="24066"/>
                  </a:lnTo>
                  <a:lnTo>
                    <a:pt x="29210" y="23583"/>
                  </a:lnTo>
                  <a:lnTo>
                    <a:pt x="30518" y="23774"/>
                  </a:lnTo>
                  <a:lnTo>
                    <a:pt x="32994" y="22123"/>
                  </a:lnTo>
                  <a:lnTo>
                    <a:pt x="33515" y="21272"/>
                  </a:lnTo>
                  <a:lnTo>
                    <a:pt x="33705" y="20535"/>
                  </a:lnTo>
                  <a:lnTo>
                    <a:pt x="34785" y="20751"/>
                  </a:lnTo>
                  <a:lnTo>
                    <a:pt x="36398" y="19773"/>
                  </a:lnTo>
                  <a:lnTo>
                    <a:pt x="37223" y="19291"/>
                  </a:lnTo>
                  <a:lnTo>
                    <a:pt x="37757" y="18516"/>
                  </a:lnTo>
                  <a:lnTo>
                    <a:pt x="38023" y="17653"/>
                  </a:lnTo>
                  <a:lnTo>
                    <a:pt x="39204" y="17957"/>
                  </a:lnTo>
                  <a:lnTo>
                    <a:pt x="41567" y="16675"/>
                  </a:lnTo>
                  <a:lnTo>
                    <a:pt x="42125" y="15976"/>
                  </a:lnTo>
                  <a:lnTo>
                    <a:pt x="42481" y="14986"/>
                  </a:lnTo>
                  <a:lnTo>
                    <a:pt x="43751" y="15379"/>
                  </a:lnTo>
                  <a:lnTo>
                    <a:pt x="46050" y="14274"/>
                  </a:lnTo>
                  <a:lnTo>
                    <a:pt x="46621" y="13652"/>
                  </a:lnTo>
                  <a:lnTo>
                    <a:pt x="46901" y="12928"/>
                  </a:lnTo>
                  <a:lnTo>
                    <a:pt x="47066" y="12522"/>
                  </a:lnTo>
                  <a:lnTo>
                    <a:pt x="48437" y="13030"/>
                  </a:lnTo>
                  <a:lnTo>
                    <a:pt x="51396" y="11772"/>
                  </a:lnTo>
                  <a:lnTo>
                    <a:pt x="52031" y="10401"/>
                  </a:lnTo>
                  <a:lnTo>
                    <a:pt x="53225" y="10896"/>
                  </a:lnTo>
                  <a:lnTo>
                    <a:pt x="56070" y="9867"/>
                  </a:lnTo>
                  <a:lnTo>
                    <a:pt x="56832" y="8382"/>
                  </a:lnTo>
                  <a:lnTo>
                    <a:pt x="58140" y="9004"/>
                  </a:lnTo>
                  <a:lnTo>
                    <a:pt x="59486" y="8585"/>
                  </a:lnTo>
                  <a:lnTo>
                    <a:pt x="60845" y="8178"/>
                  </a:lnTo>
                  <a:lnTo>
                    <a:pt x="61645" y="6781"/>
                  </a:lnTo>
                  <a:close/>
                </a:path>
                <a:path w="193040" h="66040">
                  <a:moveTo>
                    <a:pt x="66497" y="5448"/>
                  </a:moveTo>
                  <a:lnTo>
                    <a:pt x="65951" y="3022"/>
                  </a:lnTo>
                  <a:lnTo>
                    <a:pt x="64643" y="2324"/>
                  </a:lnTo>
                  <a:lnTo>
                    <a:pt x="61963" y="3009"/>
                  </a:lnTo>
                  <a:lnTo>
                    <a:pt x="61150" y="4254"/>
                  </a:lnTo>
                  <a:lnTo>
                    <a:pt x="61493" y="5448"/>
                  </a:lnTo>
                  <a:lnTo>
                    <a:pt x="61836" y="6642"/>
                  </a:lnTo>
                  <a:lnTo>
                    <a:pt x="63144" y="7353"/>
                  </a:lnTo>
                  <a:lnTo>
                    <a:pt x="65697" y="6692"/>
                  </a:lnTo>
                  <a:lnTo>
                    <a:pt x="66497" y="5448"/>
                  </a:lnTo>
                  <a:close/>
                </a:path>
                <a:path w="193040" h="66040">
                  <a:moveTo>
                    <a:pt x="71437" y="4356"/>
                  </a:moveTo>
                  <a:lnTo>
                    <a:pt x="71031" y="2082"/>
                  </a:lnTo>
                  <a:lnTo>
                    <a:pt x="69850" y="1384"/>
                  </a:lnTo>
                  <a:lnTo>
                    <a:pt x="67348" y="1892"/>
                  </a:lnTo>
                  <a:lnTo>
                    <a:pt x="66548" y="3009"/>
                  </a:lnTo>
                  <a:lnTo>
                    <a:pt x="66802" y="4127"/>
                  </a:lnTo>
                  <a:lnTo>
                    <a:pt x="67056" y="5245"/>
                  </a:lnTo>
                  <a:lnTo>
                    <a:pt x="68237" y="5956"/>
                  </a:lnTo>
                  <a:lnTo>
                    <a:pt x="69430" y="5715"/>
                  </a:lnTo>
                  <a:lnTo>
                    <a:pt x="70624" y="5461"/>
                  </a:lnTo>
                  <a:lnTo>
                    <a:pt x="71437" y="4356"/>
                  </a:lnTo>
                  <a:close/>
                </a:path>
                <a:path w="193040" h="66040">
                  <a:moveTo>
                    <a:pt x="76403" y="3467"/>
                  </a:moveTo>
                  <a:lnTo>
                    <a:pt x="76123" y="1371"/>
                  </a:lnTo>
                  <a:lnTo>
                    <a:pt x="75082" y="673"/>
                  </a:lnTo>
                  <a:lnTo>
                    <a:pt x="72758" y="1028"/>
                  </a:lnTo>
                  <a:lnTo>
                    <a:pt x="71970" y="2019"/>
                  </a:lnTo>
                  <a:lnTo>
                    <a:pt x="72161" y="3060"/>
                  </a:lnTo>
                  <a:lnTo>
                    <a:pt x="72351" y="4102"/>
                  </a:lnTo>
                  <a:lnTo>
                    <a:pt x="73393" y="4800"/>
                  </a:lnTo>
                  <a:lnTo>
                    <a:pt x="74510" y="4635"/>
                  </a:lnTo>
                  <a:lnTo>
                    <a:pt x="75615" y="4457"/>
                  </a:lnTo>
                  <a:lnTo>
                    <a:pt x="76403" y="3467"/>
                  </a:lnTo>
                  <a:close/>
                </a:path>
                <a:path w="193040" h="66040">
                  <a:moveTo>
                    <a:pt x="81407" y="2819"/>
                  </a:moveTo>
                  <a:lnTo>
                    <a:pt x="81330" y="1854"/>
                  </a:lnTo>
                  <a:lnTo>
                    <a:pt x="81241" y="901"/>
                  </a:lnTo>
                  <a:lnTo>
                    <a:pt x="80327" y="215"/>
                  </a:lnTo>
                  <a:lnTo>
                    <a:pt x="78193" y="444"/>
                  </a:lnTo>
                  <a:lnTo>
                    <a:pt x="77431" y="1308"/>
                  </a:lnTo>
                  <a:lnTo>
                    <a:pt x="77558" y="2260"/>
                  </a:lnTo>
                  <a:lnTo>
                    <a:pt x="77685" y="3213"/>
                  </a:lnTo>
                  <a:lnTo>
                    <a:pt x="78600" y="3898"/>
                  </a:lnTo>
                  <a:lnTo>
                    <a:pt x="79629" y="3797"/>
                  </a:lnTo>
                  <a:lnTo>
                    <a:pt x="80645" y="3683"/>
                  </a:lnTo>
                  <a:lnTo>
                    <a:pt x="81407" y="2819"/>
                  </a:lnTo>
                  <a:close/>
                </a:path>
                <a:path w="193040" h="66040">
                  <a:moveTo>
                    <a:pt x="86106" y="11341"/>
                  </a:moveTo>
                  <a:lnTo>
                    <a:pt x="86042" y="10121"/>
                  </a:lnTo>
                  <a:lnTo>
                    <a:pt x="85991" y="8890"/>
                  </a:lnTo>
                  <a:lnTo>
                    <a:pt x="84848" y="7975"/>
                  </a:lnTo>
                  <a:lnTo>
                    <a:pt x="82118" y="8178"/>
                  </a:lnTo>
                  <a:lnTo>
                    <a:pt x="81229" y="9105"/>
                  </a:lnTo>
                  <a:lnTo>
                    <a:pt x="79984" y="8216"/>
                  </a:lnTo>
                  <a:lnTo>
                    <a:pt x="78524" y="8382"/>
                  </a:lnTo>
                  <a:lnTo>
                    <a:pt x="77063" y="8559"/>
                  </a:lnTo>
                  <a:lnTo>
                    <a:pt x="76288" y="9461"/>
                  </a:lnTo>
                  <a:lnTo>
                    <a:pt x="75120" y="8674"/>
                  </a:lnTo>
                  <a:lnTo>
                    <a:pt x="72034" y="9207"/>
                  </a:lnTo>
                  <a:lnTo>
                    <a:pt x="71208" y="10274"/>
                  </a:lnTo>
                  <a:lnTo>
                    <a:pt x="70243" y="9702"/>
                  </a:lnTo>
                  <a:lnTo>
                    <a:pt x="69456" y="9563"/>
                  </a:lnTo>
                  <a:lnTo>
                    <a:pt x="68643" y="9753"/>
                  </a:lnTo>
                  <a:lnTo>
                    <a:pt x="67017" y="10109"/>
                  </a:lnTo>
                  <a:lnTo>
                    <a:pt x="66306" y="11099"/>
                  </a:lnTo>
                  <a:lnTo>
                    <a:pt x="66128" y="10998"/>
                  </a:lnTo>
                  <a:lnTo>
                    <a:pt x="65455" y="10655"/>
                  </a:lnTo>
                  <a:lnTo>
                    <a:pt x="64604" y="10553"/>
                  </a:lnTo>
                  <a:lnTo>
                    <a:pt x="62064" y="11252"/>
                  </a:lnTo>
                  <a:lnTo>
                    <a:pt x="61468" y="12192"/>
                  </a:lnTo>
                  <a:lnTo>
                    <a:pt x="60706" y="11823"/>
                  </a:lnTo>
                  <a:lnTo>
                    <a:pt x="59817" y="11772"/>
                  </a:lnTo>
                  <a:lnTo>
                    <a:pt x="57162" y="12636"/>
                  </a:lnTo>
                  <a:lnTo>
                    <a:pt x="56667" y="13525"/>
                  </a:lnTo>
                  <a:lnTo>
                    <a:pt x="56007" y="13233"/>
                  </a:lnTo>
                  <a:lnTo>
                    <a:pt x="55067" y="13233"/>
                  </a:lnTo>
                  <a:lnTo>
                    <a:pt x="54152" y="13576"/>
                  </a:lnTo>
                  <a:lnTo>
                    <a:pt x="52324" y="14287"/>
                  </a:lnTo>
                  <a:lnTo>
                    <a:pt x="51790" y="15367"/>
                  </a:lnTo>
                  <a:lnTo>
                    <a:pt x="51308" y="15176"/>
                  </a:lnTo>
                  <a:lnTo>
                    <a:pt x="50419" y="15240"/>
                  </a:lnTo>
                  <a:lnTo>
                    <a:pt x="47866" y="16357"/>
                  </a:lnTo>
                  <a:lnTo>
                    <a:pt x="47447" y="17310"/>
                  </a:lnTo>
                  <a:lnTo>
                    <a:pt x="46659" y="17030"/>
                  </a:lnTo>
                  <a:lnTo>
                    <a:pt x="45097" y="17856"/>
                  </a:lnTo>
                  <a:lnTo>
                    <a:pt x="43522" y="18643"/>
                  </a:lnTo>
                  <a:lnTo>
                    <a:pt x="43103" y="19723"/>
                  </a:lnTo>
                  <a:lnTo>
                    <a:pt x="42189" y="19456"/>
                  </a:lnTo>
                  <a:lnTo>
                    <a:pt x="40767" y="20307"/>
                  </a:lnTo>
                  <a:lnTo>
                    <a:pt x="39319" y="21132"/>
                  </a:lnTo>
                  <a:lnTo>
                    <a:pt x="38823" y="22606"/>
                  </a:lnTo>
                  <a:lnTo>
                    <a:pt x="38277" y="22491"/>
                  </a:lnTo>
                  <a:lnTo>
                    <a:pt x="37922" y="22466"/>
                  </a:lnTo>
                  <a:lnTo>
                    <a:pt x="37223" y="22606"/>
                  </a:lnTo>
                  <a:lnTo>
                    <a:pt x="36868" y="22745"/>
                  </a:lnTo>
                  <a:lnTo>
                    <a:pt x="35217" y="23799"/>
                  </a:lnTo>
                  <a:lnTo>
                    <a:pt x="34772" y="25400"/>
                  </a:lnTo>
                  <a:lnTo>
                    <a:pt x="34074" y="25285"/>
                  </a:lnTo>
                  <a:lnTo>
                    <a:pt x="33731" y="25285"/>
                  </a:lnTo>
                  <a:lnTo>
                    <a:pt x="33070" y="25438"/>
                  </a:lnTo>
                  <a:lnTo>
                    <a:pt x="32753" y="25590"/>
                  </a:lnTo>
                  <a:lnTo>
                    <a:pt x="32448" y="25793"/>
                  </a:lnTo>
                  <a:lnTo>
                    <a:pt x="31254" y="26644"/>
                  </a:lnTo>
                  <a:lnTo>
                    <a:pt x="30924" y="28194"/>
                  </a:lnTo>
                  <a:lnTo>
                    <a:pt x="31153" y="28524"/>
                  </a:lnTo>
                  <a:lnTo>
                    <a:pt x="30911" y="28384"/>
                  </a:lnTo>
                  <a:lnTo>
                    <a:pt x="29718" y="28257"/>
                  </a:lnTo>
                  <a:lnTo>
                    <a:pt x="29044" y="28397"/>
                  </a:lnTo>
                  <a:lnTo>
                    <a:pt x="28524" y="28829"/>
                  </a:lnTo>
                  <a:lnTo>
                    <a:pt x="27444" y="29679"/>
                  </a:lnTo>
                  <a:lnTo>
                    <a:pt x="27190" y="31140"/>
                  </a:lnTo>
                  <a:lnTo>
                    <a:pt x="28740" y="33045"/>
                  </a:lnTo>
                  <a:lnTo>
                    <a:pt x="30187" y="33172"/>
                  </a:lnTo>
                  <a:lnTo>
                    <a:pt x="31711" y="31953"/>
                  </a:lnTo>
                  <a:lnTo>
                    <a:pt x="32054" y="31432"/>
                  </a:lnTo>
                  <a:lnTo>
                    <a:pt x="32283" y="30276"/>
                  </a:lnTo>
                  <a:lnTo>
                    <a:pt x="32219" y="29984"/>
                  </a:lnTo>
                  <a:lnTo>
                    <a:pt x="32473" y="30314"/>
                  </a:lnTo>
                  <a:lnTo>
                    <a:pt x="36334" y="27774"/>
                  </a:lnTo>
                  <a:lnTo>
                    <a:pt x="37960" y="28067"/>
                  </a:lnTo>
                  <a:lnTo>
                    <a:pt x="40500" y="25425"/>
                  </a:lnTo>
                  <a:lnTo>
                    <a:pt x="42011" y="25781"/>
                  </a:lnTo>
                  <a:lnTo>
                    <a:pt x="43370" y="25006"/>
                  </a:lnTo>
                  <a:lnTo>
                    <a:pt x="44716" y="24206"/>
                  </a:lnTo>
                  <a:lnTo>
                    <a:pt x="45021" y="23380"/>
                  </a:lnTo>
                  <a:lnTo>
                    <a:pt x="46151" y="23698"/>
                  </a:lnTo>
                  <a:lnTo>
                    <a:pt x="47625" y="22948"/>
                  </a:lnTo>
                  <a:lnTo>
                    <a:pt x="49085" y="22186"/>
                  </a:lnTo>
                  <a:lnTo>
                    <a:pt x="49390" y="21475"/>
                  </a:lnTo>
                  <a:lnTo>
                    <a:pt x="50380" y="21805"/>
                  </a:lnTo>
                  <a:lnTo>
                    <a:pt x="51955" y="21094"/>
                  </a:lnTo>
                  <a:lnTo>
                    <a:pt x="52768" y="20751"/>
                  </a:lnTo>
                  <a:lnTo>
                    <a:pt x="53340" y="20091"/>
                  </a:lnTo>
                  <a:lnTo>
                    <a:pt x="53530" y="19672"/>
                  </a:lnTo>
                  <a:lnTo>
                    <a:pt x="54686" y="20129"/>
                  </a:lnTo>
                  <a:lnTo>
                    <a:pt x="57251" y="19151"/>
                  </a:lnTo>
                  <a:lnTo>
                    <a:pt x="57886" y="18503"/>
                  </a:lnTo>
                  <a:lnTo>
                    <a:pt x="58204" y="17894"/>
                  </a:lnTo>
                  <a:lnTo>
                    <a:pt x="59131" y="18300"/>
                  </a:lnTo>
                  <a:lnTo>
                    <a:pt x="61607" y="17500"/>
                  </a:lnTo>
                  <a:lnTo>
                    <a:pt x="62255" y="16916"/>
                  </a:lnTo>
                  <a:lnTo>
                    <a:pt x="62674" y="16205"/>
                  </a:lnTo>
                  <a:lnTo>
                    <a:pt x="63652" y="16700"/>
                  </a:lnTo>
                  <a:lnTo>
                    <a:pt x="66052" y="16052"/>
                  </a:lnTo>
                  <a:lnTo>
                    <a:pt x="66687" y="15544"/>
                  </a:lnTo>
                  <a:lnTo>
                    <a:pt x="67094" y="14897"/>
                  </a:lnTo>
                  <a:lnTo>
                    <a:pt x="67208" y="14719"/>
                  </a:lnTo>
                  <a:lnTo>
                    <a:pt x="68275" y="15328"/>
                  </a:lnTo>
                  <a:lnTo>
                    <a:pt x="70561" y="14833"/>
                  </a:lnTo>
                  <a:lnTo>
                    <a:pt x="71196" y="14376"/>
                  </a:lnTo>
                  <a:lnTo>
                    <a:pt x="71843" y="13449"/>
                  </a:lnTo>
                  <a:lnTo>
                    <a:pt x="72961" y="14185"/>
                  </a:lnTo>
                  <a:lnTo>
                    <a:pt x="74422" y="13944"/>
                  </a:lnTo>
                  <a:lnTo>
                    <a:pt x="75869" y="13690"/>
                  </a:lnTo>
                  <a:lnTo>
                    <a:pt x="76733" y="12585"/>
                  </a:lnTo>
                  <a:lnTo>
                    <a:pt x="77711" y="13271"/>
                  </a:lnTo>
                  <a:lnTo>
                    <a:pt x="79082" y="13106"/>
                  </a:lnTo>
                  <a:lnTo>
                    <a:pt x="80467" y="12954"/>
                  </a:lnTo>
                  <a:lnTo>
                    <a:pt x="81457" y="11772"/>
                  </a:lnTo>
                  <a:lnTo>
                    <a:pt x="82499" y="12598"/>
                  </a:lnTo>
                  <a:lnTo>
                    <a:pt x="85090" y="12420"/>
                  </a:lnTo>
                  <a:lnTo>
                    <a:pt x="86106" y="11341"/>
                  </a:lnTo>
                  <a:close/>
                </a:path>
                <a:path w="193040" h="66040">
                  <a:moveTo>
                    <a:pt x="86448" y="2400"/>
                  </a:moveTo>
                  <a:lnTo>
                    <a:pt x="86372" y="660"/>
                  </a:lnTo>
                  <a:lnTo>
                    <a:pt x="85572" y="0"/>
                  </a:lnTo>
                  <a:lnTo>
                    <a:pt x="84607" y="50"/>
                  </a:lnTo>
                  <a:lnTo>
                    <a:pt x="83654" y="114"/>
                  </a:lnTo>
                  <a:lnTo>
                    <a:pt x="82931" y="863"/>
                  </a:lnTo>
                  <a:lnTo>
                    <a:pt x="82994" y="1727"/>
                  </a:lnTo>
                  <a:lnTo>
                    <a:pt x="83058" y="2590"/>
                  </a:lnTo>
                  <a:lnTo>
                    <a:pt x="83870" y="3251"/>
                  </a:lnTo>
                  <a:lnTo>
                    <a:pt x="84797" y="3200"/>
                  </a:lnTo>
                  <a:lnTo>
                    <a:pt x="85725" y="3136"/>
                  </a:lnTo>
                  <a:lnTo>
                    <a:pt x="86448" y="2400"/>
                  </a:lnTo>
                  <a:close/>
                </a:path>
                <a:path w="193040" h="66040">
                  <a:moveTo>
                    <a:pt x="90728" y="8877"/>
                  </a:moveTo>
                  <a:lnTo>
                    <a:pt x="89700" y="7975"/>
                  </a:lnTo>
                  <a:lnTo>
                    <a:pt x="87160" y="8026"/>
                  </a:lnTo>
                  <a:lnTo>
                    <a:pt x="86182" y="8978"/>
                  </a:lnTo>
                  <a:lnTo>
                    <a:pt x="86233" y="10121"/>
                  </a:lnTo>
                  <a:lnTo>
                    <a:pt x="86283" y="11264"/>
                  </a:lnTo>
                  <a:lnTo>
                    <a:pt x="87312" y="12166"/>
                  </a:lnTo>
                  <a:lnTo>
                    <a:pt x="89738" y="12115"/>
                  </a:lnTo>
                  <a:lnTo>
                    <a:pt x="90728" y="11163"/>
                  </a:lnTo>
                  <a:lnTo>
                    <a:pt x="90728" y="8877"/>
                  </a:lnTo>
                  <a:close/>
                </a:path>
                <a:path w="193040" h="66040">
                  <a:moveTo>
                    <a:pt x="95478" y="9067"/>
                  </a:moveTo>
                  <a:lnTo>
                    <a:pt x="94564" y="8191"/>
                  </a:lnTo>
                  <a:lnTo>
                    <a:pt x="93395" y="8153"/>
                  </a:lnTo>
                  <a:lnTo>
                    <a:pt x="92214" y="8128"/>
                  </a:lnTo>
                  <a:lnTo>
                    <a:pt x="91262" y="8966"/>
                  </a:lnTo>
                  <a:lnTo>
                    <a:pt x="91262" y="10020"/>
                  </a:lnTo>
                  <a:lnTo>
                    <a:pt x="91262" y="11074"/>
                  </a:lnTo>
                  <a:lnTo>
                    <a:pt x="92176" y="11963"/>
                  </a:lnTo>
                  <a:lnTo>
                    <a:pt x="94411" y="12014"/>
                  </a:lnTo>
                  <a:lnTo>
                    <a:pt x="95364" y="11176"/>
                  </a:lnTo>
                  <a:lnTo>
                    <a:pt x="95415" y="10121"/>
                  </a:lnTo>
                  <a:lnTo>
                    <a:pt x="95478" y="9067"/>
                  </a:lnTo>
                  <a:close/>
                </a:path>
                <a:path w="193040" h="66040">
                  <a:moveTo>
                    <a:pt x="100190" y="9486"/>
                  </a:moveTo>
                  <a:lnTo>
                    <a:pt x="99402" y="8636"/>
                  </a:lnTo>
                  <a:lnTo>
                    <a:pt x="97256" y="8483"/>
                  </a:lnTo>
                  <a:lnTo>
                    <a:pt x="96342" y="9207"/>
                  </a:lnTo>
                  <a:lnTo>
                    <a:pt x="96291" y="10172"/>
                  </a:lnTo>
                  <a:lnTo>
                    <a:pt x="96240" y="11137"/>
                  </a:lnTo>
                  <a:lnTo>
                    <a:pt x="97040" y="11988"/>
                  </a:lnTo>
                  <a:lnTo>
                    <a:pt x="99098" y="12141"/>
                  </a:lnTo>
                  <a:lnTo>
                    <a:pt x="100012" y="11417"/>
                  </a:lnTo>
                  <a:lnTo>
                    <a:pt x="100190" y="9486"/>
                  </a:lnTo>
                  <a:close/>
                </a:path>
                <a:path w="193040" h="66040">
                  <a:moveTo>
                    <a:pt x="104876" y="10121"/>
                  </a:moveTo>
                  <a:lnTo>
                    <a:pt x="104190" y="9309"/>
                  </a:lnTo>
                  <a:lnTo>
                    <a:pt x="102247" y="9080"/>
                  </a:lnTo>
                  <a:lnTo>
                    <a:pt x="101384" y="9702"/>
                  </a:lnTo>
                  <a:lnTo>
                    <a:pt x="101295" y="10579"/>
                  </a:lnTo>
                  <a:lnTo>
                    <a:pt x="101206" y="11455"/>
                  </a:lnTo>
                  <a:lnTo>
                    <a:pt x="101892" y="12268"/>
                  </a:lnTo>
                  <a:lnTo>
                    <a:pt x="103771" y="12496"/>
                  </a:lnTo>
                  <a:lnTo>
                    <a:pt x="104635" y="11874"/>
                  </a:lnTo>
                  <a:lnTo>
                    <a:pt x="104762" y="10998"/>
                  </a:lnTo>
                  <a:lnTo>
                    <a:pt x="104876" y="10121"/>
                  </a:lnTo>
                  <a:close/>
                </a:path>
                <a:path w="193040" h="66040">
                  <a:moveTo>
                    <a:pt x="107848" y="1841"/>
                  </a:moveTo>
                  <a:lnTo>
                    <a:pt x="107175" y="1041"/>
                  </a:lnTo>
                  <a:lnTo>
                    <a:pt x="105270" y="787"/>
                  </a:lnTo>
                  <a:lnTo>
                    <a:pt x="104419" y="1397"/>
                  </a:lnTo>
                  <a:lnTo>
                    <a:pt x="104216" y="3124"/>
                  </a:lnTo>
                  <a:lnTo>
                    <a:pt x="104876" y="3924"/>
                  </a:lnTo>
                  <a:lnTo>
                    <a:pt x="105791" y="4038"/>
                  </a:lnTo>
                  <a:lnTo>
                    <a:pt x="106718" y="4165"/>
                  </a:lnTo>
                  <a:lnTo>
                    <a:pt x="107569" y="3568"/>
                  </a:lnTo>
                  <a:lnTo>
                    <a:pt x="107708" y="2705"/>
                  </a:lnTo>
                  <a:lnTo>
                    <a:pt x="107848" y="1841"/>
                  </a:lnTo>
                  <a:close/>
                </a:path>
                <a:path w="193040" h="66040">
                  <a:moveTo>
                    <a:pt x="109524" y="10972"/>
                  </a:moveTo>
                  <a:lnTo>
                    <a:pt x="108940" y="10210"/>
                  </a:lnTo>
                  <a:lnTo>
                    <a:pt x="107200" y="9906"/>
                  </a:lnTo>
                  <a:lnTo>
                    <a:pt x="106400" y="10439"/>
                  </a:lnTo>
                  <a:lnTo>
                    <a:pt x="106273" y="11226"/>
                  </a:lnTo>
                  <a:lnTo>
                    <a:pt x="106146" y="12014"/>
                  </a:lnTo>
                  <a:lnTo>
                    <a:pt x="106730" y="12776"/>
                  </a:lnTo>
                  <a:lnTo>
                    <a:pt x="107581" y="12915"/>
                  </a:lnTo>
                  <a:lnTo>
                    <a:pt x="108419" y="13068"/>
                  </a:lnTo>
                  <a:lnTo>
                    <a:pt x="109232" y="12534"/>
                  </a:lnTo>
                  <a:lnTo>
                    <a:pt x="109372" y="11747"/>
                  </a:lnTo>
                  <a:lnTo>
                    <a:pt x="109524" y="10972"/>
                  </a:lnTo>
                  <a:close/>
                </a:path>
                <a:path w="193040" h="66040">
                  <a:moveTo>
                    <a:pt x="113296" y="2717"/>
                  </a:moveTo>
                  <a:lnTo>
                    <a:pt x="112598" y="1790"/>
                  </a:lnTo>
                  <a:lnTo>
                    <a:pt x="110502" y="1409"/>
                  </a:lnTo>
                  <a:lnTo>
                    <a:pt x="109524" y="2032"/>
                  </a:lnTo>
                  <a:lnTo>
                    <a:pt x="109359" y="2984"/>
                  </a:lnTo>
                  <a:lnTo>
                    <a:pt x="109207" y="3924"/>
                  </a:lnTo>
                  <a:lnTo>
                    <a:pt x="109893" y="4851"/>
                  </a:lnTo>
                  <a:lnTo>
                    <a:pt x="110909" y="5029"/>
                  </a:lnTo>
                  <a:lnTo>
                    <a:pt x="111912" y="5219"/>
                  </a:lnTo>
                  <a:lnTo>
                    <a:pt x="112890" y="4597"/>
                  </a:lnTo>
                  <a:lnTo>
                    <a:pt x="113093" y="3657"/>
                  </a:lnTo>
                  <a:lnTo>
                    <a:pt x="113296" y="2717"/>
                  </a:lnTo>
                  <a:close/>
                </a:path>
                <a:path w="193040" h="66040">
                  <a:moveTo>
                    <a:pt x="118681" y="3873"/>
                  </a:moveTo>
                  <a:lnTo>
                    <a:pt x="117970" y="2819"/>
                  </a:lnTo>
                  <a:lnTo>
                    <a:pt x="116840" y="2565"/>
                  </a:lnTo>
                  <a:lnTo>
                    <a:pt x="115697" y="2298"/>
                  </a:lnTo>
                  <a:lnTo>
                    <a:pt x="114592" y="2908"/>
                  </a:lnTo>
                  <a:lnTo>
                    <a:pt x="114363" y="3949"/>
                  </a:lnTo>
                  <a:lnTo>
                    <a:pt x="114147" y="4978"/>
                  </a:lnTo>
                  <a:lnTo>
                    <a:pt x="114858" y="6019"/>
                  </a:lnTo>
                  <a:lnTo>
                    <a:pt x="117043" y="6527"/>
                  </a:lnTo>
                  <a:lnTo>
                    <a:pt x="118148" y="5905"/>
                  </a:lnTo>
                  <a:lnTo>
                    <a:pt x="118414" y="4889"/>
                  </a:lnTo>
                  <a:lnTo>
                    <a:pt x="118681" y="3873"/>
                  </a:lnTo>
                  <a:close/>
                </a:path>
                <a:path w="193040" h="66040">
                  <a:moveTo>
                    <a:pt x="124028" y="5283"/>
                  </a:moveTo>
                  <a:lnTo>
                    <a:pt x="123304" y="4114"/>
                  </a:lnTo>
                  <a:lnTo>
                    <a:pt x="122072" y="3771"/>
                  </a:lnTo>
                  <a:lnTo>
                    <a:pt x="120853" y="3416"/>
                  </a:lnTo>
                  <a:lnTo>
                    <a:pt x="119621" y="4038"/>
                  </a:lnTo>
                  <a:lnTo>
                    <a:pt x="119037" y="6261"/>
                  </a:lnTo>
                  <a:lnTo>
                    <a:pt x="119748" y="7429"/>
                  </a:lnTo>
                  <a:lnTo>
                    <a:pt x="122097" y="8102"/>
                  </a:lnTo>
                  <a:lnTo>
                    <a:pt x="123329" y="7467"/>
                  </a:lnTo>
                  <a:lnTo>
                    <a:pt x="123672" y="6388"/>
                  </a:lnTo>
                  <a:lnTo>
                    <a:pt x="124028" y="5283"/>
                  </a:lnTo>
                  <a:close/>
                </a:path>
                <a:path w="193040" h="66040">
                  <a:moveTo>
                    <a:pt x="128536" y="16471"/>
                  </a:moveTo>
                  <a:lnTo>
                    <a:pt x="128104" y="15608"/>
                  </a:lnTo>
                  <a:lnTo>
                    <a:pt x="127266" y="15303"/>
                  </a:lnTo>
                  <a:lnTo>
                    <a:pt x="126441" y="14986"/>
                  </a:lnTo>
                  <a:lnTo>
                    <a:pt x="125552" y="15341"/>
                  </a:lnTo>
                  <a:lnTo>
                    <a:pt x="125018" y="16852"/>
                  </a:lnTo>
                  <a:lnTo>
                    <a:pt x="125437" y="17703"/>
                  </a:lnTo>
                  <a:lnTo>
                    <a:pt x="127038" y="18313"/>
                  </a:lnTo>
                  <a:lnTo>
                    <a:pt x="127927" y="17945"/>
                  </a:lnTo>
                  <a:lnTo>
                    <a:pt x="128231" y="17208"/>
                  </a:lnTo>
                  <a:lnTo>
                    <a:pt x="128536" y="16471"/>
                  </a:lnTo>
                  <a:close/>
                </a:path>
                <a:path w="193040" h="66040">
                  <a:moveTo>
                    <a:pt x="129286" y="6972"/>
                  </a:moveTo>
                  <a:lnTo>
                    <a:pt x="128562" y="5676"/>
                  </a:lnTo>
                  <a:lnTo>
                    <a:pt x="125945" y="4787"/>
                  </a:lnTo>
                  <a:lnTo>
                    <a:pt x="124587" y="5397"/>
                  </a:lnTo>
                  <a:lnTo>
                    <a:pt x="123850" y="7759"/>
                  </a:lnTo>
                  <a:lnTo>
                    <a:pt x="124548" y="9067"/>
                  </a:lnTo>
                  <a:lnTo>
                    <a:pt x="127050" y="9906"/>
                  </a:lnTo>
                  <a:lnTo>
                    <a:pt x="128422" y="9296"/>
                  </a:lnTo>
                  <a:lnTo>
                    <a:pt x="128841" y="8153"/>
                  </a:lnTo>
                  <a:lnTo>
                    <a:pt x="129286" y="6972"/>
                  </a:lnTo>
                  <a:close/>
                </a:path>
                <a:path w="193040" h="66040">
                  <a:moveTo>
                    <a:pt x="133223" y="18389"/>
                  </a:moveTo>
                  <a:lnTo>
                    <a:pt x="132791" y="17424"/>
                  </a:lnTo>
                  <a:lnTo>
                    <a:pt x="131000" y="16637"/>
                  </a:lnTo>
                  <a:lnTo>
                    <a:pt x="129984" y="16992"/>
                  </a:lnTo>
                  <a:lnTo>
                    <a:pt x="129311" y="18630"/>
                  </a:lnTo>
                  <a:lnTo>
                    <a:pt x="129743" y="19596"/>
                  </a:lnTo>
                  <a:lnTo>
                    <a:pt x="130619" y="19964"/>
                  </a:lnTo>
                  <a:lnTo>
                    <a:pt x="131483" y="20345"/>
                  </a:lnTo>
                  <a:lnTo>
                    <a:pt x="132486" y="19989"/>
                  </a:lnTo>
                  <a:lnTo>
                    <a:pt x="132854" y="19189"/>
                  </a:lnTo>
                  <a:lnTo>
                    <a:pt x="133223" y="18389"/>
                  </a:lnTo>
                  <a:close/>
                </a:path>
                <a:path w="193040" h="66040">
                  <a:moveTo>
                    <a:pt x="137833" y="20523"/>
                  </a:moveTo>
                  <a:lnTo>
                    <a:pt x="137414" y="19443"/>
                  </a:lnTo>
                  <a:lnTo>
                    <a:pt x="136436" y="18973"/>
                  </a:lnTo>
                  <a:lnTo>
                    <a:pt x="135470" y="18491"/>
                  </a:lnTo>
                  <a:lnTo>
                    <a:pt x="134353" y="18821"/>
                  </a:lnTo>
                  <a:lnTo>
                    <a:pt x="133946" y="19710"/>
                  </a:lnTo>
                  <a:lnTo>
                    <a:pt x="133527" y="20586"/>
                  </a:lnTo>
                  <a:lnTo>
                    <a:pt x="133946" y="21666"/>
                  </a:lnTo>
                  <a:lnTo>
                    <a:pt x="135801" y="22580"/>
                  </a:lnTo>
                  <a:lnTo>
                    <a:pt x="136931" y="22250"/>
                  </a:lnTo>
                  <a:lnTo>
                    <a:pt x="137375" y="21386"/>
                  </a:lnTo>
                  <a:lnTo>
                    <a:pt x="137833" y="20523"/>
                  </a:lnTo>
                  <a:close/>
                </a:path>
                <a:path w="193040" h="66040">
                  <a:moveTo>
                    <a:pt x="142316" y="22910"/>
                  </a:moveTo>
                  <a:lnTo>
                    <a:pt x="141909" y="21717"/>
                  </a:lnTo>
                  <a:lnTo>
                    <a:pt x="139852" y="20574"/>
                  </a:lnTo>
                  <a:lnTo>
                    <a:pt x="138620" y="20878"/>
                  </a:lnTo>
                  <a:lnTo>
                    <a:pt x="138125" y="21805"/>
                  </a:lnTo>
                  <a:lnTo>
                    <a:pt x="137642" y="22745"/>
                  </a:lnTo>
                  <a:lnTo>
                    <a:pt x="138036" y="23939"/>
                  </a:lnTo>
                  <a:lnTo>
                    <a:pt x="140004" y="25031"/>
                  </a:lnTo>
                  <a:lnTo>
                    <a:pt x="141236" y="24726"/>
                  </a:lnTo>
                  <a:lnTo>
                    <a:pt x="141770" y="23825"/>
                  </a:lnTo>
                  <a:lnTo>
                    <a:pt x="142316" y="22910"/>
                  </a:lnTo>
                  <a:close/>
                </a:path>
                <a:path w="193040" h="66040">
                  <a:moveTo>
                    <a:pt x="146685" y="25501"/>
                  </a:moveTo>
                  <a:lnTo>
                    <a:pt x="146316" y="24193"/>
                  </a:lnTo>
                  <a:lnTo>
                    <a:pt x="144157" y="22847"/>
                  </a:lnTo>
                  <a:lnTo>
                    <a:pt x="142811" y="23114"/>
                  </a:lnTo>
                  <a:lnTo>
                    <a:pt x="142227" y="24091"/>
                  </a:lnTo>
                  <a:lnTo>
                    <a:pt x="141655" y="25082"/>
                  </a:lnTo>
                  <a:lnTo>
                    <a:pt x="142024" y="26390"/>
                  </a:lnTo>
                  <a:lnTo>
                    <a:pt x="143052" y="27025"/>
                  </a:lnTo>
                  <a:lnTo>
                    <a:pt x="144081" y="27673"/>
                  </a:lnTo>
                  <a:lnTo>
                    <a:pt x="145427" y="27406"/>
                  </a:lnTo>
                  <a:lnTo>
                    <a:pt x="146050" y="26466"/>
                  </a:lnTo>
                  <a:lnTo>
                    <a:pt x="146685" y="25501"/>
                  </a:lnTo>
                  <a:close/>
                </a:path>
                <a:path w="193040" h="66040">
                  <a:moveTo>
                    <a:pt x="162420" y="37846"/>
                  </a:moveTo>
                  <a:lnTo>
                    <a:pt x="158597" y="33985"/>
                  </a:lnTo>
                  <a:lnTo>
                    <a:pt x="158483" y="33096"/>
                  </a:lnTo>
                  <a:lnTo>
                    <a:pt x="158127" y="32423"/>
                  </a:lnTo>
                  <a:lnTo>
                    <a:pt x="156337" y="30911"/>
                  </a:lnTo>
                  <a:lnTo>
                    <a:pt x="154686" y="30975"/>
                  </a:lnTo>
                  <a:lnTo>
                    <a:pt x="154622" y="30607"/>
                  </a:lnTo>
                  <a:lnTo>
                    <a:pt x="154520" y="29984"/>
                  </a:lnTo>
                  <a:lnTo>
                    <a:pt x="154152" y="29362"/>
                  </a:lnTo>
                  <a:lnTo>
                    <a:pt x="153568" y="28930"/>
                  </a:lnTo>
                  <a:lnTo>
                    <a:pt x="152400" y="28041"/>
                  </a:lnTo>
                  <a:lnTo>
                    <a:pt x="150876" y="28181"/>
                  </a:lnTo>
                  <a:lnTo>
                    <a:pt x="150596" y="26885"/>
                  </a:lnTo>
                  <a:lnTo>
                    <a:pt x="148336" y="25336"/>
                  </a:lnTo>
                  <a:lnTo>
                    <a:pt x="146875" y="25539"/>
                  </a:lnTo>
                  <a:lnTo>
                    <a:pt x="145529" y="27597"/>
                  </a:lnTo>
                  <a:lnTo>
                    <a:pt x="145859" y="29032"/>
                  </a:lnTo>
                  <a:lnTo>
                    <a:pt x="148005" y="30505"/>
                  </a:lnTo>
                  <a:lnTo>
                    <a:pt x="149301" y="30327"/>
                  </a:lnTo>
                  <a:lnTo>
                    <a:pt x="149567" y="31864"/>
                  </a:lnTo>
                  <a:lnTo>
                    <a:pt x="151231" y="33121"/>
                  </a:lnTo>
                  <a:lnTo>
                    <a:pt x="151892" y="33299"/>
                  </a:lnTo>
                  <a:lnTo>
                    <a:pt x="152933" y="33197"/>
                  </a:lnTo>
                  <a:lnTo>
                    <a:pt x="153136" y="34836"/>
                  </a:lnTo>
                  <a:lnTo>
                    <a:pt x="154825" y="36258"/>
                  </a:lnTo>
                  <a:lnTo>
                    <a:pt x="155524" y="36487"/>
                  </a:lnTo>
                  <a:lnTo>
                    <a:pt x="156210" y="36449"/>
                  </a:lnTo>
                  <a:lnTo>
                    <a:pt x="156425" y="36449"/>
                  </a:lnTo>
                  <a:lnTo>
                    <a:pt x="156552" y="37985"/>
                  </a:lnTo>
                  <a:lnTo>
                    <a:pt x="158267" y="39585"/>
                  </a:lnTo>
                  <a:lnTo>
                    <a:pt x="158991" y="39852"/>
                  </a:lnTo>
                  <a:lnTo>
                    <a:pt x="159715" y="39865"/>
                  </a:lnTo>
                  <a:lnTo>
                    <a:pt x="160439" y="39865"/>
                  </a:lnTo>
                  <a:lnTo>
                    <a:pt x="161124" y="39636"/>
                  </a:lnTo>
                  <a:lnTo>
                    <a:pt x="161645" y="39103"/>
                  </a:lnTo>
                  <a:lnTo>
                    <a:pt x="162166" y="38582"/>
                  </a:lnTo>
                  <a:lnTo>
                    <a:pt x="162420" y="37846"/>
                  </a:lnTo>
                  <a:close/>
                </a:path>
                <a:path w="193040" h="66040">
                  <a:moveTo>
                    <a:pt x="183337" y="47752"/>
                  </a:moveTo>
                  <a:lnTo>
                    <a:pt x="182499" y="46520"/>
                  </a:lnTo>
                  <a:lnTo>
                    <a:pt x="182092" y="45897"/>
                  </a:lnTo>
                  <a:lnTo>
                    <a:pt x="181444" y="45542"/>
                  </a:lnTo>
                  <a:lnTo>
                    <a:pt x="180809" y="45402"/>
                  </a:lnTo>
                  <a:lnTo>
                    <a:pt x="180174" y="45275"/>
                  </a:lnTo>
                  <a:lnTo>
                    <a:pt x="179844" y="45339"/>
                  </a:lnTo>
                  <a:lnTo>
                    <a:pt x="180213" y="45072"/>
                  </a:lnTo>
                  <a:lnTo>
                    <a:pt x="180365" y="43357"/>
                  </a:lnTo>
                  <a:lnTo>
                    <a:pt x="179412" y="42087"/>
                  </a:lnTo>
                  <a:lnTo>
                    <a:pt x="178943" y="41440"/>
                  </a:lnTo>
                  <a:lnTo>
                    <a:pt x="178244" y="41084"/>
                  </a:lnTo>
                  <a:lnTo>
                    <a:pt x="177126" y="40919"/>
                  </a:lnTo>
                  <a:lnTo>
                    <a:pt x="177203" y="39103"/>
                  </a:lnTo>
                  <a:lnTo>
                    <a:pt x="176110" y="37795"/>
                  </a:lnTo>
                  <a:lnTo>
                    <a:pt x="175577" y="37134"/>
                  </a:lnTo>
                  <a:lnTo>
                    <a:pt x="174828" y="36779"/>
                  </a:lnTo>
                  <a:lnTo>
                    <a:pt x="174078" y="36715"/>
                  </a:lnTo>
                  <a:lnTo>
                    <a:pt x="173824" y="36703"/>
                  </a:lnTo>
                  <a:lnTo>
                    <a:pt x="173824" y="35001"/>
                  </a:lnTo>
                  <a:lnTo>
                    <a:pt x="170345" y="32626"/>
                  </a:lnTo>
                  <a:lnTo>
                    <a:pt x="170268" y="31038"/>
                  </a:lnTo>
                  <a:lnTo>
                    <a:pt x="168897" y="29705"/>
                  </a:lnTo>
                  <a:lnTo>
                    <a:pt x="167551" y="28333"/>
                  </a:lnTo>
                  <a:lnTo>
                    <a:pt x="166624" y="28359"/>
                  </a:lnTo>
                  <a:lnTo>
                    <a:pt x="166522" y="27266"/>
                  </a:lnTo>
                  <a:lnTo>
                    <a:pt x="164998" y="25920"/>
                  </a:lnTo>
                  <a:lnTo>
                    <a:pt x="163512" y="24549"/>
                  </a:lnTo>
                  <a:lnTo>
                    <a:pt x="162725" y="24599"/>
                  </a:lnTo>
                  <a:lnTo>
                    <a:pt x="162585" y="23647"/>
                  </a:lnTo>
                  <a:lnTo>
                    <a:pt x="160083" y="21653"/>
                  </a:lnTo>
                  <a:lnTo>
                    <a:pt x="159118" y="21336"/>
                  </a:lnTo>
                  <a:lnTo>
                    <a:pt x="158330" y="21424"/>
                  </a:lnTo>
                  <a:lnTo>
                    <a:pt x="158127" y="20358"/>
                  </a:lnTo>
                  <a:lnTo>
                    <a:pt x="155663" y="18592"/>
                  </a:lnTo>
                  <a:lnTo>
                    <a:pt x="154711" y="18351"/>
                  </a:lnTo>
                  <a:lnTo>
                    <a:pt x="153847" y="18453"/>
                  </a:lnTo>
                  <a:lnTo>
                    <a:pt x="153479" y="18516"/>
                  </a:lnTo>
                  <a:lnTo>
                    <a:pt x="153225" y="17538"/>
                  </a:lnTo>
                  <a:lnTo>
                    <a:pt x="152692" y="16776"/>
                  </a:lnTo>
                  <a:lnTo>
                    <a:pt x="151091" y="15748"/>
                  </a:lnTo>
                  <a:lnTo>
                    <a:pt x="150177" y="15570"/>
                  </a:lnTo>
                  <a:lnTo>
                    <a:pt x="148831" y="15811"/>
                  </a:lnTo>
                  <a:lnTo>
                    <a:pt x="148729" y="15468"/>
                  </a:lnTo>
                  <a:lnTo>
                    <a:pt x="148501" y="14719"/>
                  </a:lnTo>
                  <a:lnTo>
                    <a:pt x="147955" y="14020"/>
                  </a:lnTo>
                  <a:lnTo>
                    <a:pt x="145605" y="12674"/>
                  </a:lnTo>
                  <a:lnTo>
                    <a:pt x="143967" y="13030"/>
                  </a:lnTo>
                  <a:lnTo>
                    <a:pt x="143649" y="12128"/>
                  </a:lnTo>
                  <a:lnTo>
                    <a:pt x="143103" y="11506"/>
                  </a:lnTo>
                  <a:lnTo>
                    <a:pt x="140830" y="10350"/>
                  </a:lnTo>
                  <a:lnTo>
                    <a:pt x="139103" y="10833"/>
                  </a:lnTo>
                  <a:lnTo>
                    <a:pt x="138671" y="9791"/>
                  </a:lnTo>
                  <a:lnTo>
                    <a:pt x="138137" y="9232"/>
                  </a:lnTo>
                  <a:lnTo>
                    <a:pt x="135953" y="8242"/>
                  </a:lnTo>
                  <a:lnTo>
                    <a:pt x="134366" y="8763"/>
                  </a:lnTo>
                  <a:lnTo>
                    <a:pt x="133769" y="7493"/>
                  </a:lnTo>
                  <a:lnTo>
                    <a:pt x="131000" y="6400"/>
                  </a:lnTo>
                  <a:lnTo>
                    <a:pt x="129501" y="6985"/>
                  </a:lnTo>
                  <a:lnTo>
                    <a:pt x="128587" y="9486"/>
                  </a:lnTo>
                  <a:lnTo>
                    <a:pt x="129273" y="10922"/>
                  </a:lnTo>
                  <a:lnTo>
                    <a:pt x="131902" y="11950"/>
                  </a:lnTo>
                  <a:lnTo>
                    <a:pt x="133223" y="11455"/>
                  </a:lnTo>
                  <a:lnTo>
                    <a:pt x="133896" y="12992"/>
                  </a:lnTo>
                  <a:lnTo>
                    <a:pt x="135953" y="13919"/>
                  </a:lnTo>
                  <a:lnTo>
                    <a:pt x="136702" y="13931"/>
                  </a:lnTo>
                  <a:lnTo>
                    <a:pt x="137769" y="13589"/>
                  </a:lnTo>
                  <a:lnTo>
                    <a:pt x="138404" y="15290"/>
                  </a:lnTo>
                  <a:lnTo>
                    <a:pt x="140538" y="16383"/>
                  </a:lnTo>
                  <a:lnTo>
                    <a:pt x="141338" y="16446"/>
                  </a:lnTo>
                  <a:lnTo>
                    <a:pt x="142278" y="16192"/>
                  </a:lnTo>
                  <a:lnTo>
                    <a:pt x="142786" y="17780"/>
                  </a:lnTo>
                  <a:lnTo>
                    <a:pt x="144995" y="19062"/>
                  </a:lnTo>
                  <a:lnTo>
                    <a:pt x="145821" y="19164"/>
                  </a:lnTo>
                  <a:lnTo>
                    <a:pt x="146583" y="18986"/>
                  </a:lnTo>
                  <a:lnTo>
                    <a:pt x="146939" y="18910"/>
                  </a:lnTo>
                  <a:lnTo>
                    <a:pt x="147281" y="20231"/>
                  </a:lnTo>
                  <a:lnTo>
                    <a:pt x="147789" y="20967"/>
                  </a:lnTo>
                  <a:lnTo>
                    <a:pt x="149301" y="21945"/>
                  </a:lnTo>
                  <a:lnTo>
                    <a:pt x="150177" y="22085"/>
                  </a:lnTo>
                  <a:lnTo>
                    <a:pt x="150990" y="21958"/>
                  </a:lnTo>
                  <a:lnTo>
                    <a:pt x="151168" y="21932"/>
                  </a:lnTo>
                  <a:lnTo>
                    <a:pt x="151257" y="22263"/>
                  </a:lnTo>
                  <a:lnTo>
                    <a:pt x="151434" y="23114"/>
                  </a:lnTo>
                  <a:lnTo>
                    <a:pt x="151917" y="23914"/>
                  </a:lnTo>
                  <a:lnTo>
                    <a:pt x="154216" y="25577"/>
                  </a:lnTo>
                  <a:lnTo>
                    <a:pt x="155295" y="25450"/>
                  </a:lnTo>
                  <a:lnTo>
                    <a:pt x="155435" y="26187"/>
                  </a:lnTo>
                  <a:lnTo>
                    <a:pt x="155879" y="27076"/>
                  </a:lnTo>
                  <a:lnTo>
                    <a:pt x="156667" y="27686"/>
                  </a:lnTo>
                  <a:lnTo>
                    <a:pt x="158216" y="28930"/>
                  </a:lnTo>
                  <a:lnTo>
                    <a:pt x="159219" y="28854"/>
                  </a:lnTo>
                  <a:lnTo>
                    <a:pt x="159334" y="29552"/>
                  </a:lnTo>
                  <a:lnTo>
                    <a:pt x="160718" y="30822"/>
                  </a:lnTo>
                  <a:lnTo>
                    <a:pt x="162140" y="32080"/>
                  </a:lnTo>
                  <a:lnTo>
                    <a:pt x="163258" y="32054"/>
                  </a:lnTo>
                  <a:lnTo>
                    <a:pt x="163360" y="32880"/>
                  </a:lnTo>
                  <a:lnTo>
                    <a:pt x="164617" y="34163"/>
                  </a:lnTo>
                  <a:lnTo>
                    <a:pt x="165900" y="35407"/>
                  </a:lnTo>
                  <a:lnTo>
                    <a:pt x="167449" y="35458"/>
                  </a:lnTo>
                  <a:lnTo>
                    <a:pt x="167474" y="35902"/>
                  </a:lnTo>
                  <a:lnTo>
                    <a:pt x="167551" y="36283"/>
                  </a:lnTo>
                  <a:lnTo>
                    <a:pt x="167716" y="36639"/>
                  </a:lnTo>
                  <a:lnTo>
                    <a:pt x="167855" y="37020"/>
                  </a:lnTo>
                  <a:lnTo>
                    <a:pt x="168071" y="37376"/>
                  </a:lnTo>
                  <a:lnTo>
                    <a:pt x="169519" y="38938"/>
                  </a:lnTo>
                  <a:lnTo>
                    <a:pt x="171183" y="39077"/>
                  </a:lnTo>
                  <a:lnTo>
                    <a:pt x="171183" y="39306"/>
                  </a:lnTo>
                  <a:lnTo>
                    <a:pt x="174726" y="42849"/>
                  </a:lnTo>
                  <a:lnTo>
                    <a:pt x="174713" y="43268"/>
                  </a:lnTo>
                  <a:lnTo>
                    <a:pt x="177901" y="46761"/>
                  </a:lnTo>
                  <a:lnTo>
                    <a:pt x="178269" y="46494"/>
                  </a:lnTo>
                  <a:lnTo>
                    <a:pt x="178117" y="46786"/>
                  </a:lnTo>
                  <a:lnTo>
                    <a:pt x="178054" y="47421"/>
                  </a:lnTo>
                  <a:lnTo>
                    <a:pt x="177965" y="48056"/>
                  </a:lnTo>
                  <a:lnTo>
                    <a:pt x="178168" y="48704"/>
                  </a:lnTo>
                  <a:lnTo>
                    <a:pt x="178549" y="49301"/>
                  </a:lnTo>
                  <a:lnTo>
                    <a:pt x="179336" y="50469"/>
                  </a:lnTo>
                  <a:lnTo>
                    <a:pt x="180886" y="50825"/>
                  </a:lnTo>
                  <a:lnTo>
                    <a:pt x="183108" y="49352"/>
                  </a:lnTo>
                  <a:lnTo>
                    <a:pt x="183337" y="47752"/>
                  </a:lnTo>
                  <a:close/>
                </a:path>
                <a:path w="193040" h="66040">
                  <a:moveTo>
                    <a:pt x="186067" y="52285"/>
                  </a:moveTo>
                  <a:lnTo>
                    <a:pt x="185356" y="51092"/>
                  </a:lnTo>
                  <a:lnTo>
                    <a:pt x="184607" y="49936"/>
                  </a:lnTo>
                  <a:lnTo>
                    <a:pt x="183134" y="49580"/>
                  </a:lnTo>
                  <a:lnTo>
                    <a:pt x="182105" y="50266"/>
                  </a:lnTo>
                  <a:lnTo>
                    <a:pt x="181063" y="50965"/>
                  </a:lnTo>
                  <a:lnTo>
                    <a:pt x="180848" y="52387"/>
                  </a:lnTo>
                  <a:lnTo>
                    <a:pt x="181559" y="53505"/>
                  </a:lnTo>
                  <a:lnTo>
                    <a:pt x="182245" y="54635"/>
                  </a:lnTo>
                  <a:lnTo>
                    <a:pt x="183654" y="55029"/>
                  </a:lnTo>
                  <a:lnTo>
                    <a:pt x="185788" y="53759"/>
                  </a:lnTo>
                  <a:lnTo>
                    <a:pt x="186067" y="52285"/>
                  </a:lnTo>
                  <a:close/>
                </a:path>
                <a:path w="193040" h="66040">
                  <a:moveTo>
                    <a:pt x="188595" y="56921"/>
                  </a:moveTo>
                  <a:lnTo>
                    <a:pt x="187998" y="55791"/>
                  </a:lnTo>
                  <a:lnTo>
                    <a:pt x="187350" y="54686"/>
                  </a:lnTo>
                  <a:lnTo>
                    <a:pt x="186004" y="54292"/>
                  </a:lnTo>
                  <a:lnTo>
                    <a:pt x="185026" y="54876"/>
                  </a:lnTo>
                  <a:lnTo>
                    <a:pt x="184035" y="55473"/>
                  </a:lnTo>
                  <a:lnTo>
                    <a:pt x="183769" y="56794"/>
                  </a:lnTo>
                  <a:lnTo>
                    <a:pt x="184378" y="57848"/>
                  </a:lnTo>
                  <a:lnTo>
                    <a:pt x="184950" y="58915"/>
                  </a:lnTo>
                  <a:lnTo>
                    <a:pt x="186245" y="59347"/>
                  </a:lnTo>
                  <a:lnTo>
                    <a:pt x="188264" y="58267"/>
                  </a:lnTo>
                  <a:lnTo>
                    <a:pt x="188595" y="56921"/>
                  </a:lnTo>
                  <a:close/>
                </a:path>
                <a:path w="193040" h="66040">
                  <a:moveTo>
                    <a:pt x="190881" y="61671"/>
                  </a:moveTo>
                  <a:lnTo>
                    <a:pt x="190373" y="60604"/>
                  </a:lnTo>
                  <a:lnTo>
                    <a:pt x="189839" y="59575"/>
                  </a:lnTo>
                  <a:lnTo>
                    <a:pt x="188620" y="59143"/>
                  </a:lnTo>
                  <a:lnTo>
                    <a:pt x="187693" y="59639"/>
                  </a:lnTo>
                  <a:lnTo>
                    <a:pt x="186753" y="60134"/>
                  </a:lnTo>
                  <a:lnTo>
                    <a:pt x="186448" y="61341"/>
                  </a:lnTo>
                  <a:lnTo>
                    <a:pt x="186969" y="62331"/>
                  </a:lnTo>
                  <a:lnTo>
                    <a:pt x="187452" y="63347"/>
                  </a:lnTo>
                  <a:lnTo>
                    <a:pt x="188607" y="63804"/>
                  </a:lnTo>
                  <a:lnTo>
                    <a:pt x="190525" y="62890"/>
                  </a:lnTo>
                  <a:lnTo>
                    <a:pt x="190881" y="61671"/>
                  </a:lnTo>
                  <a:close/>
                </a:path>
                <a:path w="193040" h="66040">
                  <a:moveTo>
                    <a:pt x="192620" y="65735"/>
                  </a:moveTo>
                  <a:lnTo>
                    <a:pt x="192532" y="65532"/>
                  </a:lnTo>
                  <a:lnTo>
                    <a:pt x="192087" y="64566"/>
                  </a:lnTo>
                  <a:lnTo>
                    <a:pt x="190995" y="64122"/>
                  </a:lnTo>
                  <a:lnTo>
                    <a:pt x="189255" y="64947"/>
                  </a:lnTo>
                  <a:lnTo>
                    <a:pt x="189001" y="65735"/>
                  </a:lnTo>
                  <a:lnTo>
                    <a:pt x="192620" y="65735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-1574" y="6745198"/>
              <a:ext cx="229235" cy="88265"/>
            </a:xfrm>
            <a:custGeom>
              <a:avLst/>
              <a:gdLst/>
              <a:ahLst/>
              <a:cxnLst/>
              <a:rect l="l" t="t" r="r" b="b"/>
              <a:pathLst>
                <a:path w="229235" h="88265">
                  <a:moveTo>
                    <a:pt x="7277" y="84391"/>
                  </a:moveTo>
                  <a:lnTo>
                    <a:pt x="6985" y="83400"/>
                  </a:lnTo>
                  <a:lnTo>
                    <a:pt x="6210" y="83007"/>
                  </a:lnTo>
                  <a:lnTo>
                    <a:pt x="5435" y="82613"/>
                  </a:lnTo>
                  <a:lnTo>
                    <a:pt x="4445" y="82981"/>
                  </a:lnTo>
                  <a:lnTo>
                    <a:pt x="3581" y="84696"/>
                  </a:lnTo>
                  <a:lnTo>
                    <a:pt x="3924" y="85725"/>
                  </a:lnTo>
                  <a:lnTo>
                    <a:pt x="5511" y="86448"/>
                  </a:lnTo>
                  <a:lnTo>
                    <a:pt x="6426" y="86042"/>
                  </a:lnTo>
                  <a:lnTo>
                    <a:pt x="6845" y="85217"/>
                  </a:lnTo>
                  <a:lnTo>
                    <a:pt x="7277" y="84391"/>
                  </a:lnTo>
                  <a:close/>
                </a:path>
                <a:path w="229235" h="88265">
                  <a:moveTo>
                    <a:pt x="9880" y="79781"/>
                  </a:moveTo>
                  <a:lnTo>
                    <a:pt x="9626" y="78676"/>
                  </a:lnTo>
                  <a:lnTo>
                    <a:pt x="8788" y="78193"/>
                  </a:lnTo>
                  <a:lnTo>
                    <a:pt x="7950" y="77711"/>
                  </a:lnTo>
                  <a:lnTo>
                    <a:pt x="6845" y="78079"/>
                  </a:lnTo>
                  <a:lnTo>
                    <a:pt x="6311" y="78994"/>
                  </a:lnTo>
                  <a:lnTo>
                    <a:pt x="5803" y="79933"/>
                  </a:lnTo>
                  <a:lnTo>
                    <a:pt x="6121" y="81076"/>
                  </a:lnTo>
                  <a:lnTo>
                    <a:pt x="6959" y="81508"/>
                  </a:lnTo>
                  <a:lnTo>
                    <a:pt x="7823" y="81965"/>
                  </a:lnTo>
                  <a:lnTo>
                    <a:pt x="8877" y="81572"/>
                  </a:lnTo>
                  <a:lnTo>
                    <a:pt x="9372" y="80670"/>
                  </a:lnTo>
                  <a:lnTo>
                    <a:pt x="9880" y="79781"/>
                  </a:lnTo>
                  <a:close/>
                </a:path>
                <a:path w="229235" h="88265">
                  <a:moveTo>
                    <a:pt x="12738" y="75323"/>
                  </a:moveTo>
                  <a:lnTo>
                    <a:pt x="12509" y="74091"/>
                  </a:lnTo>
                  <a:lnTo>
                    <a:pt x="11620" y="73520"/>
                  </a:lnTo>
                  <a:lnTo>
                    <a:pt x="10731" y="72948"/>
                  </a:lnTo>
                  <a:lnTo>
                    <a:pt x="9499" y="73279"/>
                  </a:lnTo>
                  <a:lnTo>
                    <a:pt x="8864" y="74269"/>
                  </a:lnTo>
                  <a:lnTo>
                    <a:pt x="8267" y="75272"/>
                  </a:lnTo>
                  <a:lnTo>
                    <a:pt x="8534" y="76530"/>
                  </a:lnTo>
                  <a:lnTo>
                    <a:pt x="10363" y="77597"/>
                  </a:lnTo>
                  <a:lnTo>
                    <a:pt x="11557" y="77228"/>
                  </a:lnTo>
                  <a:lnTo>
                    <a:pt x="12115" y="76263"/>
                  </a:lnTo>
                  <a:lnTo>
                    <a:pt x="12738" y="75323"/>
                  </a:lnTo>
                  <a:close/>
                </a:path>
                <a:path w="229235" h="88265">
                  <a:moveTo>
                    <a:pt x="15773" y="71018"/>
                  </a:moveTo>
                  <a:lnTo>
                    <a:pt x="15608" y="69672"/>
                  </a:lnTo>
                  <a:lnTo>
                    <a:pt x="14668" y="68999"/>
                  </a:lnTo>
                  <a:lnTo>
                    <a:pt x="13741" y="68326"/>
                  </a:lnTo>
                  <a:lnTo>
                    <a:pt x="12369" y="68618"/>
                  </a:lnTo>
                  <a:lnTo>
                    <a:pt x="11633" y="69659"/>
                  </a:lnTo>
                  <a:lnTo>
                    <a:pt x="10934" y="70739"/>
                  </a:lnTo>
                  <a:lnTo>
                    <a:pt x="11163" y="72110"/>
                  </a:lnTo>
                  <a:lnTo>
                    <a:pt x="13093" y="73355"/>
                  </a:lnTo>
                  <a:lnTo>
                    <a:pt x="14401" y="73037"/>
                  </a:lnTo>
                  <a:lnTo>
                    <a:pt x="15074" y="72009"/>
                  </a:lnTo>
                  <a:lnTo>
                    <a:pt x="15773" y="71018"/>
                  </a:lnTo>
                  <a:close/>
                </a:path>
                <a:path w="229235" h="88265">
                  <a:moveTo>
                    <a:pt x="19024" y="66852"/>
                  </a:moveTo>
                  <a:lnTo>
                    <a:pt x="18923" y="65405"/>
                  </a:lnTo>
                  <a:lnTo>
                    <a:pt x="17945" y="64630"/>
                  </a:lnTo>
                  <a:lnTo>
                    <a:pt x="16979" y="63868"/>
                  </a:lnTo>
                  <a:lnTo>
                    <a:pt x="15468" y="64096"/>
                  </a:lnTo>
                  <a:lnTo>
                    <a:pt x="14643" y="65189"/>
                  </a:lnTo>
                  <a:lnTo>
                    <a:pt x="13830" y="66319"/>
                  </a:lnTo>
                  <a:lnTo>
                    <a:pt x="13995" y="67805"/>
                  </a:lnTo>
                  <a:lnTo>
                    <a:pt x="16014" y="69253"/>
                  </a:lnTo>
                  <a:lnTo>
                    <a:pt x="17462" y="68973"/>
                  </a:lnTo>
                  <a:lnTo>
                    <a:pt x="18224" y="67906"/>
                  </a:lnTo>
                  <a:lnTo>
                    <a:pt x="19024" y="66852"/>
                  </a:lnTo>
                  <a:close/>
                </a:path>
                <a:path w="229235" h="88265">
                  <a:moveTo>
                    <a:pt x="29768" y="53835"/>
                  </a:moveTo>
                  <a:lnTo>
                    <a:pt x="29540" y="53098"/>
                  </a:lnTo>
                  <a:lnTo>
                    <a:pt x="29019" y="52552"/>
                  </a:lnTo>
                  <a:lnTo>
                    <a:pt x="28498" y="51993"/>
                  </a:lnTo>
                  <a:lnTo>
                    <a:pt x="27774" y="51727"/>
                  </a:lnTo>
                  <a:lnTo>
                    <a:pt x="26657" y="51752"/>
                  </a:lnTo>
                  <a:lnTo>
                    <a:pt x="26263" y="51816"/>
                  </a:lnTo>
                  <a:lnTo>
                    <a:pt x="25920" y="51981"/>
                  </a:lnTo>
                  <a:lnTo>
                    <a:pt x="25565" y="52133"/>
                  </a:lnTo>
                  <a:lnTo>
                    <a:pt x="25222" y="52374"/>
                  </a:lnTo>
                  <a:lnTo>
                    <a:pt x="23736" y="53886"/>
                  </a:lnTo>
                  <a:lnTo>
                    <a:pt x="23660" y="55714"/>
                  </a:lnTo>
                  <a:lnTo>
                    <a:pt x="22885" y="55753"/>
                  </a:lnTo>
                  <a:lnTo>
                    <a:pt x="20243" y="57886"/>
                  </a:lnTo>
                  <a:lnTo>
                    <a:pt x="20256" y="59613"/>
                  </a:lnTo>
                  <a:lnTo>
                    <a:pt x="20574" y="59893"/>
                  </a:lnTo>
                  <a:lnTo>
                    <a:pt x="20281" y="59817"/>
                  </a:lnTo>
                  <a:lnTo>
                    <a:pt x="18986" y="59969"/>
                  </a:lnTo>
                  <a:lnTo>
                    <a:pt x="18313" y="60274"/>
                  </a:lnTo>
                  <a:lnTo>
                    <a:pt x="17856" y="60871"/>
                  </a:lnTo>
                  <a:lnTo>
                    <a:pt x="16929" y="62026"/>
                  </a:lnTo>
                  <a:lnTo>
                    <a:pt x="17030" y="63639"/>
                  </a:lnTo>
                  <a:lnTo>
                    <a:pt x="19126" y="65290"/>
                  </a:lnTo>
                  <a:lnTo>
                    <a:pt x="20701" y="65062"/>
                  </a:lnTo>
                  <a:lnTo>
                    <a:pt x="21577" y="63957"/>
                  </a:lnTo>
                  <a:lnTo>
                    <a:pt x="22009" y="63398"/>
                  </a:lnTo>
                  <a:lnTo>
                    <a:pt x="22250" y="62750"/>
                  </a:lnTo>
                  <a:lnTo>
                    <a:pt x="22199" y="61480"/>
                  </a:lnTo>
                  <a:lnTo>
                    <a:pt x="22059" y="61188"/>
                  </a:lnTo>
                  <a:lnTo>
                    <a:pt x="22415" y="61480"/>
                  </a:lnTo>
                  <a:lnTo>
                    <a:pt x="25882" y="58585"/>
                  </a:lnTo>
                  <a:lnTo>
                    <a:pt x="25882" y="57810"/>
                  </a:lnTo>
                  <a:lnTo>
                    <a:pt x="27686" y="57734"/>
                  </a:lnTo>
                  <a:lnTo>
                    <a:pt x="29083" y="56299"/>
                  </a:lnTo>
                  <a:lnTo>
                    <a:pt x="29298" y="55968"/>
                  </a:lnTo>
                  <a:lnTo>
                    <a:pt x="29591" y="55270"/>
                  </a:lnTo>
                  <a:lnTo>
                    <a:pt x="29692" y="54914"/>
                  </a:lnTo>
                  <a:lnTo>
                    <a:pt x="29768" y="53835"/>
                  </a:lnTo>
                  <a:close/>
                </a:path>
                <a:path w="229235" h="88265">
                  <a:moveTo>
                    <a:pt x="47561" y="29413"/>
                  </a:moveTo>
                  <a:lnTo>
                    <a:pt x="46177" y="26860"/>
                  </a:lnTo>
                  <a:lnTo>
                    <a:pt x="44488" y="26479"/>
                  </a:lnTo>
                  <a:lnTo>
                    <a:pt x="41694" y="28105"/>
                  </a:lnTo>
                  <a:lnTo>
                    <a:pt x="41236" y="29565"/>
                  </a:lnTo>
                  <a:lnTo>
                    <a:pt x="39446" y="29273"/>
                  </a:lnTo>
                  <a:lnTo>
                    <a:pt x="37985" y="30200"/>
                  </a:lnTo>
                  <a:lnTo>
                    <a:pt x="36525" y="31153"/>
                  </a:lnTo>
                  <a:lnTo>
                    <a:pt x="36169" y="32486"/>
                  </a:lnTo>
                  <a:lnTo>
                    <a:pt x="34505" y="32270"/>
                  </a:lnTo>
                  <a:lnTo>
                    <a:pt x="31508" y="34442"/>
                  </a:lnTo>
                  <a:lnTo>
                    <a:pt x="31178" y="35966"/>
                  </a:lnTo>
                  <a:lnTo>
                    <a:pt x="29883" y="35864"/>
                  </a:lnTo>
                  <a:lnTo>
                    <a:pt x="28968" y="36144"/>
                  </a:lnTo>
                  <a:lnTo>
                    <a:pt x="26670" y="37973"/>
                  </a:lnTo>
                  <a:lnTo>
                    <a:pt x="26428" y="39408"/>
                  </a:lnTo>
                  <a:lnTo>
                    <a:pt x="26174" y="39382"/>
                  </a:lnTo>
                  <a:lnTo>
                    <a:pt x="25285" y="39370"/>
                  </a:lnTo>
                  <a:lnTo>
                    <a:pt x="24333" y="39700"/>
                  </a:lnTo>
                  <a:lnTo>
                    <a:pt x="21983" y="41757"/>
                  </a:lnTo>
                  <a:lnTo>
                    <a:pt x="21844" y="43065"/>
                  </a:lnTo>
                  <a:lnTo>
                    <a:pt x="20853" y="43065"/>
                  </a:lnTo>
                  <a:lnTo>
                    <a:pt x="19875" y="43484"/>
                  </a:lnTo>
                  <a:lnTo>
                    <a:pt x="17500" y="45770"/>
                  </a:lnTo>
                  <a:lnTo>
                    <a:pt x="17424" y="46964"/>
                  </a:lnTo>
                  <a:lnTo>
                    <a:pt x="16586" y="46990"/>
                  </a:lnTo>
                  <a:lnTo>
                    <a:pt x="15595" y="47485"/>
                  </a:lnTo>
                  <a:lnTo>
                    <a:pt x="14795" y="48323"/>
                  </a:lnTo>
                  <a:lnTo>
                    <a:pt x="13208" y="50025"/>
                  </a:lnTo>
                  <a:lnTo>
                    <a:pt x="13195" y="51460"/>
                  </a:lnTo>
                  <a:lnTo>
                    <a:pt x="12611" y="51498"/>
                  </a:lnTo>
                  <a:lnTo>
                    <a:pt x="11696" y="52019"/>
                  </a:lnTo>
                  <a:lnTo>
                    <a:pt x="10985" y="52844"/>
                  </a:lnTo>
                  <a:lnTo>
                    <a:pt x="9563" y="54533"/>
                  </a:lnTo>
                  <a:lnTo>
                    <a:pt x="9601" y="55753"/>
                  </a:lnTo>
                  <a:lnTo>
                    <a:pt x="8636" y="55880"/>
                  </a:lnTo>
                  <a:lnTo>
                    <a:pt x="7404" y="57556"/>
                  </a:lnTo>
                  <a:lnTo>
                    <a:pt x="6134" y="59220"/>
                  </a:lnTo>
                  <a:lnTo>
                    <a:pt x="6248" y="60566"/>
                  </a:lnTo>
                  <a:lnTo>
                    <a:pt x="5130" y="60769"/>
                  </a:lnTo>
                  <a:lnTo>
                    <a:pt x="4051" y="62407"/>
                  </a:lnTo>
                  <a:lnTo>
                    <a:pt x="2946" y="64033"/>
                  </a:lnTo>
                  <a:lnTo>
                    <a:pt x="3187" y="65849"/>
                  </a:lnTo>
                  <a:lnTo>
                    <a:pt x="2565" y="66001"/>
                  </a:lnTo>
                  <a:lnTo>
                    <a:pt x="2159" y="66179"/>
                  </a:lnTo>
                  <a:lnTo>
                    <a:pt x="1498" y="66687"/>
                  </a:lnTo>
                  <a:lnTo>
                    <a:pt x="1206" y="67017"/>
                  </a:lnTo>
                  <a:lnTo>
                    <a:pt x="0" y="68986"/>
                  </a:lnTo>
                  <a:lnTo>
                    <a:pt x="381" y="70942"/>
                  </a:lnTo>
                  <a:lnTo>
                    <a:pt x="1574" y="71653"/>
                  </a:lnTo>
                  <a:lnTo>
                    <a:pt x="1574" y="76962"/>
                  </a:lnTo>
                  <a:lnTo>
                    <a:pt x="2197" y="76758"/>
                  </a:lnTo>
                  <a:lnTo>
                    <a:pt x="2984" y="75311"/>
                  </a:lnTo>
                  <a:lnTo>
                    <a:pt x="3187" y="74955"/>
                  </a:lnTo>
                  <a:lnTo>
                    <a:pt x="3289" y="74561"/>
                  </a:lnTo>
                  <a:lnTo>
                    <a:pt x="3416" y="73812"/>
                  </a:lnTo>
                  <a:lnTo>
                    <a:pt x="3403" y="73431"/>
                  </a:lnTo>
                  <a:lnTo>
                    <a:pt x="3225" y="72618"/>
                  </a:lnTo>
                  <a:lnTo>
                    <a:pt x="5105" y="72085"/>
                  </a:lnTo>
                  <a:lnTo>
                    <a:pt x="6248" y="70231"/>
                  </a:lnTo>
                  <a:lnTo>
                    <a:pt x="6388" y="69824"/>
                  </a:lnTo>
                  <a:lnTo>
                    <a:pt x="6540" y="69011"/>
                  </a:lnTo>
                  <a:lnTo>
                    <a:pt x="6553" y="68618"/>
                  </a:lnTo>
                  <a:lnTo>
                    <a:pt x="6438" y="67983"/>
                  </a:lnTo>
                  <a:lnTo>
                    <a:pt x="8216" y="67576"/>
                  </a:lnTo>
                  <a:lnTo>
                    <a:pt x="9258" y="66052"/>
                  </a:lnTo>
                  <a:lnTo>
                    <a:pt x="10274" y="64503"/>
                  </a:lnTo>
                  <a:lnTo>
                    <a:pt x="10172" y="63461"/>
                  </a:lnTo>
                  <a:lnTo>
                    <a:pt x="11531" y="63220"/>
                  </a:lnTo>
                  <a:lnTo>
                    <a:pt x="12712" y="61658"/>
                  </a:lnTo>
                  <a:lnTo>
                    <a:pt x="13868" y="60096"/>
                  </a:lnTo>
                  <a:lnTo>
                    <a:pt x="13817" y="59169"/>
                  </a:lnTo>
                  <a:lnTo>
                    <a:pt x="15049" y="59016"/>
                  </a:lnTo>
                  <a:lnTo>
                    <a:pt x="17043" y="56667"/>
                  </a:lnTo>
                  <a:lnTo>
                    <a:pt x="17322" y="55676"/>
                  </a:lnTo>
                  <a:lnTo>
                    <a:pt x="17310" y="55118"/>
                  </a:lnTo>
                  <a:lnTo>
                    <a:pt x="18745" y="55003"/>
                  </a:lnTo>
                  <a:lnTo>
                    <a:pt x="20967" y="52641"/>
                  </a:lnTo>
                  <a:lnTo>
                    <a:pt x="21310" y="51625"/>
                  </a:lnTo>
                  <a:lnTo>
                    <a:pt x="21336" y="50800"/>
                  </a:lnTo>
                  <a:lnTo>
                    <a:pt x="22529" y="50761"/>
                  </a:lnTo>
                  <a:lnTo>
                    <a:pt x="24739" y="48628"/>
                  </a:lnTo>
                  <a:lnTo>
                    <a:pt x="25133" y="47675"/>
                  </a:lnTo>
                  <a:lnTo>
                    <a:pt x="25196" y="46697"/>
                  </a:lnTo>
                  <a:lnTo>
                    <a:pt x="26517" y="46723"/>
                  </a:lnTo>
                  <a:lnTo>
                    <a:pt x="28714" y="44792"/>
                  </a:lnTo>
                  <a:lnTo>
                    <a:pt x="29133" y="43929"/>
                  </a:lnTo>
                  <a:lnTo>
                    <a:pt x="29222" y="43027"/>
                  </a:lnTo>
                  <a:lnTo>
                    <a:pt x="29248" y="42773"/>
                  </a:lnTo>
                  <a:lnTo>
                    <a:pt x="30695" y="42875"/>
                  </a:lnTo>
                  <a:lnTo>
                    <a:pt x="32867" y="41148"/>
                  </a:lnTo>
                  <a:lnTo>
                    <a:pt x="33312" y="40347"/>
                  </a:lnTo>
                  <a:lnTo>
                    <a:pt x="33515" y="39052"/>
                  </a:lnTo>
                  <a:lnTo>
                    <a:pt x="35090" y="39243"/>
                  </a:lnTo>
                  <a:lnTo>
                    <a:pt x="37909" y="37198"/>
                  </a:lnTo>
                  <a:lnTo>
                    <a:pt x="38239" y="35572"/>
                  </a:lnTo>
                  <a:lnTo>
                    <a:pt x="39649" y="35814"/>
                  </a:lnTo>
                  <a:lnTo>
                    <a:pt x="42405" y="34036"/>
                  </a:lnTo>
                  <a:lnTo>
                    <a:pt x="42849" y="32270"/>
                  </a:lnTo>
                  <a:lnTo>
                    <a:pt x="44386" y="32613"/>
                  </a:lnTo>
                  <a:lnTo>
                    <a:pt x="47053" y="31076"/>
                  </a:lnTo>
                  <a:lnTo>
                    <a:pt x="47561" y="29413"/>
                  </a:lnTo>
                  <a:close/>
                </a:path>
                <a:path w="229235" h="88265">
                  <a:moveTo>
                    <a:pt x="52387" y="26809"/>
                  </a:moveTo>
                  <a:lnTo>
                    <a:pt x="51206" y="24384"/>
                  </a:lnTo>
                  <a:lnTo>
                    <a:pt x="49657" y="23964"/>
                  </a:lnTo>
                  <a:lnTo>
                    <a:pt x="46977" y="25336"/>
                  </a:lnTo>
                  <a:lnTo>
                    <a:pt x="46431" y="26860"/>
                  </a:lnTo>
                  <a:lnTo>
                    <a:pt x="47078" y="28041"/>
                  </a:lnTo>
                  <a:lnTo>
                    <a:pt x="47726" y="29222"/>
                  </a:lnTo>
                  <a:lnTo>
                    <a:pt x="49288" y="29654"/>
                  </a:lnTo>
                  <a:lnTo>
                    <a:pt x="51828" y="28333"/>
                  </a:lnTo>
                  <a:lnTo>
                    <a:pt x="52387" y="26809"/>
                  </a:lnTo>
                  <a:close/>
                </a:path>
                <a:path w="229235" h="88265">
                  <a:moveTo>
                    <a:pt x="57315" y="24434"/>
                  </a:moveTo>
                  <a:lnTo>
                    <a:pt x="56832" y="23291"/>
                  </a:lnTo>
                  <a:lnTo>
                    <a:pt x="56337" y="22148"/>
                  </a:lnTo>
                  <a:lnTo>
                    <a:pt x="54914" y="21678"/>
                  </a:lnTo>
                  <a:lnTo>
                    <a:pt x="53657" y="22263"/>
                  </a:lnTo>
                  <a:lnTo>
                    <a:pt x="52400" y="22834"/>
                  </a:lnTo>
                  <a:lnTo>
                    <a:pt x="51816" y="24206"/>
                  </a:lnTo>
                  <a:lnTo>
                    <a:pt x="52362" y="25336"/>
                  </a:lnTo>
                  <a:lnTo>
                    <a:pt x="52908" y="26466"/>
                  </a:lnTo>
                  <a:lnTo>
                    <a:pt x="54330" y="26924"/>
                  </a:lnTo>
                  <a:lnTo>
                    <a:pt x="55537" y="26365"/>
                  </a:lnTo>
                  <a:lnTo>
                    <a:pt x="56743" y="25819"/>
                  </a:lnTo>
                  <a:lnTo>
                    <a:pt x="57315" y="24434"/>
                  </a:lnTo>
                  <a:close/>
                </a:path>
                <a:path w="229235" h="88265">
                  <a:moveTo>
                    <a:pt x="62369" y="22288"/>
                  </a:moveTo>
                  <a:lnTo>
                    <a:pt x="61963" y="21221"/>
                  </a:lnTo>
                  <a:lnTo>
                    <a:pt x="61569" y="20142"/>
                  </a:lnTo>
                  <a:lnTo>
                    <a:pt x="60274" y="19659"/>
                  </a:lnTo>
                  <a:lnTo>
                    <a:pt x="57912" y="20599"/>
                  </a:lnTo>
                  <a:lnTo>
                    <a:pt x="57327" y="21844"/>
                  </a:lnTo>
                  <a:lnTo>
                    <a:pt x="57772" y="22898"/>
                  </a:lnTo>
                  <a:lnTo>
                    <a:pt x="58229" y="23952"/>
                  </a:lnTo>
                  <a:lnTo>
                    <a:pt x="59499" y="24434"/>
                  </a:lnTo>
                  <a:lnTo>
                    <a:pt x="60642" y="23990"/>
                  </a:lnTo>
                  <a:lnTo>
                    <a:pt x="61772" y="23533"/>
                  </a:lnTo>
                  <a:lnTo>
                    <a:pt x="62369" y="22288"/>
                  </a:lnTo>
                  <a:close/>
                </a:path>
                <a:path w="229235" h="88265">
                  <a:moveTo>
                    <a:pt x="67513" y="20370"/>
                  </a:moveTo>
                  <a:lnTo>
                    <a:pt x="67183" y="19380"/>
                  </a:lnTo>
                  <a:lnTo>
                    <a:pt x="66865" y="18389"/>
                  </a:lnTo>
                  <a:lnTo>
                    <a:pt x="65722" y="17881"/>
                  </a:lnTo>
                  <a:lnTo>
                    <a:pt x="63525" y="18643"/>
                  </a:lnTo>
                  <a:lnTo>
                    <a:pt x="62928" y="19748"/>
                  </a:lnTo>
                  <a:lnTo>
                    <a:pt x="63296" y="20726"/>
                  </a:lnTo>
                  <a:lnTo>
                    <a:pt x="63665" y="21704"/>
                  </a:lnTo>
                  <a:lnTo>
                    <a:pt x="64808" y="22212"/>
                  </a:lnTo>
                  <a:lnTo>
                    <a:pt x="66916" y="21475"/>
                  </a:lnTo>
                  <a:lnTo>
                    <a:pt x="67513" y="20370"/>
                  </a:lnTo>
                  <a:close/>
                </a:path>
                <a:path w="229235" h="88265">
                  <a:moveTo>
                    <a:pt x="72758" y="18694"/>
                  </a:moveTo>
                  <a:lnTo>
                    <a:pt x="72504" y="17780"/>
                  </a:lnTo>
                  <a:lnTo>
                    <a:pt x="72263" y="16865"/>
                  </a:lnTo>
                  <a:lnTo>
                    <a:pt x="71247" y="16370"/>
                  </a:lnTo>
                  <a:lnTo>
                    <a:pt x="69240" y="16954"/>
                  </a:lnTo>
                  <a:lnTo>
                    <a:pt x="68656" y="17932"/>
                  </a:lnTo>
                  <a:lnTo>
                    <a:pt x="68935" y="18834"/>
                  </a:lnTo>
                  <a:lnTo>
                    <a:pt x="69215" y="19735"/>
                  </a:lnTo>
                  <a:lnTo>
                    <a:pt x="70231" y="20231"/>
                  </a:lnTo>
                  <a:lnTo>
                    <a:pt x="72174" y="19672"/>
                  </a:lnTo>
                  <a:lnTo>
                    <a:pt x="72758" y="18694"/>
                  </a:lnTo>
                  <a:close/>
                </a:path>
                <a:path w="229235" h="88265">
                  <a:moveTo>
                    <a:pt x="95402" y="14770"/>
                  </a:moveTo>
                  <a:lnTo>
                    <a:pt x="95338" y="13830"/>
                  </a:lnTo>
                  <a:lnTo>
                    <a:pt x="95275" y="12890"/>
                  </a:lnTo>
                  <a:lnTo>
                    <a:pt x="94373" y="12204"/>
                  </a:lnTo>
                  <a:lnTo>
                    <a:pt x="93332" y="12306"/>
                  </a:lnTo>
                  <a:lnTo>
                    <a:pt x="92290" y="12395"/>
                  </a:lnTo>
                  <a:lnTo>
                    <a:pt x="91528" y="13246"/>
                  </a:lnTo>
                  <a:lnTo>
                    <a:pt x="91732" y="15125"/>
                  </a:lnTo>
                  <a:lnTo>
                    <a:pt x="92633" y="15811"/>
                  </a:lnTo>
                  <a:lnTo>
                    <a:pt x="93637" y="15709"/>
                  </a:lnTo>
                  <a:lnTo>
                    <a:pt x="94653" y="15621"/>
                  </a:lnTo>
                  <a:lnTo>
                    <a:pt x="95402" y="14770"/>
                  </a:lnTo>
                  <a:close/>
                </a:path>
                <a:path w="229235" h="88265">
                  <a:moveTo>
                    <a:pt x="101295" y="14566"/>
                  </a:moveTo>
                  <a:lnTo>
                    <a:pt x="101269" y="13525"/>
                  </a:lnTo>
                  <a:lnTo>
                    <a:pt x="101244" y="12484"/>
                  </a:lnTo>
                  <a:lnTo>
                    <a:pt x="100291" y="11671"/>
                  </a:lnTo>
                  <a:lnTo>
                    <a:pt x="99136" y="11722"/>
                  </a:lnTo>
                  <a:lnTo>
                    <a:pt x="97980" y="11785"/>
                  </a:lnTo>
                  <a:lnTo>
                    <a:pt x="97091" y="12674"/>
                  </a:lnTo>
                  <a:lnTo>
                    <a:pt x="97218" y="14757"/>
                  </a:lnTo>
                  <a:lnTo>
                    <a:pt x="98183" y="15570"/>
                  </a:lnTo>
                  <a:lnTo>
                    <a:pt x="100406" y="15468"/>
                  </a:lnTo>
                  <a:lnTo>
                    <a:pt x="101295" y="14566"/>
                  </a:lnTo>
                  <a:close/>
                </a:path>
                <a:path w="229235" h="88265">
                  <a:moveTo>
                    <a:pt x="107251" y="12382"/>
                  </a:moveTo>
                  <a:lnTo>
                    <a:pt x="106235" y="11442"/>
                  </a:lnTo>
                  <a:lnTo>
                    <a:pt x="103695" y="11442"/>
                  </a:lnTo>
                  <a:lnTo>
                    <a:pt x="102679" y="12369"/>
                  </a:lnTo>
                  <a:lnTo>
                    <a:pt x="102692" y="13512"/>
                  </a:lnTo>
                  <a:lnTo>
                    <a:pt x="102717" y="14668"/>
                  </a:lnTo>
                  <a:lnTo>
                    <a:pt x="103720" y="15595"/>
                  </a:lnTo>
                  <a:lnTo>
                    <a:pt x="104940" y="15595"/>
                  </a:lnTo>
                  <a:lnTo>
                    <a:pt x="106159" y="15608"/>
                  </a:lnTo>
                  <a:lnTo>
                    <a:pt x="107175" y="14668"/>
                  </a:lnTo>
                  <a:lnTo>
                    <a:pt x="107213" y="13525"/>
                  </a:lnTo>
                  <a:lnTo>
                    <a:pt x="107251" y="12382"/>
                  </a:lnTo>
                  <a:close/>
                </a:path>
                <a:path w="229235" h="88265">
                  <a:moveTo>
                    <a:pt x="113245" y="12573"/>
                  </a:moveTo>
                  <a:lnTo>
                    <a:pt x="112204" y="11518"/>
                  </a:lnTo>
                  <a:lnTo>
                    <a:pt x="110820" y="11442"/>
                  </a:lnTo>
                  <a:lnTo>
                    <a:pt x="109423" y="11379"/>
                  </a:lnTo>
                  <a:lnTo>
                    <a:pt x="108280" y="12331"/>
                  </a:lnTo>
                  <a:lnTo>
                    <a:pt x="108204" y="14820"/>
                  </a:lnTo>
                  <a:lnTo>
                    <a:pt x="109245" y="15887"/>
                  </a:lnTo>
                  <a:lnTo>
                    <a:pt x="110566" y="15951"/>
                  </a:lnTo>
                  <a:lnTo>
                    <a:pt x="111887" y="16027"/>
                  </a:lnTo>
                  <a:lnTo>
                    <a:pt x="113042" y="15062"/>
                  </a:lnTo>
                  <a:lnTo>
                    <a:pt x="113144" y="13830"/>
                  </a:lnTo>
                  <a:lnTo>
                    <a:pt x="113245" y="12573"/>
                  </a:lnTo>
                  <a:close/>
                </a:path>
                <a:path w="229235" h="88265">
                  <a:moveTo>
                    <a:pt x="119227" y="13068"/>
                  </a:moveTo>
                  <a:lnTo>
                    <a:pt x="118160" y="11874"/>
                  </a:lnTo>
                  <a:lnTo>
                    <a:pt x="115163" y="11569"/>
                  </a:lnTo>
                  <a:lnTo>
                    <a:pt x="113868" y="12547"/>
                  </a:lnTo>
                  <a:lnTo>
                    <a:pt x="113665" y="15240"/>
                  </a:lnTo>
                  <a:lnTo>
                    <a:pt x="114731" y="16446"/>
                  </a:lnTo>
                  <a:lnTo>
                    <a:pt x="116154" y="16573"/>
                  </a:lnTo>
                  <a:lnTo>
                    <a:pt x="117576" y="16725"/>
                  </a:lnTo>
                  <a:lnTo>
                    <a:pt x="118872" y="15748"/>
                  </a:lnTo>
                  <a:lnTo>
                    <a:pt x="119049" y="14427"/>
                  </a:lnTo>
                  <a:lnTo>
                    <a:pt x="119227" y="13068"/>
                  </a:lnTo>
                  <a:close/>
                </a:path>
                <a:path w="229235" h="88265">
                  <a:moveTo>
                    <a:pt x="170256" y="19532"/>
                  </a:moveTo>
                  <a:lnTo>
                    <a:pt x="169672" y="17716"/>
                  </a:lnTo>
                  <a:lnTo>
                    <a:pt x="168148" y="16840"/>
                  </a:lnTo>
                  <a:lnTo>
                    <a:pt x="167398" y="16383"/>
                  </a:lnTo>
                  <a:lnTo>
                    <a:pt x="166509" y="16344"/>
                  </a:lnTo>
                  <a:lnTo>
                    <a:pt x="165023" y="16713"/>
                  </a:lnTo>
                  <a:lnTo>
                    <a:pt x="164731" y="16941"/>
                  </a:lnTo>
                  <a:lnTo>
                    <a:pt x="164960" y="16497"/>
                  </a:lnTo>
                  <a:lnTo>
                    <a:pt x="164249" y="14592"/>
                  </a:lnTo>
                  <a:lnTo>
                    <a:pt x="162572" y="13728"/>
                  </a:lnTo>
                  <a:lnTo>
                    <a:pt x="161734" y="13284"/>
                  </a:lnTo>
                  <a:lnTo>
                    <a:pt x="160807" y="13271"/>
                  </a:lnTo>
                  <a:lnTo>
                    <a:pt x="159524" y="13677"/>
                  </a:lnTo>
                  <a:lnTo>
                    <a:pt x="158673" y="11709"/>
                  </a:lnTo>
                  <a:lnTo>
                    <a:pt x="156845" y="10883"/>
                  </a:lnTo>
                  <a:lnTo>
                    <a:pt x="155943" y="10452"/>
                  </a:lnTo>
                  <a:lnTo>
                    <a:pt x="154952" y="10464"/>
                  </a:lnTo>
                  <a:lnTo>
                    <a:pt x="153860" y="10883"/>
                  </a:lnTo>
                  <a:lnTo>
                    <a:pt x="152971" y="9093"/>
                  </a:lnTo>
                  <a:lnTo>
                    <a:pt x="150495" y="8115"/>
                  </a:lnTo>
                  <a:lnTo>
                    <a:pt x="149987" y="8026"/>
                  </a:lnTo>
                  <a:lnTo>
                    <a:pt x="148996" y="8039"/>
                  </a:lnTo>
                  <a:lnTo>
                    <a:pt x="148526" y="8140"/>
                  </a:lnTo>
                  <a:lnTo>
                    <a:pt x="148031" y="8356"/>
                  </a:lnTo>
                  <a:lnTo>
                    <a:pt x="147142" y="6743"/>
                  </a:lnTo>
                  <a:lnTo>
                    <a:pt x="144995" y="6019"/>
                  </a:lnTo>
                  <a:lnTo>
                    <a:pt x="142862" y="5270"/>
                  </a:lnTo>
                  <a:lnTo>
                    <a:pt x="141884" y="5778"/>
                  </a:lnTo>
                  <a:lnTo>
                    <a:pt x="141198" y="4660"/>
                  </a:lnTo>
                  <a:lnTo>
                    <a:pt x="138899" y="4013"/>
                  </a:lnTo>
                  <a:lnTo>
                    <a:pt x="136613" y="3340"/>
                  </a:lnTo>
                  <a:lnTo>
                    <a:pt x="135801" y="3797"/>
                  </a:lnTo>
                  <a:lnTo>
                    <a:pt x="135153" y="2857"/>
                  </a:lnTo>
                  <a:lnTo>
                    <a:pt x="131470" y="2044"/>
                  </a:lnTo>
                  <a:lnTo>
                    <a:pt x="130276" y="2209"/>
                  </a:lnTo>
                  <a:lnTo>
                    <a:pt x="129489" y="2692"/>
                  </a:lnTo>
                  <a:lnTo>
                    <a:pt x="128714" y="1676"/>
                  </a:lnTo>
                  <a:lnTo>
                    <a:pt x="125183" y="1066"/>
                  </a:lnTo>
                  <a:lnTo>
                    <a:pt x="124053" y="1308"/>
                  </a:lnTo>
                  <a:lnTo>
                    <a:pt x="122821" y="2133"/>
                  </a:lnTo>
                  <a:lnTo>
                    <a:pt x="122047" y="1219"/>
                  </a:lnTo>
                  <a:lnTo>
                    <a:pt x="121094" y="685"/>
                  </a:lnTo>
                  <a:lnTo>
                    <a:pt x="118846" y="419"/>
                  </a:lnTo>
                  <a:lnTo>
                    <a:pt x="117792" y="711"/>
                  </a:lnTo>
                  <a:lnTo>
                    <a:pt x="116471" y="1651"/>
                  </a:lnTo>
                  <a:lnTo>
                    <a:pt x="116192" y="1346"/>
                  </a:lnTo>
                  <a:lnTo>
                    <a:pt x="115570" y="673"/>
                  </a:lnTo>
                  <a:lnTo>
                    <a:pt x="114630" y="215"/>
                  </a:lnTo>
                  <a:lnTo>
                    <a:pt x="113576" y="152"/>
                  </a:lnTo>
                  <a:lnTo>
                    <a:pt x="111442" y="0"/>
                  </a:lnTo>
                  <a:lnTo>
                    <a:pt x="109651" y="1422"/>
                  </a:lnTo>
                  <a:lnTo>
                    <a:pt x="109512" y="5219"/>
                  </a:lnTo>
                  <a:lnTo>
                    <a:pt x="111086" y="6896"/>
                  </a:lnTo>
                  <a:lnTo>
                    <a:pt x="114096" y="7099"/>
                  </a:lnTo>
                  <a:lnTo>
                    <a:pt x="115023" y="6781"/>
                  </a:lnTo>
                  <a:lnTo>
                    <a:pt x="115760" y="6210"/>
                  </a:lnTo>
                  <a:lnTo>
                    <a:pt x="116078" y="5943"/>
                  </a:lnTo>
                  <a:lnTo>
                    <a:pt x="117132" y="7150"/>
                  </a:lnTo>
                  <a:lnTo>
                    <a:pt x="118046" y="7670"/>
                  </a:lnTo>
                  <a:lnTo>
                    <a:pt x="120154" y="7924"/>
                  </a:lnTo>
                  <a:lnTo>
                    <a:pt x="121170" y="7632"/>
                  </a:lnTo>
                  <a:lnTo>
                    <a:pt x="121958" y="7073"/>
                  </a:lnTo>
                  <a:lnTo>
                    <a:pt x="122135" y="6946"/>
                  </a:lnTo>
                  <a:lnTo>
                    <a:pt x="122402" y="7251"/>
                  </a:lnTo>
                  <a:lnTo>
                    <a:pt x="123037" y="8064"/>
                  </a:lnTo>
                  <a:lnTo>
                    <a:pt x="123964" y="8674"/>
                  </a:lnTo>
                  <a:lnTo>
                    <a:pt x="127266" y="9232"/>
                  </a:lnTo>
                  <a:lnTo>
                    <a:pt x="128333" y="8547"/>
                  </a:lnTo>
                  <a:lnTo>
                    <a:pt x="128866" y="9258"/>
                  </a:lnTo>
                  <a:lnTo>
                    <a:pt x="129819" y="9969"/>
                  </a:lnTo>
                  <a:lnTo>
                    <a:pt x="130962" y="10210"/>
                  </a:lnTo>
                  <a:lnTo>
                    <a:pt x="133248" y="10731"/>
                  </a:lnTo>
                  <a:lnTo>
                    <a:pt x="134277" y="10121"/>
                  </a:lnTo>
                  <a:lnTo>
                    <a:pt x="134759" y="10807"/>
                  </a:lnTo>
                  <a:lnTo>
                    <a:pt x="136893" y="11442"/>
                  </a:lnTo>
                  <a:lnTo>
                    <a:pt x="139052" y="12052"/>
                  </a:lnTo>
                  <a:lnTo>
                    <a:pt x="140233" y="11442"/>
                  </a:lnTo>
                  <a:lnTo>
                    <a:pt x="140754" y="12255"/>
                  </a:lnTo>
                  <a:lnTo>
                    <a:pt x="142760" y="12979"/>
                  </a:lnTo>
                  <a:lnTo>
                    <a:pt x="144767" y="13639"/>
                  </a:lnTo>
                  <a:lnTo>
                    <a:pt x="146431" y="12890"/>
                  </a:lnTo>
                  <a:lnTo>
                    <a:pt x="146685" y="13335"/>
                  </a:lnTo>
                  <a:lnTo>
                    <a:pt x="146977" y="13703"/>
                  </a:lnTo>
                  <a:lnTo>
                    <a:pt x="147332" y="14008"/>
                  </a:lnTo>
                  <a:lnTo>
                    <a:pt x="147675" y="14325"/>
                  </a:lnTo>
                  <a:lnTo>
                    <a:pt x="148094" y="14592"/>
                  </a:lnTo>
                  <a:lnTo>
                    <a:pt x="150431" y="15506"/>
                  </a:lnTo>
                  <a:lnTo>
                    <a:pt x="152260" y="14782"/>
                  </a:lnTo>
                  <a:lnTo>
                    <a:pt x="152742" y="15811"/>
                  </a:lnTo>
                  <a:lnTo>
                    <a:pt x="153416" y="16446"/>
                  </a:lnTo>
                  <a:lnTo>
                    <a:pt x="154266" y="16865"/>
                  </a:lnTo>
                  <a:lnTo>
                    <a:pt x="155994" y="17640"/>
                  </a:lnTo>
                  <a:lnTo>
                    <a:pt x="157988" y="16967"/>
                  </a:lnTo>
                  <a:lnTo>
                    <a:pt x="158496" y="18173"/>
                  </a:lnTo>
                  <a:lnTo>
                    <a:pt x="159092" y="18796"/>
                  </a:lnTo>
                  <a:lnTo>
                    <a:pt x="159880" y="19215"/>
                  </a:lnTo>
                  <a:lnTo>
                    <a:pt x="161467" y="20027"/>
                  </a:lnTo>
                  <a:lnTo>
                    <a:pt x="163398" y="19481"/>
                  </a:lnTo>
                  <a:lnTo>
                    <a:pt x="163639" y="19024"/>
                  </a:lnTo>
                  <a:lnTo>
                    <a:pt x="163639" y="19380"/>
                  </a:lnTo>
                  <a:lnTo>
                    <a:pt x="164134" y="20815"/>
                  </a:lnTo>
                  <a:lnTo>
                    <a:pt x="164668" y="21399"/>
                  </a:lnTo>
                  <a:lnTo>
                    <a:pt x="165392" y="21831"/>
                  </a:lnTo>
                  <a:lnTo>
                    <a:pt x="166839" y="22669"/>
                  </a:lnTo>
                  <a:lnTo>
                    <a:pt x="168656" y="22250"/>
                  </a:lnTo>
                  <a:lnTo>
                    <a:pt x="170256" y="19532"/>
                  </a:lnTo>
                  <a:close/>
                </a:path>
                <a:path w="229235" h="88265">
                  <a:moveTo>
                    <a:pt x="175387" y="22821"/>
                  </a:moveTo>
                  <a:lnTo>
                    <a:pt x="174929" y="21107"/>
                  </a:lnTo>
                  <a:lnTo>
                    <a:pt x="173545" y="20218"/>
                  </a:lnTo>
                  <a:lnTo>
                    <a:pt x="172161" y="19367"/>
                  </a:lnTo>
                  <a:lnTo>
                    <a:pt x="170395" y="19761"/>
                  </a:lnTo>
                  <a:lnTo>
                    <a:pt x="169672" y="21018"/>
                  </a:lnTo>
                  <a:lnTo>
                    <a:pt x="168935" y="22288"/>
                  </a:lnTo>
                  <a:lnTo>
                    <a:pt x="169443" y="23926"/>
                  </a:lnTo>
                  <a:lnTo>
                    <a:pt x="170764" y="24739"/>
                  </a:lnTo>
                  <a:lnTo>
                    <a:pt x="172072" y="25590"/>
                  </a:lnTo>
                  <a:lnTo>
                    <a:pt x="173786" y="25273"/>
                  </a:lnTo>
                  <a:lnTo>
                    <a:pt x="175387" y="22821"/>
                  </a:lnTo>
                  <a:close/>
                </a:path>
                <a:path w="229235" h="88265">
                  <a:moveTo>
                    <a:pt x="180352" y="26327"/>
                  </a:moveTo>
                  <a:lnTo>
                    <a:pt x="180009" y="24726"/>
                  </a:lnTo>
                  <a:lnTo>
                    <a:pt x="178777" y="23837"/>
                  </a:lnTo>
                  <a:lnTo>
                    <a:pt x="177533" y="22999"/>
                  </a:lnTo>
                  <a:lnTo>
                    <a:pt x="175895" y="23279"/>
                  </a:lnTo>
                  <a:lnTo>
                    <a:pt x="175158" y="24409"/>
                  </a:lnTo>
                  <a:lnTo>
                    <a:pt x="174421" y="25552"/>
                  </a:lnTo>
                  <a:lnTo>
                    <a:pt x="174802" y="27089"/>
                  </a:lnTo>
                  <a:lnTo>
                    <a:pt x="176009" y="27901"/>
                  </a:lnTo>
                  <a:lnTo>
                    <a:pt x="177177" y="28740"/>
                  </a:lnTo>
                  <a:lnTo>
                    <a:pt x="178765" y="28524"/>
                  </a:lnTo>
                  <a:lnTo>
                    <a:pt x="179565" y="27432"/>
                  </a:lnTo>
                  <a:lnTo>
                    <a:pt x="180352" y="26327"/>
                  </a:lnTo>
                  <a:close/>
                </a:path>
                <a:path w="229235" h="88265">
                  <a:moveTo>
                    <a:pt x="185153" y="30073"/>
                  </a:moveTo>
                  <a:lnTo>
                    <a:pt x="184899" y="28575"/>
                  </a:lnTo>
                  <a:lnTo>
                    <a:pt x="183819" y="27724"/>
                  </a:lnTo>
                  <a:lnTo>
                    <a:pt x="182702" y="26898"/>
                  </a:lnTo>
                  <a:lnTo>
                    <a:pt x="181190" y="27076"/>
                  </a:lnTo>
                  <a:lnTo>
                    <a:pt x="180467" y="28079"/>
                  </a:lnTo>
                  <a:lnTo>
                    <a:pt x="179730" y="29095"/>
                  </a:lnTo>
                  <a:lnTo>
                    <a:pt x="180022" y="30530"/>
                  </a:lnTo>
                  <a:lnTo>
                    <a:pt x="181089" y="31318"/>
                  </a:lnTo>
                  <a:lnTo>
                    <a:pt x="182130" y="32143"/>
                  </a:lnTo>
                  <a:lnTo>
                    <a:pt x="183603" y="32016"/>
                  </a:lnTo>
                  <a:lnTo>
                    <a:pt x="185153" y="30073"/>
                  </a:lnTo>
                  <a:close/>
                </a:path>
                <a:path w="229235" h="88265">
                  <a:moveTo>
                    <a:pt x="186601" y="44792"/>
                  </a:moveTo>
                  <a:lnTo>
                    <a:pt x="186448" y="43040"/>
                  </a:lnTo>
                  <a:lnTo>
                    <a:pt x="185254" y="41935"/>
                  </a:lnTo>
                  <a:lnTo>
                    <a:pt x="184683" y="41376"/>
                  </a:lnTo>
                  <a:lnTo>
                    <a:pt x="183896" y="41160"/>
                  </a:lnTo>
                  <a:lnTo>
                    <a:pt x="182486" y="41186"/>
                  </a:lnTo>
                  <a:lnTo>
                    <a:pt x="182181" y="41325"/>
                  </a:lnTo>
                  <a:lnTo>
                    <a:pt x="182486" y="40970"/>
                  </a:lnTo>
                  <a:lnTo>
                    <a:pt x="182232" y="39116"/>
                  </a:lnTo>
                  <a:lnTo>
                    <a:pt x="180911" y="37998"/>
                  </a:lnTo>
                  <a:lnTo>
                    <a:pt x="180263" y="37426"/>
                  </a:lnTo>
                  <a:lnTo>
                    <a:pt x="179425" y="37223"/>
                  </a:lnTo>
                  <a:lnTo>
                    <a:pt x="178663" y="37274"/>
                  </a:lnTo>
                  <a:lnTo>
                    <a:pt x="178193" y="37325"/>
                  </a:lnTo>
                  <a:lnTo>
                    <a:pt x="177838" y="35382"/>
                  </a:lnTo>
                  <a:lnTo>
                    <a:pt x="176377" y="34264"/>
                  </a:lnTo>
                  <a:lnTo>
                    <a:pt x="175653" y="33693"/>
                  </a:lnTo>
                  <a:lnTo>
                    <a:pt x="174764" y="33502"/>
                  </a:lnTo>
                  <a:lnTo>
                    <a:pt x="173672" y="33642"/>
                  </a:lnTo>
                  <a:lnTo>
                    <a:pt x="173266" y="31864"/>
                  </a:lnTo>
                  <a:lnTo>
                    <a:pt x="171234" y="30480"/>
                  </a:lnTo>
                  <a:lnTo>
                    <a:pt x="170802" y="30289"/>
                  </a:lnTo>
                  <a:lnTo>
                    <a:pt x="170370" y="30187"/>
                  </a:lnTo>
                  <a:lnTo>
                    <a:pt x="169926" y="30111"/>
                  </a:lnTo>
                  <a:lnTo>
                    <a:pt x="169468" y="30099"/>
                  </a:lnTo>
                  <a:lnTo>
                    <a:pt x="168986" y="30187"/>
                  </a:lnTo>
                  <a:lnTo>
                    <a:pt x="168516" y="28549"/>
                  </a:lnTo>
                  <a:lnTo>
                    <a:pt x="166738" y="27457"/>
                  </a:lnTo>
                  <a:lnTo>
                    <a:pt x="164985" y="26339"/>
                  </a:lnTo>
                  <a:lnTo>
                    <a:pt x="164007" y="26593"/>
                  </a:lnTo>
                  <a:lnTo>
                    <a:pt x="163626" y="25450"/>
                  </a:lnTo>
                  <a:lnTo>
                    <a:pt x="161696" y="24409"/>
                  </a:lnTo>
                  <a:lnTo>
                    <a:pt x="159778" y="23317"/>
                  </a:lnTo>
                  <a:lnTo>
                    <a:pt x="158978" y="23558"/>
                  </a:lnTo>
                  <a:lnTo>
                    <a:pt x="158584" y="22580"/>
                  </a:lnTo>
                  <a:lnTo>
                    <a:pt x="156502" y="21577"/>
                  </a:lnTo>
                  <a:lnTo>
                    <a:pt x="155448" y="21094"/>
                  </a:lnTo>
                  <a:lnTo>
                    <a:pt x="154343" y="20993"/>
                  </a:lnTo>
                  <a:lnTo>
                    <a:pt x="153530" y="21272"/>
                  </a:lnTo>
                  <a:lnTo>
                    <a:pt x="153047" y="20193"/>
                  </a:lnTo>
                  <a:lnTo>
                    <a:pt x="150012" y="18923"/>
                  </a:lnTo>
                  <a:lnTo>
                    <a:pt x="148945" y="18910"/>
                  </a:lnTo>
                  <a:lnTo>
                    <a:pt x="148056" y="19227"/>
                  </a:lnTo>
                  <a:lnTo>
                    <a:pt x="147688" y="19380"/>
                  </a:lnTo>
                  <a:lnTo>
                    <a:pt x="147180" y="18402"/>
                  </a:lnTo>
                  <a:lnTo>
                    <a:pt x="146431" y="17729"/>
                  </a:lnTo>
                  <a:lnTo>
                    <a:pt x="144487" y="17030"/>
                  </a:lnTo>
                  <a:lnTo>
                    <a:pt x="143471" y="17068"/>
                  </a:lnTo>
                  <a:lnTo>
                    <a:pt x="142100" y="17640"/>
                  </a:lnTo>
                  <a:lnTo>
                    <a:pt x="141478" y="16573"/>
                  </a:lnTo>
                  <a:lnTo>
                    <a:pt x="140741" y="15976"/>
                  </a:lnTo>
                  <a:lnTo>
                    <a:pt x="137922" y="15113"/>
                  </a:lnTo>
                  <a:lnTo>
                    <a:pt x="136258" y="15913"/>
                  </a:lnTo>
                  <a:lnTo>
                    <a:pt x="136131" y="15697"/>
                  </a:lnTo>
                  <a:lnTo>
                    <a:pt x="135699" y="15024"/>
                  </a:lnTo>
                  <a:lnTo>
                    <a:pt x="134975" y="14503"/>
                  </a:lnTo>
                  <a:lnTo>
                    <a:pt x="132283" y="13817"/>
                  </a:lnTo>
                  <a:lnTo>
                    <a:pt x="130568" y="14744"/>
                  </a:lnTo>
                  <a:lnTo>
                    <a:pt x="130314" y="14363"/>
                  </a:lnTo>
                  <a:lnTo>
                    <a:pt x="129870" y="13766"/>
                  </a:lnTo>
                  <a:lnTo>
                    <a:pt x="129159" y="13309"/>
                  </a:lnTo>
                  <a:lnTo>
                    <a:pt x="126619" y="12788"/>
                  </a:lnTo>
                  <a:lnTo>
                    <a:pt x="125056" y="13741"/>
                  </a:lnTo>
                  <a:lnTo>
                    <a:pt x="124091" y="12522"/>
                  </a:lnTo>
                  <a:lnTo>
                    <a:pt x="122491" y="12293"/>
                  </a:lnTo>
                  <a:lnTo>
                    <a:pt x="120891" y="12052"/>
                  </a:lnTo>
                  <a:lnTo>
                    <a:pt x="119443" y="13030"/>
                  </a:lnTo>
                  <a:lnTo>
                    <a:pt x="119278" y="14465"/>
                  </a:lnTo>
                  <a:lnTo>
                    <a:pt x="119100" y="15900"/>
                  </a:lnTo>
                  <a:lnTo>
                    <a:pt x="120180" y="17259"/>
                  </a:lnTo>
                  <a:lnTo>
                    <a:pt x="123215" y="17703"/>
                  </a:lnTo>
                  <a:lnTo>
                    <a:pt x="124510" y="16840"/>
                  </a:lnTo>
                  <a:lnTo>
                    <a:pt x="125590" y="18313"/>
                  </a:lnTo>
                  <a:lnTo>
                    <a:pt x="128003" y="18796"/>
                  </a:lnTo>
                  <a:lnTo>
                    <a:pt x="128803" y="18630"/>
                  </a:lnTo>
                  <a:lnTo>
                    <a:pt x="129451" y="18249"/>
                  </a:lnTo>
                  <a:lnTo>
                    <a:pt x="129832" y="18008"/>
                  </a:lnTo>
                  <a:lnTo>
                    <a:pt x="130911" y="19646"/>
                  </a:lnTo>
                  <a:lnTo>
                    <a:pt x="132600" y="20078"/>
                  </a:lnTo>
                  <a:lnTo>
                    <a:pt x="133451" y="20281"/>
                  </a:lnTo>
                  <a:lnTo>
                    <a:pt x="134302" y="20154"/>
                  </a:lnTo>
                  <a:lnTo>
                    <a:pt x="135013" y="19773"/>
                  </a:lnTo>
                  <a:lnTo>
                    <a:pt x="135255" y="19646"/>
                  </a:lnTo>
                  <a:lnTo>
                    <a:pt x="136169" y="21221"/>
                  </a:lnTo>
                  <a:lnTo>
                    <a:pt x="138823" y="22021"/>
                  </a:lnTo>
                  <a:lnTo>
                    <a:pt x="139738" y="21932"/>
                  </a:lnTo>
                  <a:lnTo>
                    <a:pt x="140855" y="21399"/>
                  </a:lnTo>
                  <a:lnTo>
                    <a:pt x="141135" y="21907"/>
                  </a:lnTo>
                  <a:lnTo>
                    <a:pt x="141541" y="22707"/>
                  </a:lnTo>
                  <a:lnTo>
                    <a:pt x="142252" y="23368"/>
                  </a:lnTo>
                  <a:lnTo>
                    <a:pt x="144094" y="24028"/>
                  </a:lnTo>
                  <a:lnTo>
                    <a:pt x="145059" y="23977"/>
                  </a:lnTo>
                  <a:lnTo>
                    <a:pt x="145884" y="23634"/>
                  </a:lnTo>
                  <a:lnTo>
                    <a:pt x="146062" y="23558"/>
                  </a:lnTo>
                  <a:lnTo>
                    <a:pt x="146646" y="24752"/>
                  </a:lnTo>
                  <a:lnTo>
                    <a:pt x="147345" y="25488"/>
                  </a:lnTo>
                  <a:lnTo>
                    <a:pt x="150190" y="26670"/>
                  </a:lnTo>
                  <a:lnTo>
                    <a:pt x="151295" y="26276"/>
                  </a:lnTo>
                  <a:lnTo>
                    <a:pt x="151638" y="27025"/>
                  </a:lnTo>
                  <a:lnTo>
                    <a:pt x="152323" y="27851"/>
                  </a:lnTo>
                  <a:lnTo>
                    <a:pt x="153314" y="28308"/>
                  </a:lnTo>
                  <a:lnTo>
                    <a:pt x="155244" y="29248"/>
                  </a:lnTo>
                  <a:lnTo>
                    <a:pt x="156273" y="28930"/>
                  </a:lnTo>
                  <a:lnTo>
                    <a:pt x="156565" y="29641"/>
                  </a:lnTo>
                  <a:lnTo>
                    <a:pt x="158356" y="30657"/>
                  </a:lnTo>
                  <a:lnTo>
                    <a:pt x="160159" y="31635"/>
                  </a:lnTo>
                  <a:lnTo>
                    <a:pt x="161353" y="31343"/>
                  </a:lnTo>
                  <a:lnTo>
                    <a:pt x="161658" y="32181"/>
                  </a:lnTo>
                  <a:lnTo>
                    <a:pt x="163296" y="33223"/>
                  </a:lnTo>
                  <a:lnTo>
                    <a:pt x="164960" y="34239"/>
                  </a:lnTo>
                  <a:lnTo>
                    <a:pt x="166611" y="33909"/>
                  </a:lnTo>
                  <a:lnTo>
                    <a:pt x="166751" y="34378"/>
                  </a:lnTo>
                  <a:lnTo>
                    <a:pt x="166928" y="34759"/>
                  </a:lnTo>
                  <a:lnTo>
                    <a:pt x="167195" y="35102"/>
                  </a:lnTo>
                  <a:lnTo>
                    <a:pt x="167436" y="35458"/>
                  </a:lnTo>
                  <a:lnTo>
                    <a:pt x="167754" y="35788"/>
                  </a:lnTo>
                  <a:lnTo>
                    <a:pt x="169659" y="37096"/>
                  </a:lnTo>
                  <a:lnTo>
                    <a:pt x="171450" y="36830"/>
                  </a:lnTo>
                  <a:lnTo>
                    <a:pt x="171678" y="37833"/>
                  </a:lnTo>
                  <a:lnTo>
                    <a:pt x="172148" y="38544"/>
                  </a:lnTo>
                  <a:lnTo>
                    <a:pt x="172834" y="39090"/>
                  </a:lnTo>
                  <a:lnTo>
                    <a:pt x="174218" y="40144"/>
                  </a:lnTo>
                  <a:lnTo>
                    <a:pt x="176136" y="39954"/>
                  </a:lnTo>
                  <a:lnTo>
                    <a:pt x="176339" y="41148"/>
                  </a:lnTo>
                  <a:lnTo>
                    <a:pt x="176758" y="41821"/>
                  </a:lnTo>
                  <a:lnTo>
                    <a:pt x="177368" y="42367"/>
                  </a:lnTo>
                  <a:lnTo>
                    <a:pt x="178625" y="43421"/>
                  </a:lnTo>
                  <a:lnTo>
                    <a:pt x="180467" y="43319"/>
                  </a:lnTo>
                  <a:lnTo>
                    <a:pt x="180771" y="42964"/>
                  </a:lnTo>
                  <a:lnTo>
                    <a:pt x="180695" y="43294"/>
                  </a:lnTo>
                  <a:lnTo>
                    <a:pt x="180771" y="43980"/>
                  </a:lnTo>
                  <a:lnTo>
                    <a:pt x="180835" y="44678"/>
                  </a:lnTo>
                  <a:lnTo>
                    <a:pt x="181203" y="45313"/>
                  </a:lnTo>
                  <a:lnTo>
                    <a:pt x="182880" y="46901"/>
                  </a:lnTo>
                  <a:lnTo>
                    <a:pt x="184594" y="46901"/>
                  </a:lnTo>
                  <a:lnTo>
                    <a:pt x="186601" y="44792"/>
                  </a:lnTo>
                  <a:close/>
                </a:path>
                <a:path w="229235" h="88265">
                  <a:moveTo>
                    <a:pt x="189763" y="34036"/>
                  </a:moveTo>
                  <a:lnTo>
                    <a:pt x="189598" y="32664"/>
                  </a:lnTo>
                  <a:lnTo>
                    <a:pt x="188658" y="31838"/>
                  </a:lnTo>
                  <a:lnTo>
                    <a:pt x="187680" y="31038"/>
                  </a:lnTo>
                  <a:lnTo>
                    <a:pt x="186296" y="31127"/>
                  </a:lnTo>
                  <a:lnTo>
                    <a:pt x="185585" y="32016"/>
                  </a:lnTo>
                  <a:lnTo>
                    <a:pt x="184873" y="32905"/>
                  </a:lnTo>
                  <a:lnTo>
                    <a:pt x="185064" y="34226"/>
                  </a:lnTo>
                  <a:lnTo>
                    <a:pt x="186016" y="34988"/>
                  </a:lnTo>
                  <a:lnTo>
                    <a:pt x="186918" y="35801"/>
                  </a:lnTo>
                  <a:lnTo>
                    <a:pt x="188264" y="35750"/>
                  </a:lnTo>
                  <a:lnTo>
                    <a:pt x="189763" y="34036"/>
                  </a:lnTo>
                  <a:close/>
                </a:path>
                <a:path w="229235" h="88265">
                  <a:moveTo>
                    <a:pt x="190512" y="48806"/>
                  </a:moveTo>
                  <a:lnTo>
                    <a:pt x="190461" y="47180"/>
                  </a:lnTo>
                  <a:lnTo>
                    <a:pt x="189407" y="46101"/>
                  </a:lnTo>
                  <a:lnTo>
                    <a:pt x="188341" y="45046"/>
                  </a:lnTo>
                  <a:lnTo>
                    <a:pt x="186677" y="45034"/>
                  </a:lnTo>
                  <a:lnTo>
                    <a:pt x="185762" y="46012"/>
                  </a:lnTo>
                  <a:lnTo>
                    <a:pt x="184835" y="47002"/>
                  </a:lnTo>
                  <a:lnTo>
                    <a:pt x="184950" y="48577"/>
                  </a:lnTo>
                  <a:lnTo>
                    <a:pt x="185978" y="49580"/>
                  </a:lnTo>
                  <a:lnTo>
                    <a:pt x="186969" y="50609"/>
                  </a:lnTo>
                  <a:lnTo>
                    <a:pt x="188569" y="50685"/>
                  </a:lnTo>
                  <a:lnTo>
                    <a:pt x="190512" y="48806"/>
                  </a:lnTo>
                  <a:close/>
                </a:path>
                <a:path w="229235" h="88265">
                  <a:moveTo>
                    <a:pt x="194183" y="38201"/>
                  </a:moveTo>
                  <a:lnTo>
                    <a:pt x="194094" y="36957"/>
                  </a:lnTo>
                  <a:lnTo>
                    <a:pt x="193281" y="36169"/>
                  </a:lnTo>
                  <a:lnTo>
                    <a:pt x="192430" y="35407"/>
                  </a:lnTo>
                  <a:lnTo>
                    <a:pt x="191185" y="35433"/>
                  </a:lnTo>
                  <a:lnTo>
                    <a:pt x="190500" y="36195"/>
                  </a:lnTo>
                  <a:lnTo>
                    <a:pt x="189814" y="36957"/>
                  </a:lnTo>
                  <a:lnTo>
                    <a:pt x="189928" y="38176"/>
                  </a:lnTo>
                  <a:lnTo>
                    <a:pt x="190754" y="38900"/>
                  </a:lnTo>
                  <a:lnTo>
                    <a:pt x="191541" y="39662"/>
                  </a:lnTo>
                  <a:lnTo>
                    <a:pt x="192760" y="39687"/>
                  </a:lnTo>
                  <a:lnTo>
                    <a:pt x="193471" y="38938"/>
                  </a:lnTo>
                  <a:lnTo>
                    <a:pt x="194183" y="38201"/>
                  </a:lnTo>
                  <a:close/>
                </a:path>
                <a:path w="229235" h="88265">
                  <a:moveTo>
                    <a:pt x="194259" y="51473"/>
                  </a:moveTo>
                  <a:lnTo>
                    <a:pt x="193344" y="50431"/>
                  </a:lnTo>
                  <a:lnTo>
                    <a:pt x="192392" y="49415"/>
                  </a:lnTo>
                  <a:lnTo>
                    <a:pt x="190868" y="49326"/>
                  </a:lnTo>
                  <a:lnTo>
                    <a:pt x="189979" y="50190"/>
                  </a:lnTo>
                  <a:lnTo>
                    <a:pt x="189077" y="51066"/>
                  </a:lnTo>
                  <a:lnTo>
                    <a:pt x="189115" y="52527"/>
                  </a:lnTo>
                  <a:lnTo>
                    <a:pt x="190017" y="53492"/>
                  </a:lnTo>
                  <a:lnTo>
                    <a:pt x="190893" y="54495"/>
                  </a:lnTo>
                  <a:lnTo>
                    <a:pt x="192366" y="54635"/>
                  </a:lnTo>
                  <a:lnTo>
                    <a:pt x="194246" y="52984"/>
                  </a:lnTo>
                  <a:lnTo>
                    <a:pt x="194259" y="51473"/>
                  </a:lnTo>
                  <a:close/>
                </a:path>
                <a:path w="229235" h="88265">
                  <a:moveTo>
                    <a:pt x="197853" y="55943"/>
                  </a:moveTo>
                  <a:lnTo>
                    <a:pt x="197053" y="54940"/>
                  </a:lnTo>
                  <a:lnTo>
                    <a:pt x="196227" y="53975"/>
                  </a:lnTo>
                  <a:lnTo>
                    <a:pt x="194843" y="53822"/>
                  </a:lnTo>
                  <a:lnTo>
                    <a:pt x="193979" y="54571"/>
                  </a:lnTo>
                  <a:lnTo>
                    <a:pt x="193116" y="55333"/>
                  </a:lnTo>
                  <a:lnTo>
                    <a:pt x="193078" y="56680"/>
                  </a:lnTo>
                  <a:lnTo>
                    <a:pt x="193865" y="57607"/>
                  </a:lnTo>
                  <a:lnTo>
                    <a:pt x="194627" y="58559"/>
                  </a:lnTo>
                  <a:lnTo>
                    <a:pt x="195973" y="58750"/>
                  </a:lnTo>
                  <a:lnTo>
                    <a:pt x="197764" y="57327"/>
                  </a:lnTo>
                  <a:lnTo>
                    <a:pt x="197853" y="55943"/>
                  </a:lnTo>
                  <a:close/>
                </a:path>
                <a:path w="229235" h="88265">
                  <a:moveTo>
                    <a:pt x="201218" y="60566"/>
                  </a:moveTo>
                  <a:lnTo>
                    <a:pt x="200545" y="59626"/>
                  </a:lnTo>
                  <a:lnTo>
                    <a:pt x="199834" y="58712"/>
                  </a:lnTo>
                  <a:lnTo>
                    <a:pt x="198577" y="58508"/>
                  </a:lnTo>
                  <a:lnTo>
                    <a:pt x="197751" y="59156"/>
                  </a:lnTo>
                  <a:lnTo>
                    <a:pt x="196926" y="59804"/>
                  </a:lnTo>
                  <a:lnTo>
                    <a:pt x="196824" y="61036"/>
                  </a:lnTo>
                  <a:lnTo>
                    <a:pt x="197510" y="61912"/>
                  </a:lnTo>
                  <a:lnTo>
                    <a:pt x="198170" y="62826"/>
                  </a:lnTo>
                  <a:lnTo>
                    <a:pt x="199377" y="63055"/>
                  </a:lnTo>
                  <a:lnTo>
                    <a:pt x="201079" y="61836"/>
                  </a:lnTo>
                  <a:lnTo>
                    <a:pt x="201218" y="60566"/>
                  </a:lnTo>
                  <a:close/>
                </a:path>
                <a:path w="229235" h="88265">
                  <a:moveTo>
                    <a:pt x="204355" y="65341"/>
                  </a:moveTo>
                  <a:lnTo>
                    <a:pt x="203796" y="64465"/>
                  </a:lnTo>
                  <a:lnTo>
                    <a:pt x="203187" y="63614"/>
                  </a:lnTo>
                  <a:lnTo>
                    <a:pt x="202069" y="63373"/>
                  </a:lnTo>
                  <a:lnTo>
                    <a:pt x="201295" y="63919"/>
                  </a:lnTo>
                  <a:lnTo>
                    <a:pt x="200520" y="64465"/>
                  </a:lnTo>
                  <a:lnTo>
                    <a:pt x="200380" y="65570"/>
                  </a:lnTo>
                  <a:lnTo>
                    <a:pt x="200964" y="66395"/>
                  </a:lnTo>
                  <a:lnTo>
                    <a:pt x="201510" y="67246"/>
                  </a:lnTo>
                  <a:lnTo>
                    <a:pt x="202590" y="67513"/>
                  </a:lnTo>
                  <a:lnTo>
                    <a:pt x="204177" y="66471"/>
                  </a:lnTo>
                  <a:lnTo>
                    <a:pt x="204355" y="65341"/>
                  </a:lnTo>
                  <a:close/>
                </a:path>
                <a:path w="229235" h="88265">
                  <a:moveTo>
                    <a:pt x="210921" y="56197"/>
                  </a:moveTo>
                  <a:lnTo>
                    <a:pt x="210273" y="55270"/>
                  </a:lnTo>
                  <a:lnTo>
                    <a:pt x="209600" y="54356"/>
                  </a:lnTo>
                  <a:lnTo>
                    <a:pt x="208356" y="54140"/>
                  </a:lnTo>
                  <a:lnTo>
                    <a:pt x="206717" y="55372"/>
                  </a:lnTo>
                  <a:lnTo>
                    <a:pt x="206616" y="56578"/>
                  </a:lnTo>
                  <a:lnTo>
                    <a:pt x="207264" y="57467"/>
                  </a:lnTo>
                  <a:lnTo>
                    <a:pt x="207886" y="58369"/>
                  </a:lnTo>
                  <a:lnTo>
                    <a:pt x="209080" y="58610"/>
                  </a:lnTo>
                  <a:lnTo>
                    <a:pt x="209918" y="58026"/>
                  </a:lnTo>
                  <a:lnTo>
                    <a:pt x="210756" y="57442"/>
                  </a:lnTo>
                  <a:lnTo>
                    <a:pt x="210921" y="56197"/>
                  </a:lnTo>
                  <a:close/>
                </a:path>
                <a:path w="229235" h="88265">
                  <a:moveTo>
                    <a:pt x="214706" y="61429"/>
                  </a:moveTo>
                  <a:lnTo>
                    <a:pt x="214033" y="60375"/>
                  </a:lnTo>
                  <a:lnTo>
                    <a:pt x="213334" y="59321"/>
                  </a:lnTo>
                  <a:lnTo>
                    <a:pt x="211975" y="59016"/>
                  </a:lnTo>
                  <a:lnTo>
                    <a:pt x="210096" y="60299"/>
                  </a:lnTo>
                  <a:lnTo>
                    <a:pt x="209918" y="61620"/>
                  </a:lnTo>
                  <a:lnTo>
                    <a:pt x="210591" y="62636"/>
                  </a:lnTo>
                  <a:lnTo>
                    <a:pt x="211239" y="63665"/>
                  </a:lnTo>
                  <a:lnTo>
                    <a:pt x="212534" y="64008"/>
                  </a:lnTo>
                  <a:lnTo>
                    <a:pt x="213499" y="63398"/>
                  </a:lnTo>
                  <a:lnTo>
                    <a:pt x="214464" y="62788"/>
                  </a:lnTo>
                  <a:lnTo>
                    <a:pt x="214706" y="61429"/>
                  </a:lnTo>
                  <a:close/>
                </a:path>
                <a:path w="229235" h="88265">
                  <a:moveTo>
                    <a:pt x="215455" y="86093"/>
                  </a:moveTo>
                  <a:lnTo>
                    <a:pt x="215074" y="85115"/>
                  </a:lnTo>
                  <a:lnTo>
                    <a:pt x="214655" y="84150"/>
                  </a:lnTo>
                  <a:lnTo>
                    <a:pt x="213588" y="83705"/>
                  </a:lnTo>
                  <a:lnTo>
                    <a:pt x="211861" y="84480"/>
                  </a:lnTo>
                  <a:lnTo>
                    <a:pt x="211518" y="85521"/>
                  </a:lnTo>
                  <a:lnTo>
                    <a:pt x="211924" y="86461"/>
                  </a:lnTo>
                  <a:lnTo>
                    <a:pt x="212293" y="87401"/>
                  </a:lnTo>
                  <a:lnTo>
                    <a:pt x="213309" y="87871"/>
                  </a:lnTo>
                  <a:lnTo>
                    <a:pt x="214185" y="87515"/>
                  </a:lnTo>
                  <a:lnTo>
                    <a:pt x="215061" y="87160"/>
                  </a:lnTo>
                  <a:lnTo>
                    <a:pt x="215455" y="86093"/>
                  </a:lnTo>
                  <a:close/>
                </a:path>
                <a:path w="229235" h="88265">
                  <a:moveTo>
                    <a:pt x="218236" y="66852"/>
                  </a:moveTo>
                  <a:lnTo>
                    <a:pt x="217551" y="65646"/>
                  </a:lnTo>
                  <a:lnTo>
                    <a:pt x="216852" y="64452"/>
                  </a:lnTo>
                  <a:lnTo>
                    <a:pt x="215379" y="64058"/>
                  </a:lnTo>
                  <a:lnTo>
                    <a:pt x="213258" y="65366"/>
                  </a:lnTo>
                  <a:lnTo>
                    <a:pt x="212991" y="66802"/>
                  </a:lnTo>
                  <a:lnTo>
                    <a:pt x="213664" y="67945"/>
                  </a:lnTo>
                  <a:lnTo>
                    <a:pt x="214312" y="69100"/>
                  </a:lnTo>
                  <a:lnTo>
                    <a:pt x="215722" y="69545"/>
                  </a:lnTo>
                  <a:lnTo>
                    <a:pt x="216814" y="68935"/>
                  </a:lnTo>
                  <a:lnTo>
                    <a:pt x="217906" y="68326"/>
                  </a:lnTo>
                  <a:lnTo>
                    <a:pt x="218236" y="66852"/>
                  </a:lnTo>
                  <a:close/>
                </a:path>
                <a:path w="229235" h="88265">
                  <a:moveTo>
                    <a:pt x="221500" y="72440"/>
                  </a:moveTo>
                  <a:lnTo>
                    <a:pt x="220827" y="71094"/>
                  </a:lnTo>
                  <a:lnTo>
                    <a:pt x="220129" y="69761"/>
                  </a:lnTo>
                  <a:lnTo>
                    <a:pt x="218541" y="69240"/>
                  </a:lnTo>
                  <a:lnTo>
                    <a:pt x="216166" y="70573"/>
                  </a:lnTo>
                  <a:lnTo>
                    <a:pt x="215811" y="72110"/>
                  </a:lnTo>
                  <a:lnTo>
                    <a:pt x="216484" y="73380"/>
                  </a:lnTo>
                  <a:lnTo>
                    <a:pt x="217119" y="74676"/>
                  </a:lnTo>
                  <a:lnTo>
                    <a:pt x="218630" y="75222"/>
                  </a:lnTo>
                  <a:lnTo>
                    <a:pt x="219849" y="74625"/>
                  </a:lnTo>
                  <a:lnTo>
                    <a:pt x="221068" y="74028"/>
                  </a:lnTo>
                  <a:lnTo>
                    <a:pt x="221500" y="72440"/>
                  </a:lnTo>
                  <a:close/>
                </a:path>
                <a:path w="229235" h="88265">
                  <a:moveTo>
                    <a:pt x="224497" y="78193"/>
                  </a:moveTo>
                  <a:lnTo>
                    <a:pt x="223824" y="76695"/>
                  </a:lnTo>
                  <a:lnTo>
                    <a:pt x="223139" y="75222"/>
                  </a:lnTo>
                  <a:lnTo>
                    <a:pt x="221449" y="74587"/>
                  </a:lnTo>
                  <a:lnTo>
                    <a:pt x="218821" y="75895"/>
                  </a:lnTo>
                  <a:lnTo>
                    <a:pt x="218363" y="77546"/>
                  </a:lnTo>
                  <a:lnTo>
                    <a:pt x="219011" y="78955"/>
                  </a:lnTo>
                  <a:lnTo>
                    <a:pt x="219646" y="80378"/>
                  </a:lnTo>
                  <a:lnTo>
                    <a:pt x="221246" y="81051"/>
                  </a:lnTo>
                  <a:lnTo>
                    <a:pt x="222592" y="80467"/>
                  </a:lnTo>
                  <a:lnTo>
                    <a:pt x="223939" y="79883"/>
                  </a:lnTo>
                  <a:lnTo>
                    <a:pt x="224497" y="78193"/>
                  </a:lnTo>
                  <a:close/>
                </a:path>
                <a:path w="229235" h="88265">
                  <a:moveTo>
                    <a:pt x="228638" y="87223"/>
                  </a:moveTo>
                  <a:lnTo>
                    <a:pt x="228396" y="86575"/>
                  </a:lnTo>
                  <a:lnTo>
                    <a:pt x="226593" y="85699"/>
                  </a:lnTo>
                  <a:lnTo>
                    <a:pt x="227215" y="84099"/>
                  </a:lnTo>
                  <a:lnTo>
                    <a:pt x="226580" y="82461"/>
                  </a:lnTo>
                  <a:lnTo>
                    <a:pt x="225907" y="80835"/>
                  </a:lnTo>
                  <a:lnTo>
                    <a:pt x="224129" y="80060"/>
                  </a:lnTo>
                  <a:lnTo>
                    <a:pt x="221246" y="81343"/>
                  </a:lnTo>
                  <a:lnTo>
                    <a:pt x="220662" y="83083"/>
                  </a:lnTo>
                  <a:lnTo>
                    <a:pt x="221297" y="84620"/>
                  </a:lnTo>
                  <a:lnTo>
                    <a:pt x="221894" y="86182"/>
                  </a:lnTo>
                  <a:lnTo>
                    <a:pt x="223393" y="86906"/>
                  </a:lnTo>
                  <a:lnTo>
                    <a:pt x="223278" y="87223"/>
                  </a:lnTo>
                  <a:lnTo>
                    <a:pt x="228638" y="8722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-2349" y="6732892"/>
              <a:ext cx="255270" cy="99695"/>
            </a:xfrm>
            <a:custGeom>
              <a:avLst/>
              <a:gdLst/>
              <a:ahLst/>
              <a:cxnLst/>
              <a:rect l="l" t="t" r="r" b="b"/>
              <a:pathLst>
                <a:path w="255270" h="99695">
                  <a:moveTo>
                    <a:pt x="3987" y="51142"/>
                  </a:moveTo>
                  <a:lnTo>
                    <a:pt x="3975" y="49517"/>
                  </a:lnTo>
                  <a:lnTo>
                    <a:pt x="2984" y="48590"/>
                  </a:lnTo>
                  <a:lnTo>
                    <a:pt x="2349" y="47980"/>
                  </a:lnTo>
                  <a:lnTo>
                    <a:pt x="2349" y="52946"/>
                  </a:lnTo>
                  <a:lnTo>
                    <a:pt x="3987" y="51142"/>
                  </a:lnTo>
                  <a:close/>
                </a:path>
                <a:path w="255270" h="99695">
                  <a:moveTo>
                    <a:pt x="8445" y="44818"/>
                  </a:moveTo>
                  <a:lnTo>
                    <a:pt x="7581" y="43929"/>
                  </a:lnTo>
                  <a:lnTo>
                    <a:pt x="6731" y="43027"/>
                  </a:lnTo>
                  <a:lnTo>
                    <a:pt x="5257" y="43091"/>
                  </a:lnTo>
                  <a:lnTo>
                    <a:pt x="4292" y="44069"/>
                  </a:lnTo>
                  <a:lnTo>
                    <a:pt x="3314" y="45034"/>
                  </a:lnTo>
                  <a:lnTo>
                    <a:pt x="3263" y="46520"/>
                  </a:lnTo>
                  <a:lnTo>
                    <a:pt x="4152" y="47371"/>
                  </a:lnTo>
                  <a:lnTo>
                    <a:pt x="5041" y="48221"/>
                  </a:lnTo>
                  <a:lnTo>
                    <a:pt x="6527" y="48158"/>
                  </a:lnTo>
                  <a:lnTo>
                    <a:pt x="8382" y="46291"/>
                  </a:lnTo>
                  <a:lnTo>
                    <a:pt x="8445" y="44818"/>
                  </a:lnTo>
                  <a:close/>
                </a:path>
                <a:path w="255270" h="99695">
                  <a:moveTo>
                    <a:pt x="13131" y="40335"/>
                  </a:moveTo>
                  <a:lnTo>
                    <a:pt x="11658" y="38646"/>
                  </a:lnTo>
                  <a:lnTo>
                    <a:pt x="10325" y="38646"/>
                  </a:lnTo>
                  <a:lnTo>
                    <a:pt x="8496" y="40309"/>
                  </a:lnTo>
                  <a:lnTo>
                    <a:pt x="8382" y="41643"/>
                  </a:lnTo>
                  <a:lnTo>
                    <a:pt x="9144" y="42456"/>
                  </a:lnTo>
                  <a:lnTo>
                    <a:pt x="9906" y="43268"/>
                  </a:lnTo>
                  <a:lnTo>
                    <a:pt x="11252" y="43281"/>
                  </a:lnTo>
                  <a:lnTo>
                    <a:pt x="12128" y="42468"/>
                  </a:lnTo>
                  <a:lnTo>
                    <a:pt x="13017" y="41668"/>
                  </a:lnTo>
                  <a:lnTo>
                    <a:pt x="13131" y="40335"/>
                  </a:lnTo>
                  <a:close/>
                </a:path>
                <a:path w="255270" h="99695">
                  <a:moveTo>
                    <a:pt x="20015" y="49542"/>
                  </a:moveTo>
                  <a:lnTo>
                    <a:pt x="17932" y="47180"/>
                  </a:lnTo>
                  <a:lnTo>
                    <a:pt x="16040" y="47193"/>
                  </a:lnTo>
                  <a:lnTo>
                    <a:pt x="13474" y="49606"/>
                  </a:lnTo>
                  <a:lnTo>
                    <a:pt x="13347" y="51269"/>
                  </a:lnTo>
                  <a:lnTo>
                    <a:pt x="11379" y="51371"/>
                  </a:lnTo>
                  <a:lnTo>
                    <a:pt x="8750" y="54076"/>
                  </a:lnTo>
                  <a:lnTo>
                    <a:pt x="8699" y="55587"/>
                  </a:lnTo>
                  <a:lnTo>
                    <a:pt x="6896" y="55765"/>
                  </a:lnTo>
                  <a:lnTo>
                    <a:pt x="4254" y="58788"/>
                  </a:lnTo>
                  <a:lnTo>
                    <a:pt x="4279" y="60515"/>
                  </a:lnTo>
                  <a:lnTo>
                    <a:pt x="2882" y="60718"/>
                  </a:lnTo>
                  <a:lnTo>
                    <a:pt x="1993" y="61226"/>
                  </a:lnTo>
                  <a:lnTo>
                    <a:pt x="1320" y="62052"/>
                  </a:lnTo>
                  <a:lnTo>
                    <a:pt x="0" y="63728"/>
                  </a:lnTo>
                  <a:lnTo>
                    <a:pt x="152" y="66001"/>
                  </a:lnTo>
                  <a:lnTo>
                    <a:pt x="1701" y="67157"/>
                  </a:lnTo>
                  <a:lnTo>
                    <a:pt x="2349" y="67652"/>
                  </a:lnTo>
                  <a:lnTo>
                    <a:pt x="2349" y="72491"/>
                  </a:lnTo>
                  <a:lnTo>
                    <a:pt x="3822" y="70446"/>
                  </a:lnTo>
                  <a:lnTo>
                    <a:pt x="4051" y="69430"/>
                  </a:lnTo>
                  <a:lnTo>
                    <a:pt x="3898" y="68173"/>
                  </a:lnTo>
                  <a:lnTo>
                    <a:pt x="5461" y="67932"/>
                  </a:lnTo>
                  <a:lnTo>
                    <a:pt x="7327" y="65582"/>
                  </a:lnTo>
                  <a:lnTo>
                    <a:pt x="7607" y="64617"/>
                  </a:lnTo>
                  <a:lnTo>
                    <a:pt x="7531" y="63703"/>
                  </a:lnTo>
                  <a:lnTo>
                    <a:pt x="7493" y="63182"/>
                  </a:lnTo>
                  <a:lnTo>
                    <a:pt x="9207" y="63004"/>
                  </a:lnTo>
                  <a:lnTo>
                    <a:pt x="11696" y="60147"/>
                  </a:lnTo>
                  <a:lnTo>
                    <a:pt x="11658" y="58356"/>
                  </a:lnTo>
                  <a:lnTo>
                    <a:pt x="13208" y="58267"/>
                  </a:lnTo>
                  <a:lnTo>
                    <a:pt x="15684" y="55702"/>
                  </a:lnTo>
                  <a:lnTo>
                    <a:pt x="15709" y="53721"/>
                  </a:lnTo>
                  <a:lnTo>
                    <a:pt x="17437" y="53708"/>
                  </a:lnTo>
                  <a:lnTo>
                    <a:pt x="19875" y="51422"/>
                  </a:lnTo>
                  <a:lnTo>
                    <a:pt x="20015" y="49542"/>
                  </a:lnTo>
                  <a:close/>
                </a:path>
                <a:path w="255270" h="99695">
                  <a:moveTo>
                    <a:pt x="24485" y="45618"/>
                  </a:moveTo>
                  <a:lnTo>
                    <a:pt x="22644" y="43332"/>
                  </a:lnTo>
                  <a:lnTo>
                    <a:pt x="20891" y="43256"/>
                  </a:lnTo>
                  <a:lnTo>
                    <a:pt x="18402" y="45364"/>
                  </a:lnTo>
                  <a:lnTo>
                    <a:pt x="18186" y="47117"/>
                  </a:lnTo>
                  <a:lnTo>
                    <a:pt x="19164" y="48209"/>
                  </a:lnTo>
                  <a:lnTo>
                    <a:pt x="20142" y="49301"/>
                  </a:lnTo>
                  <a:lnTo>
                    <a:pt x="21894" y="49377"/>
                  </a:lnTo>
                  <a:lnTo>
                    <a:pt x="23075" y="48361"/>
                  </a:lnTo>
                  <a:lnTo>
                    <a:pt x="24269" y="47358"/>
                  </a:lnTo>
                  <a:lnTo>
                    <a:pt x="24485" y="45618"/>
                  </a:lnTo>
                  <a:close/>
                </a:path>
                <a:path w="255270" h="99695">
                  <a:moveTo>
                    <a:pt x="29133" y="41884"/>
                  </a:moveTo>
                  <a:lnTo>
                    <a:pt x="27533" y="39687"/>
                  </a:lnTo>
                  <a:lnTo>
                    <a:pt x="25920" y="39547"/>
                  </a:lnTo>
                  <a:lnTo>
                    <a:pt x="23533" y="41389"/>
                  </a:lnTo>
                  <a:lnTo>
                    <a:pt x="23253" y="42989"/>
                  </a:lnTo>
                  <a:lnTo>
                    <a:pt x="24104" y="44043"/>
                  </a:lnTo>
                  <a:lnTo>
                    <a:pt x="24955" y="45097"/>
                  </a:lnTo>
                  <a:lnTo>
                    <a:pt x="26568" y="45250"/>
                  </a:lnTo>
                  <a:lnTo>
                    <a:pt x="28854" y="43484"/>
                  </a:lnTo>
                  <a:lnTo>
                    <a:pt x="29133" y="41884"/>
                  </a:lnTo>
                  <a:close/>
                </a:path>
                <a:path w="255270" h="99695">
                  <a:moveTo>
                    <a:pt x="33959" y="38379"/>
                  </a:moveTo>
                  <a:lnTo>
                    <a:pt x="32575" y="36296"/>
                  </a:lnTo>
                  <a:lnTo>
                    <a:pt x="31102" y="36093"/>
                  </a:lnTo>
                  <a:lnTo>
                    <a:pt x="28829" y="37680"/>
                  </a:lnTo>
                  <a:lnTo>
                    <a:pt x="28498" y="39141"/>
                  </a:lnTo>
                  <a:lnTo>
                    <a:pt x="29235" y="40144"/>
                  </a:lnTo>
                  <a:lnTo>
                    <a:pt x="29972" y="41148"/>
                  </a:lnTo>
                  <a:lnTo>
                    <a:pt x="31445" y="41351"/>
                  </a:lnTo>
                  <a:lnTo>
                    <a:pt x="33629" y="39839"/>
                  </a:lnTo>
                  <a:lnTo>
                    <a:pt x="33959" y="38379"/>
                  </a:lnTo>
                  <a:close/>
                </a:path>
                <a:path w="255270" h="99695">
                  <a:moveTo>
                    <a:pt x="35166" y="24422"/>
                  </a:moveTo>
                  <a:lnTo>
                    <a:pt x="34607" y="23456"/>
                  </a:lnTo>
                  <a:lnTo>
                    <a:pt x="34048" y="22491"/>
                  </a:lnTo>
                  <a:lnTo>
                    <a:pt x="32740" y="22225"/>
                  </a:lnTo>
                  <a:lnTo>
                    <a:pt x="30632" y="23520"/>
                  </a:lnTo>
                  <a:lnTo>
                    <a:pt x="30264" y="24803"/>
                  </a:lnTo>
                  <a:lnTo>
                    <a:pt x="30848" y="25742"/>
                  </a:lnTo>
                  <a:lnTo>
                    <a:pt x="31457" y="26695"/>
                  </a:lnTo>
                  <a:lnTo>
                    <a:pt x="32753" y="26962"/>
                  </a:lnTo>
                  <a:lnTo>
                    <a:pt x="33782" y="26339"/>
                  </a:lnTo>
                  <a:lnTo>
                    <a:pt x="34798" y="25704"/>
                  </a:lnTo>
                  <a:lnTo>
                    <a:pt x="35166" y="24422"/>
                  </a:lnTo>
                  <a:close/>
                </a:path>
                <a:path w="255270" h="99695">
                  <a:moveTo>
                    <a:pt x="38950" y="35102"/>
                  </a:moveTo>
                  <a:lnTo>
                    <a:pt x="37782" y="33147"/>
                  </a:lnTo>
                  <a:lnTo>
                    <a:pt x="36436" y="32893"/>
                  </a:lnTo>
                  <a:lnTo>
                    <a:pt x="34302" y="34239"/>
                  </a:lnTo>
                  <a:lnTo>
                    <a:pt x="33947" y="35547"/>
                  </a:lnTo>
                  <a:lnTo>
                    <a:pt x="34569" y="36499"/>
                  </a:lnTo>
                  <a:lnTo>
                    <a:pt x="35191" y="37452"/>
                  </a:lnTo>
                  <a:lnTo>
                    <a:pt x="36525" y="37706"/>
                  </a:lnTo>
                  <a:lnTo>
                    <a:pt x="37566" y="37058"/>
                  </a:lnTo>
                  <a:lnTo>
                    <a:pt x="38582" y="36410"/>
                  </a:lnTo>
                  <a:lnTo>
                    <a:pt x="38950" y="35102"/>
                  </a:lnTo>
                  <a:close/>
                </a:path>
                <a:path w="255270" h="99695">
                  <a:moveTo>
                    <a:pt x="41300" y="21170"/>
                  </a:moveTo>
                  <a:lnTo>
                    <a:pt x="40741" y="20066"/>
                  </a:lnTo>
                  <a:lnTo>
                    <a:pt x="40182" y="18961"/>
                  </a:lnTo>
                  <a:lnTo>
                    <a:pt x="38747" y="18605"/>
                  </a:lnTo>
                  <a:lnTo>
                    <a:pt x="36334" y="19926"/>
                  </a:lnTo>
                  <a:lnTo>
                    <a:pt x="35864" y="21323"/>
                  </a:lnTo>
                  <a:lnTo>
                    <a:pt x="37084" y="23469"/>
                  </a:lnTo>
                  <a:lnTo>
                    <a:pt x="38519" y="23837"/>
                  </a:lnTo>
                  <a:lnTo>
                    <a:pt x="40830" y="22567"/>
                  </a:lnTo>
                  <a:lnTo>
                    <a:pt x="41300" y="21170"/>
                  </a:lnTo>
                  <a:close/>
                </a:path>
                <a:path w="255270" h="99695">
                  <a:moveTo>
                    <a:pt x="44069" y="32042"/>
                  </a:moveTo>
                  <a:lnTo>
                    <a:pt x="43091" y="30226"/>
                  </a:lnTo>
                  <a:lnTo>
                    <a:pt x="41897" y="29946"/>
                  </a:lnTo>
                  <a:lnTo>
                    <a:pt x="39916" y="31064"/>
                  </a:lnTo>
                  <a:lnTo>
                    <a:pt x="39535" y="32232"/>
                  </a:lnTo>
                  <a:lnTo>
                    <a:pt x="40055" y="33121"/>
                  </a:lnTo>
                  <a:lnTo>
                    <a:pt x="40576" y="34010"/>
                  </a:lnTo>
                  <a:lnTo>
                    <a:pt x="41770" y="34290"/>
                  </a:lnTo>
                  <a:lnTo>
                    <a:pt x="43688" y="33210"/>
                  </a:lnTo>
                  <a:lnTo>
                    <a:pt x="44069" y="32042"/>
                  </a:lnTo>
                  <a:close/>
                </a:path>
                <a:path w="255270" h="99695">
                  <a:moveTo>
                    <a:pt x="47612" y="18224"/>
                  </a:moveTo>
                  <a:lnTo>
                    <a:pt x="47053" y="16992"/>
                  </a:lnTo>
                  <a:lnTo>
                    <a:pt x="46494" y="15760"/>
                  </a:lnTo>
                  <a:lnTo>
                    <a:pt x="44945" y="15290"/>
                  </a:lnTo>
                  <a:lnTo>
                    <a:pt x="43586" y="15938"/>
                  </a:lnTo>
                  <a:lnTo>
                    <a:pt x="42240" y="16598"/>
                  </a:lnTo>
                  <a:lnTo>
                    <a:pt x="41643" y="18110"/>
                  </a:lnTo>
                  <a:lnTo>
                    <a:pt x="42862" y="20535"/>
                  </a:lnTo>
                  <a:lnTo>
                    <a:pt x="44411" y="21005"/>
                  </a:lnTo>
                  <a:lnTo>
                    <a:pt x="47015" y="19735"/>
                  </a:lnTo>
                  <a:lnTo>
                    <a:pt x="47612" y="18224"/>
                  </a:lnTo>
                  <a:close/>
                </a:path>
                <a:path w="255270" h="99695">
                  <a:moveTo>
                    <a:pt x="54038" y="15595"/>
                  </a:moveTo>
                  <a:lnTo>
                    <a:pt x="53505" y="14236"/>
                  </a:lnTo>
                  <a:lnTo>
                    <a:pt x="52959" y="12852"/>
                  </a:lnTo>
                  <a:lnTo>
                    <a:pt x="51308" y="12268"/>
                  </a:lnTo>
                  <a:lnTo>
                    <a:pt x="48285" y="13550"/>
                  </a:lnTo>
                  <a:lnTo>
                    <a:pt x="47561" y="15163"/>
                  </a:lnTo>
                  <a:lnTo>
                    <a:pt x="48768" y="17856"/>
                  </a:lnTo>
                  <a:lnTo>
                    <a:pt x="50431" y="18440"/>
                  </a:lnTo>
                  <a:lnTo>
                    <a:pt x="53314" y="17221"/>
                  </a:lnTo>
                  <a:lnTo>
                    <a:pt x="54038" y="15595"/>
                  </a:lnTo>
                  <a:close/>
                </a:path>
                <a:path w="255270" h="99695">
                  <a:moveTo>
                    <a:pt x="60591" y="13296"/>
                  </a:moveTo>
                  <a:lnTo>
                    <a:pt x="60096" y="11811"/>
                  </a:lnTo>
                  <a:lnTo>
                    <a:pt x="59588" y="10274"/>
                  </a:lnTo>
                  <a:lnTo>
                    <a:pt x="57823" y="9563"/>
                  </a:lnTo>
                  <a:lnTo>
                    <a:pt x="54495" y="10795"/>
                  </a:lnTo>
                  <a:lnTo>
                    <a:pt x="53619" y="12496"/>
                  </a:lnTo>
                  <a:lnTo>
                    <a:pt x="54787" y="15455"/>
                  </a:lnTo>
                  <a:lnTo>
                    <a:pt x="56553" y="16179"/>
                  </a:lnTo>
                  <a:lnTo>
                    <a:pt x="59728" y="15011"/>
                  </a:lnTo>
                  <a:lnTo>
                    <a:pt x="60591" y="13296"/>
                  </a:lnTo>
                  <a:close/>
                </a:path>
                <a:path w="255270" h="99695">
                  <a:moveTo>
                    <a:pt x="67119" y="22326"/>
                  </a:moveTo>
                  <a:lnTo>
                    <a:pt x="66814" y="21348"/>
                  </a:lnTo>
                  <a:lnTo>
                    <a:pt x="66509" y="20370"/>
                  </a:lnTo>
                  <a:lnTo>
                    <a:pt x="65392" y="19862"/>
                  </a:lnTo>
                  <a:lnTo>
                    <a:pt x="63233" y="20574"/>
                  </a:lnTo>
                  <a:lnTo>
                    <a:pt x="62636" y="21653"/>
                  </a:lnTo>
                  <a:lnTo>
                    <a:pt x="62979" y="22618"/>
                  </a:lnTo>
                  <a:lnTo>
                    <a:pt x="63309" y="23596"/>
                  </a:lnTo>
                  <a:lnTo>
                    <a:pt x="64439" y="24104"/>
                  </a:lnTo>
                  <a:lnTo>
                    <a:pt x="66509" y="23406"/>
                  </a:lnTo>
                  <a:lnTo>
                    <a:pt x="67119" y="22326"/>
                  </a:lnTo>
                  <a:close/>
                </a:path>
                <a:path w="255270" h="99695">
                  <a:moveTo>
                    <a:pt x="73304" y="20688"/>
                  </a:moveTo>
                  <a:lnTo>
                    <a:pt x="73025" y="19583"/>
                  </a:lnTo>
                  <a:lnTo>
                    <a:pt x="72745" y="18478"/>
                  </a:lnTo>
                  <a:lnTo>
                    <a:pt x="71539" y="17856"/>
                  </a:lnTo>
                  <a:lnTo>
                    <a:pt x="69113" y="18542"/>
                  </a:lnTo>
                  <a:lnTo>
                    <a:pt x="68389" y="19697"/>
                  </a:lnTo>
                  <a:lnTo>
                    <a:pt x="68719" y="20789"/>
                  </a:lnTo>
                  <a:lnTo>
                    <a:pt x="69037" y="21882"/>
                  </a:lnTo>
                  <a:lnTo>
                    <a:pt x="70243" y="22504"/>
                  </a:lnTo>
                  <a:lnTo>
                    <a:pt x="72580" y="21844"/>
                  </a:lnTo>
                  <a:lnTo>
                    <a:pt x="73304" y="20688"/>
                  </a:lnTo>
                  <a:close/>
                </a:path>
                <a:path w="255270" h="99695">
                  <a:moveTo>
                    <a:pt x="79552" y="19354"/>
                  </a:moveTo>
                  <a:lnTo>
                    <a:pt x="79311" y="18135"/>
                  </a:lnTo>
                  <a:lnTo>
                    <a:pt x="79070" y="16916"/>
                  </a:lnTo>
                  <a:lnTo>
                    <a:pt x="77774" y="16167"/>
                  </a:lnTo>
                  <a:lnTo>
                    <a:pt x="76428" y="16484"/>
                  </a:lnTo>
                  <a:lnTo>
                    <a:pt x="75082" y="16789"/>
                  </a:lnTo>
                  <a:lnTo>
                    <a:pt x="74231" y="18021"/>
                  </a:lnTo>
                  <a:lnTo>
                    <a:pt x="74523" y="19227"/>
                  </a:lnTo>
                  <a:lnTo>
                    <a:pt x="74828" y="20434"/>
                  </a:lnTo>
                  <a:lnTo>
                    <a:pt x="76123" y="21183"/>
                  </a:lnTo>
                  <a:lnTo>
                    <a:pt x="78701" y="20586"/>
                  </a:lnTo>
                  <a:lnTo>
                    <a:pt x="79552" y="19354"/>
                  </a:lnTo>
                  <a:close/>
                </a:path>
                <a:path w="255270" h="99695">
                  <a:moveTo>
                    <a:pt x="85864" y="18338"/>
                  </a:moveTo>
                  <a:lnTo>
                    <a:pt x="85661" y="17005"/>
                  </a:lnTo>
                  <a:lnTo>
                    <a:pt x="85458" y="15646"/>
                  </a:lnTo>
                  <a:lnTo>
                    <a:pt x="84099" y="14782"/>
                  </a:lnTo>
                  <a:lnTo>
                    <a:pt x="81127" y="15316"/>
                  </a:lnTo>
                  <a:lnTo>
                    <a:pt x="80137" y="16598"/>
                  </a:lnTo>
                  <a:lnTo>
                    <a:pt x="80670" y="19265"/>
                  </a:lnTo>
                  <a:lnTo>
                    <a:pt x="82029" y="20142"/>
                  </a:lnTo>
                  <a:lnTo>
                    <a:pt x="84874" y="19634"/>
                  </a:lnTo>
                  <a:lnTo>
                    <a:pt x="85864" y="18338"/>
                  </a:lnTo>
                  <a:close/>
                </a:path>
                <a:path w="255270" h="99695">
                  <a:moveTo>
                    <a:pt x="92202" y="17627"/>
                  </a:moveTo>
                  <a:lnTo>
                    <a:pt x="92062" y="16192"/>
                  </a:lnTo>
                  <a:lnTo>
                    <a:pt x="91922" y="14706"/>
                  </a:lnTo>
                  <a:lnTo>
                    <a:pt x="90487" y="13703"/>
                  </a:lnTo>
                  <a:lnTo>
                    <a:pt x="87249" y="14122"/>
                  </a:lnTo>
                  <a:lnTo>
                    <a:pt x="86118" y="15468"/>
                  </a:lnTo>
                  <a:lnTo>
                    <a:pt x="86550" y="18364"/>
                  </a:lnTo>
                  <a:lnTo>
                    <a:pt x="87985" y="19380"/>
                  </a:lnTo>
                  <a:lnTo>
                    <a:pt x="89522" y="19177"/>
                  </a:lnTo>
                  <a:lnTo>
                    <a:pt x="91071" y="18986"/>
                  </a:lnTo>
                  <a:lnTo>
                    <a:pt x="92202" y="17627"/>
                  </a:lnTo>
                  <a:close/>
                </a:path>
                <a:path w="255270" h="99695">
                  <a:moveTo>
                    <a:pt x="117944" y="15252"/>
                  </a:moveTo>
                  <a:lnTo>
                    <a:pt x="117602" y="14312"/>
                  </a:lnTo>
                  <a:lnTo>
                    <a:pt x="116967" y="13652"/>
                  </a:lnTo>
                  <a:lnTo>
                    <a:pt x="116344" y="12979"/>
                  </a:lnTo>
                  <a:lnTo>
                    <a:pt x="115404" y="12522"/>
                  </a:lnTo>
                  <a:lnTo>
                    <a:pt x="114350" y="12458"/>
                  </a:lnTo>
                  <a:lnTo>
                    <a:pt x="112217" y="12306"/>
                  </a:lnTo>
                  <a:lnTo>
                    <a:pt x="110655" y="13550"/>
                  </a:lnTo>
                  <a:lnTo>
                    <a:pt x="109842" y="12750"/>
                  </a:lnTo>
                  <a:lnTo>
                    <a:pt x="108940" y="12382"/>
                  </a:lnTo>
                  <a:lnTo>
                    <a:pt x="105930" y="12319"/>
                  </a:lnTo>
                  <a:lnTo>
                    <a:pt x="104343" y="13716"/>
                  </a:lnTo>
                  <a:lnTo>
                    <a:pt x="103352" y="12852"/>
                  </a:lnTo>
                  <a:lnTo>
                    <a:pt x="102489" y="12534"/>
                  </a:lnTo>
                  <a:lnTo>
                    <a:pt x="99669" y="12611"/>
                  </a:lnTo>
                  <a:lnTo>
                    <a:pt x="98259" y="13995"/>
                  </a:lnTo>
                  <a:lnTo>
                    <a:pt x="96951" y="12941"/>
                  </a:lnTo>
                  <a:lnTo>
                    <a:pt x="93433" y="13220"/>
                  </a:lnTo>
                  <a:lnTo>
                    <a:pt x="92151" y="14605"/>
                  </a:lnTo>
                  <a:lnTo>
                    <a:pt x="92481" y="17741"/>
                  </a:lnTo>
                  <a:lnTo>
                    <a:pt x="93954" y="18910"/>
                  </a:lnTo>
                  <a:lnTo>
                    <a:pt x="97282" y="18643"/>
                  </a:lnTo>
                  <a:lnTo>
                    <a:pt x="98425" y="17424"/>
                  </a:lnTo>
                  <a:lnTo>
                    <a:pt x="99936" y="18719"/>
                  </a:lnTo>
                  <a:lnTo>
                    <a:pt x="102616" y="18643"/>
                  </a:lnTo>
                  <a:lnTo>
                    <a:pt x="103416" y="18275"/>
                  </a:lnTo>
                  <a:lnTo>
                    <a:pt x="104355" y="17348"/>
                  </a:lnTo>
                  <a:lnTo>
                    <a:pt x="105905" y="18821"/>
                  </a:lnTo>
                  <a:lnTo>
                    <a:pt x="108750" y="18872"/>
                  </a:lnTo>
                  <a:lnTo>
                    <a:pt x="109626" y="18529"/>
                  </a:lnTo>
                  <a:lnTo>
                    <a:pt x="110490" y="17767"/>
                  </a:lnTo>
                  <a:lnTo>
                    <a:pt x="111861" y="19202"/>
                  </a:lnTo>
                  <a:lnTo>
                    <a:pt x="117843" y="16192"/>
                  </a:lnTo>
                  <a:lnTo>
                    <a:pt x="117944" y="15252"/>
                  </a:lnTo>
                  <a:close/>
                </a:path>
                <a:path w="255270" h="99695">
                  <a:moveTo>
                    <a:pt x="147535" y="9080"/>
                  </a:moveTo>
                  <a:lnTo>
                    <a:pt x="146481" y="7302"/>
                  </a:lnTo>
                  <a:lnTo>
                    <a:pt x="144640" y="6743"/>
                  </a:lnTo>
                  <a:lnTo>
                    <a:pt x="143738" y="6451"/>
                  </a:lnTo>
                  <a:lnTo>
                    <a:pt x="142798" y="6616"/>
                  </a:lnTo>
                  <a:lnTo>
                    <a:pt x="141312" y="7391"/>
                  </a:lnTo>
                  <a:lnTo>
                    <a:pt x="141046" y="7708"/>
                  </a:lnTo>
                  <a:lnTo>
                    <a:pt x="141198" y="7150"/>
                  </a:lnTo>
                  <a:lnTo>
                    <a:pt x="139966" y="5308"/>
                  </a:lnTo>
                  <a:lnTo>
                    <a:pt x="137985" y="4800"/>
                  </a:lnTo>
                  <a:lnTo>
                    <a:pt x="136994" y="4533"/>
                  </a:lnTo>
                  <a:lnTo>
                    <a:pt x="136004" y="4749"/>
                  </a:lnTo>
                  <a:lnTo>
                    <a:pt x="135229" y="5194"/>
                  </a:lnTo>
                  <a:lnTo>
                    <a:pt x="134747" y="5486"/>
                  </a:lnTo>
                  <a:lnTo>
                    <a:pt x="133375" y="3619"/>
                  </a:lnTo>
                  <a:lnTo>
                    <a:pt x="131229" y="3200"/>
                  </a:lnTo>
                  <a:lnTo>
                    <a:pt x="130162" y="2971"/>
                  </a:lnTo>
                  <a:lnTo>
                    <a:pt x="129120" y="3225"/>
                  </a:lnTo>
                  <a:lnTo>
                    <a:pt x="128066" y="3924"/>
                  </a:lnTo>
                  <a:lnTo>
                    <a:pt x="126695" y="2235"/>
                  </a:lnTo>
                  <a:lnTo>
                    <a:pt x="123825" y="1816"/>
                  </a:lnTo>
                  <a:lnTo>
                    <a:pt x="123266" y="1841"/>
                  </a:lnTo>
                  <a:lnTo>
                    <a:pt x="122224" y="2108"/>
                  </a:lnTo>
                  <a:lnTo>
                    <a:pt x="121742" y="2324"/>
                  </a:lnTo>
                  <a:lnTo>
                    <a:pt x="121285" y="2667"/>
                  </a:lnTo>
                  <a:lnTo>
                    <a:pt x="119938" y="1181"/>
                  </a:lnTo>
                  <a:lnTo>
                    <a:pt x="117487" y="952"/>
                  </a:lnTo>
                  <a:lnTo>
                    <a:pt x="115036" y="673"/>
                  </a:lnTo>
                  <a:lnTo>
                    <a:pt x="114122" y="1447"/>
                  </a:lnTo>
                  <a:lnTo>
                    <a:pt x="113131" y="444"/>
                  </a:lnTo>
                  <a:lnTo>
                    <a:pt x="110540" y="330"/>
                  </a:lnTo>
                  <a:lnTo>
                    <a:pt x="107950" y="165"/>
                  </a:lnTo>
                  <a:lnTo>
                    <a:pt x="107213" y="838"/>
                  </a:lnTo>
                  <a:lnTo>
                    <a:pt x="106299" y="0"/>
                  </a:lnTo>
                  <a:lnTo>
                    <a:pt x="102196" y="38"/>
                  </a:lnTo>
                  <a:lnTo>
                    <a:pt x="100977" y="508"/>
                  </a:lnTo>
                  <a:lnTo>
                    <a:pt x="100253" y="1231"/>
                  </a:lnTo>
                  <a:lnTo>
                    <a:pt x="99174" y="330"/>
                  </a:lnTo>
                  <a:lnTo>
                    <a:pt x="95288" y="558"/>
                  </a:lnTo>
                  <a:lnTo>
                    <a:pt x="94145" y="1092"/>
                  </a:lnTo>
                  <a:lnTo>
                    <a:pt x="93370" y="1892"/>
                  </a:lnTo>
                  <a:lnTo>
                    <a:pt x="93052" y="2235"/>
                  </a:lnTo>
                  <a:lnTo>
                    <a:pt x="92875" y="2095"/>
                  </a:lnTo>
                  <a:lnTo>
                    <a:pt x="92024" y="1460"/>
                  </a:lnTo>
                  <a:lnTo>
                    <a:pt x="90868" y="1130"/>
                  </a:lnTo>
                  <a:lnTo>
                    <a:pt x="88442" y="1397"/>
                  </a:lnTo>
                  <a:lnTo>
                    <a:pt x="87388" y="1955"/>
                  </a:lnTo>
                  <a:lnTo>
                    <a:pt x="86220" y="3289"/>
                  </a:lnTo>
                  <a:lnTo>
                    <a:pt x="85013" y="2476"/>
                  </a:lnTo>
                  <a:lnTo>
                    <a:pt x="83921" y="2222"/>
                  </a:lnTo>
                  <a:lnTo>
                    <a:pt x="80479" y="2768"/>
                  </a:lnTo>
                  <a:lnTo>
                    <a:pt x="79133" y="4457"/>
                  </a:lnTo>
                  <a:lnTo>
                    <a:pt x="78079" y="3822"/>
                  </a:lnTo>
                  <a:lnTo>
                    <a:pt x="77038" y="3632"/>
                  </a:lnTo>
                  <a:lnTo>
                    <a:pt x="73825" y="4305"/>
                  </a:lnTo>
                  <a:lnTo>
                    <a:pt x="72478" y="6184"/>
                  </a:lnTo>
                  <a:lnTo>
                    <a:pt x="71221" y="5511"/>
                  </a:lnTo>
                  <a:lnTo>
                    <a:pt x="70243" y="5384"/>
                  </a:lnTo>
                  <a:lnTo>
                    <a:pt x="67271" y="6172"/>
                  </a:lnTo>
                  <a:lnTo>
                    <a:pt x="66103" y="7962"/>
                  </a:lnTo>
                  <a:lnTo>
                    <a:pt x="64465" y="7175"/>
                  </a:lnTo>
                  <a:lnTo>
                    <a:pt x="62649" y="7759"/>
                  </a:lnTo>
                  <a:lnTo>
                    <a:pt x="60820" y="8331"/>
                  </a:lnTo>
                  <a:lnTo>
                    <a:pt x="59791" y="10121"/>
                  </a:lnTo>
                  <a:lnTo>
                    <a:pt x="60909" y="13360"/>
                  </a:lnTo>
                  <a:lnTo>
                    <a:pt x="62763" y="14236"/>
                  </a:lnTo>
                  <a:lnTo>
                    <a:pt x="66217" y="13131"/>
                  </a:lnTo>
                  <a:lnTo>
                    <a:pt x="67132" y="11557"/>
                  </a:lnTo>
                  <a:lnTo>
                    <a:pt x="69037" y="12573"/>
                  </a:lnTo>
                  <a:lnTo>
                    <a:pt x="71856" y="11823"/>
                  </a:lnTo>
                  <a:lnTo>
                    <a:pt x="72618" y="11239"/>
                  </a:lnTo>
                  <a:lnTo>
                    <a:pt x="73393" y="10033"/>
                  </a:lnTo>
                  <a:lnTo>
                    <a:pt x="75387" y="11214"/>
                  </a:lnTo>
                  <a:lnTo>
                    <a:pt x="78409" y="10566"/>
                  </a:lnTo>
                  <a:lnTo>
                    <a:pt x="79248" y="9994"/>
                  </a:lnTo>
                  <a:lnTo>
                    <a:pt x="79984" y="8966"/>
                  </a:lnTo>
                  <a:lnTo>
                    <a:pt x="81788" y="10160"/>
                  </a:lnTo>
                  <a:lnTo>
                    <a:pt x="85026" y="9652"/>
                  </a:lnTo>
                  <a:lnTo>
                    <a:pt x="85940" y="9080"/>
                  </a:lnTo>
                  <a:lnTo>
                    <a:pt x="86855" y="7924"/>
                  </a:lnTo>
                  <a:lnTo>
                    <a:pt x="88265" y="8953"/>
                  </a:lnTo>
                  <a:lnTo>
                    <a:pt x="89357" y="9283"/>
                  </a:lnTo>
                  <a:lnTo>
                    <a:pt x="91655" y="9029"/>
                  </a:lnTo>
                  <a:lnTo>
                    <a:pt x="92659" y="8483"/>
                  </a:lnTo>
                  <a:lnTo>
                    <a:pt x="93497" y="7518"/>
                  </a:lnTo>
                  <a:lnTo>
                    <a:pt x="93865" y="7785"/>
                  </a:lnTo>
                  <a:lnTo>
                    <a:pt x="94729" y="8496"/>
                  </a:lnTo>
                  <a:lnTo>
                    <a:pt x="95859" y="8902"/>
                  </a:lnTo>
                  <a:lnTo>
                    <a:pt x="99491" y="8686"/>
                  </a:lnTo>
                  <a:lnTo>
                    <a:pt x="100457" y="7696"/>
                  </a:lnTo>
                  <a:lnTo>
                    <a:pt x="101206" y="8318"/>
                  </a:lnTo>
                  <a:lnTo>
                    <a:pt x="102387" y="8839"/>
                  </a:lnTo>
                  <a:lnTo>
                    <a:pt x="106197" y="8813"/>
                  </a:lnTo>
                  <a:lnTo>
                    <a:pt x="107137" y="7924"/>
                  </a:lnTo>
                  <a:lnTo>
                    <a:pt x="107810" y="8534"/>
                  </a:lnTo>
                  <a:lnTo>
                    <a:pt x="110236" y="8686"/>
                  </a:lnTo>
                  <a:lnTo>
                    <a:pt x="112661" y="8801"/>
                  </a:lnTo>
                  <a:lnTo>
                    <a:pt x="113766" y="7861"/>
                  </a:lnTo>
                  <a:lnTo>
                    <a:pt x="114528" y="8597"/>
                  </a:lnTo>
                  <a:lnTo>
                    <a:pt x="116814" y="8864"/>
                  </a:lnTo>
                  <a:lnTo>
                    <a:pt x="119113" y="9080"/>
                  </a:lnTo>
                  <a:lnTo>
                    <a:pt x="120688" y="7874"/>
                  </a:lnTo>
                  <a:lnTo>
                    <a:pt x="121069" y="8280"/>
                  </a:lnTo>
                  <a:lnTo>
                    <a:pt x="121462" y="8585"/>
                  </a:lnTo>
                  <a:lnTo>
                    <a:pt x="121920" y="8826"/>
                  </a:lnTo>
                  <a:lnTo>
                    <a:pt x="122364" y="9080"/>
                  </a:lnTo>
                  <a:lnTo>
                    <a:pt x="122859" y="9258"/>
                  </a:lnTo>
                  <a:lnTo>
                    <a:pt x="125564" y="9664"/>
                  </a:lnTo>
                  <a:lnTo>
                    <a:pt x="127317" y="8445"/>
                  </a:lnTo>
                  <a:lnTo>
                    <a:pt x="128104" y="9410"/>
                  </a:lnTo>
                  <a:lnTo>
                    <a:pt x="128955" y="9931"/>
                  </a:lnTo>
                  <a:lnTo>
                    <a:pt x="131991" y="10553"/>
                  </a:lnTo>
                  <a:lnTo>
                    <a:pt x="133934" y="9359"/>
                  </a:lnTo>
                  <a:lnTo>
                    <a:pt x="134759" y="10515"/>
                  </a:lnTo>
                  <a:lnTo>
                    <a:pt x="135547" y="11010"/>
                  </a:lnTo>
                  <a:lnTo>
                    <a:pt x="136486" y="11264"/>
                  </a:lnTo>
                  <a:lnTo>
                    <a:pt x="138366" y="11747"/>
                  </a:lnTo>
                  <a:lnTo>
                    <a:pt x="140258" y="10693"/>
                  </a:lnTo>
                  <a:lnTo>
                    <a:pt x="140398" y="10134"/>
                  </a:lnTo>
                  <a:lnTo>
                    <a:pt x="140500" y="10553"/>
                  </a:lnTo>
                  <a:lnTo>
                    <a:pt x="141363" y="11938"/>
                  </a:lnTo>
                  <a:lnTo>
                    <a:pt x="142087" y="12433"/>
                  </a:lnTo>
                  <a:lnTo>
                    <a:pt x="142951" y="12712"/>
                  </a:lnTo>
                  <a:lnTo>
                    <a:pt x="144691" y="13246"/>
                  </a:lnTo>
                  <a:lnTo>
                    <a:pt x="146507" y="12357"/>
                  </a:lnTo>
                  <a:lnTo>
                    <a:pt x="147535" y="9080"/>
                  </a:lnTo>
                  <a:close/>
                </a:path>
                <a:path w="255270" h="99695">
                  <a:moveTo>
                    <a:pt x="153771" y="11303"/>
                  </a:moveTo>
                  <a:lnTo>
                    <a:pt x="152869" y="9601"/>
                  </a:lnTo>
                  <a:lnTo>
                    <a:pt x="151193" y="8991"/>
                  </a:lnTo>
                  <a:lnTo>
                    <a:pt x="149517" y="8432"/>
                  </a:lnTo>
                  <a:lnTo>
                    <a:pt x="147751" y="9283"/>
                  </a:lnTo>
                  <a:lnTo>
                    <a:pt x="147281" y="10795"/>
                  </a:lnTo>
                  <a:lnTo>
                    <a:pt x="146812" y="12331"/>
                  </a:lnTo>
                  <a:lnTo>
                    <a:pt x="147751" y="13931"/>
                  </a:lnTo>
                  <a:lnTo>
                    <a:pt x="149352" y="14465"/>
                  </a:lnTo>
                  <a:lnTo>
                    <a:pt x="150939" y="15049"/>
                  </a:lnTo>
                  <a:lnTo>
                    <a:pt x="152679" y="14300"/>
                  </a:lnTo>
                  <a:lnTo>
                    <a:pt x="153771" y="11303"/>
                  </a:lnTo>
                  <a:close/>
                </a:path>
                <a:path w="255270" h="99695">
                  <a:moveTo>
                    <a:pt x="159905" y="13804"/>
                  </a:moveTo>
                  <a:lnTo>
                    <a:pt x="159143" y="12192"/>
                  </a:lnTo>
                  <a:lnTo>
                    <a:pt x="157619" y="11557"/>
                  </a:lnTo>
                  <a:lnTo>
                    <a:pt x="156095" y="10972"/>
                  </a:lnTo>
                  <a:lnTo>
                    <a:pt x="154419" y="11658"/>
                  </a:lnTo>
                  <a:lnTo>
                    <a:pt x="153924" y="13042"/>
                  </a:lnTo>
                  <a:lnTo>
                    <a:pt x="153416" y="14439"/>
                  </a:lnTo>
                  <a:lnTo>
                    <a:pt x="154216" y="15976"/>
                  </a:lnTo>
                  <a:lnTo>
                    <a:pt x="155676" y="16535"/>
                  </a:lnTo>
                  <a:lnTo>
                    <a:pt x="157124" y="17132"/>
                  </a:lnTo>
                  <a:lnTo>
                    <a:pt x="158750" y="16522"/>
                  </a:lnTo>
                  <a:lnTo>
                    <a:pt x="159905" y="13804"/>
                  </a:lnTo>
                  <a:close/>
                </a:path>
                <a:path w="255270" h="99695">
                  <a:moveTo>
                    <a:pt x="165900" y="16598"/>
                  </a:moveTo>
                  <a:lnTo>
                    <a:pt x="165277" y="15087"/>
                  </a:lnTo>
                  <a:lnTo>
                    <a:pt x="163918" y="14427"/>
                  </a:lnTo>
                  <a:lnTo>
                    <a:pt x="162534" y="13830"/>
                  </a:lnTo>
                  <a:lnTo>
                    <a:pt x="160972" y="14389"/>
                  </a:lnTo>
                  <a:lnTo>
                    <a:pt x="160451" y="15633"/>
                  </a:lnTo>
                  <a:lnTo>
                    <a:pt x="159918" y="16891"/>
                  </a:lnTo>
                  <a:lnTo>
                    <a:pt x="160578" y="18338"/>
                  </a:lnTo>
                  <a:lnTo>
                    <a:pt x="161899" y="18910"/>
                  </a:lnTo>
                  <a:lnTo>
                    <a:pt x="163207" y="19532"/>
                  </a:lnTo>
                  <a:lnTo>
                    <a:pt x="164731" y="19050"/>
                  </a:lnTo>
                  <a:lnTo>
                    <a:pt x="165900" y="16598"/>
                  </a:lnTo>
                  <a:close/>
                </a:path>
                <a:path w="255270" h="99695">
                  <a:moveTo>
                    <a:pt x="171742" y="19659"/>
                  </a:moveTo>
                  <a:lnTo>
                    <a:pt x="171246" y="18249"/>
                  </a:lnTo>
                  <a:lnTo>
                    <a:pt x="170040" y="17602"/>
                  </a:lnTo>
                  <a:lnTo>
                    <a:pt x="168808" y="17005"/>
                  </a:lnTo>
                  <a:lnTo>
                    <a:pt x="167360" y="17424"/>
                  </a:lnTo>
                  <a:lnTo>
                    <a:pt x="166827" y="18542"/>
                  </a:lnTo>
                  <a:lnTo>
                    <a:pt x="166293" y="19659"/>
                  </a:lnTo>
                  <a:lnTo>
                    <a:pt x="166814" y="21018"/>
                  </a:lnTo>
                  <a:lnTo>
                    <a:pt x="168008" y="21590"/>
                  </a:lnTo>
                  <a:lnTo>
                    <a:pt x="169164" y="22212"/>
                  </a:lnTo>
                  <a:lnTo>
                    <a:pt x="170586" y="21844"/>
                  </a:lnTo>
                  <a:lnTo>
                    <a:pt x="171157" y="20751"/>
                  </a:lnTo>
                  <a:lnTo>
                    <a:pt x="171742" y="19659"/>
                  </a:lnTo>
                  <a:close/>
                </a:path>
                <a:path w="255270" h="99695">
                  <a:moveTo>
                    <a:pt x="177457" y="22999"/>
                  </a:moveTo>
                  <a:lnTo>
                    <a:pt x="177050" y="21704"/>
                  </a:lnTo>
                  <a:lnTo>
                    <a:pt x="175996" y="21069"/>
                  </a:lnTo>
                  <a:lnTo>
                    <a:pt x="174917" y="20485"/>
                  </a:lnTo>
                  <a:lnTo>
                    <a:pt x="173596" y="20802"/>
                  </a:lnTo>
                  <a:lnTo>
                    <a:pt x="173062" y="21780"/>
                  </a:lnTo>
                  <a:lnTo>
                    <a:pt x="172529" y="22758"/>
                  </a:lnTo>
                  <a:lnTo>
                    <a:pt x="172948" y="24003"/>
                  </a:lnTo>
                  <a:lnTo>
                    <a:pt x="173990" y="24587"/>
                  </a:lnTo>
                  <a:lnTo>
                    <a:pt x="175018" y="25196"/>
                  </a:lnTo>
                  <a:lnTo>
                    <a:pt x="176301" y="24917"/>
                  </a:lnTo>
                  <a:lnTo>
                    <a:pt x="176885" y="23964"/>
                  </a:lnTo>
                  <a:lnTo>
                    <a:pt x="177457" y="22999"/>
                  </a:lnTo>
                  <a:close/>
                </a:path>
                <a:path w="255270" h="99695">
                  <a:moveTo>
                    <a:pt x="199275" y="22263"/>
                  </a:moveTo>
                  <a:lnTo>
                    <a:pt x="198920" y="20358"/>
                  </a:lnTo>
                  <a:lnTo>
                    <a:pt x="197510" y="19278"/>
                  </a:lnTo>
                  <a:lnTo>
                    <a:pt x="196062" y="18224"/>
                  </a:lnTo>
                  <a:lnTo>
                    <a:pt x="194119" y="18503"/>
                  </a:lnTo>
                  <a:lnTo>
                    <a:pt x="193205" y="19799"/>
                  </a:lnTo>
                  <a:lnTo>
                    <a:pt x="192290" y="21132"/>
                  </a:lnTo>
                  <a:lnTo>
                    <a:pt x="192709" y="22961"/>
                  </a:lnTo>
                  <a:lnTo>
                    <a:pt x="194081" y="23964"/>
                  </a:lnTo>
                  <a:lnTo>
                    <a:pt x="195427" y="24993"/>
                  </a:lnTo>
                  <a:lnTo>
                    <a:pt x="197319" y="24803"/>
                  </a:lnTo>
                  <a:lnTo>
                    <a:pt x="198297" y="23533"/>
                  </a:lnTo>
                  <a:lnTo>
                    <a:pt x="199275" y="22263"/>
                  </a:lnTo>
                  <a:close/>
                </a:path>
                <a:path w="255270" h="99695">
                  <a:moveTo>
                    <a:pt x="199707" y="39331"/>
                  </a:moveTo>
                  <a:lnTo>
                    <a:pt x="199567" y="37985"/>
                  </a:lnTo>
                  <a:lnTo>
                    <a:pt x="198653" y="37160"/>
                  </a:lnTo>
                  <a:lnTo>
                    <a:pt x="197726" y="36347"/>
                  </a:lnTo>
                  <a:lnTo>
                    <a:pt x="196354" y="36423"/>
                  </a:lnTo>
                  <a:lnTo>
                    <a:pt x="194919" y="38138"/>
                  </a:lnTo>
                  <a:lnTo>
                    <a:pt x="195110" y="39420"/>
                  </a:lnTo>
                  <a:lnTo>
                    <a:pt x="196888" y="41008"/>
                  </a:lnTo>
                  <a:lnTo>
                    <a:pt x="198208" y="40982"/>
                  </a:lnTo>
                  <a:lnTo>
                    <a:pt x="198958" y="40157"/>
                  </a:lnTo>
                  <a:lnTo>
                    <a:pt x="199707" y="39331"/>
                  </a:lnTo>
                  <a:close/>
                </a:path>
                <a:path w="255270" h="99695">
                  <a:moveTo>
                    <a:pt x="204939" y="44081"/>
                  </a:moveTo>
                  <a:lnTo>
                    <a:pt x="204851" y="42583"/>
                  </a:lnTo>
                  <a:lnTo>
                    <a:pt x="203885" y="41617"/>
                  </a:lnTo>
                  <a:lnTo>
                    <a:pt x="202895" y="40678"/>
                  </a:lnTo>
                  <a:lnTo>
                    <a:pt x="201383" y="40690"/>
                  </a:lnTo>
                  <a:lnTo>
                    <a:pt x="199707" y="42506"/>
                  </a:lnTo>
                  <a:lnTo>
                    <a:pt x="199847" y="43942"/>
                  </a:lnTo>
                  <a:lnTo>
                    <a:pt x="200799" y="44856"/>
                  </a:lnTo>
                  <a:lnTo>
                    <a:pt x="201726" y="45796"/>
                  </a:lnTo>
                  <a:lnTo>
                    <a:pt x="203187" y="45834"/>
                  </a:lnTo>
                  <a:lnTo>
                    <a:pt x="204063" y="44958"/>
                  </a:lnTo>
                  <a:lnTo>
                    <a:pt x="204939" y="44081"/>
                  </a:lnTo>
                  <a:close/>
                </a:path>
                <a:path w="255270" h="99695">
                  <a:moveTo>
                    <a:pt x="205371" y="26987"/>
                  </a:moveTo>
                  <a:lnTo>
                    <a:pt x="205079" y="24917"/>
                  </a:lnTo>
                  <a:lnTo>
                    <a:pt x="203606" y="23672"/>
                  </a:lnTo>
                  <a:lnTo>
                    <a:pt x="202107" y="22453"/>
                  </a:lnTo>
                  <a:lnTo>
                    <a:pt x="199986" y="22656"/>
                  </a:lnTo>
                  <a:lnTo>
                    <a:pt x="198932" y="24015"/>
                  </a:lnTo>
                  <a:lnTo>
                    <a:pt x="197878" y="25400"/>
                  </a:lnTo>
                  <a:lnTo>
                    <a:pt x="198234" y="27393"/>
                  </a:lnTo>
                  <a:lnTo>
                    <a:pt x="199656" y="28549"/>
                  </a:lnTo>
                  <a:lnTo>
                    <a:pt x="201066" y="29730"/>
                  </a:lnTo>
                  <a:lnTo>
                    <a:pt x="203111" y="29629"/>
                  </a:lnTo>
                  <a:lnTo>
                    <a:pt x="204241" y="28308"/>
                  </a:lnTo>
                  <a:lnTo>
                    <a:pt x="205371" y="26987"/>
                  </a:lnTo>
                  <a:close/>
                </a:path>
                <a:path w="255270" h="99695">
                  <a:moveTo>
                    <a:pt x="209931" y="49098"/>
                  </a:moveTo>
                  <a:lnTo>
                    <a:pt x="209918" y="47459"/>
                  </a:lnTo>
                  <a:lnTo>
                    <a:pt x="208902" y="46342"/>
                  </a:lnTo>
                  <a:lnTo>
                    <a:pt x="207873" y="45262"/>
                  </a:lnTo>
                  <a:lnTo>
                    <a:pt x="206209" y="45199"/>
                  </a:lnTo>
                  <a:lnTo>
                    <a:pt x="205257" y="46151"/>
                  </a:lnTo>
                  <a:lnTo>
                    <a:pt x="204279" y="47104"/>
                  </a:lnTo>
                  <a:lnTo>
                    <a:pt x="204355" y="48691"/>
                  </a:lnTo>
                  <a:lnTo>
                    <a:pt x="205346" y="49733"/>
                  </a:lnTo>
                  <a:lnTo>
                    <a:pt x="206324" y="50800"/>
                  </a:lnTo>
                  <a:lnTo>
                    <a:pt x="207924" y="50927"/>
                  </a:lnTo>
                  <a:lnTo>
                    <a:pt x="208927" y="50012"/>
                  </a:lnTo>
                  <a:lnTo>
                    <a:pt x="209931" y="49098"/>
                  </a:lnTo>
                  <a:close/>
                </a:path>
                <a:path w="255270" h="99695">
                  <a:moveTo>
                    <a:pt x="214757" y="52590"/>
                  </a:moveTo>
                  <a:lnTo>
                    <a:pt x="213702" y="51333"/>
                  </a:lnTo>
                  <a:lnTo>
                    <a:pt x="212636" y="50088"/>
                  </a:lnTo>
                  <a:lnTo>
                    <a:pt x="210832" y="49923"/>
                  </a:lnTo>
                  <a:lnTo>
                    <a:pt x="209753" y="50914"/>
                  </a:lnTo>
                  <a:lnTo>
                    <a:pt x="208648" y="51904"/>
                  </a:lnTo>
                  <a:lnTo>
                    <a:pt x="208648" y="53632"/>
                  </a:lnTo>
                  <a:lnTo>
                    <a:pt x="210667" y="56019"/>
                  </a:lnTo>
                  <a:lnTo>
                    <a:pt x="212394" y="56248"/>
                  </a:lnTo>
                  <a:lnTo>
                    <a:pt x="213537" y="55308"/>
                  </a:lnTo>
                  <a:lnTo>
                    <a:pt x="214680" y="54368"/>
                  </a:lnTo>
                  <a:lnTo>
                    <a:pt x="214757" y="52590"/>
                  </a:lnTo>
                  <a:close/>
                </a:path>
                <a:path w="255270" h="99695">
                  <a:moveTo>
                    <a:pt x="219329" y="57937"/>
                  </a:moveTo>
                  <a:lnTo>
                    <a:pt x="218274" y="56515"/>
                  </a:lnTo>
                  <a:lnTo>
                    <a:pt x="217182" y="55118"/>
                  </a:lnTo>
                  <a:lnTo>
                    <a:pt x="215239" y="54864"/>
                  </a:lnTo>
                  <a:lnTo>
                    <a:pt x="212775" y="56896"/>
                  </a:lnTo>
                  <a:lnTo>
                    <a:pt x="212686" y="58750"/>
                  </a:lnTo>
                  <a:lnTo>
                    <a:pt x="213728" y="60083"/>
                  </a:lnTo>
                  <a:lnTo>
                    <a:pt x="214744" y="61429"/>
                  </a:lnTo>
                  <a:lnTo>
                    <a:pt x="216598" y="61760"/>
                  </a:lnTo>
                  <a:lnTo>
                    <a:pt x="217881" y="60807"/>
                  </a:lnTo>
                  <a:lnTo>
                    <a:pt x="219163" y="59855"/>
                  </a:lnTo>
                  <a:lnTo>
                    <a:pt x="219329" y="57937"/>
                  </a:lnTo>
                  <a:close/>
                </a:path>
                <a:path w="255270" h="99695">
                  <a:moveTo>
                    <a:pt x="242976" y="99517"/>
                  </a:moveTo>
                  <a:lnTo>
                    <a:pt x="242633" y="98437"/>
                  </a:lnTo>
                  <a:lnTo>
                    <a:pt x="241731" y="95859"/>
                  </a:lnTo>
                  <a:lnTo>
                    <a:pt x="240576" y="95275"/>
                  </a:lnTo>
                  <a:lnTo>
                    <a:pt x="240931" y="94386"/>
                  </a:lnTo>
                  <a:lnTo>
                    <a:pt x="240030" y="91960"/>
                  </a:lnTo>
                  <a:lnTo>
                    <a:pt x="239064" y="89547"/>
                  </a:lnTo>
                  <a:lnTo>
                    <a:pt x="237718" y="88938"/>
                  </a:lnTo>
                  <a:lnTo>
                    <a:pt x="238086" y="87871"/>
                  </a:lnTo>
                  <a:lnTo>
                    <a:pt x="237121" y="85610"/>
                  </a:lnTo>
                  <a:lnTo>
                    <a:pt x="236093" y="83375"/>
                  </a:lnTo>
                  <a:lnTo>
                    <a:pt x="234556" y="82778"/>
                  </a:lnTo>
                  <a:lnTo>
                    <a:pt x="234924" y="81508"/>
                  </a:lnTo>
                  <a:lnTo>
                    <a:pt x="233908" y="79425"/>
                  </a:lnTo>
                  <a:lnTo>
                    <a:pt x="232841" y="77355"/>
                  </a:lnTo>
                  <a:lnTo>
                    <a:pt x="231101" y="76784"/>
                  </a:lnTo>
                  <a:lnTo>
                    <a:pt x="231457" y="75323"/>
                  </a:lnTo>
                  <a:lnTo>
                    <a:pt x="230416" y="73406"/>
                  </a:lnTo>
                  <a:lnTo>
                    <a:pt x="229323" y="71513"/>
                  </a:lnTo>
                  <a:lnTo>
                    <a:pt x="227380" y="70967"/>
                  </a:lnTo>
                  <a:lnTo>
                    <a:pt x="227685" y="69342"/>
                  </a:lnTo>
                  <a:lnTo>
                    <a:pt x="226618" y="67589"/>
                  </a:lnTo>
                  <a:lnTo>
                    <a:pt x="225513" y="65862"/>
                  </a:lnTo>
                  <a:lnTo>
                    <a:pt x="223380" y="65366"/>
                  </a:lnTo>
                  <a:lnTo>
                    <a:pt x="223647" y="63538"/>
                  </a:lnTo>
                  <a:lnTo>
                    <a:pt x="222567" y="61950"/>
                  </a:lnTo>
                  <a:lnTo>
                    <a:pt x="221462" y="60388"/>
                  </a:lnTo>
                  <a:lnTo>
                    <a:pt x="219392" y="60007"/>
                  </a:lnTo>
                  <a:lnTo>
                    <a:pt x="218033" y="61036"/>
                  </a:lnTo>
                  <a:lnTo>
                    <a:pt x="216649" y="62064"/>
                  </a:lnTo>
                  <a:lnTo>
                    <a:pt x="216458" y="64058"/>
                  </a:lnTo>
                  <a:lnTo>
                    <a:pt x="217500" y="65532"/>
                  </a:lnTo>
                  <a:lnTo>
                    <a:pt x="218528" y="67043"/>
                  </a:lnTo>
                  <a:lnTo>
                    <a:pt x="220281" y="67449"/>
                  </a:lnTo>
                  <a:lnTo>
                    <a:pt x="219989" y="69532"/>
                  </a:lnTo>
                  <a:lnTo>
                    <a:pt x="221030" y="71158"/>
                  </a:lnTo>
                  <a:lnTo>
                    <a:pt x="222034" y="72821"/>
                  </a:lnTo>
                  <a:lnTo>
                    <a:pt x="223608" y="73253"/>
                  </a:lnTo>
                  <a:lnTo>
                    <a:pt x="223240" y="75133"/>
                  </a:lnTo>
                  <a:lnTo>
                    <a:pt x="224269" y="76923"/>
                  </a:lnTo>
                  <a:lnTo>
                    <a:pt x="225259" y="78727"/>
                  </a:lnTo>
                  <a:lnTo>
                    <a:pt x="226644" y="79197"/>
                  </a:lnTo>
                  <a:lnTo>
                    <a:pt x="226225" y="80899"/>
                  </a:lnTo>
                  <a:lnTo>
                    <a:pt x="227228" y="82829"/>
                  </a:lnTo>
                  <a:lnTo>
                    <a:pt x="228180" y="84797"/>
                  </a:lnTo>
                  <a:lnTo>
                    <a:pt x="229374" y="85267"/>
                  </a:lnTo>
                  <a:lnTo>
                    <a:pt x="228917" y="86779"/>
                  </a:lnTo>
                  <a:lnTo>
                    <a:pt x="229882" y="88874"/>
                  </a:lnTo>
                  <a:lnTo>
                    <a:pt x="230784" y="90995"/>
                  </a:lnTo>
                  <a:lnTo>
                    <a:pt x="231813" y="91452"/>
                  </a:lnTo>
                  <a:lnTo>
                    <a:pt x="231343" y="92773"/>
                  </a:lnTo>
                  <a:lnTo>
                    <a:pt x="232244" y="95021"/>
                  </a:lnTo>
                  <a:lnTo>
                    <a:pt x="233083" y="97294"/>
                  </a:lnTo>
                  <a:lnTo>
                    <a:pt x="233934" y="97726"/>
                  </a:lnTo>
                  <a:lnTo>
                    <a:pt x="233464" y="98869"/>
                  </a:lnTo>
                  <a:lnTo>
                    <a:pt x="233692" y="99517"/>
                  </a:lnTo>
                  <a:lnTo>
                    <a:pt x="242976" y="99517"/>
                  </a:lnTo>
                  <a:close/>
                </a:path>
                <a:path w="255270" h="99695">
                  <a:moveTo>
                    <a:pt x="255092" y="99034"/>
                  </a:moveTo>
                  <a:lnTo>
                    <a:pt x="254444" y="96913"/>
                  </a:lnTo>
                  <a:lnTo>
                    <a:pt x="253707" y="94805"/>
                  </a:lnTo>
                  <a:lnTo>
                    <a:pt x="252120" y="93941"/>
                  </a:lnTo>
                  <a:lnTo>
                    <a:pt x="252971" y="91935"/>
                  </a:lnTo>
                  <a:lnTo>
                    <a:pt x="252183" y="89700"/>
                  </a:lnTo>
                  <a:lnTo>
                    <a:pt x="251307" y="87490"/>
                  </a:lnTo>
                  <a:lnTo>
                    <a:pt x="249847" y="86791"/>
                  </a:lnTo>
                  <a:lnTo>
                    <a:pt x="250520" y="84937"/>
                  </a:lnTo>
                  <a:lnTo>
                    <a:pt x="249580" y="82600"/>
                  </a:lnTo>
                  <a:lnTo>
                    <a:pt x="248539" y="80302"/>
                  </a:lnTo>
                  <a:lnTo>
                    <a:pt x="247218" y="79743"/>
                  </a:lnTo>
                  <a:lnTo>
                    <a:pt x="247738" y="78054"/>
                  </a:lnTo>
                  <a:lnTo>
                    <a:pt x="246608" y="75628"/>
                  </a:lnTo>
                  <a:lnTo>
                    <a:pt x="245402" y="73240"/>
                  </a:lnTo>
                  <a:lnTo>
                    <a:pt x="244233" y="72821"/>
                  </a:lnTo>
                  <a:lnTo>
                    <a:pt x="244627" y="71285"/>
                  </a:lnTo>
                  <a:lnTo>
                    <a:pt x="243306" y="68783"/>
                  </a:lnTo>
                  <a:lnTo>
                    <a:pt x="241922" y="66319"/>
                  </a:lnTo>
                  <a:lnTo>
                    <a:pt x="240919" y="66014"/>
                  </a:lnTo>
                  <a:lnTo>
                    <a:pt x="241198" y="64681"/>
                  </a:lnTo>
                  <a:lnTo>
                    <a:pt x="239674" y="62115"/>
                  </a:lnTo>
                  <a:lnTo>
                    <a:pt x="238086" y="59601"/>
                  </a:lnTo>
                  <a:lnTo>
                    <a:pt x="236715" y="59258"/>
                  </a:lnTo>
                  <a:lnTo>
                    <a:pt x="236880" y="58242"/>
                  </a:lnTo>
                  <a:lnTo>
                    <a:pt x="235318" y="55880"/>
                  </a:lnTo>
                  <a:lnTo>
                    <a:pt x="233705" y="53568"/>
                  </a:lnTo>
                  <a:lnTo>
                    <a:pt x="232130" y="53251"/>
                  </a:lnTo>
                  <a:lnTo>
                    <a:pt x="232270" y="52031"/>
                  </a:lnTo>
                  <a:lnTo>
                    <a:pt x="230695" y="49872"/>
                  </a:lnTo>
                  <a:lnTo>
                    <a:pt x="229057" y="47752"/>
                  </a:lnTo>
                  <a:lnTo>
                    <a:pt x="227279" y="47498"/>
                  </a:lnTo>
                  <a:lnTo>
                    <a:pt x="227368" y="46075"/>
                  </a:lnTo>
                  <a:lnTo>
                    <a:pt x="225780" y="44107"/>
                  </a:lnTo>
                  <a:lnTo>
                    <a:pt x="224142" y="42176"/>
                  </a:lnTo>
                  <a:lnTo>
                    <a:pt x="222148" y="41986"/>
                  </a:lnTo>
                  <a:lnTo>
                    <a:pt x="222173" y="40360"/>
                  </a:lnTo>
                  <a:lnTo>
                    <a:pt x="220586" y="38595"/>
                  </a:lnTo>
                  <a:lnTo>
                    <a:pt x="218973" y="36855"/>
                  </a:lnTo>
                  <a:lnTo>
                    <a:pt x="216789" y="36741"/>
                  </a:lnTo>
                  <a:lnTo>
                    <a:pt x="216712" y="34937"/>
                  </a:lnTo>
                  <a:lnTo>
                    <a:pt x="215163" y="33350"/>
                  </a:lnTo>
                  <a:lnTo>
                    <a:pt x="213563" y="31788"/>
                  </a:lnTo>
                  <a:lnTo>
                    <a:pt x="211201" y="31788"/>
                  </a:lnTo>
                  <a:lnTo>
                    <a:pt x="211023" y="29768"/>
                  </a:lnTo>
                  <a:lnTo>
                    <a:pt x="209499" y="28359"/>
                  </a:lnTo>
                  <a:lnTo>
                    <a:pt x="207949" y="26974"/>
                  </a:lnTo>
                  <a:lnTo>
                    <a:pt x="205663" y="27076"/>
                  </a:lnTo>
                  <a:lnTo>
                    <a:pt x="203263" y="29933"/>
                  </a:lnTo>
                  <a:lnTo>
                    <a:pt x="203542" y="32092"/>
                  </a:lnTo>
                  <a:lnTo>
                    <a:pt x="205016" y="33401"/>
                  </a:lnTo>
                  <a:lnTo>
                    <a:pt x="206451" y="34747"/>
                  </a:lnTo>
                  <a:lnTo>
                    <a:pt x="208419" y="34747"/>
                  </a:lnTo>
                  <a:lnTo>
                    <a:pt x="208610" y="37020"/>
                  </a:lnTo>
                  <a:lnTo>
                    <a:pt x="210108" y="38493"/>
                  </a:lnTo>
                  <a:lnTo>
                    <a:pt x="211582" y="40005"/>
                  </a:lnTo>
                  <a:lnTo>
                    <a:pt x="213347" y="40093"/>
                  </a:lnTo>
                  <a:lnTo>
                    <a:pt x="213423" y="42176"/>
                  </a:lnTo>
                  <a:lnTo>
                    <a:pt x="214960" y="43815"/>
                  </a:lnTo>
                  <a:lnTo>
                    <a:pt x="216446" y="45491"/>
                  </a:lnTo>
                  <a:lnTo>
                    <a:pt x="218033" y="45631"/>
                  </a:lnTo>
                  <a:lnTo>
                    <a:pt x="218008" y="47536"/>
                  </a:lnTo>
                  <a:lnTo>
                    <a:pt x="219532" y="49352"/>
                  </a:lnTo>
                  <a:lnTo>
                    <a:pt x="221018" y="51193"/>
                  </a:lnTo>
                  <a:lnTo>
                    <a:pt x="222415" y="51396"/>
                  </a:lnTo>
                  <a:lnTo>
                    <a:pt x="222300" y="53111"/>
                  </a:lnTo>
                  <a:lnTo>
                    <a:pt x="223824" y="55092"/>
                  </a:lnTo>
                  <a:lnTo>
                    <a:pt x="225298" y="57124"/>
                  </a:lnTo>
                  <a:lnTo>
                    <a:pt x="226491" y="57353"/>
                  </a:lnTo>
                  <a:lnTo>
                    <a:pt x="226314" y="58864"/>
                  </a:lnTo>
                  <a:lnTo>
                    <a:pt x="227825" y="61036"/>
                  </a:lnTo>
                  <a:lnTo>
                    <a:pt x="229273" y="63233"/>
                  </a:lnTo>
                  <a:lnTo>
                    <a:pt x="230289" y="63487"/>
                  </a:lnTo>
                  <a:lnTo>
                    <a:pt x="230073" y="64808"/>
                  </a:lnTo>
                  <a:lnTo>
                    <a:pt x="231546" y="67144"/>
                  </a:lnTo>
                  <a:lnTo>
                    <a:pt x="232943" y="69532"/>
                  </a:lnTo>
                  <a:lnTo>
                    <a:pt x="234251" y="69926"/>
                  </a:lnTo>
                  <a:lnTo>
                    <a:pt x="234048" y="70891"/>
                  </a:lnTo>
                  <a:lnTo>
                    <a:pt x="235356" y="73177"/>
                  </a:lnTo>
                  <a:lnTo>
                    <a:pt x="236575" y="75514"/>
                  </a:lnTo>
                  <a:lnTo>
                    <a:pt x="238048" y="76034"/>
                  </a:lnTo>
                  <a:lnTo>
                    <a:pt x="237731" y="77190"/>
                  </a:lnTo>
                  <a:lnTo>
                    <a:pt x="238874" y="79425"/>
                  </a:lnTo>
                  <a:lnTo>
                    <a:pt x="239915" y="81699"/>
                  </a:lnTo>
                  <a:lnTo>
                    <a:pt x="241528" y="82359"/>
                  </a:lnTo>
                  <a:lnTo>
                    <a:pt x="241109" y="83667"/>
                  </a:lnTo>
                  <a:lnTo>
                    <a:pt x="242087" y="85826"/>
                  </a:lnTo>
                  <a:lnTo>
                    <a:pt x="242976" y="88023"/>
                  </a:lnTo>
                  <a:lnTo>
                    <a:pt x="244729" y="88836"/>
                  </a:lnTo>
                  <a:lnTo>
                    <a:pt x="244157" y="90322"/>
                  </a:lnTo>
                  <a:lnTo>
                    <a:pt x="244995" y="92392"/>
                  </a:lnTo>
                  <a:lnTo>
                    <a:pt x="245732" y="94513"/>
                  </a:lnTo>
                  <a:lnTo>
                    <a:pt x="247599" y="95491"/>
                  </a:lnTo>
                  <a:lnTo>
                    <a:pt x="246875" y="97129"/>
                  </a:lnTo>
                  <a:lnTo>
                    <a:pt x="247573" y="99110"/>
                  </a:lnTo>
                  <a:lnTo>
                    <a:pt x="247700" y="99517"/>
                  </a:lnTo>
                  <a:lnTo>
                    <a:pt x="254850" y="99517"/>
                  </a:lnTo>
                  <a:lnTo>
                    <a:pt x="255092" y="9903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-520" y="6708787"/>
              <a:ext cx="281305" cy="123825"/>
            </a:xfrm>
            <a:custGeom>
              <a:avLst/>
              <a:gdLst/>
              <a:ahLst/>
              <a:cxnLst/>
              <a:rect l="l" t="t" r="r" b="b"/>
              <a:pathLst>
                <a:path w="281305" h="123825">
                  <a:moveTo>
                    <a:pt x="5715" y="53594"/>
                  </a:moveTo>
                  <a:lnTo>
                    <a:pt x="4851" y="52565"/>
                  </a:lnTo>
                  <a:lnTo>
                    <a:pt x="3987" y="51536"/>
                  </a:lnTo>
                  <a:lnTo>
                    <a:pt x="2374" y="51511"/>
                  </a:lnTo>
                  <a:lnTo>
                    <a:pt x="165" y="53492"/>
                  </a:lnTo>
                  <a:lnTo>
                    <a:pt x="0" y="55092"/>
                  </a:lnTo>
                  <a:lnTo>
                    <a:pt x="1816" y="57073"/>
                  </a:lnTo>
                  <a:lnTo>
                    <a:pt x="3416" y="57099"/>
                  </a:lnTo>
                  <a:lnTo>
                    <a:pt x="5549" y="55194"/>
                  </a:lnTo>
                  <a:lnTo>
                    <a:pt x="5715" y="53594"/>
                  </a:lnTo>
                  <a:close/>
                </a:path>
                <a:path w="281305" h="123825">
                  <a:moveTo>
                    <a:pt x="11671" y="48933"/>
                  </a:moveTo>
                  <a:lnTo>
                    <a:pt x="10782" y="47764"/>
                  </a:lnTo>
                  <a:lnTo>
                    <a:pt x="9893" y="46596"/>
                  </a:lnTo>
                  <a:lnTo>
                    <a:pt x="8128" y="46469"/>
                  </a:lnTo>
                  <a:lnTo>
                    <a:pt x="5588" y="48526"/>
                  </a:lnTo>
                  <a:lnTo>
                    <a:pt x="5321" y="50279"/>
                  </a:lnTo>
                  <a:lnTo>
                    <a:pt x="7213" y="52539"/>
                  </a:lnTo>
                  <a:lnTo>
                    <a:pt x="8966" y="52654"/>
                  </a:lnTo>
                  <a:lnTo>
                    <a:pt x="11404" y="50685"/>
                  </a:lnTo>
                  <a:lnTo>
                    <a:pt x="11671" y="48933"/>
                  </a:lnTo>
                  <a:close/>
                </a:path>
                <a:path w="281305" h="123825">
                  <a:moveTo>
                    <a:pt x="17843" y="44577"/>
                  </a:moveTo>
                  <a:lnTo>
                    <a:pt x="16941" y="43268"/>
                  </a:lnTo>
                  <a:lnTo>
                    <a:pt x="16027" y="41935"/>
                  </a:lnTo>
                  <a:lnTo>
                    <a:pt x="14122" y="41719"/>
                  </a:lnTo>
                  <a:lnTo>
                    <a:pt x="11252" y="43815"/>
                  </a:lnTo>
                  <a:lnTo>
                    <a:pt x="10871" y="45707"/>
                  </a:lnTo>
                  <a:lnTo>
                    <a:pt x="11836" y="46990"/>
                  </a:lnTo>
                  <a:lnTo>
                    <a:pt x="12814" y="48260"/>
                  </a:lnTo>
                  <a:lnTo>
                    <a:pt x="14719" y="48475"/>
                  </a:lnTo>
                  <a:lnTo>
                    <a:pt x="17462" y="46469"/>
                  </a:lnTo>
                  <a:lnTo>
                    <a:pt x="17843" y="44577"/>
                  </a:lnTo>
                  <a:close/>
                </a:path>
                <a:path w="281305" h="123825">
                  <a:moveTo>
                    <a:pt x="24206" y="40551"/>
                  </a:moveTo>
                  <a:lnTo>
                    <a:pt x="23317" y="39103"/>
                  </a:lnTo>
                  <a:lnTo>
                    <a:pt x="22402" y="37604"/>
                  </a:lnTo>
                  <a:lnTo>
                    <a:pt x="20358" y="37274"/>
                  </a:lnTo>
                  <a:lnTo>
                    <a:pt x="17132" y="39395"/>
                  </a:lnTo>
                  <a:lnTo>
                    <a:pt x="16624" y="41414"/>
                  </a:lnTo>
                  <a:lnTo>
                    <a:pt x="18592" y="44259"/>
                  </a:lnTo>
                  <a:lnTo>
                    <a:pt x="20637" y="44602"/>
                  </a:lnTo>
                  <a:lnTo>
                    <a:pt x="23710" y="42583"/>
                  </a:lnTo>
                  <a:lnTo>
                    <a:pt x="24206" y="40551"/>
                  </a:lnTo>
                  <a:close/>
                </a:path>
                <a:path w="281305" h="123825">
                  <a:moveTo>
                    <a:pt x="79146" y="6819"/>
                  </a:moveTo>
                  <a:lnTo>
                    <a:pt x="78549" y="2819"/>
                  </a:lnTo>
                  <a:lnTo>
                    <a:pt x="76492" y="1485"/>
                  </a:lnTo>
                  <a:lnTo>
                    <a:pt x="73152" y="1993"/>
                  </a:lnTo>
                  <a:lnTo>
                    <a:pt x="72237" y="2654"/>
                  </a:lnTo>
                  <a:lnTo>
                    <a:pt x="71640" y="3441"/>
                  </a:lnTo>
                  <a:lnTo>
                    <a:pt x="71056" y="4241"/>
                  </a:lnTo>
                  <a:lnTo>
                    <a:pt x="70942" y="4686"/>
                  </a:lnTo>
                  <a:lnTo>
                    <a:pt x="70815" y="4038"/>
                  </a:lnTo>
                  <a:lnTo>
                    <a:pt x="68554" y="2717"/>
                  </a:lnTo>
                  <a:lnTo>
                    <a:pt x="66179" y="3225"/>
                  </a:lnTo>
                  <a:lnTo>
                    <a:pt x="64998" y="3441"/>
                  </a:lnTo>
                  <a:lnTo>
                    <a:pt x="64058" y="4191"/>
                  </a:lnTo>
                  <a:lnTo>
                    <a:pt x="63093" y="5638"/>
                  </a:lnTo>
                  <a:lnTo>
                    <a:pt x="60667" y="4368"/>
                  </a:lnTo>
                  <a:lnTo>
                    <a:pt x="56921" y="5334"/>
                  </a:lnTo>
                  <a:lnTo>
                    <a:pt x="55943" y="6146"/>
                  </a:lnTo>
                  <a:lnTo>
                    <a:pt x="55181" y="7442"/>
                  </a:lnTo>
                  <a:lnTo>
                    <a:pt x="52857" y="6362"/>
                  </a:lnTo>
                  <a:lnTo>
                    <a:pt x="47332" y="9626"/>
                  </a:lnTo>
                  <a:lnTo>
                    <a:pt x="45148" y="8737"/>
                  </a:lnTo>
                  <a:lnTo>
                    <a:pt x="42418" y="9753"/>
                  </a:lnTo>
                  <a:lnTo>
                    <a:pt x="39687" y="10731"/>
                  </a:lnTo>
                  <a:lnTo>
                    <a:pt x="39116" y="12014"/>
                  </a:lnTo>
                  <a:lnTo>
                    <a:pt x="37528" y="11455"/>
                  </a:lnTo>
                  <a:lnTo>
                    <a:pt x="34721" y="12674"/>
                  </a:lnTo>
                  <a:lnTo>
                    <a:pt x="31877" y="13855"/>
                  </a:lnTo>
                  <a:lnTo>
                    <a:pt x="31445" y="14947"/>
                  </a:lnTo>
                  <a:lnTo>
                    <a:pt x="30048" y="14541"/>
                  </a:lnTo>
                  <a:lnTo>
                    <a:pt x="25717" y="16700"/>
                  </a:lnTo>
                  <a:lnTo>
                    <a:pt x="24663" y="17830"/>
                  </a:lnTo>
                  <a:lnTo>
                    <a:pt x="24269" y="18961"/>
                  </a:lnTo>
                  <a:lnTo>
                    <a:pt x="22656" y="18567"/>
                  </a:lnTo>
                  <a:lnTo>
                    <a:pt x="18643" y="20828"/>
                  </a:lnTo>
                  <a:lnTo>
                    <a:pt x="17716" y="21983"/>
                  </a:lnTo>
                  <a:lnTo>
                    <a:pt x="17310" y="23241"/>
                  </a:lnTo>
                  <a:lnTo>
                    <a:pt x="17145" y="23774"/>
                  </a:lnTo>
                  <a:lnTo>
                    <a:pt x="16878" y="23723"/>
                  </a:lnTo>
                  <a:lnTo>
                    <a:pt x="10439" y="28422"/>
                  </a:lnTo>
                  <a:lnTo>
                    <a:pt x="9893" y="28346"/>
                  </a:lnTo>
                  <a:lnTo>
                    <a:pt x="8724" y="28181"/>
                  </a:lnTo>
                  <a:lnTo>
                    <a:pt x="7429" y="28486"/>
                  </a:lnTo>
                  <a:lnTo>
                    <a:pt x="4051" y="30848"/>
                  </a:lnTo>
                  <a:lnTo>
                    <a:pt x="3492" y="33337"/>
                  </a:lnTo>
                  <a:lnTo>
                    <a:pt x="2057" y="33210"/>
                  </a:lnTo>
                  <a:lnTo>
                    <a:pt x="863" y="33553"/>
                  </a:lnTo>
                  <a:lnTo>
                    <a:pt x="520" y="33820"/>
                  </a:lnTo>
                  <a:lnTo>
                    <a:pt x="520" y="42227"/>
                  </a:lnTo>
                  <a:lnTo>
                    <a:pt x="3035" y="42443"/>
                  </a:lnTo>
                  <a:lnTo>
                    <a:pt x="5918" y="40195"/>
                  </a:lnTo>
                  <a:lnTo>
                    <a:pt x="6502" y="39141"/>
                  </a:lnTo>
                  <a:lnTo>
                    <a:pt x="6743" y="37680"/>
                  </a:lnTo>
                  <a:lnTo>
                    <a:pt x="9271" y="38011"/>
                  </a:lnTo>
                  <a:lnTo>
                    <a:pt x="12446" y="35788"/>
                  </a:lnTo>
                  <a:lnTo>
                    <a:pt x="13119" y="34709"/>
                  </a:lnTo>
                  <a:lnTo>
                    <a:pt x="13487" y="33020"/>
                  </a:lnTo>
                  <a:lnTo>
                    <a:pt x="15532" y="33388"/>
                  </a:lnTo>
                  <a:lnTo>
                    <a:pt x="16865" y="33172"/>
                  </a:lnTo>
                  <a:lnTo>
                    <a:pt x="19177" y="31724"/>
                  </a:lnTo>
                  <a:lnTo>
                    <a:pt x="19951" y="30619"/>
                  </a:lnTo>
                  <a:lnTo>
                    <a:pt x="20345" y="29146"/>
                  </a:lnTo>
                  <a:lnTo>
                    <a:pt x="20878" y="29248"/>
                  </a:lnTo>
                  <a:lnTo>
                    <a:pt x="22161" y="29552"/>
                  </a:lnTo>
                  <a:lnTo>
                    <a:pt x="23583" y="29400"/>
                  </a:lnTo>
                  <a:lnTo>
                    <a:pt x="27330" y="27279"/>
                  </a:lnTo>
                  <a:lnTo>
                    <a:pt x="27838" y="25717"/>
                  </a:lnTo>
                  <a:lnTo>
                    <a:pt x="28956" y="25996"/>
                  </a:lnTo>
                  <a:lnTo>
                    <a:pt x="30467" y="25946"/>
                  </a:lnTo>
                  <a:lnTo>
                    <a:pt x="34505" y="23939"/>
                  </a:lnTo>
                  <a:lnTo>
                    <a:pt x="35039" y="22517"/>
                  </a:lnTo>
                  <a:lnTo>
                    <a:pt x="36068" y="22809"/>
                  </a:lnTo>
                  <a:lnTo>
                    <a:pt x="38722" y="21717"/>
                  </a:lnTo>
                  <a:lnTo>
                    <a:pt x="41351" y="20574"/>
                  </a:lnTo>
                  <a:lnTo>
                    <a:pt x="42037" y="18999"/>
                  </a:lnTo>
                  <a:lnTo>
                    <a:pt x="43243" y="19405"/>
                  </a:lnTo>
                  <a:lnTo>
                    <a:pt x="45808" y="18491"/>
                  </a:lnTo>
                  <a:lnTo>
                    <a:pt x="48361" y="17538"/>
                  </a:lnTo>
                  <a:lnTo>
                    <a:pt x="49403" y="15443"/>
                  </a:lnTo>
                  <a:lnTo>
                    <a:pt x="50012" y="15684"/>
                  </a:lnTo>
                  <a:lnTo>
                    <a:pt x="50596" y="15811"/>
                  </a:lnTo>
                  <a:lnTo>
                    <a:pt x="51803" y="15875"/>
                  </a:lnTo>
                  <a:lnTo>
                    <a:pt x="52438" y="15798"/>
                  </a:lnTo>
                  <a:lnTo>
                    <a:pt x="55511" y="14820"/>
                  </a:lnTo>
                  <a:lnTo>
                    <a:pt x="56743" y="12623"/>
                  </a:lnTo>
                  <a:lnTo>
                    <a:pt x="58064" y="13246"/>
                  </a:lnTo>
                  <a:lnTo>
                    <a:pt x="59245" y="13347"/>
                  </a:lnTo>
                  <a:lnTo>
                    <a:pt x="60426" y="13068"/>
                  </a:lnTo>
                  <a:lnTo>
                    <a:pt x="62788" y="12446"/>
                  </a:lnTo>
                  <a:lnTo>
                    <a:pt x="64223" y="10147"/>
                  </a:lnTo>
                  <a:lnTo>
                    <a:pt x="65709" y="10960"/>
                  </a:lnTo>
                  <a:lnTo>
                    <a:pt x="66814" y="11074"/>
                  </a:lnTo>
                  <a:lnTo>
                    <a:pt x="67945" y="10871"/>
                  </a:lnTo>
                  <a:lnTo>
                    <a:pt x="70180" y="10388"/>
                  </a:lnTo>
                  <a:lnTo>
                    <a:pt x="71653" y="8293"/>
                  </a:lnTo>
                  <a:lnTo>
                    <a:pt x="71513" y="7632"/>
                  </a:lnTo>
                  <a:lnTo>
                    <a:pt x="71831" y="8026"/>
                  </a:lnTo>
                  <a:lnTo>
                    <a:pt x="72644" y="8521"/>
                  </a:lnTo>
                  <a:lnTo>
                    <a:pt x="73469" y="9055"/>
                  </a:lnTo>
                  <a:lnTo>
                    <a:pt x="74498" y="9194"/>
                  </a:lnTo>
                  <a:lnTo>
                    <a:pt x="75565" y="9055"/>
                  </a:lnTo>
                  <a:lnTo>
                    <a:pt x="77673" y="8712"/>
                  </a:lnTo>
                  <a:lnTo>
                    <a:pt x="79146" y="6819"/>
                  </a:lnTo>
                  <a:close/>
                </a:path>
                <a:path w="281305" h="123825">
                  <a:moveTo>
                    <a:pt x="86702" y="5689"/>
                  </a:moveTo>
                  <a:lnTo>
                    <a:pt x="86321" y="1943"/>
                  </a:lnTo>
                  <a:lnTo>
                    <a:pt x="84467" y="596"/>
                  </a:lnTo>
                  <a:lnTo>
                    <a:pt x="82384" y="825"/>
                  </a:lnTo>
                  <a:lnTo>
                    <a:pt x="80314" y="1104"/>
                  </a:lnTo>
                  <a:lnTo>
                    <a:pt x="78867" y="2908"/>
                  </a:lnTo>
                  <a:lnTo>
                    <a:pt x="79159" y="4762"/>
                  </a:lnTo>
                  <a:lnTo>
                    <a:pt x="79451" y="6642"/>
                  </a:lnTo>
                  <a:lnTo>
                    <a:pt x="81280" y="7848"/>
                  </a:lnTo>
                  <a:lnTo>
                    <a:pt x="83261" y="7594"/>
                  </a:lnTo>
                  <a:lnTo>
                    <a:pt x="85255" y="7378"/>
                  </a:lnTo>
                  <a:lnTo>
                    <a:pt x="86702" y="5689"/>
                  </a:lnTo>
                  <a:close/>
                </a:path>
                <a:path w="281305" h="123825">
                  <a:moveTo>
                    <a:pt x="94322" y="4914"/>
                  </a:moveTo>
                  <a:lnTo>
                    <a:pt x="94132" y="1435"/>
                  </a:lnTo>
                  <a:lnTo>
                    <a:pt x="92481" y="114"/>
                  </a:lnTo>
                  <a:lnTo>
                    <a:pt x="90551" y="228"/>
                  </a:lnTo>
                  <a:lnTo>
                    <a:pt x="88620" y="393"/>
                  </a:lnTo>
                  <a:lnTo>
                    <a:pt x="87210" y="1993"/>
                  </a:lnTo>
                  <a:lnTo>
                    <a:pt x="87388" y="3721"/>
                  </a:lnTo>
                  <a:lnTo>
                    <a:pt x="87566" y="5461"/>
                  </a:lnTo>
                  <a:lnTo>
                    <a:pt x="89204" y="6680"/>
                  </a:lnTo>
                  <a:lnTo>
                    <a:pt x="91059" y="6515"/>
                  </a:lnTo>
                  <a:lnTo>
                    <a:pt x="92900" y="6413"/>
                  </a:lnTo>
                  <a:lnTo>
                    <a:pt x="94322" y="4914"/>
                  </a:lnTo>
                  <a:close/>
                </a:path>
                <a:path w="281305" h="123825">
                  <a:moveTo>
                    <a:pt x="101955" y="4483"/>
                  </a:moveTo>
                  <a:lnTo>
                    <a:pt x="101930" y="1282"/>
                  </a:lnTo>
                  <a:lnTo>
                    <a:pt x="100469" y="0"/>
                  </a:lnTo>
                  <a:lnTo>
                    <a:pt x="98691" y="12"/>
                  </a:lnTo>
                  <a:lnTo>
                    <a:pt x="96926" y="88"/>
                  </a:lnTo>
                  <a:lnTo>
                    <a:pt x="95554" y="1498"/>
                  </a:lnTo>
                  <a:lnTo>
                    <a:pt x="95643" y="3086"/>
                  </a:lnTo>
                  <a:lnTo>
                    <a:pt x="95732" y="4686"/>
                  </a:lnTo>
                  <a:lnTo>
                    <a:pt x="97180" y="5892"/>
                  </a:lnTo>
                  <a:lnTo>
                    <a:pt x="98882" y="5816"/>
                  </a:lnTo>
                  <a:lnTo>
                    <a:pt x="100584" y="5803"/>
                  </a:lnTo>
                  <a:lnTo>
                    <a:pt x="101955" y="4483"/>
                  </a:lnTo>
                  <a:close/>
                </a:path>
                <a:path w="281305" h="123825">
                  <a:moveTo>
                    <a:pt x="109740" y="1524"/>
                  </a:moveTo>
                  <a:lnTo>
                    <a:pt x="108470" y="292"/>
                  </a:lnTo>
                  <a:lnTo>
                    <a:pt x="106857" y="215"/>
                  </a:lnTo>
                  <a:lnTo>
                    <a:pt x="105232" y="215"/>
                  </a:lnTo>
                  <a:lnTo>
                    <a:pt x="103936" y="1422"/>
                  </a:lnTo>
                  <a:lnTo>
                    <a:pt x="103936" y="2882"/>
                  </a:lnTo>
                  <a:lnTo>
                    <a:pt x="103936" y="4343"/>
                  </a:lnTo>
                  <a:lnTo>
                    <a:pt x="105206" y="5511"/>
                  </a:lnTo>
                  <a:lnTo>
                    <a:pt x="106768" y="5511"/>
                  </a:lnTo>
                  <a:lnTo>
                    <a:pt x="108318" y="5575"/>
                  </a:lnTo>
                  <a:lnTo>
                    <a:pt x="109626" y="4445"/>
                  </a:lnTo>
                  <a:lnTo>
                    <a:pt x="109677" y="2984"/>
                  </a:lnTo>
                  <a:lnTo>
                    <a:pt x="109740" y="1524"/>
                  </a:lnTo>
                  <a:close/>
                </a:path>
                <a:path w="281305" h="123825">
                  <a:moveTo>
                    <a:pt x="115277" y="14808"/>
                  </a:moveTo>
                  <a:lnTo>
                    <a:pt x="113715" y="13195"/>
                  </a:lnTo>
                  <a:lnTo>
                    <a:pt x="111645" y="13042"/>
                  </a:lnTo>
                  <a:lnTo>
                    <a:pt x="110604" y="12954"/>
                  </a:lnTo>
                  <a:lnTo>
                    <a:pt x="109651" y="13360"/>
                  </a:lnTo>
                  <a:lnTo>
                    <a:pt x="108267" y="14541"/>
                  </a:lnTo>
                  <a:lnTo>
                    <a:pt x="108064" y="14922"/>
                  </a:lnTo>
                  <a:lnTo>
                    <a:pt x="108089" y="14325"/>
                  </a:lnTo>
                  <a:lnTo>
                    <a:pt x="106337" y="12674"/>
                  </a:lnTo>
                  <a:lnTo>
                    <a:pt x="104114" y="12623"/>
                  </a:lnTo>
                  <a:lnTo>
                    <a:pt x="103009" y="12585"/>
                  </a:lnTo>
                  <a:lnTo>
                    <a:pt x="102006" y="13055"/>
                  </a:lnTo>
                  <a:lnTo>
                    <a:pt x="100850" y="14147"/>
                  </a:lnTo>
                  <a:lnTo>
                    <a:pt x="98933" y="12509"/>
                  </a:lnTo>
                  <a:lnTo>
                    <a:pt x="95377" y="12598"/>
                  </a:lnTo>
                  <a:lnTo>
                    <a:pt x="94322" y="13119"/>
                  </a:lnTo>
                  <a:lnTo>
                    <a:pt x="93611" y="13881"/>
                  </a:lnTo>
                  <a:lnTo>
                    <a:pt x="93370" y="14135"/>
                  </a:lnTo>
                  <a:lnTo>
                    <a:pt x="91516" y="12687"/>
                  </a:lnTo>
                  <a:lnTo>
                    <a:pt x="88379" y="12941"/>
                  </a:lnTo>
                  <a:lnTo>
                    <a:pt x="87795" y="13106"/>
                  </a:lnTo>
                  <a:lnTo>
                    <a:pt x="86753" y="13627"/>
                  </a:lnTo>
                  <a:lnTo>
                    <a:pt x="86309" y="13995"/>
                  </a:lnTo>
                  <a:lnTo>
                    <a:pt x="85902" y="14465"/>
                  </a:lnTo>
                  <a:lnTo>
                    <a:pt x="84112" y="13208"/>
                  </a:lnTo>
                  <a:lnTo>
                    <a:pt x="81457" y="13563"/>
                  </a:lnTo>
                  <a:lnTo>
                    <a:pt x="78803" y="13868"/>
                  </a:lnTo>
                  <a:lnTo>
                    <a:pt x="78028" y="14909"/>
                  </a:lnTo>
                  <a:lnTo>
                    <a:pt x="76720" y="14084"/>
                  </a:lnTo>
                  <a:lnTo>
                    <a:pt x="73939" y="14592"/>
                  </a:lnTo>
                  <a:lnTo>
                    <a:pt x="71158" y="15062"/>
                  </a:lnTo>
                  <a:lnTo>
                    <a:pt x="70548" y="15951"/>
                  </a:lnTo>
                  <a:lnTo>
                    <a:pt x="69380" y="15290"/>
                  </a:lnTo>
                  <a:lnTo>
                    <a:pt x="66471" y="15976"/>
                  </a:lnTo>
                  <a:lnTo>
                    <a:pt x="65036" y="16332"/>
                  </a:lnTo>
                  <a:lnTo>
                    <a:pt x="63855" y="17119"/>
                  </a:lnTo>
                  <a:lnTo>
                    <a:pt x="63258" y="18059"/>
                  </a:lnTo>
                  <a:lnTo>
                    <a:pt x="61912" y="17373"/>
                  </a:lnTo>
                  <a:lnTo>
                    <a:pt x="57848" y="18567"/>
                  </a:lnTo>
                  <a:lnTo>
                    <a:pt x="56781" y="19405"/>
                  </a:lnTo>
                  <a:lnTo>
                    <a:pt x="56159" y="20447"/>
                  </a:lnTo>
                  <a:lnTo>
                    <a:pt x="55905" y="20891"/>
                  </a:lnTo>
                  <a:lnTo>
                    <a:pt x="54610" y="20332"/>
                  </a:lnTo>
                  <a:lnTo>
                    <a:pt x="53314" y="20269"/>
                  </a:lnTo>
                  <a:lnTo>
                    <a:pt x="50800" y="21132"/>
                  </a:lnTo>
                  <a:lnTo>
                    <a:pt x="49822" y="21983"/>
                  </a:lnTo>
                  <a:lnTo>
                    <a:pt x="48920" y="23660"/>
                  </a:lnTo>
                  <a:lnTo>
                    <a:pt x="47434" y="23114"/>
                  </a:lnTo>
                  <a:lnTo>
                    <a:pt x="46215" y="23114"/>
                  </a:lnTo>
                  <a:lnTo>
                    <a:pt x="42710" y="24523"/>
                  </a:lnTo>
                  <a:lnTo>
                    <a:pt x="41694" y="26657"/>
                  </a:lnTo>
                  <a:lnTo>
                    <a:pt x="40424" y="26238"/>
                  </a:lnTo>
                  <a:lnTo>
                    <a:pt x="39268" y="26301"/>
                  </a:lnTo>
                  <a:lnTo>
                    <a:pt x="36042" y="27787"/>
                  </a:lnTo>
                  <a:lnTo>
                    <a:pt x="35077" y="30111"/>
                  </a:lnTo>
                  <a:lnTo>
                    <a:pt x="33578" y="29705"/>
                  </a:lnTo>
                  <a:lnTo>
                    <a:pt x="32512" y="29819"/>
                  </a:lnTo>
                  <a:lnTo>
                    <a:pt x="31521" y="30327"/>
                  </a:lnTo>
                  <a:lnTo>
                    <a:pt x="29552" y="31369"/>
                  </a:lnTo>
                  <a:lnTo>
                    <a:pt x="28752" y="33553"/>
                  </a:lnTo>
                  <a:lnTo>
                    <a:pt x="26822" y="33121"/>
                  </a:lnTo>
                  <a:lnTo>
                    <a:pt x="23241" y="35242"/>
                  </a:lnTo>
                  <a:lnTo>
                    <a:pt x="22593" y="37376"/>
                  </a:lnTo>
                  <a:lnTo>
                    <a:pt x="23571" y="38963"/>
                  </a:lnTo>
                  <a:lnTo>
                    <a:pt x="24561" y="40538"/>
                  </a:lnTo>
                  <a:lnTo>
                    <a:pt x="26746" y="41008"/>
                  </a:lnTo>
                  <a:lnTo>
                    <a:pt x="30137" y="39001"/>
                  </a:lnTo>
                  <a:lnTo>
                    <a:pt x="30708" y="37109"/>
                  </a:lnTo>
                  <a:lnTo>
                    <a:pt x="32994" y="37706"/>
                  </a:lnTo>
                  <a:lnTo>
                    <a:pt x="35788" y="36245"/>
                  </a:lnTo>
                  <a:lnTo>
                    <a:pt x="36449" y="35433"/>
                  </a:lnTo>
                  <a:lnTo>
                    <a:pt x="36982" y="33947"/>
                  </a:lnTo>
                  <a:lnTo>
                    <a:pt x="39382" y="34721"/>
                  </a:lnTo>
                  <a:lnTo>
                    <a:pt x="42430" y="33299"/>
                  </a:lnTo>
                  <a:lnTo>
                    <a:pt x="43180" y="32473"/>
                  </a:lnTo>
                  <a:lnTo>
                    <a:pt x="43700" y="31216"/>
                  </a:lnTo>
                  <a:lnTo>
                    <a:pt x="45897" y="32042"/>
                  </a:lnTo>
                  <a:lnTo>
                    <a:pt x="49199" y="30695"/>
                  </a:lnTo>
                  <a:lnTo>
                    <a:pt x="50038" y="29870"/>
                  </a:lnTo>
                  <a:lnTo>
                    <a:pt x="50711" y="28422"/>
                  </a:lnTo>
                  <a:lnTo>
                    <a:pt x="52463" y="29184"/>
                  </a:lnTo>
                  <a:lnTo>
                    <a:pt x="53695" y="29260"/>
                  </a:lnTo>
                  <a:lnTo>
                    <a:pt x="56070" y="28435"/>
                  </a:lnTo>
                  <a:lnTo>
                    <a:pt x="56997" y="27609"/>
                  </a:lnTo>
                  <a:lnTo>
                    <a:pt x="57645" y="26377"/>
                  </a:lnTo>
                  <a:lnTo>
                    <a:pt x="59194" y="27114"/>
                  </a:lnTo>
                  <a:lnTo>
                    <a:pt x="60502" y="27266"/>
                  </a:lnTo>
                  <a:lnTo>
                    <a:pt x="64300" y="26149"/>
                  </a:lnTo>
                  <a:lnTo>
                    <a:pt x="65074" y="24853"/>
                  </a:lnTo>
                  <a:lnTo>
                    <a:pt x="66014" y="25336"/>
                  </a:lnTo>
                  <a:lnTo>
                    <a:pt x="67386" y="25603"/>
                  </a:lnTo>
                  <a:lnTo>
                    <a:pt x="68732" y="25260"/>
                  </a:lnTo>
                  <a:lnTo>
                    <a:pt x="71424" y="24625"/>
                  </a:lnTo>
                  <a:lnTo>
                    <a:pt x="72199" y="23469"/>
                  </a:lnTo>
                  <a:lnTo>
                    <a:pt x="73063" y="23952"/>
                  </a:lnTo>
                  <a:lnTo>
                    <a:pt x="75666" y="23520"/>
                  </a:lnTo>
                  <a:lnTo>
                    <a:pt x="78257" y="23050"/>
                  </a:lnTo>
                  <a:lnTo>
                    <a:pt x="79209" y="21767"/>
                  </a:lnTo>
                  <a:lnTo>
                    <a:pt x="80200" y="22377"/>
                  </a:lnTo>
                  <a:lnTo>
                    <a:pt x="82689" y="22098"/>
                  </a:lnTo>
                  <a:lnTo>
                    <a:pt x="85166" y="21767"/>
                  </a:lnTo>
                  <a:lnTo>
                    <a:pt x="86537" y="20104"/>
                  </a:lnTo>
                  <a:lnTo>
                    <a:pt x="87045" y="20459"/>
                  </a:lnTo>
                  <a:lnTo>
                    <a:pt x="87541" y="20688"/>
                  </a:lnTo>
                  <a:lnTo>
                    <a:pt x="88074" y="20828"/>
                  </a:lnTo>
                  <a:lnTo>
                    <a:pt x="88607" y="20993"/>
                  </a:lnTo>
                  <a:lnTo>
                    <a:pt x="89179" y="21056"/>
                  </a:lnTo>
                  <a:lnTo>
                    <a:pt x="92138" y="20828"/>
                  </a:lnTo>
                  <a:lnTo>
                    <a:pt x="93713" y="19100"/>
                  </a:lnTo>
                  <a:lnTo>
                    <a:pt x="94754" y="19926"/>
                  </a:lnTo>
                  <a:lnTo>
                    <a:pt x="95796" y="20269"/>
                  </a:lnTo>
                  <a:lnTo>
                    <a:pt x="96913" y="20256"/>
                  </a:lnTo>
                  <a:lnTo>
                    <a:pt x="99148" y="20193"/>
                  </a:lnTo>
                  <a:lnTo>
                    <a:pt x="100926" y="18427"/>
                  </a:lnTo>
                  <a:lnTo>
                    <a:pt x="102095" y="19456"/>
                  </a:lnTo>
                  <a:lnTo>
                    <a:pt x="103047" y="19799"/>
                  </a:lnTo>
                  <a:lnTo>
                    <a:pt x="104101" y="19850"/>
                  </a:lnTo>
                  <a:lnTo>
                    <a:pt x="106210" y="19888"/>
                  </a:lnTo>
                  <a:lnTo>
                    <a:pt x="107975" y="18300"/>
                  </a:lnTo>
                  <a:lnTo>
                    <a:pt x="107988" y="17691"/>
                  </a:lnTo>
                  <a:lnTo>
                    <a:pt x="108178" y="18084"/>
                  </a:lnTo>
                  <a:lnTo>
                    <a:pt x="108813" y="18707"/>
                  </a:lnTo>
                  <a:lnTo>
                    <a:pt x="109435" y="19342"/>
                  </a:lnTo>
                  <a:lnTo>
                    <a:pt x="110324" y="19697"/>
                  </a:lnTo>
                  <a:lnTo>
                    <a:pt x="111302" y="19786"/>
                  </a:lnTo>
                  <a:lnTo>
                    <a:pt x="113271" y="19926"/>
                  </a:lnTo>
                  <a:lnTo>
                    <a:pt x="114985" y="18529"/>
                  </a:lnTo>
                  <a:lnTo>
                    <a:pt x="115277" y="14808"/>
                  </a:lnTo>
                  <a:close/>
                </a:path>
                <a:path w="281305" h="123825">
                  <a:moveTo>
                    <a:pt x="117513" y="2095"/>
                  </a:moveTo>
                  <a:lnTo>
                    <a:pt x="116420" y="927"/>
                  </a:lnTo>
                  <a:lnTo>
                    <a:pt x="114973" y="800"/>
                  </a:lnTo>
                  <a:lnTo>
                    <a:pt x="113512" y="736"/>
                  </a:lnTo>
                  <a:lnTo>
                    <a:pt x="112280" y="1752"/>
                  </a:lnTo>
                  <a:lnTo>
                    <a:pt x="112217" y="3073"/>
                  </a:lnTo>
                  <a:lnTo>
                    <a:pt x="112153" y="4394"/>
                  </a:lnTo>
                  <a:lnTo>
                    <a:pt x="113245" y="5499"/>
                  </a:lnTo>
                  <a:lnTo>
                    <a:pt x="114655" y="5562"/>
                  </a:lnTo>
                  <a:lnTo>
                    <a:pt x="116065" y="5689"/>
                  </a:lnTo>
                  <a:lnTo>
                    <a:pt x="117284" y="4724"/>
                  </a:lnTo>
                  <a:lnTo>
                    <a:pt x="117513" y="2095"/>
                  </a:lnTo>
                  <a:close/>
                </a:path>
                <a:path w="281305" h="123825">
                  <a:moveTo>
                    <a:pt x="122428" y="15646"/>
                  </a:moveTo>
                  <a:lnTo>
                    <a:pt x="121056" y="14071"/>
                  </a:lnTo>
                  <a:lnTo>
                    <a:pt x="119138" y="13843"/>
                  </a:lnTo>
                  <a:lnTo>
                    <a:pt x="117221" y="13652"/>
                  </a:lnTo>
                  <a:lnTo>
                    <a:pt x="115557" y="14986"/>
                  </a:lnTo>
                  <a:lnTo>
                    <a:pt x="115430" y="16700"/>
                  </a:lnTo>
                  <a:lnTo>
                    <a:pt x="115303" y="18440"/>
                  </a:lnTo>
                  <a:lnTo>
                    <a:pt x="116700" y="19913"/>
                  </a:lnTo>
                  <a:lnTo>
                    <a:pt x="118516" y="20091"/>
                  </a:lnTo>
                  <a:lnTo>
                    <a:pt x="120345" y="20307"/>
                  </a:lnTo>
                  <a:lnTo>
                    <a:pt x="121996" y="19088"/>
                  </a:lnTo>
                  <a:lnTo>
                    <a:pt x="122428" y="15646"/>
                  </a:lnTo>
                  <a:close/>
                </a:path>
                <a:path w="281305" h="123825">
                  <a:moveTo>
                    <a:pt x="129527" y="16802"/>
                  </a:moveTo>
                  <a:lnTo>
                    <a:pt x="128320" y="15290"/>
                  </a:lnTo>
                  <a:lnTo>
                    <a:pt x="126568" y="14986"/>
                  </a:lnTo>
                  <a:lnTo>
                    <a:pt x="124802" y="14732"/>
                  </a:lnTo>
                  <a:lnTo>
                    <a:pt x="123202" y="15875"/>
                  </a:lnTo>
                  <a:lnTo>
                    <a:pt x="123012" y="17462"/>
                  </a:lnTo>
                  <a:lnTo>
                    <a:pt x="122809" y="19062"/>
                  </a:lnTo>
                  <a:lnTo>
                    <a:pt x="124028" y="20485"/>
                  </a:lnTo>
                  <a:lnTo>
                    <a:pt x="125717" y="20726"/>
                  </a:lnTo>
                  <a:lnTo>
                    <a:pt x="127393" y="21018"/>
                  </a:lnTo>
                  <a:lnTo>
                    <a:pt x="128981" y="19964"/>
                  </a:lnTo>
                  <a:lnTo>
                    <a:pt x="129260" y="18389"/>
                  </a:lnTo>
                  <a:lnTo>
                    <a:pt x="129527" y="16802"/>
                  </a:lnTo>
                  <a:close/>
                </a:path>
                <a:path w="281305" h="123825">
                  <a:moveTo>
                    <a:pt x="136550" y="18288"/>
                  </a:moveTo>
                  <a:lnTo>
                    <a:pt x="135509" y="16840"/>
                  </a:lnTo>
                  <a:lnTo>
                    <a:pt x="133921" y="16484"/>
                  </a:lnTo>
                  <a:lnTo>
                    <a:pt x="132308" y="16192"/>
                  </a:lnTo>
                  <a:lnTo>
                    <a:pt x="130797" y="17157"/>
                  </a:lnTo>
                  <a:lnTo>
                    <a:pt x="130543" y="18605"/>
                  </a:lnTo>
                  <a:lnTo>
                    <a:pt x="130289" y="20066"/>
                  </a:lnTo>
                  <a:lnTo>
                    <a:pt x="131343" y="21437"/>
                  </a:lnTo>
                  <a:lnTo>
                    <a:pt x="132880" y="21717"/>
                  </a:lnTo>
                  <a:lnTo>
                    <a:pt x="134416" y="22059"/>
                  </a:lnTo>
                  <a:lnTo>
                    <a:pt x="135915" y="21170"/>
                  </a:lnTo>
                  <a:lnTo>
                    <a:pt x="136550" y="18288"/>
                  </a:lnTo>
                  <a:close/>
                </a:path>
                <a:path w="281305" h="123825">
                  <a:moveTo>
                    <a:pt x="143510" y="20116"/>
                  </a:moveTo>
                  <a:lnTo>
                    <a:pt x="142633" y="18745"/>
                  </a:lnTo>
                  <a:lnTo>
                    <a:pt x="141185" y="18351"/>
                  </a:lnTo>
                  <a:lnTo>
                    <a:pt x="139738" y="18008"/>
                  </a:lnTo>
                  <a:lnTo>
                    <a:pt x="138315" y="18821"/>
                  </a:lnTo>
                  <a:lnTo>
                    <a:pt x="138023" y="20129"/>
                  </a:lnTo>
                  <a:lnTo>
                    <a:pt x="137718" y="21437"/>
                  </a:lnTo>
                  <a:lnTo>
                    <a:pt x="138620" y="22745"/>
                  </a:lnTo>
                  <a:lnTo>
                    <a:pt x="140017" y="23075"/>
                  </a:lnTo>
                  <a:lnTo>
                    <a:pt x="141401" y="23444"/>
                  </a:lnTo>
                  <a:lnTo>
                    <a:pt x="142798" y="22707"/>
                  </a:lnTo>
                  <a:lnTo>
                    <a:pt x="143510" y="20116"/>
                  </a:lnTo>
                  <a:close/>
                </a:path>
                <a:path w="281305" h="123825">
                  <a:moveTo>
                    <a:pt x="149606" y="7912"/>
                  </a:moveTo>
                  <a:lnTo>
                    <a:pt x="148767" y="6553"/>
                  </a:lnTo>
                  <a:lnTo>
                    <a:pt x="147358" y="6146"/>
                  </a:lnTo>
                  <a:lnTo>
                    <a:pt x="145948" y="5765"/>
                  </a:lnTo>
                  <a:lnTo>
                    <a:pt x="144538" y="6565"/>
                  </a:lnTo>
                  <a:lnTo>
                    <a:pt x="143903" y="9131"/>
                  </a:lnTo>
                  <a:lnTo>
                    <a:pt x="144767" y="10401"/>
                  </a:lnTo>
                  <a:lnTo>
                    <a:pt x="146126" y="10769"/>
                  </a:lnTo>
                  <a:lnTo>
                    <a:pt x="147485" y="11163"/>
                  </a:lnTo>
                  <a:lnTo>
                    <a:pt x="148869" y="10452"/>
                  </a:lnTo>
                  <a:lnTo>
                    <a:pt x="149237" y="9182"/>
                  </a:lnTo>
                  <a:lnTo>
                    <a:pt x="149606" y="7912"/>
                  </a:lnTo>
                  <a:close/>
                </a:path>
                <a:path w="281305" h="123825">
                  <a:moveTo>
                    <a:pt x="150342" y="22250"/>
                  </a:moveTo>
                  <a:lnTo>
                    <a:pt x="149618" y="20967"/>
                  </a:lnTo>
                  <a:lnTo>
                    <a:pt x="148336" y="20548"/>
                  </a:lnTo>
                  <a:lnTo>
                    <a:pt x="147040" y="20193"/>
                  </a:lnTo>
                  <a:lnTo>
                    <a:pt x="145732" y="20853"/>
                  </a:lnTo>
                  <a:lnTo>
                    <a:pt x="145402" y="22021"/>
                  </a:lnTo>
                  <a:lnTo>
                    <a:pt x="145072" y="23190"/>
                  </a:lnTo>
                  <a:lnTo>
                    <a:pt x="145821" y="24409"/>
                  </a:lnTo>
                  <a:lnTo>
                    <a:pt x="147066" y="24765"/>
                  </a:lnTo>
                  <a:lnTo>
                    <a:pt x="148310" y="25158"/>
                  </a:lnTo>
                  <a:lnTo>
                    <a:pt x="149606" y="24561"/>
                  </a:lnTo>
                  <a:lnTo>
                    <a:pt x="150342" y="22250"/>
                  </a:lnTo>
                  <a:close/>
                </a:path>
                <a:path w="281305" h="123825">
                  <a:moveTo>
                    <a:pt x="157619" y="10248"/>
                  </a:moveTo>
                  <a:lnTo>
                    <a:pt x="156756" y="8699"/>
                  </a:lnTo>
                  <a:lnTo>
                    <a:pt x="155232" y="8178"/>
                  </a:lnTo>
                  <a:lnTo>
                    <a:pt x="153695" y="7696"/>
                  </a:lnTo>
                  <a:lnTo>
                    <a:pt x="152082" y="8496"/>
                  </a:lnTo>
                  <a:lnTo>
                    <a:pt x="151257" y="11290"/>
                  </a:lnTo>
                  <a:lnTo>
                    <a:pt x="152146" y="12750"/>
                  </a:lnTo>
                  <a:lnTo>
                    <a:pt x="153631" y="13220"/>
                  </a:lnTo>
                  <a:lnTo>
                    <a:pt x="155092" y="13728"/>
                  </a:lnTo>
                  <a:lnTo>
                    <a:pt x="156679" y="13017"/>
                  </a:lnTo>
                  <a:lnTo>
                    <a:pt x="157149" y="11633"/>
                  </a:lnTo>
                  <a:lnTo>
                    <a:pt x="157619" y="10248"/>
                  </a:lnTo>
                  <a:close/>
                </a:path>
                <a:path w="281305" h="123825">
                  <a:moveTo>
                    <a:pt x="165531" y="13004"/>
                  </a:moveTo>
                  <a:lnTo>
                    <a:pt x="164668" y="11264"/>
                  </a:lnTo>
                  <a:lnTo>
                    <a:pt x="163017" y="10617"/>
                  </a:lnTo>
                  <a:lnTo>
                    <a:pt x="161353" y="9982"/>
                  </a:lnTo>
                  <a:lnTo>
                    <a:pt x="159550" y="10782"/>
                  </a:lnTo>
                  <a:lnTo>
                    <a:pt x="158508" y="13804"/>
                  </a:lnTo>
                  <a:lnTo>
                    <a:pt x="159397" y="15455"/>
                  </a:lnTo>
                  <a:lnTo>
                    <a:pt x="160997" y="16040"/>
                  </a:lnTo>
                  <a:lnTo>
                    <a:pt x="162572" y="16675"/>
                  </a:lnTo>
                  <a:lnTo>
                    <a:pt x="164338" y="15976"/>
                  </a:lnTo>
                  <a:lnTo>
                    <a:pt x="164934" y="14490"/>
                  </a:lnTo>
                  <a:lnTo>
                    <a:pt x="165531" y="13004"/>
                  </a:lnTo>
                  <a:close/>
                </a:path>
                <a:path w="281305" h="123825">
                  <a:moveTo>
                    <a:pt x="173291" y="16129"/>
                  </a:moveTo>
                  <a:lnTo>
                    <a:pt x="172453" y="14198"/>
                  </a:lnTo>
                  <a:lnTo>
                    <a:pt x="170688" y="13398"/>
                  </a:lnTo>
                  <a:lnTo>
                    <a:pt x="168910" y="12636"/>
                  </a:lnTo>
                  <a:lnTo>
                    <a:pt x="166903" y="13411"/>
                  </a:lnTo>
                  <a:lnTo>
                    <a:pt x="165608" y="16637"/>
                  </a:lnTo>
                  <a:lnTo>
                    <a:pt x="166497" y="18465"/>
                  </a:lnTo>
                  <a:lnTo>
                    <a:pt x="168198" y="19202"/>
                  </a:lnTo>
                  <a:lnTo>
                    <a:pt x="169887" y="19964"/>
                  </a:lnTo>
                  <a:lnTo>
                    <a:pt x="171843" y="19304"/>
                  </a:lnTo>
                  <a:lnTo>
                    <a:pt x="172567" y="17716"/>
                  </a:lnTo>
                  <a:lnTo>
                    <a:pt x="173291" y="16129"/>
                  </a:lnTo>
                  <a:close/>
                </a:path>
                <a:path w="281305" h="123825">
                  <a:moveTo>
                    <a:pt x="177914" y="34086"/>
                  </a:moveTo>
                  <a:lnTo>
                    <a:pt x="177444" y="32702"/>
                  </a:lnTo>
                  <a:lnTo>
                    <a:pt x="176276" y="32054"/>
                  </a:lnTo>
                  <a:lnTo>
                    <a:pt x="175094" y="31419"/>
                  </a:lnTo>
                  <a:lnTo>
                    <a:pt x="173659" y="31838"/>
                  </a:lnTo>
                  <a:lnTo>
                    <a:pt x="172554" y="33997"/>
                  </a:lnTo>
                  <a:lnTo>
                    <a:pt x="173062" y="35318"/>
                  </a:lnTo>
                  <a:lnTo>
                    <a:pt x="174218" y="35928"/>
                  </a:lnTo>
                  <a:lnTo>
                    <a:pt x="175348" y="36563"/>
                  </a:lnTo>
                  <a:lnTo>
                    <a:pt x="176745" y="36220"/>
                  </a:lnTo>
                  <a:lnTo>
                    <a:pt x="177330" y="35153"/>
                  </a:lnTo>
                  <a:lnTo>
                    <a:pt x="177914" y="34086"/>
                  </a:lnTo>
                  <a:close/>
                </a:path>
                <a:path w="281305" h="123825">
                  <a:moveTo>
                    <a:pt x="180898" y="19646"/>
                  </a:moveTo>
                  <a:lnTo>
                    <a:pt x="180098" y="17513"/>
                  </a:lnTo>
                  <a:lnTo>
                    <a:pt x="178231" y="16573"/>
                  </a:lnTo>
                  <a:lnTo>
                    <a:pt x="176339" y="15646"/>
                  </a:lnTo>
                  <a:lnTo>
                    <a:pt x="174142" y="16370"/>
                  </a:lnTo>
                  <a:lnTo>
                    <a:pt x="172580" y="19812"/>
                  </a:lnTo>
                  <a:lnTo>
                    <a:pt x="173443" y="21831"/>
                  </a:lnTo>
                  <a:lnTo>
                    <a:pt x="175247" y="22694"/>
                  </a:lnTo>
                  <a:lnTo>
                    <a:pt x="177025" y="23609"/>
                  </a:lnTo>
                  <a:lnTo>
                    <a:pt x="179171" y="22999"/>
                  </a:lnTo>
                  <a:lnTo>
                    <a:pt x="180035" y="21323"/>
                  </a:lnTo>
                  <a:lnTo>
                    <a:pt x="180898" y="19646"/>
                  </a:lnTo>
                  <a:close/>
                </a:path>
                <a:path w="281305" h="123825">
                  <a:moveTo>
                    <a:pt x="184619" y="37858"/>
                  </a:moveTo>
                  <a:lnTo>
                    <a:pt x="184175" y="36296"/>
                  </a:lnTo>
                  <a:lnTo>
                    <a:pt x="182905" y="35509"/>
                  </a:lnTo>
                  <a:lnTo>
                    <a:pt x="181622" y="34747"/>
                  </a:lnTo>
                  <a:lnTo>
                    <a:pt x="180022" y="35128"/>
                  </a:lnTo>
                  <a:lnTo>
                    <a:pt x="178701" y="37477"/>
                  </a:lnTo>
                  <a:lnTo>
                    <a:pt x="179197" y="38963"/>
                  </a:lnTo>
                  <a:lnTo>
                    <a:pt x="181635" y="40449"/>
                  </a:lnTo>
                  <a:lnTo>
                    <a:pt x="183197" y="40144"/>
                  </a:lnTo>
                  <a:lnTo>
                    <a:pt x="183908" y="39001"/>
                  </a:lnTo>
                  <a:lnTo>
                    <a:pt x="184619" y="37858"/>
                  </a:lnTo>
                  <a:close/>
                </a:path>
                <a:path w="281305" h="123825">
                  <a:moveTo>
                    <a:pt x="191135" y="41948"/>
                  </a:moveTo>
                  <a:lnTo>
                    <a:pt x="190728" y="40220"/>
                  </a:lnTo>
                  <a:lnTo>
                    <a:pt x="189382" y="39293"/>
                  </a:lnTo>
                  <a:lnTo>
                    <a:pt x="188023" y="38392"/>
                  </a:lnTo>
                  <a:lnTo>
                    <a:pt x="186245" y="38722"/>
                  </a:lnTo>
                  <a:lnTo>
                    <a:pt x="184670" y="41224"/>
                  </a:lnTo>
                  <a:lnTo>
                    <a:pt x="185127" y="42875"/>
                  </a:lnTo>
                  <a:lnTo>
                    <a:pt x="186436" y="43738"/>
                  </a:lnTo>
                  <a:lnTo>
                    <a:pt x="187731" y="44640"/>
                  </a:lnTo>
                  <a:lnTo>
                    <a:pt x="189458" y="44386"/>
                  </a:lnTo>
                  <a:lnTo>
                    <a:pt x="190296" y="43167"/>
                  </a:lnTo>
                  <a:lnTo>
                    <a:pt x="191135" y="41948"/>
                  </a:lnTo>
                  <a:close/>
                </a:path>
                <a:path w="281305" h="123825">
                  <a:moveTo>
                    <a:pt x="197446" y="46367"/>
                  </a:moveTo>
                  <a:lnTo>
                    <a:pt x="197091" y="44462"/>
                  </a:lnTo>
                  <a:lnTo>
                    <a:pt x="195681" y="43383"/>
                  </a:lnTo>
                  <a:lnTo>
                    <a:pt x="194233" y="42329"/>
                  </a:lnTo>
                  <a:lnTo>
                    <a:pt x="192290" y="42608"/>
                  </a:lnTo>
                  <a:lnTo>
                    <a:pt x="191376" y="43903"/>
                  </a:lnTo>
                  <a:lnTo>
                    <a:pt x="190461" y="45237"/>
                  </a:lnTo>
                  <a:lnTo>
                    <a:pt x="190881" y="47066"/>
                  </a:lnTo>
                  <a:lnTo>
                    <a:pt x="192252" y="48069"/>
                  </a:lnTo>
                  <a:lnTo>
                    <a:pt x="193598" y="49098"/>
                  </a:lnTo>
                  <a:lnTo>
                    <a:pt x="195491" y="48907"/>
                  </a:lnTo>
                  <a:lnTo>
                    <a:pt x="196469" y="47637"/>
                  </a:lnTo>
                  <a:lnTo>
                    <a:pt x="197446" y="46367"/>
                  </a:lnTo>
                  <a:close/>
                </a:path>
                <a:path w="281305" h="123825">
                  <a:moveTo>
                    <a:pt x="239344" y="42633"/>
                  </a:moveTo>
                  <a:lnTo>
                    <a:pt x="237553" y="40716"/>
                  </a:lnTo>
                  <a:lnTo>
                    <a:pt x="235686" y="38862"/>
                  </a:lnTo>
                  <a:lnTo>
                    <a:pt x="233553" y="38760"/>
                  </a:lnTo>
                  <a:lnTo>
                    <a:pt x="233426" y="36195"/>
                  </a:lnTo>
                  <a:lnTo>
                    <a:pt x="231419" y="34213"/>
                  </a:lnTo>
                  <a:lnTo>
                    <a:pt x="229336" y="32334"/>
                  </a:lnTo>
                  <a:lnTo>
                    <a:pt x="227431" y="32334"/>
                  </a:lnTo>
                  <a:lnTo>
                    <a:pt x="227190" y="30035"/>
                  </a:lnTo>
                  <a:lnTo>
                    <a:pt x="224967" y="28041"/>
                  </a:lnTo>
                  <a:lnTo>
                    <a:pt x="222669" y="26149"/>
                  </a:lnTo>
                  <a:lnTo>
                    <a:pt x="220980" y="26238"/>
                  </a:lnTo>
                  <a:lnTo>
                    <a:pt x="220662" y="24168"/>
                  </a:lnTo>
                  <a:lnTo>
                    <a:pt x="218211" y="22174"/>
                  </a:lnTo>
                  <a:lnTo>
                    <a:pt x="215684" y="20269"/>
                  </a:lnTo>
                  <a:lnTo>
                    <a:pt x="214236" y="20421"/>
                  </a:lnTo>
                  <a:lnTo>
                    <a:pt x="213868" y="18592"/>
                  </a:lnTo>
                  <a:lnTo>
                    <a:pt x="211175" y="16611"/>
                  </a:lnTo>
                  <a:lnTo>
                    <a:pt x="208419" y="14732"/>
                  </a:lnTo>
                  <a:lnTo>
                    <a:pt x="207187" y="14935"/>
                  </a:lnTo>
                  <a:lnTo>
                    <a:pt x="206781" y="13360"/>
                  </a:lnTo>
                  <a:lnTo>
                    <a:pt x="203847" y="11417"/>
                  </a:lnTo>
                  <a:lnTo>
                    <a:pt x="200863" y="9563"/>
                  </a:lnTo>
                  <a:lnTo>
                    <a:pt x="197116" y="10337"/>
                  </a:lnTo>
                  <a:lnTo>
                    <a:pt x="195567" y="13030"/>
                  </a:lnTo>
                  <a:lnTo>
                    <a:pt x="194005" y="15748"/>
                  </a:lnTo>
                  <a:lnTo>
                    <a:pt x="195033" y="19253"/>
                  </a:lnTo>
                  <a:lnTo>
                    <a:pt x="197815" y="20967"/>
                  </a:lnTo>
                  <a:lnTo>
                    <a:pt x="200533" y="22771"/>
                  </a:lnTo>
                  <a:lnTo>
                    <a:pt x="202145" y="22504"/>
                  </a:lnTo>
                  <a:lnTo>
                    <a:pt x="202425" y="23647"/>
                  </a:lnTo>
                  <a:lnTo>
                    <a:pt x="204990" y="25412"/>
                  </a:lnTo>
                  <a:lnTo>
                    <a:pt x="207505" y="27254"/>
                  </a:lnTo>
                  <a:lnTo>
                    <a:pt x="209321" y="27038"/>
                  </a:lnTo>
                  <a:lnTo>
                    <a:pt x="209588" y="28435"/>
                  </a:lnTo>
                  <a:lnTo>
                    <a:pt x="211950" y="30213"/>
                  </a:lnTo>
                  <a:lnTo>
                    <a:pt x="214249" y="32080"/>
                  </a:lnTo>
                  <a:lnTo>
                    <a:pt x="216306" y="31940"/>
                  </a:lnTo>
                  <a:lnTo>
                    <a:pt x="216535" y="33578"/>
                  </a:lnTo>
                  <a:lnTo>
                    <a:pt x="218694" y="35356"/>
                  </a:lnTo>
                  <a:lnTo>
                    <a:pt x="220776" y="37236"/>
                  </a:lnTo>
                  <a:lnTo>
                    <a:pt x="223062" y="37185"/>
                  </a:lnTo>
                  <a:lnTo>
                    <a:pt x="223215" y="39039"/>
                  </a:lnTo>
                  <a:lnTo>
                    <a:pt x="225183" y="40817"/>
                  </a:lnTo>
                  <a:lnTo>
                    <a:pt x="227063" y="42672"/>
                  </a:lnTo>
                  <a:lnTo>
                    <a:pt x="229552" y="42748"/>
                  </a:lnTo>
                  <a:lnTo>
                    <a:pt x="229628" y="44869"/>
                  </a:lnTo>
                  <a:lnTo>
                    <a:pt x="231394" y="46621"/>
                  </a:lnTo>
                  <a:lnTo>
                    <a:pt x="233095" y="48437"/>
                  </a:lnTo>
                  <a:lnTo>
                    <a:pt x="235851" y="48666"/>
                  </a:lnTo>
                  <a:lnTo>
                    <a:pt x="239344" y="45516"/>
                  </a:lnTo>
                  <a:lnTo>
                    <a:pt x="239344" y="42633"/>
                  </a:lnTo>
                  <a:close/>
                </a:path>
                <a:path w="281305" h="123825">
                  <a:moveTo>
                    <a:pt x="254825" y="90957"/>
                  </a:moveTo>
                  <a:lnTo>
                    <a:pt x="253758" y="88963"/>
                  </a:lnTo>
                  <a:lnTo>
                    <a:pt x="252653" y="86995"/>
                  </a:lnTo>
                  <a:lnTo>
                    <a:pt x="250596" y="86296"/>
                  </a:lnTo>
                  <a:lnTo>
                    <a:pt x="251180" y="83794"/>
                  </a:lnTo>
                  <a:lnTo>
                    <a:pt x="249974" y="81699"/>
                  </a:lnTo>
                  <a:lnTo>
                    <a:pt x="248678" y="79654"/>
                  </a:lnTo>
                  <a:lnTo>
                    <a:pt x="246786" y="79121"/>
                  </a:lnTo>
                  <a:lnTo>
                    <a:pt x="247192" y="76796"/>
                  </a:lnTo>
                  <a:lnTo>
                    <a:pt x="245821" y="74612"/>
                  </a:lnTo>
                  <a:lnTo>
                    <a:pt x="244348" y="72491"/>
                  </a:lnTo>
                  <a:lnTo>
                    <a:pt x="242633" y="72110"/>
                  </a:lnTo>
                  <a:lnTo>
                    <a:pt x="242900" y="69977"/>
                  </a:lnTo>
                  <a:lnTo>
                    <a:pt x="241312" y="67729"/>
                  </a:lnTo>
                  <a:lnTo>
                    <a:pt x="239649" y="65544"/>
                  </a:lnTo>
                  <a:lnTo>
                    <a:pt x="238112" y="65290"/>
                  </a:lnTo>
                  <a:lnTo>
                    <a:pt x="238252" y="63373"/>
                  </a:lnTo>
                  <a:lnTo>
                    <a:pt x="236474" y="61074"/>
                  </a:lnTo>
                  <a:lnTo>
                    <a:pt x="234607" y="58851"/>
                  </a:lnTo>
                  <a:lnTo>
                    <a:pt x="233248" y="58686"/>
                  </a:lnTo>
                  <a:lnTo>
                    <a:pt x="233299" y="56972"/>
                  </a:lnTo>
                  <a:lnTo>
                    <a:pt x="231292" y="54635"/>
                  </a:lnTo>
                  <a:lnTo>
                    <a:pt x="229222" y="52374"/>
                  </a:lnTo>
                  <a:lnTo>
                    <a:pt x="228079" y="52298"/>
                  </a:lnTo>
                  <a:lnTo>
                    <a:pt x="228053" y="50812"/>
                  </a:lnTo>
                  <a:lnTo>
                    <a:pt x="225818" y="48463"/>
                  </a:lnTo>
                  <a:lnTo>
                    <a:pt x="223520" y="46177"/>
                  </a:lnTo>
                  <a:lnTo>
                    <a:pt x="221983" y="46151"/>
                  </a:lnTo>
                  <a:lnTo>
                    <a:pt x="221907" y="45046"/>
                  </a:lnTo>
                  <a:lnTo>
                    <a:pt x="219684" y="42926"/>
                  </a:lnTo>
                  <a:lnTo>
                    <a:pt x="217398" y="40868"/>
                  </a:lnTo>
                  <a:lnTo>
                    <a:pt x="215658" y="40919"/>
                  </a:lnTo>
                  <a:lnTo>
                    <a:pt x="215506" y="39585"/>
                  </a:lnTo>
                  <a:lnTo>
                    <a:pt x="213309" y="37680"/>
                  </a:lnTo>
                  <a:lnTo>
                    <a:pt x="211061" y="35839"/>
                  </a:lnTo>
                  <a:lnTo>
                    <a:pt x="209118" y="35991"/>
                  </a:lnTo>
                  <a:lnTo>
                    <a:pt x="208864" y="34480"/>
                  </a:lnTo>
                  <a:lnTo>
                    <a:pt x="206692" y="32791"/>
                  </a:lnTo>
                  <a:lnTo>
                    <a:pt x="204495" y="31153"/>
                  </a:lnTo>
                  <a:lnTo>
                    <a:pt x="202349" y="31419"/>
                  </a:lnTo>
                  <a:lnTo>
                    <a:pt x="201968" y="29705"/>
                  </a:lnTo>
                  <a:lnTo>
                    <a:pt x="199859" y="28206"/>
                  </a:lnTo>
                  <a:lnTo>
                    <a:pt x="197726" y="26758"/>
                  </a:lnTo>
                  <a:lnTo>
                    <a:pt x="195376" y="27178"/>
                  </a:lnTo>
                  <a:lnTo>
                    <a:pt x="194868" y="25273"/>
                  </a:lnTo>
                  <a:lnTo>
                    <a:pt x="192824" y="23977"/>
                  </a:lnTo>
                  <a:lnTo>
                    <a:pt x="190766" y="22720"/>
                  </a:lnTo>
                  <a:lnTo>
                    <a:pt x="188226" y="23291"/>
                  </a:lnTo>
                  <a:lnTo>
                    <a:pt x="187566" y="21221"/>
                  </a:lnTo>
                  <a:lnTo>
                    <a:pt x="185597" y="20104"/>
                  </a:lnTo>
                  <a:lnTo>
                    <a:pt x="183616" y="19011"/>
                  </a:lnTo>
                  <a:lnTo>
                    <a:pt x="181229" y="19685"/>
                  </a:lnTo>
                  <a:lnTo>
                    <a:pt x="179374" y="23291"/>
                  </a:lnTo>
                  <a:lnTo>
                    <a:pt x="180200" y="25501"/>
                  </a:lnTo>
                  <a:lnTo>
                    <a:pt x="182079" y="26530"/>
                  </a:lnTo>
                  <a:lnTo>
                    <a:pt x="183946" y="27597"/>
                  </a:lnTo>
                  <a:lnTo>
                    <a:pt x="186029" y="27114"/>
                  </a:lnTo>
                  <a:lnTo>
                    <a:pt x="186778" y="29476"/>
                  </a:lnTo>
                  <a:lnTo>
                    <a:pt x="188734" y="30670"/>
                  </a:lnTo>
                  <a:lnTo>
                    <a:pt x="190665" y="31902"/>
                  </a:lnTo>
                  <a:lnTo>
                    <a:pt x="192570" y="31559"/>
                  </a:lnTo>
                  <a:lnTo>
                    <a:pt x="193154" y="33756"/>
                  </a:lnTo>
                  <a:lnTo>
                    <a:pt x="195160" y="35115"/>
                  </a:lnTo>
                  <a:lnTo>
                    <a:pt x="197154" y="36525"/>
                  </a:lnTo>
                  <a:lnTo>
                    <a:pt x="198856" y="36296"/>
                  </a:lnTo>
                  <a:lnTo>
                    <a:pt x="199301" y="38328"/>
                  </a:lnTo>
                  <a:lnTo>
                    <a:pt x="201371" y="39878"/>
                  </a:lnTo>
                  <a:lnTo>
                    <a:pt x="203390" y="41465"/>
                  </a:lnTo>
                  <a:lnTo>
                    <a:pt x="204914" y="41338"/>
                  </a:lnTo>
                  <a:lnTo>
                    <a:pt x="205219" y="43167"/>
                  </a:lnTo>
                  <a:lnTo>
                    <a:pt x="207314" y="44894"/>
                  </a:lnTo>
                  <a:lnTo>
                    <a:pt x="209372" y="46685"/>
                  </a:lnTo>
                  <a:lnTo>
                    <a:pt x="210693" y="46634"/>
                  </a:lnTo>
                  <a:lnTo>
                    <a:pt x="210883" y="48298"/>
                  </a:lnTo>
                  <a:lnTo>
                    <a:pt x="213004" y="50215"/>
                  </a:lnTo>
                  <a:lnTo>
                    <a:pt x="215074" y="52197"/>
                  </a:lnTo>
                  <a:lnTo>
                    <a:pt x="216204" y="52209"/>
                  </a:lnTo>
                  <a:lnTo>
                    <a:pt x="216293" y="53670"/>
                  </a:lnTo>
                  <a:lnTo>
                    <a:pt x="218440" y="55778"/>
                  </a:lnTo>
                  <a:lnTo>
                    <a:pt x="220497" y="57962"/>
                  </a:lnTo>
                  <a:lnTo>
                    <a:pt x="221983" y="58051"/>
                  </a:lnTo>
                  <a:lnTo>
                    <a:pt x="222008" y="59131"/>
                  </a:lnTo>
                  <a:lnTo>
                    <a:pt x="223939" y="61239"/>
                  </a:lnTo>
                  <a:lnTo>
                    <a:pt x="225806" y="63411"/>
                  </a:lnTo>
                  <a:lnTo>
                    <a:pt x="227495" y="63601"/>
                  </a:lnTo>
                  <a:lnTo>
                    <a:pt x="227457" y="64909"/>
                  </a:lnTo>
                  <a:lnTo>
                    <a:pt x="229196" y="66992"/>
                  </a:lnTo>
                  <a:lnTo>
                    <a:pt x="230860" y="69138"/>
                  </a:lnTo>
                  <a:lnTo>
                    <a:pt x="232740" y="69443"/>
                  </a:lnTo>
                  <a:lnTo>
                    <a:pt x="232613" y="70942"/>
                  </a:lnTo>
                  <a:lnTo>
                    <a:pt x="234175" y="72986"/>
                  </a:lnTo>
                  <a:lnTo>
                    <a:pt x="235648" y="75095"/>
                  </a:lnTo>
                  <a:lnTo>
                    <a:pt x="237705" y="75539"/>
                  </a:lnTo>
                  <a:lnTo>
                    <a:pt x="237464" y="77241"/>
                  </a:lnTo>
                  <a:lnTo>
                    <a:pt x="238861" y="79235"/>
                  </a:lnTo>
                  <a:lnTo>
                    <a:pt x="240157" y="81292"/>
                  </a:lnTo>
                  <a:lnTo>
                    <a:pt x="242379" y="81876"/>
                  </a:lnTo>
                  <a:lnTo>
                    <a:pt x="242011" y="83781"/>
                  </a:lnTo>
                  <a:lnTo>
                    <a:pt x="243230" y="85712"/>
                  </a:lnTo>
                  <a:lnTo>
                    <a:pt x="244386" y="87693"/>
                  </a:lnTo>
                  <a:lnTo>
                    <a:pt x="246748" y="88468"/>
                  </a:lnTo>
                  <a:lnTo>
                    <a:pt x="246240" y="90538"/>
                  </a:lnTo>
                  <a:lnTo>
                    <a:pt x="247294" y="92417"/>
                  </a:lnTo>
                  <a:lnTo>
                    <a:pt x="248297" y="94297"/>
                  </a:lnTo>
                  <a:lnTo>
                    <a:pt x="250494" y="95148"/>
                  </a:lnTo>
                  <a:lnTo>
                    <a:pt x="254127" y="93345"/>
                  </a:lnTo>
                  <a:lnTo>
                    <a:pt x="254825" y="90957"/>
                  </a:lnTo>
                  <a:close/>
                </a:path>
                <a:path w="281305" h="123825">
                  <a:moveTo>
                    <a:pt x="257695" y="98361"/>
                  </a:moveTo>
                  <a:lnTo>
                    <a:pt x="257670" y="97332"/>
                  </a:lnTo>
                  <a:lnTo>
                    <a:pt x="257187" y="96405"/>
                  </a:lnTo>
                  <a:lnTo>
                    <a:pt x="256260" y="94526"/>
                  </a:lnTo>
                  <a:lnTo>
                    <a:pt x="254139" y="93687"/>
                  </a:lnTo>
                  <a:lnTo>
                    <a:pt x="252463" y="94538"/>
                  </a:lnTo>
                  <a:lnTo>
                    <a:pt x="250786" y="95389"/>
                  </a:lnTo>
                  <a:lnTo>
                    <a:pt x="254774" y="101625"/>
                  </a:lnTo>
                  <a:lnTo>
                    <a:pt x="256501" y="100863"/>
                  </a:lnTo>
                  <a:lnTo>
                    <a:pt x="257111" y="100126"/>
                  </a:lnTo>
                  <a:lnTo>
                    <a:pt x="257695" y="98361"/>
                  </a:lnTo>
                  <a:close/>
                </a:path>
                <a:path w="281305" h="123825">
                  <a:moveTo>
                    <a:pt x="261073" y="105727"/>
                  </a:moveTo>
                  <a:lnTo>
                    <a:pt x="260273" y="103974"/>
                  </a:lnTo>
                  <a:lnTo>
                    <a:pt x="259499" y="102196"/>
                  </a:lnTo>
                  <a:lnTo>
                    <a:pt x="257581" y="101320"/>
                  </a:lnTo>
                  <a:lnTo>
                    <a:pt x="255993" y="102031"/>
                  </a:lnTo>
                  <a:lnTo>
                    <a:pt x="254406" y="102743"/>
                  </a:lnTo>
                  <a:lnTo>
                    <a:pt x="253707" y="104686"/>
                  </a:lnTo>
                  <a:lnTo>
                    <a:pt x="254444" y="106387"/>
                  </a:lnTo>
                  <a:lnTo>
                    <a:pt x="255219" y="108077"/>
                  </a:lnTo>
                  <a:lnTo>
                    <a:pt x="257009" y="108991"/>
                  </a:lnTo>
                  <a:lnTo>
                    <a:pt x="260248" y="107734"/>
                  </a:lnTo>
                  <a:lnTo>
                    <a:pt x="261073" y="105727"/>
                  </a:lnTo>
                  <a:close/>
                </a:path>
                <a:path w="281305" h="123825">
                  <a:moveTo>
                    <a:pt x="263283" y="112496"/>
                  </a:moveTo>
                  <a:lnTo>
                    <a:pt x="262356" y="110007"/>
                  </a:lnTo>
                  <a:lnTo>
                    <a:pt x="260642" y="109131"/>
                  </a:lnTo>
                  <a:lnTo>
                    <a:pt x="259143" y="109702"/>
                  </a:lnTo>
                  <a:lnTo>
                    <a:pt x="257644" y="110274"/>
                  </a:lnTo>
                  <a:lnTo>
                    <a:pt x="260553" y="115874"/>
                  </a:lnTo>
                  <a:lnTo>
                    <a:pt x="262077" y="115366"/>
                  </a:lnTo>
                  <a:lnTo>
                    <a:pt x="262648" y="114795"/>
                  </a:lnTo>
                  <a:lnTo>
                    <a:pt x="262966" y="114071"/>
                  </a:lnTo>
                  <a:lnTo>
                    <a:pt x="263258" y="113360"/>
                  </a:lnTo>
                  <a:lnTo>
                    <a:pt x="263283" y="112496"/>
                  </a:lnTo>
                  <a:close/>
                </a:path>
                <a:path w="281305" h="123825">
                  <a:moveTo>
                    <a:pt x="265798" y="121018"/>
                  </a:moveTo>
                  <a:lnTo>
                    <a:pt x="264820" y="117932"/>
                  </a:lnTo>
                  <a:lnTo>
                    <a:pt x="263296" y="117055"/>
                  </a:lnTo>
                  <a:lnTo>
                    <a:pt x="261912" y="117513"/>
                  </a:lnTo>
                  <a:lnTo>
                    <a:pt x="260527" y="117970"/>
                  </a:lnTo>
                  <a:lnTo>
                    <a:pt x="259791" y="119545"/>
                  </a:lnTo>
                  <a:lnTo>
                    <a:pt x="260718" y="122516"/>
                  </a:lnTo>
                  <a:lnTo>
                    <a:pt x="262267" y="123393"/>
                  </a:lnTo>
                  <a:lnTo>
                    <a:pt x="265074" y="122593"/>
                  </a:lnTo>
                  <a:lnTo>
                    <a:pt x="265798" y="121018"/>
                  </a:lnTo>
                  <a:close/>
                </a:path>
                <a:path w="281305" h="123825">
                  <a:moveTo>
                    <a:pt x="280695" y="119519"/>
                  </a:moveTo>
                  <a:lnTo>
                    <a:pt x="279806" y="116471"/>
                  </a:lnTo>
                  <a:lnTo>
                    <a:pt x="278333" y="115582"/>
                  </a:lnTo>
                  <a:lnTo>
                    <a:pt x="275590" y="116433"/>
                  </a:lnTo>
                  <a:lnTo>
                    <a:pt x="274828" y="117970"/>
                  </a:lnTo>
                  <a:lnTo>
                    <a:pt x="275691" y="120904"/>
                  </a:lnTo>
                  <a:lnTo>
                    <a:pt x="277164" y="121793"/>
                  </a:lnTo>
                  <a:lnTo>
                    <a:pt x="278549" y="121424"/>
                  </a:lnTo>
                  <a:lnTo>
                    <a:pt x="279933" y="121056"/>
                  </a:lnTo>
                  <a:lnTo>
                    <a:pt x="280695" y="11951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-253" y="6676923"/>
              <a:ext cx="320040" cy="155575"/>
            </a:xfrm>
            <a:custGeom>
              <a:avLst/>
              <a:gdLst/>
              <a:ahLst/>
              <a:cxnLst/>
              <a:rect l="l" t="t" r="r" b="b"/>
              <a:pathLst>
                <a:path w="320040" h="155575">
                  <a:moveTo>
                    <a:pt x="1371" y="36029"/>
                  </a:moveTo>
                  <a:lnTo>
                    <a:pt x="254" y="34150"/>
                  </a:lnTo>
                  <a:lnTo>
                    <a:pt x="254" y="38874"/>
                  </a:lnTo>
                  <a:lnTo>
                    <a:pt x="711" y="38582"/>
                  </a:lnTo>
                  <a:lnTo>
                    <a:pt x="1371" y="36029"/>
                  </a:lnTo>
                  <a:close/>
                </a:path>
                <a:path w="320040" h="155575">
                  <a:moveTo>
                    <a:pt x="9055" y="31280"/>
                  </a:moveTo>
                  <a:lnTo>
                    <a:pt x="7048" y="27686"/>
                  </a:lnTo>
                  <a:lnTo>
                    <a:pt x="4622" y="27139"/>
                  </a:lnTo>
                  <a:lnTo>
                    <a:pt x="2628" y="28257"/>
                  </a:lnTo>
                  <a:lnTo>
                    <a:pt x="660" y="29438"/>
                  </a:lnTo>
                  <a:lnTo>
                    <a:pt x="0" y="31864"/>
                  </a:lnTo>
                  <a:lnTo>
                    <a:pt x="1079" y="33604"/>
                  </a:lnTo>
                  <a:lnTo>
                    <a:pt x="2171" y="35356"/>
                  </a:lnTo>
                  <a:lnTo>
                    <a:pt x="4546" y="35801"/>
                  </a:lnTo>
                  <a:lnTo>
                    <a:pt x="6426" y="34671"/>
                  </a:lnTo>
                  <a:lnTo>
                    <a:pt x="8331" y="33604"/>
                  </a:lnTo>
                  <a:lnTo>
                    <a:pt x="9055" y="31280"/>
                  </a:lnTo>
                  <a:close/>
                </a:path>
                <a:path w="320040" h="155575">
                  <a:moveTo>
                    <a:pt x="16954" y="26873"/>
                  </a:moveTo>
                  <a:lnTo>
                    <a:pt x="15265" y="23482"/>
                  </a:lnTo>
                  <a:lnTo>
                    <a:pt x="13055" y="22872"/>
                  </a:lnTo>
                  <a:lnTo>
                    <a:pt x="11176" y="23812"/>
                  </a:lnTo>
                  <a:lnTo>
                    <a:pt x="9334" y="24815"/>
                  </a:lnTo>
                  <a:lnTo>
                    <a:pt x="8610" y="27000"/>
                  </a:lnTo>
                  <a:lnTo>
                    <a:pt x="9525" y="28651"/>
                  </a:lnTo>
                  <a:lnTo>
                    <a:pt x="10452" y="30314"/>
                  </a:lnTo>
                  <a:lnTo>
                    <a:pt x="12611" y="30835"/>
                  </a:lnTo>
                  <a:lnTo>
                    <a:pt x="14376" y="29870"/>
                  </a:lnTo>
                  <a:lnTo>
                    <a:pt x="16179" y="28968"/>
                  </a:lnTo>
                  <a:lnTo>
                    <a:pt x="16954" y="26873"/>
                  </a:lnTo>
                  <a:close/>
                </a:path>
                <a:path w="320040" h="155575">
                  <a:moveTo>
                    <a:pt x="25069" y="22834"/>
                  </a:moveTo>
                  <a:lnTo>
                    <a:pt x="23672" y="19685"/>
                  </a:lnTo>
                  <a:lnTo>
                    <a:pt x="21678" y="19024"/>
                  </a:lnTo>
                  <a:lnTo>
                    <a:pt x="19939" y="19786"/>
                  </a:lnTo>
                  <a:lnTo>
                    <a:pt x="18211" y="20624"/>
                  </a:lnTo>
                  <a:lnTo>
                    <a:pt x="17449" y="22580"/>
                  </a:lnTo>
                  <a:lnTo>
                    <a:pt x="18211" y="24130"/>
                  </a:lnTo>
                  <a:lnTo>
                    <a:pt x="18973" y="25679"/>
                  </a:lnTo>
                  <a:lnTo>
                    <a:pt x="20929" y="26263"/>
                  </a:lnTo>
                  <a:lnTo>
                    <a:pt x="22580" y="25450"/>
                  </a:lnTo>
                  <a:lnTo>
                    <a:pt x="24269" y="24714"/>
                  </a:lnTo>
                  <a:lnTo>
                    <a:pt x="25069" y="22834"/>
                  </a:lnTo>
                  <a:close/>
                </a:path>
                <a:path w="320040" h="155575">
                  <a:moveTo>
                    <a:pt x="33362" y="19189"/>
                  </a:moveTo>
                  <a:lnTo>
                    <a:pt x="32232" y="16281"/>
                  </a:lnTo>
                  <a:lnTo>
                    <a:pt x="30467" y="15595"/>
                  </a:lnTo>
                  <a:lnTo>
                    <a:pt x="28854" y="16205"/>
                  </a:lnTo>
                  <a:lnTo>
                    <a:pt x="27279" y="16891"/>
                  </a:lnTo>
                  <a:lnTo>
                    <a:pt x="26504" y="18630"/>
                  </a:lnTo>
                  <a:lnTo>
                    <a:pt x="27114" y="20053"/>
                  </a:lnTo>
                  <a:lnTo>
                    <a:pt x="27736" y="21488"/>
                  </a:lnTo>
                  <a:lnTo>
                    <a:pt x="29464" y="22098"/>
                  </a:lnTo>
                  <a:lnTo>
                    <a:pt x="30988" y="21437"/>
                  </a:lnTo>
                  <a:lnTo>
                    <a:pt x="32550" y="20840"/>
                  </a:lnTo>
                  <a:lnTo>
                    <a:pt x="33362" y="19189"/>
                  </a:lnTo>
                  <a:close/>
                </a:path>
                <a:path w="320040" h="155575">
                  <a:moveTo>
                    <a:pt x="38061" y="35039"/>
                  </a:moveTo>
                  <a:lnTo>
                    <a:pt x="36449" y="30937"/>
                  </a:lnTo>
                  <a:lnTo>
                    <a:pt x="33947" y="30022"/>
                  </a:lnTo>
                  <a:lnTo>
                    <a:pt x="31661" y="30949"/>
                  </a:lnTo>
                  <a:lnTo>
                    <a:pt x="30518" y="31394"/>
                  </a:lnTo>
                  <a:lnTo>
                    <a:pt x="29718" y="32321"/>
                  </a:lnTo>
                  <a:lnTo>
                    <a:pt x="28854" y="34290"/>
                  </a:lnTo>
                  <a:lnTo>
                    <a:pt x="28841" y="34772"/>
                  </a:lnTo>
                  <a:lnTo>
                    <a:pt x="28562" y="34137"/>
                  </a:lnTo>
                  <a:lnTo>
                    <a:pt x="25844" y="33286"/>
                  </a:lnTo>
                  <a:lnTo>
                    <a:pt x="23456" y="34391"/>
                  </a:lnTo>
                  <a:lnTo>
                    <a:pt x="22263" y="34925"/>
                  </a:lnTo>
                  <a:lnTo>
                    <a:pt x="21437" y="35941"/>
                  </a:lnTo>
                  <a:lnTo>
                    <a:pt x="20777" y="37693"/>
                  </a:lnTo>
                  <a:lnTo>
                    <a:pt x="17894" y="36957"/>
                  </a:lnTo>
                  <a:lnTo>
                    <a:pt x="15417" y="38265"/>
                  </a:lnTo>
                  <a:lnTo>
                    <a:pt x="14160" y="38887"/>
                  </a:lnTo>
                  <a:lnTo>
                    <a:pt x="13335" y="39992"/>
                  </a:lnTo>
                  <a:lnTo>
                    <a:pt x="12839" y="41541"/>
                  </a:lnTo>
                  <a:lnTo>
                    <a:pt x="10109" y="40982"/>
                  </a:lnTo>
                  <a:lnTo>
                    <a:pt x="6908" y="42875"/>
                  </a:lnTo>
                  <a:lnTo>
                    <a:pt x="5054" y="45783"/>
                  </a:lnTo>
                  <a:lnTo>
                    <a:pt x="2514" y="45377"/>
                  </a:lnTo>
                  <a:lnTo>
                    <a:pt x="254" y="46875"/>
                  </a:lnTo>
                  <a:lnTo>
                    <a:pt x="254" y="52933"/>
                  </a:lnTo>
                  <a:lnTo>
                    <a:pt x="254" y="56845"/>
                  </a:lnTo>
                  <a:lnTo>
                    <a:pt x="254" y="59702"/>
                  </a:lnTo>
                  <a:lnTo>
                    <a:pt x="1397" y="58851"/>
                  </a:lnTo>
                  <a:lnTo>
                    <a:pt x="1739" y="57010"/>
                  </a:lnTo>
                  <a:lnTo>
                    <a:pt x="3098" y="57137"/>
                  </a:lnTo>
                  <a:lnTo>
                    <a:pt x="5600" y="55549"/>
                  </a:lnTo>
                  <a:lnTo>
                    <a:pt x="8064" y="53924"/>
                  </a:lnTo>
                  <a:lnTo>
                    <a:pt x="8661" y="51435"/>
                  </a:lnTo>
                  <a:lnTo>
                    <a:pt x="9372" y="51549"/>
                  </a:lnTo>
                  <a:lnTo>
                    <a:pt x="10020" y="51536"/>
                  </a:lnTo>
                  <a:lnTo>
                    <a:pt x="10668" y="51409"/>
                  </a:lnTo>
                  <a:lnTo>
                    <a:pt x="11315" y="51308"/>
                  </a:lnTo>
                  <a:lnTo>
                    <a:pt x="11963" y="51079"/>
                  </a:lnTo>
                  <a:lnTo>
                    <a:pt x="14986" y="49288"/>
                  </a:lnTo>
                  <a:lnTo>
                    <a:pt x="15748" y="46647"/>
                  </a:lnTo>
                  <a:lnTo>
                    <a:pt x="17310" y="47002"/>
                  </a:lnTo>
                  <a:lnTo>
                    <a:pt x="18592" y="46824"/>
                  </a:lnTo>
                  <a:lnTo>
                    <a:pt x="19773" y="46228"/>
                  </a:lnTo>
                  <a:lnTo>
                    <a:pt x="22110" y="44996"/>
                  </a:lnTo>
                  <a:lnTo>
                    <a:pt x="23088" y="42214"/>
                  </a:lnTo>
                  <a:lnTo>
                    <a:pt x="24853" y="42697"/>
                  </a:lnTo>
                  <a:lnTo>
                    <a:pt x="26035" y="42557"/>
                  </a:lnTo>
                  <a:lnTo>
                    <a:pt x="27190" y="42062"/>
                  </a:lnTo>
                  <a:lnTo>
                    <a:pt x="29438" y="41021"/>
                  </a:lnTo>
                  <a:lnTo>
                    <a:pt x="30492" y="38430"/>
                  </a:lnTo>
                  <a:lnTo>
                    <a:pt x="30187" y="37782"/>
                  </a:lnTo>
                  <a:lnTo>
                    <a:pt x="30594" y="38100"/>
                  </a:lnTo>
                  <a:lnTo>
                    <a:pt x="32588" y="38785"/>
                  </a:lnTo>
                  <a:lnTo>
                    <a:pt x="33705" y="38696"/>
                  </a:lnTo>
                  <a:lnTo>
                    <a:pt x="34798" y="38277"/>
                  </a:lnTo>
                  <a:lnTo>
                    <a:pt x="36957" y="37401"/>
                  </a:lnTo>
                  <a:lnTo>
                    <a:pt x="38061" y="35039"/>
                  </a:lnTo>
                  <a:close/>
                </a:path>
                <a:path w="320040" h="155575">
                  <a:moveTo>
                    <a:pt x="45796" y="31991"/>
                  </a:moveTo>
                  <a:lnTo>
                    <a:pt x="44475" y="28105"/>
                  </a:lnTo>
                  <a:lnTo>
                    <a:pt x="42189" y="27152"/>
                  </a:lnTo>
                  <a:lnTo>
                    <a:pt x="40030" y="27901"/>
                  </a:lnTo>
                  <a:lnTo>
                    <a:pt x="37896" y="28702"/>
                  </a:lnTo>
                  <a:lnTo>
                    <a:pt x="36817" y="30962"/>
                  </a:lnTo>
                  <a:lnTo>
                    <a:pt x="37579" y="32854"/>
                  </a:lnTo>
                  <a:lnTo>
                    <a:pt x="38341" y="34772"/>
                  </a:lnTo>
                  <a:lnTo>
                    <a:pt x="40576" y="35610"/>
                  </a:lnTo>
                  <a:lnTo>
                    <a:pt x="42621" y="34848"/>
                  </a:lnTo>
                  <a:lnTo>
                    <a:pt x="44665" y="34137"/>
                  </a:lnTo>
                  <a:lnTo>
                    <a:pt x="45796" y="31991"/>
                  </a:lnTo>
                  <a:close/>
                </a:path>
                <a:path w="320040" h="155575">
                  <a:moveTo>
                    <a:pt x="53657" y="29311"/>
                  </a:moveTo>
                  <a:lnTo>
                    <a:pt x="52603" y="25679"/>
                  </a:lnTo>
                  <a:lnTo>
                    <a:pt x="50533" y="24676"/>
                  </a:lnTo>
                  <a:lnTo>
                    <a:pt x="48514" y="25273"/>
                  </a:lnTo>
                  <a:lnTo>
                    <a:pt x="46507" y="25920"/>
                  </a:lnTo>
                  <a:lnTo>
                    <a:pt x="45415" y="27965"/>
                  </a:lnTo>
                  <a:lnTo>
                    <a:pt x="46024" y="29743"/>
                  </a:lnTo>
                  <a:lnTo>
                    <a:pt x="46647" y="31546"/>
                  </a:lnTo>
                  <a:lnTo>
                    <a:pt x="48679" y="32435"/>
                  </a:lnTo>
                  <a:lnTo>
                    <a:pt x="50596" y="31813"/>
                  </a:lnTo>
                  <a:lnTo>
                    <a:pt x="52514" y="31242"/>
                  </a:lnTo>
                  <a:lnTo>
                    <a:pt x="53657" y="29311"/>
                  </a:lnTo>
                  <a:close/>
                </a:path>
                <a:path w="320040" h="155575">
                  <a:moveTo>
                    <a:pt x="61658" y="27000"/>
                  </a:moveTo>
                  <a:lnTo>
                    <a:pt x="60845" y="23609"/>
                  </a:lnTo>
                  <a:lnTo>
                    <a:pt x="58991" y="22606"/>
                  </a:lnTo>
                  <a:lnTo>
                    <a:pt x="57111" y="23050"/>
                  </a:lnTo>
                  <a:lnTo>
                    <a:pt x="55245" y="23571"/>
                  </a:lnTo>
                  <a:lnTo>
                    <a:pt x="54140" y="25387"/>
                  </a:lnTo>
                  <a:lnTo>
                    <a:pt x="54622" y="27051"/>
                  </a:lnTo>
                  <a:lnTo>
                    <a:pt x="55105" y="28727"/>
                  </a:lnTo>
                  <a:lnTo>
                    <a:pt x="56934" y="29641"/>
                  </a:lnTo>
                  <a:lnTo>
                    <a:pt x="58724" y="29146"/>
                  </a:lnTo>
                  <a:lnTo>
                    <a:pt x="60528" y="28714"/>
                  </a:lnTo>
                  <a:lnTo>
                    <a:pt x="61658" y="27000"/>
                  </a:lnTo>
                  <a:close/>
                </a:path>
                <a:path w="320040" h="155575">
                  <a:moveTo>
                    <a:pt x="69761" y="25057"/>
                  </a:moveTo>
                  <a:lnTo>
                    <a:pt x="69456" y="23507"/>
                  </a:lnTo>
                  <a:lnTo>
                    <a:pt x="69164" y="21945"/>
                  </a:lnTo>
                  <a:lnTo>
                    <a:pt x="67513" y="20942"/>
                  </a:lnTo>
                  <a:lnTo>
                    <a:pt x="65786" y="21272"/>
                  </a:lnTo>
                  <a:lnTo>
                    <a:pt x="64071" y="21666"/>
                  </a:lnTo>
                  <a:lnTo>
                    <a:pt x="62979" y="23266"/>
                  </a:lnTo>
                  <a:lnTo>
                    <a:pt x="63347" y="24803"/>
                  </a:lnTo>
                  <a:lnTo>
                    <a:pt x="63715" y="26352"/>
                  </a:lnTo>
                  <a:lnTo>
                    <a:pt x="65341" y="27279"/>
                  </a:lnTo>
                  <a:lnTo>
                    <a:pt x="66992" y="26898"/>
                  </a:lnTo>
                  <a:lnTo>
                    <a:pt x="68656" y="26581"/>
                  </a:lnTo>
                  <a:lnTo>
                    <a:pt x="69761" y="25057"/>
                  </a:lnTo>
                  <a:close/>
                </a:path>
                <a:path w="320040" h="155575">
                  <a:moveTo>
                    <a:pt x="69862" y="8902"/>
                  </a:moveTo>
                  <a:lnTo>
                    <a:pt x="69596" y="7366"/>
                  </a:lnTo>
                  <a:lnTo>
                    <a:pt x="69329" y="5829"/>
                  </a:lnTo>
                  <a:lnTo>
                    <a:pt x="67729" y="4826"/>
                  </a:lnTo>
                  <a:lnTo>
                    <a:pt x="66027" y="5118"/>
                  </a:lnTo>
                  <a:lnTo>
                    <a:pt x="64338" y="5448"/>
                  </a:lnTo>
                  <a:lnTo>
                    <a:pt x="63246" y="7023"/>
                  </a:lnTo>
                  <a:lnTo>
                    <a:pt x="63906" y="10071"/>
                  </a:lnTo>
                  <a:lnTo>
                    <a:pt x="65481" y="10972"/>
                  </a:lnTo>
                  <a:lnTo>
                    <a:pt x="67119" y="10655"/>
                  </a:lnTo>
                  <a:lnTo>
                    <a:pt x="68757" y="10375"/>
                  </a:lnTo>
                  <a:lnTo>
                    <a:pt x="69862" y="8902"/>
                  </a:lnTo>
                  <a:close/>
                </a:path>
                <a:path w="320040" h="155575">
                  <a:moveTo>
                    <a:pt x="77952" y="23495"/>
                  </a:moveTo>
                  <a:lnTo>
                    <a:pt x="77546" y="20662"/>
                  </a:lnTo>
                  <a:lnTo>
                    <a:pt x="76098" y="19685"/>
                  </a:lnTo>
                  <a:lnTo>
                    <a:pt x="74536" y="19900"/>
                  </a:lnTo>
                  <a:lnTo>
                    <a:pt x="72974" y="20193"/>
                  </a:lnTo>
                  <a:lnTo>
                    <a:pt x="71920" y="21577"/>
                  </a:lnTo>
                  <a:lnTo>
                    <a:pt x="72174" y="22987"/>
                  </a:lnTo>
                  <a:lnTo>
                    <a:pt x="72428" y="24396"/>
                  </a:lnTo>
                  <a:lnTo>
                    <a:pt x="73863" y="25311"/>
                  </a:lnTo>
                  <a:lnTo>
                    <a:pt x="75361" y="25031"/>
                  </a:lnTo>
                  <a:lnTo>
                    <a:pt x="76885" y="24828"/>
                  </a:lnTo>
                  <a:lnTo>
                    <a:pt x="77952" y="23495"/>
                  </a:lnTo>
                  <a:close/>
                </a:path>
                <a:path w="320040" h="155575">
                  <a:moveTo>
                    <a:pt x="79489" y="7581"/>
                  </a:moveTo>
                  <a:lnTo>
                    <a:pt x="79273" y="5867"/>
                  </a:lnTo>
                  <a:lnTo>
                    <a:pt x="79057" y="4152"/>
                  </a:lnTo>
                  <a:lnTo>
                    <a:pt x="77343" y="2959"/>
                  </a:lnTo>
                  <a:lnTo>
                    <a:pt x="75450" y="3200"/>
                  </a:lnTo>
                  <a:lnTo>
                    <a:pt x="73558" y="3467"/>
                  </a:lnTo>
                  <a:lnTo>
                    <a:pt x="72263" y="5156"/>
                  </a:lnTo>
                  <a:lnTo>
                    <a:pt x="72555" y="6845"/>
                  </a:lnTo>
                  <a:lnTo>
                    <a:pt x="72834" y="8559"/>
                  </a:lnTo>
                  <a:lnTo>
                    <a:pt x="74536" y="9639"/>
                  </a:lnTo>
                  <a:lnTo>
                    <a:pt x="76352" y="9385"/>
                  </a:lnTo>
                  <a:lnTo>
                    <a:pt x="78181" y="9156"/>
                  </a:lnTo>
                  <a:lnTo>
                    <a:pt x="79489" y="7581"/>
                  </a:lnTo>
                  <a:close/>
                </a:path>
                <a:path w="320040" h="155575">
                  <a:moveTo>
                    <a:pt x="89154" y="6756"/>
                  </a:moveTo>
                  <a:lnTo>
                    <a:pt x="89014" y="4864"/>
                  </a:lnTo>
                  <a:lnTo>
                    <a:pt x="88874" y="2971"/>
                  </a:lnTo>
                  <a:lnTo>
                    <a:pt x="87058" y="1574"/>
                  </a:lnTo>
                  <a:lnTo>
                    <a:pt x="84975" y="1739"/>
                  </a:lnTo>
                  <a:lnTo>
                    <a:pt x="82880" y="1943"/>
                  </a:lnTo>
                  <a:lnTo>
                    <a:pt x="81381" y="3708"/>
                  </a:lnTo>
                  <a:lnTo>
                    <a:pt x="81826" y="7467"/>
                  </a:lnTo>
                  <a:lnTo>
                    <a:pt x="83629" y="8750"/>
                  </a:lnTo>
                  <a:lnTo>
                    <a:pt x="85636" y="8559"/>
                  </a:lnTo>
                  <a:lnTo>
                    <a:pt x="87642" y="8407"/>
                  </a:lnTo>
                  <a:lnTo>
                    <a:pt x="89154" y="6756"/>
                  </a:lnTo>
                  <a:close/>
                </a:path>
                <a:path w="320040" h="155575">
                  <a:moveTo>
                    <a:pt x="98844" y="6400"/>
                  </a:moveTo>
                  <a:lnTo>
                    <a:pt x="98793" y="4343"/>
                  </a:lnTo>
                  <a:lnTo>
                    <a:pt x="98742" y="2286"/>
                  </a:lnTo>
                  <a:lnTo>
                    <a:pt x="96850" y="673"/>
                  </a:lnTo>
                  <a:lnTo>
                    <a:pt x="94564" y="736"/>
                  </a:lnTo>
                  <a:lnTo>
                    <a:pt x="92278" y="850"/>
                  </a:lnTo>
                  <a:lnTo>
                    <a:pt x="90551" y="2692"/>
                  </a:lnTo>
                  <a:lnTo>
                    <a:pt x="90855" y="6807"/>
                  </a:lnTo>
                  <a:lnTo>
                    <a:pt x="92735" y="8293"/>
                  </a:lnTo>
                  <a:lnTo>
                    <a:pt x="94932" y="8178"/>
                  </a:lnTo>
                  <a:lnTo>
                    <a:pt x="97116" y="8128"/>
                  </a:lnTo>
                  <a:lnTo>
                    <a:pt x="98844" y="6400"/>
                  </a:lnTo>
                  <a:close/>
                </a:path>
                <a:path w="320040" h="155575">
                  <a:moveTo>
                    <a:pt x="108635" y="2082"/>
                  </a:moveTo>
                  <a:lnTo>
                    <a:pt x="106680" y="241"/>
                  </a:lnTo>
                  <a:lnTo>
                    <a:pt x="104203" y="190"/>
                  </a:lnTo>
                  <a:lnTo>
                    <a:pt x="101727" y="190"/>
                  </a:lnTo>
                  <a:lnTo>
                    <a:pt x="99758" y="2108"/>
                  </a:lnTo>
                  <a:lnTo>
                    <a:pt x="99885" y="6553"/>
                  </a:lnTo>
                  <a:lnTo>
                    <a:pt x="101854" y="8255"/>
                  </a:lnTo>
                  <a:lnTo>
                    <a:pt x="104203" y="8255"/>
                  </a:lnTo>
                  <a:lnTo>
                    <a:pt x="106565" y="8293"/>
                  </a:lnTo>
                  <a:lnTo>
                    <a:pt x="108534" y="6527"/>
                  </a:lnTo>
                  <a:lnTo>
                    <a:pt x="108585" y="4305"/>
                  </a:lnTo>
                  <a:lnTo>
                    <a:pt x="108635" y="2082"/>
                  </a:lnTo>
                  <a:close/>
                </a:path>
                <a:path w="320040" h="155575">
                  <a:moveTo>
                    <a:pt x="112953" y="18961"/>
                  </a:moveTo>
                  <a:lnTo>
                    <a:pt x="111734" y="17729"/>
                  </a:lnTo>
                  <a:lnTo>
                    <a:pt x="110147" y="17640"/>
                  </a:lnTo>
                  <a:lnTo>
                    <a:pt x="108559" y="17589"/>
                  </a:lnTo>
                  <a:lnTo>
                    <a:pt x="107264" y="18770"/>
                  </a:lnTo>
                  <a:lnTo>
                    <a:pt x="107213" y="21640"/>
                  </a:lnTo>
                  <a:lnTo>
                    <a:pt x="108432" y="22783"/>
                  </a:lnTo>
                  <a:lnTo>
                    <a:pt x="109969" y="22834"/>
                  </a:lnTo>
                  <a:lnTo>
                    <a:pt x="111506" y="22923"/>
                  </a:lnTo>
                  <a:lnTo>
                    <a:pt x="112801" y="21831"/>
                  </a:lnTo>
                  <a:lnTo>
                    <a:pt x="112877" y="20396"/>
                  </a:lnTo>
                  <a:lnTo>
                    <a:pt x="112953" y="18961"/>
                  </a:lnTo>
                  <a:close/>
                </a:path>
                <a:path w="320040" h="155575">
                  <a:moveTo>
                    <a:pt x="122021" y="19494"/>
                  </a:moveTo>
                  <a:lnTo>
                    <a:pt x="120726" y="18059"/>
                  </a:lnTo>
                  <a:lnTo>
                    <a:pt x="118986" y="17881"/>
                  </a:lnTo>
                  <a:lnTo>
                    <a:pt x="117233" y="17741"/>
                  </a:lnTo>
                  <a:lnTo>
                    <a:pt x="115722" y="18973"/>
                  </a:lnTo>
                  <a:lnTo>
                    <a:pt x="115531" y="22148"/>
                  </a:lnTo>
                  <a:lnTo>
                    <a:pt x="116827" y="23469"/>
                  </a:lnTo>
                  <a:lnTo>
                    <a:pt x="118516" y="23609"/>
                  </a:lnTo>
                  <a:lnTo>
                    <a:pt x="120192" y="23787"/>
                  </a:lnTo>
                  <a:lnTo>
                    <a:pt x="121691" y="22644"/>
                  </a:lnTo>
                  <a:lnTo>
                    <a:pt x="121856" y="21069"/>
                  </a:lnTo>
                  <a:lnTo>
                    <a:pt x="122021" y="19494"/>
                  </a:lnTo>
                  <a:close/>
                </a:path>
                <a:path w="320040" h="155575">
                  <a:moveTo>
                    <a:pt x="131064" y="20459"/>
                  </a:moveTo>
                  <a:lnTo>
                    <a:pt x="129730" y="18834"/>
                  </a:lnTo>
                  <a:lnTo>
                    <a:pt x="127825" y="18542"/>
                  </a:lnTo>
                  <a:lnTo>
                    <a:pt x="125907" y="18300"/>
                  </a:lnTo>
                  <a:lnTo>
                    <a:pt x="124193" y="19570"/>
                  </a:lnTo>
                  <a:lnTo>
                    <a:pt x="123812" y="23037"/>
                  </a:lnTo>
                  <a:lnTo>
                    <a:pt x="125171" y="24561"/>
                  </a:lnTo>
                  <a:lnTo>
                    <a:pt x="127000" y="24803"/>
                  </a:lnTo>
                  <a:lnTo>
                    <a:pt x="128828" y="25082"/>
                  </a:lnTo>
                  <a:lnTo>
                    <a:pt x="130530" y="23914"/>
                  </a:lnTo>
                  <a:lnTo>
                    <a:pt x="130797" y="22186"/>
                  </a:lnTo>
                  <a:lnTo>
                    <a:pt x="131064" y="20459"/>
                  </a:lnTo>
                  <a:close/>
                </a:path>
                <a:path w="320040" h="155575">
                  <a:moveTo>
                    <a:pt x="140055" y="21882"/>
                  </a:moveTo>
                  <a:lnTo>
                    <a:pt x="138684" y="20040"/>
                  </a:lnTo>
                  <a:lnTo>
                    <a:pt x="136626" y="19621"/>
                  </a:lnTo>
                  <a:lnTo>
                    <a:pt x="134556" y="19253"/>
                  </a:lnTo>
                  <a:lnTo>
                    <a:pt x="132626" y="20561"/>
                  </a:lnTo>
                  <a:lnTo>
                    <a:pt x="132041" y="24295"/>
                  </a:lnTo>
                  <a:lnTo>
                    <a:pt x="133426" y="26022"/>
                  </a:lnTo>
                  <a:lnTo>
                    <a:pt x="135407" y="26377"/>
                  </a:lnTo>
                  <a:lnTo>
                    <a:pt x="137388" y="26771"/>
                  </a:lnTo>
                  <a:lnTo>
                    <a:pt x="139293" y="25590"/>
                  </a:lnTo>
                  <a:lnTo>
                    <a:pt x="139674" y="23736"/>
                  </a:lnTo>
                  <a:lnTo>
                    <a:pt x="140055" y="21882"/>
                  </a:lnTo>
                  <a:close/>
                </a:path>
                <a:path w="320040" h="155575">
                  <a:moveTo>
                    <a:pt x="148958" y="23749"/>
                  </a:moveTo>
                  <a:lnTo>
                    <a:pt x="147586" y="21691"/>
                  </a:lnTo>
                  <a:lnTo>
                    <a:pt x="145376" y="21132"/>
                  </a:lnTo>
                  <a:lnTo>
                    <a:pt x="143154" y="20624"/>
                  </a:lnTo>
                  <a:lnTo>
                    <a:pt x="140995" y="21932"/>
                  </a:lnTo>
                  <a:lnTo>
                    <a:pt x="140195" y="25946"/>
                  </a:lnTo>
                  <a:lnTo>
                    <a:pt x="141592" y="27876"/>
                  </a:lnTo>
                  <a:lnTo>
                    <a:pt x="143713" y="28359"/>
                  </a:lnTo>
                  <a:lnTo>
                    <a:pt x="145821" y="28892"/>
                  </a:lnTo>
                  <a:lnTo>
                    <a:pt x="147942" y="27711"/>
                  </a:lnTo>
                  <a:lnTo>
                    <a:pt x="148450" y="25730"/>
                  </a:lnTo>
                  <a:lnTo>
                    <a:pt x="148958" y="23749"/>
                  </a:lnTo>
                  <a:close/>
                </a:path>
                <a:path w="320040" h="155575">
                  <a:moveTo>
                    <a:pt x="199682" y="44043"/>
                  </a:moveTo>
                  <a:lnTo>
                    <a:pt x="198615" y="40614"/>
                  </a:lnTo>
                  <a:lnTo>
                    <a:pt x="195745" y="38912"/>
                  </a:lnTo>
                  <a:lnTo>
                    <a:pt x="192824" y="37287"/>
                  </a:lnTo>
                  <a:lnTo>
                    <a:pt x="190982" y="37769"/>
                  </a:lnTo>
                  <a:lnTo>
                    <a:pt x="190500" y="36410"/>
                  </a:lnTo>
                  <a:lnTo>
                    <a:pt x="187706" y="34937"/>
                  </a:lnTo>
                  <a:lnTo>
                    <a:pt x="184873" y="33528"/>
                  </a:lnTo>
                  <a:lnTo>
                    <a:pt x="182841" y="34163"/>
                  </a:lnTo>
                  <a:lnTo>
                    <a:pt x="182194" y="32613"/>
                  </a:lnTo>
                  <a:lnTo>
                    <a:pt x="179501" y="31343"/>
                  </a:lnTo>
                  <a:lnTo>
                    <a:pt x="176771" y="30149"/>
                  </a:lnTo>
                  <a:lnTo>
                    <a:pt x="174548" y="30975"/>
                  </a:lnTo>
                  <a:lnTo>
                    <a:pt x="173736" y="29248"/>
                  </a:lnTo>
                  <a:lnTo>
                    <a:pt x="171145" y="28181"/>
                  </a:lnTo>
                  <a:lnTo>
                    <a:pt x="168529" y="27165"/>
                  </a:lnTo>
                  <a:lnTo>
                    <a:pt x="166141" y="28181"/>
                  </a:lnTo>
                  <a:lnTo>
                    <a:pt x="165138" y="26289"/>
                  </a:lnTo>
                  <a:lnTo>
                    <a:pt x="162661" y="25412"/>
                  </a:lnTo>
                  <a:lnTo>
                    <a:pt x="160159" y="24587"/>
                  </a:lnTo>
                  <a:lnTo>
                    <a:pt x="157619" y="25819"/>
                  </a:lnTo>
                  <a:lnTo>
                    <a:pt x="156400" y="23774"/>
                  </a:lnTo>
                  <a:lnTo>
                    <a:pt x="154063" y="23063"/>
                  </a:lnTo>
                  <a:lnTo>
                    <a:pt x="151688" y="22402"/>
                  </a:lnTo>
                  <a:lnTo>
                    <a:pt x="149313" y="23698"/>
                  </a:lnTo>
                  <a:lnTo>
                    <a:pt x="148247" y="27965"/>
                  </a:lnTo>
                  <a:lnTo>
                    <a:pt x="149656" y="30111"/>
                  </a:lnTo>
                  <a:lnTo>
                    <a:pt x="151904" y="30734"/>
                  </a:lnTo>
                  <a:lnTo>
                    <a:pt x="154127" y="31407"/>
                  </a:lnTo>
                  <a:lnTo>
                    <a:pt x="156210" y="30391"/>
                  </a:lnTo>
                  <a:lnTo>
                    <a:pt x="157594" y="32715"/>
                  </a:lnTo>
                  <a:lnTo>
                    <a:pt x="159956" y="33502"/>
                  </a:lnTo>
                  <a:lnTo>
                    <a:pt x="162306" y="34340"/>
                  </a:lnTo>
                  <a:lnTo>
                    <a:pt x="164223" y="33502"/>
                  </a:lnTo>
                  <a:lnTo>
                    <a:pt x="165392" y="35699"/>
                  </a:lnTo>
                  <a:lnTo>
                    <a:pt x="167855" y="36652"/>
                  </a:lnTo>
                  <a:lnTo>
                    <a:pt x="170307" y="37655"/>
                  </a:lnTo>
                  <a:lnTo>
                    <a:pt x="172059" y="36995"/>
                  </a:lnTo>
                  <a:lnTo>
                    <a:pt x="173024" y="39027"/>
                  </a:lnTo>
                  <a:lnTo>
                    <a:pt x="175590" y="40157"/>
                  </a:lnTo>
                  <a:lnTo>
                    <a:pt x="178117" y="41338"/>
                  </a:lnTo>
                  <a:lnTo>
                    <a:pt x="179692" y="40830"/>
                  </a:lnTo>
                  <a:lnTo>
                    <a:pt x="180479" y="42722"/>
                  </a:lnTo>
                  <a:lnTo>
                    <a:pt x="183121" y="44030"/>
                  </a:lnTo>
                  <a:lnTo>
                    <a:pt x="185737" y="45415"/>
                  </a:lnTo>
                  <a:lnTo>
                    <a:pt x="187121" y="45046"/>
                  </a:lnTo>
                  <a:lnTo>
                    <a:pt x="187731" y="46761"/>
                  </a:lnTo>
                  <a:lnTo>
                    <a:pt x="190449" y="48272"/>
                  </a:lnTo>
                  <a:lnTo>
                    <a:pt x="193128" y="49860"/>
                  </a:lnTo>
                  <a:lnTo>
                    <a:pt x="196557" y="49098"/>
                  </a:lnTo>
                  <a:lnTo>
                    <a:pt x="198120" y="46570"/>
                  </a:lnTo>
                  <a:lnTo>
                    <a:pt x="199682" y="44043"/>
                  </a:lnTo>
                  <a:close/>
                </a:path>
                <a:path w="320040" h="155575">
                  <a:moveTo>
                    <a:pt x="224561" y="42418"/>
                  </a:moveTo>
                  <a:lnTo>
                    <a:pt x="224066" y="39509"/>
                  </a:lnTo>
                  <a:lnTo>
                    <a:pt x="221907" y="37947"/>
                  </a:lnTo>
                  <a:lnTo>
                    <a:pt x="219710" y="36436"/>
                  </a:lnTo>
                  <a:lnTo>
                    <a:pt x="217157" y="36753"/>
                  </a:lnTo>
                  <a:lnTo>
                    <a:pt x="216484" y="33807"/>
                  </a:lnTo>
                  <a:lnTo>
                    <a:pt x="214109" y="32207"/>
                  </a:lnTo>
                  <a:lnTo>
                    <a:pt x="211683" y="30695"/>
                  </a:lnTo>
                  <a:lnTo>
                    <a:pt x="209397" y="31115"/>
                  </a:lnTo>
                  <a:lnTo>
                    <a:pt x="208635" y="28435"/>
                  </a:lnTo>
                  <a:lnTo>
                    <a:pt x="206032" y="26835"/>
                  </a:lnTo>
                  <a:lnTo>
                    <a:pt x="203365" y="25349"/>
                  </a:lnTo>
                  <a:lnTo>
                    <a:pt x="201345" y="25819"/>
                  </a:lnTo>
                  <a:lnTo>
                    <a:pt x="200533" y="23431"/>
                  </a:lnTo>
                  <a:lnTo>
                    <a:pt x="197688" y="21856"/>
                  </a:lnTo>
                  <a:lnTo>
                    <a:pt x="194792" y="20408"/>
                  </a:lnTo>
                  <a:lnTo>
                    <a:pt x="193027" y="20916"/>
                  </a:lnTo>
                  <a:lnTo>
                    <a:pt x="192189" y="18796"/>
                  </a:lnTo>
                  <a:lnTo>
                    <a:pt x="189103" y="17284"/>
                  </a:lnTo>
                  <a:lnTo>
                    <a:pt x="185966" y="15887"/>
                  </a:lnTo>
                  <a:lnTo>
                    <a:pt x="184454" y="16421"/>
                  </a:lnTo>
                  <a:lnTo>
                    <a:pt x="183616" y="14579"/>
                  </a:lnTo>
                  <a:lnTo>
                    <a:pt x="180276" y="13144"/>
                  </a:lnTo>
                  <a:lnTo>
                    <a:pt x="176898" y="11811"/>
                  </a:lnTo>
                  <a:lnTo>
                    <a:pt x="175653" y="12319"/>
                  </a:lnTo>
                  <a:lnTo>
                    <a:pt x="174840" y="10744"/>
                  </a:lnTo>
                  <a:lnTo>
                    <a:pt x="171259" y="9410"/>
                  </a:lnTo>
                  <a:lnTo>
                    <a:pt x="167627" y="8178"/>
                  </a:lnTo>
                  <a:lnTo>
                    <a:pt x="165989" y="8940"/>
                  </a:lnTo>
                  <a:lnTo>
                    <a:pt x="165341" y="7810"/>
                  </a:lnTo>
                  <a:lnTo>
                    <a:pt x="161874" y="6705"/>
                  </a:lnTo>
                  <a:lnTo>
                    <a:pt x="158394" y="5702"/>
                  </a:lnTo>
                  <a:lnTo>
                    <a:pt x="156565" y="6654"/>
                  </a:lnTo>
                  <a:lnTo>
                    <a:pt x="155714" y="5334"/>
                  </a:lnTo>
                  <a:lnTo>
                    <a:pt x="152387" y="4457"/>
                  </a:lnTo>
                  <a:lnTo>
                    <a:pt x="149047" y="3657"/>
                  </a:lnTo>
                  <a:lnTo>
                    <a:pt x="147053" y="4826"/>
                  </a:lnTo>
                  <a:lnTo>
                    <a:pt x="145999" y="3352"/>
                  </a:lnTo>
                  <a:lnTo>
                    <a:pt x="142824" y="2667"/>
                  </a:lnTo>
                  <a:lnTo>
                    <a:pt x="139636" y="2057"/>
                  </a:lnTo>
                  <a:lnTo>
                    <a:pt x="137490" y="3479"/>
                  </a:lnTo>
                  <a:lnTo>
                    <a:pt x="136220" y="1854"/>
                  </a:lnTo>
                  <a:lnTo>
                    <a:pt x="133197" y="1358"/>
                  </a:lnTo>
                  <a:lnTo>
                    <a:pt x="130187" y="927"/>
                  </a:lnTo>
                  <a:lnTo>
                    <a:pt x="127914" y="2578"/>
                  </a:lnTo>
                  <a:lnTo>
                    <a:pt x="126377" y="825"/>
                  </a:lnTo>
                  <a:lnTo>
                    <a:pt x="123532" y="495"/>
                  </a:lnTo>
                  <a:lnTo>
                    <a:pt x="120700" y="228"/>
                  </a:lnTo>
                  <a:lnTo>
                    <a:pt x="118313" y="2146"/>
                  </a:lnTo>
                  <a:lnTo>
                    <a:pt x="116535" y="292"/>
                  </a:lnTo>
                  <a:lnTo>
                    <a:pt x="113868" y="114"/>
                  </a:lnTo>
                  <a:lnTo>
                    <a:pt x="111201" y="0"/>
                  </a:lnTo>
                  <a:lnTo>
                    <a:pt x="109004" y="1943"/>
                  </a:lnTo>
                  <a:lnTo>
                    <a:pt x="108915" y="6731"/>
                  </a:lnTo>
                  <a:lnTo>
                    <a:pt x="110934" y="8648"/>
                  </a:lnTo>
                  <a:lnTo>
                    <a:pt x="113461" y="8775"/>
                  </a:lnTo>
                  <a:lnTo>
                    <a:pt x="115989" y="8940"/>
                  </a:lnTo>
                  <a:lnTo>
                    <a:pt x="117944" y="7353"/>
                  </a:lnTo>
                  <a:lnTo>
                    <a:pt x="119976" y="9474"/>
                  </a:lnTo>
                  <a:lnTo>
                    <a:pt x="122656" y="9728"/>
                  </a:lnTo>
                  <a:lnTo>
                    <a:pt x="125349" y="10033"/>
                  </a:lnTo>
                  <a:lnTo>
                    <a:pt x="127177" y="8686"/>
                  </a:lnTo>
                  <a:lnTo>
                    <a:pt x="128955" y="10718"/>
                  </a:lnTo>
                  <a:lnTo>
                    <a:pt x="131800" y="11125"/>
                  </a:lnTo>
                  <a:lnTo>
                    <a:pt x="134632" y="11595"/>
                  </a:lnTo>
                  <a:lnTo>
                    <a:pt x="136334" y="10464"/>
                  </a:lnTo>
                  <a:lnTo>
                    <a:pt x="137845" y="12382"/>
                  </a:lnTo>
                  <a:lnTo>
                    <a:pt x="140830" y="12954"/>
                  </a:lnTo>
                  <a:lnTo>
                    <a:pt x="143814" y="13589"/>
                  </a:lnTo>
                  <a:lnTo>
                    <a:pt x="145351" y="12661"/>
                  </a:lnTo>
                  <a:lnTo>
                    <a:pt x="146634" y="14465"/>
                  </a:lnTo>
                  <a:lnTo>
                    <a:pt x="149758" y="15214"/>
                  </a:lnTo>
                  <a:lnTo>
                    <a:pt x="152869" y="16040"/>
                  </a:lnTo>
                  <a:lnTo>
                    <a:pt x="154241" y="15303"/>
                  </a:lnTo>
                  <a:lnTo>
                    <a:pt x="155308" y="16967"/>
                  </a:lnTo>
                  <a:lnTo>
                    <a:pt x="158559" y="17907"/>
                  </a:lnTo>
                  <a:lnTo>
                    <a:pt x="161785" y="18935"/>
                  </a:lnTo>
                  <a:lnTo>
                    <a:pt x="162979" y="18364"/>
                  </a:lnTo>
                  <a:lnTo>
                    <a:pt x="163842" y="19862"/>
                  </a:lnTo>
                  <a:lnTo>
                    <a:pt x="167195" y="21005"/>
                  </a:lnTo>
                  <a:lnTo>
                    <a:pt x="170522" y="22250"/>
                  </a:lnTo>
                  <a:lnTo>
                    <a:pt x="172148" y="21564"/>
                  </a:lnTo>
                  <a:lnTo>
                    <a:pt x="172745" y="22733"/>
                  </a:lnTo>
                  <a:lnTo>
                    <a:pt x="175895" y="23964"/>
                  </a:lnTo>
                  <a:lnTo>
                    <a:pt x="178993" y="25311"/>
                  </a:lnTo>
                  <a:lnTo>
                    <a:pt x="180886" y="24625"/>
                  </a:lnTo>
                  <a:lnTo>
                    <a:pt x="181508" y="26035"/>
                  </a:lnTo>
                  <a:lnTo>
                    <a:pt x="184442" y="27343"/>
                  </a:lnTo>
                  <a:lnTo>
                    <a:pt x="187325" y="28765"/>
                  </a:lnTo>
                  <a:lnTo>
                    <a:pt x="189471" y="28105"/>
                  </a:lnTo>
                  <a:lnTo>
                    <a:pt x="190106" y="29781"/>
                  </a:lnTo>
                  <a:lnTo>
                    <a:pt x="192836" y="31140"/>
                  </a:lnTo>
                  <a:lnTo>
                    <a:pt x="195491" y="32613"/>
                  </a:lnTo>
                  <a:lnTo>
                    <a:pt x="197904" y="32004"/>
                  </a:lnTo>
                  <a:lnTo>
                    <a:pt x="198526" y="33947"/>
                  </a:lnTo>
                  <a:lnTo>
                    <a:pt x="201041" y="35344"/>
                  </a:lnTo>
                  <a:lnTo>
                    <a:pt x="203479" y="36855"/>
                  </a:lnTo>
                  <a:lnTo>
                    <a:pt x="206146" y="36322"/>
                  </a:lnTo>
                  <a:lnTo>
                    <a:pt x="206743" y="38531"/>
                  </a:lnTo>
                  <a:lnTo>
                    <a:pt x="209042" y="39966"/>
                  </a:lnTo>
                  <a:lnTo>
                    <a:pt x="211277" y="41478"/>
                  </a:lnTo>
                  <a:lnTo>
                    <a:pt x="214198" y="41059"/>
                  </a:lnTo>
                  <a:lnTo>
                    <a:pt x="214731" y="43522"/>
                  </a:lnTo>
                  <a:lnTo>
                    <a:pt x="216814" y="44970"/>
                  </a:lnTo>
                  <a:lnTo>
                    <a:pt x="218871" y="46443"/>
                  </a:lnTo>
                  <a:lnTo>
                    <a:pt x="221640" y="46215"/>
                  </a:lnTo>
                  <a:lnTo>
                    <a:pt x="224561" y="42418"/>
                  </a:lnTo>
                  <a:close/>
                </a:path>
                <a:path w="320040" h="155575">
                  <a:moveTo>
                    <a:pt x="231241" y="48069"/>
                  </a:moveTo>
                  <a:lnTo>
                    <a:pt x="230949" y="45897"/>
                  </a:lnTo>
                  <a:lnTo>
                    <a:pt x="230403" y="44805"/>
                  </a:lnTo>
                  <a:lnTo>
                    <a:pt x="229412" y="44069"/>
                  </a:lnTo>
                  <a:lnTo>
                    <a:pt x="227444" y="42557"/>
                  </a:lnTo>
                  <a:lnTo>
                    <a:pt x="224764" y="42760"/>
                  </a:lnTo>
                  <a:lnTo>
                    <a:pt x="223418" y="44538"/>
                  </a:lnTo>
                  <a:lnTo>
                    <a:pt x="222072" y="46316"/>
                  </a:lnTo>
                  <a:lnTo>
                    <a:pt x="222491" y="48920"/>
                  </a:lnTo>
                  <a:lnTo>
                    <a:pt x="225323" y="51066"/>
                  </a:lnTo>
                  <a:lnTo>
                    <a:pt x="226415" y="51422"/>
                  </a:lnTo>
                  <a:lnTo>
                    <a:pt x="228523" y="51320"/>
                  </a:lnTo>
                  <a:lnTo>
                    <a:pt x="229539" y="50863"/>
                  </a:lnTo>
                  <a:lnTo>
                    <a:pt x="230974" y="49161"/>
                  </a:lnTo>
                  <a:lnTo>
                    <a:pt x="231241" y="48069"/>
                  </a:lnTo>
                  <a:close/>
                </a:path>
                <a:path w="320040" h="155575">
                  <a:moveTo>
                    <a:pt x="238518" y="54521"/>
                  </a:moveTo>
                  <a:lnTo>
                    <a:pt x="238353" y="51968"/>
                  </a:lnTo>
                  <a:lnTo>
                    <a:pt x="236588" y="50507"/>
                  </a:lnTo>
                  <a:lnTo>
                    <a:pt x="234848" y="49022"/>
                  </a:lnTo>
                  <a:lnTo>
                    <a:pt x="232359" y="49098"/>
                  </a:lnTo>
                  <a:lnTo>
                    <a:pt x="231038" y="50673"/>
                  </a:lnTo>
                  <a:lnTo>
                    <a:pt x="229717" y="52247"/>
                  </a:lnTo>
                  <a:lnTo>
                    <a:pt x="229984" y="54673"/>
                  </a:lnTo>
                  <a:lnTo>
                    <a:pt x="231648" y="56108"/>
                  </a:lnTo>
                  <a:lnTo>
                    <a:pt x="233337" y="57492"/>
                  </a:lnTo>
                  <a:lnTo>
                    <a:pt x="235724" y="57543"/>
                  </a:lnTo>
                  <a:lnTo>
                    <a:pt x="238518" y="54521"/>
                  </a:lnTo>
                  <a:close/>
                </a:path>
                <a:path w="320040" h="155575">
                  <a:moveTo>
                    <a:pt x="244690" y="81191"/>
                  </a:moveTo>
                  <a:lnTo>
                    <a:pt x="243078" y="79336"/>
                  </a:lnTo>
                  <a:lnTo>
                    <a:pt x="241427" y="77520"/>
                  </a:lnTo>
                  <a:lnTo>
                    <a:pt x="239077" y="77304"/>
                  </a:lnTo>
                  <a:lnTo>
                    <a:pt x="239077" y="74498"/>
                  </a:lnTo>
                  <a:lnTo>
                    <a:pt x="237286" y="72580"/>
                  </a:lnTo>
                  <a:lnTo>
                    <a:pt x="235419" y="70726"/>
                  </a:lnTo>
                  <a:lnTo>
                    <a:pt x="232575" y="70586"/>
                  </a:lnTo>
                  <a:lnTo>
                    <a:pt x="230924" y="72263"/>
                  </a:lnTo>
                  <a:lnTo>
                    <a:pt x="229273" y="73939"/>
                  </a:lnTo>
                  <a:lnTo>
                    <a:pt x="229362" y="76733"/>
                  </a:lnTo>
                  <a:lnTo>
                    <a:pt x="231127" y="78486"/>
                  </a:lnTo>
                  <a:lnTo>
                    <a:pt x="232829" y="80302"/>
                  </a:lnTo>
                  <a:lnTo>
                    <a:pt x="235534" y="80530"/>
                  </a:lnTo>
                  <a:lnTo>
                    <a:pt x="235496" y="82854"/>
                  </a:lnTo>
                  <a:lnTo>
                    <a:pt x="237070" y="84569"/>
                  </a:lnTo>
                  <a:lnTo>
                    <a:pt x="238594" y="86334"/>
                  </a:lnTo>
                  <a:lnTo>
                    <a:pt x="241134" y="86690"/>
                  </a:lnTo>
                  <a:lnTo>
                    <a:pt x="244538" y="83896"/>
                  </a:lnTo>
                  <a:lnTo>
                    <a:pt x="244690" y="81191"/>
                  </a:lnTo>
                  <a:close/>
                </a:path>
                <a:path w="320040" h="155575">
                  <a:moveTo>
                    <a:pt x="244716" y="60782"/>
                  </a:moveTo>
                  <a:lnTo>
                    <a:pt x="244627" y="58940"/>
                  </a:lnTo>
                  <a:lnTo>
                    <a:pt x="244208" y="58013"/>
                  </a:lnTo>
                  <a:lnTo>
                    <a:pt x="241922" y="55854"/>
                  </a:lnTo>
                  <a:lnTo>
                    <a:pt x="239649" y="55803"/>
                  </a:lnTo>
                  <a:lnTo>
                    <a:pt x="238353" y="57188"/>
                  </a:lnTo>
                  <a:lnTo>
                    <a:pt x="237070" y="58572"/>
                  </a:lnTo>
                  <a:lnTo>
                    <a:pt x="237210" y="60820"/>
                  </a:lnTo>
                  <a:lnTo>
                    <a:pt x="239407" y="62903"/>
                  </a:lnTo>
                  <a:lnTo>
                    <a:pt x="240334" y="63258"/>
                  </a:lnTo>
                  <a:lnTo>
                    <a:pt x="241261" y="63271"/>
                  </a:lnTo>
                  <a:lnTo>
                    <a:pt x="242163" y="63322"/>
                  </a:lnTo>
                  <a:lnTo>
                    <a:pt x="243052" y="63017"/>
                  </a:lnTo>
                  <a:lnTo>
                    <a:pt x="244398" y="61683"/>
                  </a:lnTo>
                  <a:lnTo>
                    <a:pt x="244716" y="60782"/>
                  </a:lnTo>
                  <a:close/>
                </a:path>
                <a:path w="320040" h="155575">
                  <a:moveTo>
                    <a:pt x="249555" y="88341"/>
                  </a:moveTo>
                  <a:lnTo>
                    <a:pt x="249275" y="87249"/>
                  </a:lnTo>
                  <a:lnTo>
                    <a:pt x="247091" y="84620"/>
                  </a:lnTo>
                  <a:lnTo>
                    <a:pt x="244652" y="84251"/>
                  </a:lnTo>
                  <a:lnTo>
                    <a:pt x="243078" y="85559"/>
                  </a:lnTo>
                  <a:lnTo>
                    <a:pt x="241503" y="86868"/>
                  </a:lnTo>
                  <a:lnTo>
                    <a:pt x="246253" y="92697"/>
                  </a:lnTo>
                  <a:lnTo>
                    <a:pt x="247256" y="92494"/>
                  </a:lnTo>
                  <a:lnTo>
                    <a:pt x="248081" y="91884"/>
                  </a:lnTo>
                  <a:lnTo>
                    <a:pt x="248894" y="91262"/>
                  </a:lnTo>
                  <a:lnTo>
                    <a:pt x="249364" y="90335"/>
                  </a:lnTo>
                  <a:lnTo>
                    <a:pt x="249555" y="88341"/>
                  </a:lnTo>
                  <a:close/>
                </a:path>
                <a:path w="320040" h="155575">
                  <a:moveTo>
                    <a:pt x="251333" y="67805"/>
                  </a:moveTo>
                  <a:lnTo>
                    <a:pt x="251294" y="65760"/>
                  </a:lnTo>
                  <a:lnTo>
                    <a:pt x="248653" y="62979"/>
                  </a:lnTo>
                  <a:lnTo>
                    <a:pt x="246583" y="62839"/>
                  </a:lnTo>
                  <a:lnTo>
                    <a:pt x="245351" y="64046"/>
                  </a:lnTo>
                  <a:lnTo>
                    <a:pt x="244119" y="65252"/>
                  </a:lnTo>
                  <a:lnTo>
                    <a:pt x="244144" y="67310"/>
                  </a:lnTo>
                  <a:lnTo>
                    <a:pt x="246684" y="69977"/>
                  </a:lnTo>
                  <a:lnTo>
                    <a:pt x="248767" y="70104"/>
                  </a:lnTo>
                  <a:lnTo>
                    <a:pt x="251333" y="67805"/>
                  </a:lnTo>
                  <a:close/>
                </a:path>
                <a:path w="320040" h="155575">
                  <a:moveTo>
                    <a:pt x="254927" y="95326"/>
                  </a:moveTo>
                  <a:lnTo>
                    <a:pt x="253644" y="93649"/>
                  </a:lnTo>
                  <a:lnTo>
                    <a:pt x="252399" y="91960"/>
                  </a:lnTo>
                  <a:lnTo>
                    <a:pt x="250151" y="91503"/>
                  </a:lnTo>
                  <a:lnTo>
                    <a:pt x="248640" y="92646"/>
                  </a:lnTo>
                  <a:lnTo>
                    <a:pt x="247129" y="93789"/>
                  </a:lnTo>
                  <a:lnTo>
                    <a:pt x="246862" y="96024"/>
                  </a:lnTo>
                  <a:lnTo>
                    <a:pt x="248069" y="97637"/>
                  </a:lnTo>
                  <a:lnTo>
                    <a:pt x="249288" y="99237"/>
                  </a:lnTo>
                  <a:lnTo>
                    <a:pt x="251409" y="99771"/>
                  </a:lnTo>
                  <a:lnTo>
                    <a:pt x="252996" y="98704"/>
                  </a:lnTo>
                  <a:lnTo>
                    <a:pt x="254546" y="97637"/>
                  </a:lnTo>
                  <a:lnTo>
                    <a:pt x="254927" y="95326"/>
                  </a:lnTo>
                  <a:close/>
                </a:path>
                <a:path w="320040" h="155575">
                  <a:moveTo>
                    <a:pt x="257263" y="73050"/>
                  </a:moveTo>
                  <a:lnTo>
                    <a:pt x="255016" y="70434"/>
                  </a:lnTo>
                  <a:lnTo>
                    <a:pt x="253149" y="70218"/>
                  </a:lnTo>
                  <a:lnTo>
                    <a:pt x="251980" y="71247"/>
                  </a:lnTo>
                  <a:lnTo>
                    <a:pt x="250812" y="72275"/>
                  </a:lnTo>
                  <a:lnTo>
                    <a:pt x="250748" y="74142"/>
                  </a:lnTo>
                  <a:lnTo>
                    <a:pt x="252920" y="76657"/>
                  </a:lnTo>
                  <a:lnTo>
                    <a:pt x="254787" y="76885"/>
                  </a:lnTo>
                  <a:lnTo>
                    <a:pt x="255981" y="75895"/>
                  </a:lnTo>
                  <a:lnTo>
                    <a:pt x="257200" y="74904"/>
                  </a:lnTo>
                  <a:lnTo>
                    <a:pt x="257263" y="73050"/>
                  </a:lnTo>
                  <a:close/>
                </a:path>
                <a:path w="320040" h="155575">
                  <a:moveTo>
                    <a:pt x="259105" y="102857"/>
                  </a:moveTo>
                  <a:lnTo>
                    <a:pt x="258914" y="101942"/>
                  </a:lnTo>
                  <a:lnTo>
                    <a:pt x="258394" y="101130"/>
                  </a:lnTo>
                  <a:lnTo>
                    <a:pt x="257327" y="99529"/>
                  </a:lnTo>
                  <a:lnTo>
                    <a:pt x="255282" y="99009"/>
                  </a:lnTo>
                  <a:lnTo>
                    <a:pt x="253847" y="99987"/>
                  </a:lnTo>
                  <a:lnTo>
                    <a:pt x="252412" y="100965"/>
                  </a:lnTo>
                  <a:lnTo>
                    <a:pt x="252069" y="103009"/>
                  </a:lnTo>
                  <a:lnTo>
                    <a:pt x="253606" y="105333"/>
                  </a:lnTo>
                  <a:lnTo>
                    <a:pt x="254368" y="105841"/>
                  </a:lnTo>
                  <a:lnTo>
                    <a:pt x="255193" y="106045"/>
                  </a:lnTo>
                  <a:lnTo>
                    <a:pt x="255993" y="106273"/>
                  </a:lnTo>
                  <a:lnTo>
                    <a:pt x="256844" y="106184"/>
                  </a:lnTo>
                  <a:lnTo>
                    <a:pt x="258330" y="105270"/>
                  </a:lnTo>
                  <a:lnTo>
                    <a:pt x="258800" y="104521"/>
                  </a:lnTo>
                  <a:lnTo>
                    <a:pt x="258965" y="103682"/>
                  </a:lnTo>
                  <a:lnTo>
                    <a:pt x="259105" y="102857"/>
                  </a:lnTo>
                  <a:close/>
                </a:path>
                <a:path w="320040" h="155575">
                  <a:moveTo>
                    <a:pt x="263652" y="110350"/>
                  </a:moveTo>
                  <a:lnTo>
                    <a:pt x="261874" y="107315"/>
                  </a:lnTo>
                  <a:lnTo>
                    <a:pt x="260045" y="106756"/>
                  </a:lnTo>
                  <a:lnTo>
                    <a:pt x="258686" y="107581"/>
                  </a:lnTo>
                  <a:lnTo>
                    <a:pt x="257327" y="108407"/>
                  </a:lnTo>
                  <a:lnTo>
                    <a:pt x="256933" y="110261"/>
                  </a:lnTo>
                  <a:lnTo>
                    <a:pt x="257797" y="111709"/>
                  </a:lnTo>
                  <a:lnTo>
                    <a:pt x="258648" y="113169"/>
                  </a:lnTo>
                  <a:lnTo>
                    <a:pt x="260489" y="113728"/>
                  </a:lnTo>
                  <a:lnTo>
                    <a:pt x="263271" y="112191"/>
                  </a:lnTo>
                  <a:lnTo>
                    <a:pt x="263652" y="110350"/>
                  </a:lnTo>
                  <a:close/>
                </a:path>
                <a:path w="320040" h="155575">
                  <a:moveTo>
                    <a:pt x="267512" y="118110"/>
                  </a:moveTo>
                  <a:lnTo>
                    <a:pt x="266039" y="115303"/>
                  </a:lnTo>
                  <a:lnTo>
                    <a:pt x="264414" y="114719"/>
                  </a:lnTo>
                  <a:lnTo>
                    <a:pt x="263156" y="115404"/>
                  </a:lnTo>
                  <a:lnTo>
                    <a:pt x="261899" y="116090"/>
                  </a:lnTo>
                  <a:lnTo>
                    <a:pt x="261454" y="117741"/>
                  </a:lnTo>
                  <a:lnTo>
                    <a:pt x="262877" y="120446"/>
                  </a:lnTo>
                  <a:lnTo>
                    <a:pt x="264502" y="121031"/>
                  </a:lnTo>
                  <a:lnTo>
                    <a:pt x="267068" y="119761"/>
                  </a:lnTo>
                  <a:lnTo>
                    <a:pt x="267512" y="118110"/>
                  </a:lnTo>
                  <a:close/>
                </a:path>
                <a:path w="320040" h="155575">
                  <a:moveTo>
                    <a:pt x="279082" y="105117"/>
                  </a:moveTo>
                  <a:lnTo>
                    <a:pt x="277406" y="102108"/>
                  </a:lnTo>
                  <a:lnTo>
                    <a:pt x="275628" y="101523"/>
                  </a:lnTo>
                  <a:lnTo>
                    <a:pt x="272923" y="103085"/>
                  </a:lnTo>
                  <a:lnTo>
                    <a:pt x="272491" y="104902"/>
                  </a:lnTo>
                  <a:lnTo>
                    <a:pt x="274129" y="107810"/>
                  </a:lnTo>
                  <a:lnTo>
                    <a:pt x="275907" y="108394"/>
                  </a:lnTo>
                  <a:lnTo>
                    <a:pt x="277279" y="107657"/>
                  </a:lnTo>
                  <a:lnTo>
                    <a:pt x="278650" y="106921"/>
                  </a:lnTo>
                  <a:lnTo>
                    <a:pt x="279082" y="105117"/>
                  </a:lnTo>
                  <a:close/>
                </a:path>
                <a:path w="320040" h="155575">
                  <a:moveTo>
                    <a:pt x="283832" y="113677"/>
                  </a:moveTo>
                  <a:lnTo>
                    <a:pt x="282117" y="110261"/>
                  </a:lnTo>
                  <a:lnTo>
                    <a:pt x="280187" y="109512"/>
                  </a:lnTo>
                  <a:lnTo>
                    <a:pt x="277126" y="111112"/>
                  </a:lnTo>
                  <a:lnTo>
                    <a:pt x="276555" y="113093"/>
                  </a:lnTo>
                  <a:lnTo>
                    <a:pt x="277368" y="114744"/>
                  </a:lnTo>
                  <a:lnTo>
                    <a:pt x="278193" y="116382"/>
                  </a:lnTo>
                  <a:lnTo>
                    <a:pt x="280123" y="117132"/>
                  </a:lnTo>
                  <a:lnTo>
                    <a:pt x="281686" y="116395"/>
                  </a:lnTo>
                  <a:lnTo>
                    <a:pt x="283248" y="115658"/>
                  </a:lnTo>
                  <a:lnTo>
                    <a:pt x="283832" y="113677"/>
                  </a:lnTo>
                  <a:close/>
                </a:path>
                <a:path w="320040" h="155575">
                  <a:moveTo>
                    <a:pt x="288150" y="122491"/>
                  </a:moveTo>
                  <a:lnTo>
                    <a:pt x="286461" y="118643"/>
                  </a:lnTo>
                  <a:lnTo>
                    <a:pt x="284391" y="117729"/>
                  </a:lnTo>
                  <a:lnTo>
                    <a:pt x="282676" y="118529"/>
                  </a:lnTo>
                  <a:lnTo>
                    <a:pt x="280949" y="119316"/>
                  </a:lnTo>
                  <a:lnTo>
                    <a:pt x="280212" y="121462"/>
                  </a:lnTo>
                  <a:lnTo>
                    <a:pt x="281838" y="125145"/>
                  </a:lnTo>
                  <a:lnTo>
                    <a:pt x="283908" y="126060"/>
                  </a:lnTo>
                  <a:lnTo>
                    <a:pt x="285661" y="125349"/>
                  </a:lnTo>
                  <a:lnTo>
                    <a:pt x="287413" y="124637"/>
                  </a:lnTo>
                  <a:lnTo>
                    <a:pt x="288150" y="122491"/>
                  </a:lnTo>
                  <a:close/>
                </a:path>
                <a:path w="320040" h="155575">
                  <a:moveTo>
                    <a:pt x="292036" y="131521"/>
                  </a:moveTo>
                  <a:lnTo>
                    <a:pt x="290410" y="127241"/>
                  </a:lnTo>
                  <a:lnTo>
                    <a:pt x="288201" y="126149"/>
                  </a:lnTo>
                  <a:lnTo>
                    <a:pt x="284391" y="127698"/>
                  </a:lnTo>
                  <a:lnTo>
                    <a:pt x="283464" y="129984"/>
                  </a:lnTo>
                  <a:lnTo>
                    <a:pt x="285026" y="134073"/>
                  </a:lnTo>
                  <a:lnTo>
                    <a:pt x="287235" y="135178"/>
                  </a:lnTo>
                  <a:lnTo>
                    <a:pt x="289179" y="134493"/>
                  </a:lnTo>
                  <a:lnTo>
                    <a:pt x="291122" y="133807"/>
                  </a:lnTo>
                  <a:lnTo>
                    <a:pt x="292036" y="131521"/>
                  </a:lnTo>
                  <a:close/>
                </a:path>
                <a:path w="320040" h="155575">
                  <a:moveTo>
                    <a:pt x="295465" y="140741"/>
                  </a:moveTo>
                  <a:lnTo>
                    <a:pt x="293928" y="136029"/>
                  </a:lnTo>
                  <a:lnTo>
                    <a:pt x="291604" y="134721"/>
                  </a:lnTo>
                  <a:lnTo>
                    <a:pt x="287413" y="136207"/>
                  </a:lnTo>
                  <a:lnTo>
                    <a:pt x="286296" y="138620"/>
                  </a:lnTo>
                  <a:lnTo>
                    <a:pt x="287769" y="143116"/>
                  </a:lnTo>
                  <a:lnTo>
                    <a:pt x="290093" y="144424"/>
                  </a:lnTo>
                  <a:lnTo>
                    <a:pt x="292227" y="143789"/>
                  </a:lnTo>
                  <a:lnTo>
                    <a:pt x="294360" y="143154"/>
                  </a:lnTo>
                  <a:lnTo>
                    <a:pt x="295465" y="140741"/>
                  </a:lnTo>
                  <a:close/>
                </a:path>
                <a:path w="320040" h="155575">
                  <a:moveTo>
                    <a:pt x="300050" y="155498"/>
                  </a:moveTo>
                  <a:lnTo>
                    <a:pt x="299732" y="154101"/>
                  </a:lnTo>
                  <a:lnTo>
                    <a:pt x="297294" y="152412"/>
                  </a:lnTo>
                  <a:lnTo>
                    <a:pt x="298450" y="150126"/>
                  </a:lnTo>
                  <a:lnTo>
                    <a:pt x="297053" y="144983"/>
                  </a:lnTo>
                  <a:lnTo>
                    <a:pt x="294614" y="143459"/>
                  </a:lnTo>
                  <a:lnTo>
                    <a:pt x="290042" y="144843"/>
                  </a:lnTo>
                  <a:lnTo>
                    <a:pt x="288721" y="147383"/>
                  </a:lnTo>
                  <a:lnTo>
                    <a:pt x="290055" y="152273"/>
                  </a:lnTo>
                  <a:lnTo>
                    <a:pt x="292239" y="153631"/>
                  </a:lnTo>
                  <a:lnTo>
                    <a:pt x="291172" y="155498"/>
                  </a:lnTo>
                  <a:lnTo>
                    <a:pt x="300050" y="155498"/>
                  </a:lnTo>
                  <a:close/>
                </a:path>
                <a:path w="320040" h="155575">
                  <a:moveTo>
                    <a:pt x="319887" y="155498"/>
                  </a:moveTo>
                  <a:lnTo>
                    <a:pt x="319455" y="153492"/>
                  </a:lnTo>
                  <a:lnTo>
                    <a:pt x="318338" y="151815"/>
                  </a:lnTo>
                  <a:lnTo>
                    <a:pt x="316585" y="150571"/>
                  </a:lnTo>
                  <a:lnTo>
                    <a:pt x="317436" y="149047"/>
                  </a:lnTo>
                  <a:lnTo>
                    <a:pt x="317652" y="147167"/>
                  </a:lnTo>
                  <a:lnTo>
                    <a:pt x="316661" y="143370"/>
                  </a:lnTo>
                  <a:lnTo>
                    <a:pt x="315531" y="141833"/>
                  </a:lnTo>
                  <a:lnTo>
                    <a:pt x="313512" y="140525"/>
                  </a:lnTo>
                  <a:lnTo>
                    <a:pt x="313677" y="140208"/>
                  </a:lnTo>
                  <a:lnTo>
                    <a:pt x="314375" y="138747"/>
                  </a:lnTo>
                  <a:lnTo>
                    <a:pt x="314515" y="136944"/>
                  </a:lnTo>
                  <a:lnTo>
                    <a:pt x="312851" y="131610"/>
                  </a:lnTo>
                  <a:lnTo>
                    <a:pt x="310210" y="130098"/>
                  </a:lnTo>
                  <a:lnTo>
                    <a:pt x="310832" y="128612"/>
                  </a:lnTo>
                  <a:lnTo>
                    <a:pt x="310883" y="126911"/>
                  </a:lnTo>
                  <a:lnTo>
                    <a:pt x="309067" y="121958"/>
                  </a:lnTo>
                  <a:lnTo>
                    <a:pt x="306158" y="120446"/>
                  </a:lnTo>
                  <a:lnTo>
                    <a:pt x="306806" y="118681"/>
                  </a:lnTo>
                  <a:lnTo>
                    <a:pt x="306781" y="117081"/>
                  </a:lnTo>
                  <a:lnTo>
                    <a:pt x="304850" y="112509"/>
                  </a:lnTo>
                  <a:lnTo>
                    <a:pt x="302145" y="111264"/>
                  </a:lnTo>
                  <a:lnTo>
                    <a:pt x="302895" y="108864"/>
                  </a:lnTo>
                  <a:lnTo>
                    <a:pt x="300202" y="103263"/>
                  </a:lnTo>
                  <a:lnTo>
                    <a:pt x="297192" y="102057"/>
                  </a:lnTo>
                  <a:lnTo>
                    <a:pt x="297853" y="99390"/>
                  </a:lnTo>
                  <a:lnTo>
                    <a:pt x="296494" y="96824"/>
                  </a:lnTo>
                  <a:lnTo>
                    <a:pt x="295109" y="94272"/>
                  </a:lnTo>
                  <a:lnTo>
                    <a:pt x="292163" y="93256"/>
                  </a:lnTo>
                  <a:lnTo>
                    <a:pt x="287655" y="95846"/>
                  </a:lnTo>
                  <a:lnTo>
                    <a:pt x="286880" y="98856"/>
                  </a:lnTo>
                  <a:lnTo>
                    <a:pt x="289496" y="103708"/>
                  </a:lnTo>
                  <a:lnTo>
                    <a:pt x="292125" y="104622"/>
                  </a:lnTo>
                  <a:lnTo>
                    <a:pt x="291185" y="107746"/>
                  </a:lnTo>
                  <a:lnTo>
                    <a:pt x="293725" y="113042"/>
                  </a:lnTo>
                  <a:lnTo>
                    <a:pt x="296049" y="113995"/>
                  </a:lnTo>
                  <a:lnTo>
                    <a:pt x="295021" y="116827"/>
                  </a:lnTo>
                  <a:lnTo>
                    <a:pt x="296849" y="121145"/>
                  </a:lnTo>
                  <a:lnTo>
                    <a:pt x="297954" y="122224"/>
                  </a:lnTo>
                  <a:lnTo>
                    <a:pt x="299694" y="123037"/>
                  </a:lnTo>
                  <a:lnTo>
                    <a:pt x="298437" y="126047"/>
                  </a:lnTo>
                  <a:lnTo>
                    <a:pt x="300151" y="130721"/>
                  </a:lnTo>
                  <a:lnTo>
                    <a:pt x="301269" y="131914"/>
                  </a:lnTo>
                  <a:lnTo>
                    <a:pt x="302628" y="132613"/>
                  </a:lnTo>
                  <a:lnTo>
                    <a:pt x="301421" y="135407"/>
                  </a:lnTo>
                  <a:lnTo>
                    <a:pt x="302983" y="140411"/>
                  </a:lnTo>
                  <a:lnTo>
                    <a:pt x="304101" y="141744"/>
                  </a:lnTo>
                  <a:lnTo>
                    <a:pt x="305498" y="142544"/>
                  </a:lnTo>
                  <a:lnTo>
                    <a:pt x="305803" y="142748"/>
                  </a:lnTo>
                  <a:lnTo>
                    <a:pt x="304660" y="144843"/>
                  </a:lnTo>
                  <a:lnTo>
                    <a:pt x="304406" y="146646"/>
                  </a:lnTo>
                  <a:lnTo>
                    <a:pt x="305333" y="150228"/>
                  </a:lnTo>
                  <a:lnTo>
                    <a:pt x="306463" y="151663"/>
                  </a:lnTo>
                  <a:lnTo>
                    <a:pt x="307873" y="152615"/>
                  </a:lnTo>
                  <a:lnTo>
                    <a:pt x="306781" y="154444"/>
                  </a:lnTo>
                  <a:lnTo>
                    <a:pt x="306578" y="155498"/>
                  </a:lnTo>
                  <a:lnTo>
                    <a:pt x="319887" y="15549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0" y="6638239"/>
              <a:ext cx="341630" cy="194310"/>
            </a:xfrm>
            <a:custGeom>
              <a:avLst/>
              <a:gdLst/>
              <a:ahLst/>
              <a:cxnLst/>
              <a:rect l="l" t="t" r="r" b="b"/>
              <a:pathLst>
                <a:path w="341630" h="194309">
                  <a:moveTo>
                    <a:pt x="8509" y="30353"/>
                  </a:moveTo>
                  <a:lnTo>
                    <a:pt x="6324" y="25577"/>
                  </a:lnTo>
                  <a:lnTo>
                    <a:pt x="3289" y="24638"/>
                  </a:lnTo>
                  <a:lnTo>
                    <a:pt x="635" y="25869"/>
                  </a:lnTo>
                  <a:lnTo>
                    <a:pt x="0" y="26174"/>
                  </a:lnTo>
                  <a:lnTo>
                    <a:pt x="0" y="35026"/>
                  </a:lnTo>
                  <a:lnTo>
                    <a:pt x="2311" y="35648"/>
                  </a:lnTo>
                  <a:lnTo>
                    <a:pt x="4813" y="34417"/>
                  </a:lnTo>
                  <a:lnTo>
                    <a:pt x="7340" y="33248"/>
                  </a:lnTo>
                  <a:lnTo>
                    <a:pt x="8509" y="30353"/>
                  </a:lnTo>
                  <a:close/>
                </a:path>
                <a:path w="341630" h="194309">
                  <a:moveTo>
                    <a:pt x="20967" y="44386"/>
                  </a:moveTo>
                  <a:lnTo>
                    <a:pt x="20307" y="42824"/>
                  </a:lnTo>
                  <a:lnTo>
                    <a:pt x="19646" y="41262"/>
                  </a:lnTo>
                  <a:lnTo>
                    <a:pt x="17703" y="40589"/>
                  </a:lnTo>
                  <a:lnTo>
                    <a:pt x="15976" y="41313"/>
                  </a:lnTo>
                  <a:lnTo>
                    <a:pt x="14274" y="42075"/>
                  </a:lnTo>
                  <a:lnTo>
                    <a:pt x="13500" y="44018"/>
                  </a:lnTo>
                  <a:lnTo>
                    <a:pt x="14935" y="47078"/>
                  </a:lnTo>
                  <a:lnTo>
                    <a:pt x="16827" y="47650"/>
                  </a:lnTo>
                  <a:lnTo>
                    <a:pt x="18478" y="46913"/>
                  </a:lnTo>
                  <a:lnTo>
                    <a:pt x="20154" y="46215"/>
                  </a:lnTo>
                  <a:lnTo>
                    <a:pt x="20967" y="44386"/>
                  </a:lnTo>
                  <a:close/>
                </a:path>
                <a:path w="341630" h="194309">
                  <a:moveTo>
                    <a:pt x="30848" y="40640"/>
                  </a:moveTo>
                  <a:lnTo>
                    <a:pt x="30200" y="38874"/>
                  </a:lnTo>
                  <a:lnTo>
                    <a:pt x="29552" y="37109"/>
                  </a:lnTo>
                  <a:lnTo>
                    <a:pt x="27444" y="36258"/>
                  </a:lnTo>
                  <a:lnTo>
                    <a:pt x="25501" y="36982"/>
                  </a:lnTo>
                  <a:lnTo>
                    <a:pt x="23558" y="37731"/>
                  </a:lnTo>
                  <a:lnTo>
                    <a:pt x="22606" y="39827"/>
                  </a:lnTo>
                  <a:lnTo>
                    <a:pt x="24041" y="43294"/>
                  </a:lnTo>
                  <a:lnTo>
                    <a:pt x="26098" y="44030"/>
                  </a:lnTo>
                  <a:lnTo>
                    <a:pt x="27965" y="43307"/>
                  </a:lnTo>
                  <a:lnTo>
                    <a:pt x="29845" y="42621"/>
                  </a:lnTo>
                  <a:lnTo>
                    <a:pt x="30848" y="40640"/>
                  </a:lnTo>
                  <a:close/>
                </a:path>
                <a:path w="341630" h="194309">
                  <a:moveTo>
                    <a:pt x="40881" y="37401"/>
                  </a:moveTo>
                  <a:lnTo>
                    <a:pt x="40271" y="35433"/>
                  </a:lnTo>
                  <a:lnTo>
                    <a:pt x="39662" y="33464"/>
                  </a:lnTo>
                  <a:lnTo>
                    <a:pt x="37401" y="32423"/>
                  </a:lnTo>
                  <a:lnTo>
                    <a:pt x="35217" y="33108"/>
                  </a:lnTo>
                  <a:lnTo>
                    <a:pt x="33058" y="33832"/>
                  </a:lnTo>
                  <a:lnTo>
                    <a:pt x="31902" y="36080"/>
                  </a:lnTo>
                  <a:lnTo>
                    <a:pt x="33299" y="39954"/>
                  </a:lnTo>
                  <a:lnTo>
                    <a:pt x="35521" y="40868"/>
                  </a:lnTo>
                  <a:lnTo>
                    <a:pt x="37592" y="40170"/>
                  </a:lnTo>
                  <a:lnTo>
                    <a:pt x="39687" y="39522"/>
                  </a:lnTo>
                  <a:lnTo>
                    <a:pt x="40881" y="37401"/>
                  </a:lnTo>
                  <a:close/>
                </a:path>
                <a:path w="341630" h="194309">
                  <a:moveTo>
                    <a:pt x="51054" y="34645"/>
                  </a:moveTo>
                  <a:lnTo>
                    <a:pt x="50495" y="32486"/>
                  </a:lnTo>
                  <a:lnTo>
                    <a:pt x="49936" y="30314"/>
                  </a:lnTo>
                  <a:lnTo>
                    <a:pt x="47536" y="29070"/>
                  </a:lnTo>
                  <a:lnTo>
                    <a:pt x="45123" y="29705"/>
                  </a:lnTo>
                  <a:lnTo>
                    <a:pt x="42735" y="30378"/>
                  </a:lnTo>
                  <a:lnTo>
                    <a:pt x="41363" y="32766"/>
                  </a:lnTo>
                  <a:lnTo>
                    <a:pt x="42684" y="37033"/>
                  </a:lnTo>
                  <a:lnTo>
                    <a:pt x="45046" y="38138"/>
                  </a:lnTo>
                  <a:lnTo>
                    <a:pt x="47332" y="37503"/>
                  </a:lnTo>
                  <a:lnTo>
                    <a:pt x="49644" y="36893"/>
                  </a:lnTo>
                  <a:lnTo>
                    <a:pt x="51054" y="34645"/>
                  </a:lnTo>
                  <a:close/>
                </a:path>
                <a:path w="341630" h="194309">
                  <a:moveTo>
                    <a:pt x="61341" y="32435"/>
                  </a:moveTo>
                  <a:lnTo>
                    <a:pt x="60858" y="30060"/>
                  </a:lnTo>
                  <a:lnTo>
                    <a:pt x="60375" y="27686"/>
                  </a:lnTo>
                  <a:lnTo>
                    <a:pt x="57848" y="26212"/>
                  </a:lnTo>
                  <a:lnTo>
                    <a:pt x="55206" y="26771"/>
                  </a:lnTo>
                  <a:lnTo>
                    <a:pt x="52590" y="27381"/>
                  </a:lnTo>
                  <a:lnTo>
                    <a:pt x="50977" y="29883"/>
                  </a:lnTo>
                  <a:lnTo>
                    <a:pt x="52197" y="34569"/>
                  </a:lnTo>
                  <a:lnTo>
                    <a:pt x="54686" y="35890"/>
                  </a:lnTo>
                  <a:lnTo>
                    <a:pt x="57188" y="35306"/>
                  </a:lnTo>
                  <a:lnTo>
                    <a:pt x="59702" y="34785"/>
                  </a:lnTo>
                  <a:lnTo>
                    <a:pt x="61341" y="32435"/>
                  </a:lnTo>
                  <a:close/>
                </a:path>
                <a:path w="341630" h="194309">
                  <a:moveTo>
                    <a:pt x="150329" y="8356"/>
                  </a:moveTo>
                  <a:lnTo>
                    <a:pt x="148297" y="5524"/>
                  </a:lnTo>
                  <a:lnTo>
                    <a:pt x="145199" y="4991"/>
                  </a:lnTo>
                  <a:lnTo>
                    <a:pt x="142074" y="4508"/>
                  </a:lnTo>
                  <a:lnTo>
                    <a:pt x="139522" y="6184"/>
                  </a:lnTo>
                  <a:lnTo>
                    <a:pt x="137274" y="3390"/>
                  </a:lnTo>
                  <a:lnTo>
                    <a:pt x="133934" y="2921"/>
                  </a:lnTo>
                  <a:lnTo>
                    <a:pt x="130568" y="2578"/>
                  </a:lnTo>
                  <a:lnTo>
                    <a:pt x="128358" y="4203"/>
                  </a:lnTo>
                  <a:lnTo>
                    <a:pt x="126161" y="1765"/>
                  </a:lnTo>
                  <a:lnTo>
                    <a:pt x="122580" y="1397"/>
                  </a:lnTo>
                  <a:lnTo>
                    <a:pt x="118973" y="1219"/>
                  </a:lnTo>
                  <a:lnTo>
                    <a:pt x="117068" y="2755"/>
                  </a:lnTo>
                  <a:lnTo>
                    <a:pt x="114960" y="635"/>
                  </a:lnTo>
                  <a:lnTo>
                    <a:pt x="111137" y="431"/>
                  </a:lnTo>
                  <a:lnTo>
                    <a:pt x="107302" y="393"/>
                  </a:lnTo>
                  <a:lnTo>
                    <a:pt x="105676" y="1854"/>
                  </a:lnTo>
                  <a:lnTo>
                    <a:pt x="103708" y="50"/>
                  </a:lnTo>
                  <a:lnTo>
                    <a:pt x="99644" y="50"/>
                  </a:lnTo>
                  <a:lnTo>
                    <a:pt x="95592" y="177"/>
                  </a:lnTo>
                  <a:lnTo>
                    <a:pt x="94246" y="1524"/>
                  </a:lnTo>
                  <a:lnTo>
                    <a:pt x="92405" y="0"/>
                  </a:lnTo>
                  <a:lnTo>
                    <a:pt x="88125" y="203"/>
                  </a:lnTo>
                  <a:lnTo>
                    <a:pt x="83845" y="546"/>
                  </a:lnTo>
                  <a:lnTo>
                    <a:pt x="82778" y="1714"/>
                  </a:lnTo>
                  <a:lnTo>
                    <a:pt x="81114" y="469"/>
                  </a:lnTo>
                  <a:lnTo>
                    <a:pt x="76619" y="914"/>
                  </a:lnTo>
                  <a:lnTo>
                    <a:pt x="72136" y="1485"/>
                  </a:lnTo>
                  <a:lnTo>
                    <a:pt x="70789" y="3136"/>
                  </a:lnTo>
                  <a:lnTo>
                    <a:pt x="69494" y="2260"/>
                  </a:lnTo>
                  <a:lnTo>
                    <a:pt x="65252" y="2895"/>
                  </a:lnTo>
                  <a:lnTo>
                    <a:pt x="61023" y="3632"/>
                  </a:lnTo>
                  <a:lnTo>
                    <a:pt x="59575" y="5588"/>
                  </a:lnTo>
                  <a:lnTo>
                    <a:pt x="58000" y="4635"/>
                  </a:lnTo>
                  <a:lnTo>
                    <a:pt x="54025" y="5422"/>
                  </a:lnTo>
                  <a:lnTo>
                    <a:pt x="50063" y="6299"/>
                  </a:lnTo>
                  <a:lnTo>
                    <a:pt x="48552" y="8585"/>
                  </a:lnTo>
                  <a:lnTo>
                    <a:pt x="46659" y="7556"/>
                  </a:lnTo>
                  <a:lnTo>
                    <a:pt x="42951" y="8483"/>
                  </a:lnTo>
                  <a:lnTo>
                    <a:pt x="39255" y="9486"/>
                  </a:lnTo>
                  <a:lnTo>
                    <a:pt x="37693" y="12090"/>
                  </a:lnTo>
                  <a:lnTo>
                    <a:pt x="35483" y="11036"/>
                  </a:lnTo>
                  <a:lnTo>
                    <a:pt x="32029" y="12065"/>
                  </a:lnTo>
                  <a:lnTo>
                    <a:pt x="28600" y="13169"/>
                  </a:lnTo>
                  <a:lnTo>
                    <a:pt x="27038" y="16116"/>
                  </a:lnTo>
                  <a:lnTo>
                    <a:pt x="24523" y="15049"/>
                  </a:lnTo>
                  <a:lnTo>
                    <a:pt x="21336" y="16167"/>
                  </a:lnTo>
                  <a:lnTo>
                    <a:pt x="18173" y="17360"/>
                  </a:lnTo>
                  <a:lnTo>
                    <a:pt x="16624" y="20612"/>
                  </a:lnTo>
                  <a:lnTo>
                    <a:pt x="13779" y="19570"/>
                  </a:lnTo>
                  <a:lnTo>
                    <a:pt x="10858" y="20764"/>
                  </a:lnTo>
                  <a:lnTo>
                    <a:pt x="7962" y="22021"/>
                  </a:lnTo>
                  <a:lnTo>
                    <a:pt x="6629" y="25222"/>
                  </a:lnTo>
                  <a:lnTo>
                    <a:pt x="9017" y="30353"/>
                  </a:lnTo>
                  <a:lnTo>
                    <a:pt x="12166" y="31356"/>
                  </a:lnTo>
                  <a:lnTo>
                    <a:pt x="14909" y="30162"/>
                  </a:lnTo>
                  <a:lnTo>
                    <a:pt x="17678" y="29032"/>
                  </a:lnTo>
                  <a:lnTo>
                    <a:pt x="18910" y="26339"/>
                  </a:lnTo>
                  <a:lnTo>
                    <a:pt x="22186" y="27546"/>
                  </a:lnTo>
                  <a:lnTo>
                    <a:pt x="25171" y="26416"/>
                  </a:lnTo>
                  <a:lnTo>
                    <a:pt x="28194" y="25361"/>
                  </a:lnTo>
                  <a:lnTo>
                    <a:pt x="29438" y="22961"/>
                  </a:lnTo>
                  <a:lnTo>
                    <a:pt x="32372" y="24206"/>
                  </a:lnTo>
                  <a:lnTo>
                    <a:pt x="35598" y="23164"/>
                  </a:lnTo>
                  <a:lnTo>
                    <a:pt x="38849" y="22186"/>
                  </a:lnTo>
                  <a:lnTo>
                    <a:pt x="40068" y="20104"/>
                  </a:lnTo>
                  <a:lnTo>
                    <a:pt x="42684" y="21374"/>
                  </a:lnTo>
                  <a:lnTo>
                    <a:pt x="46151" y="20434"/>
                  </a:lnTo>
                  <a:lnTo>
                    <a:pt x="49644" y="19570"/>
                  </a:lnTo>
                  <a:lnTo>
                    <a:pt x="50812" y="17780"/>
                  </a:lnTo>
                  <a:lnTo>
                    <a:pt x="53098" y="19024"/>
                  </a:lnTo>
                  <a:lnTo>
                    <a:pt x="56807" y="18199"/>
                  </a:lnTo>
                  <a:lnTo>
                    <a:pt x="60528" y="17475"/>
                  </a:lnTo>
                  <a:lnTo>
                    <a:pt x="61607" y="15976"/>
                  </a:lnTo>
                  <a:lnTo>
                    <a:pt x="63588" y="17183"/>
                  </a:lnTo>
                  <a:lnTo>
                    <a:pt x="67525" y="16497"/>
                  </a:lnTo>
                  <a:lnTo>
                    <a:pt x="71488" y="15925"/>
                  </a:lnTo>
                  <a:lnTo>
                    <a:pt x="72466" y="14693"/>
                  </a:lnTo>
                  <a:lnTo>
                    <a:pt x="74155" y="15849"/>
                  </a:lnTo>
                  <a:lnTo>
                    <a:pt x="78320" y="15328"/>
                  </a:lnTo>
                  <a:lnTo>
                    <a:pt x="82499" y="14922"/>
                  </a:lnTo>
                  <a:lnTo>
                    <a:pt x="83870" y="13360"/>
                  </a:lnTo>
                  <a:lnTo>
                    <a:pt x="85090" y="14287"/>
                  </a:lnTo>
                  <a:lnTo>
                    <a:pt x="89065" y="13970"/>
                  </a:lnTo>
                  <a:lnTo>
                    <a:pt x="93065" y="13779"/>
                  </a:lnTo>
                  <a:lnTo>
                    <a:pt x="94703" y="12077"/>
                  </a:lnTo>
                  <a:lnTo>
                    <a:pt x="96113" y="13258"/>
                  </a:lnTo>
                  <a:lnTo>
                    <a:pt x="99910" y="13131"/>
                  </a:lnTo>
                  <a:lnTo>
                    <a:pt x="103708" y="13144"/>
                  </a:lnTo>
                  <a:lnTo>
                    <a:pt x="105638" y="11341"/>
                  </a:lnTo>
                  <a:lnTo>
                    <a:pt x="107188" y="12776"/>
                  </a:lnTo>
                  <a:lnTo>
                    <a:pt x="110782" y="12801"/>
                  </a:lnTo>
                  <a:lnTo>
                    <a:pt x="114363" y="12992"/>
                  </a:lnTo>
                  <a:lnTo>
                    <a:pt x="116611" y="11099"/>
                  </a:lnTo>
                  <a:lnTo>
                    <a:pt x="118287" y="12852"/>
                  </a:lnTo>
                  <a:lnTo>
                    <a:pt x="121678" y="13030"/>
                  </a:lnTo>
                  <a:lnTo>
                    <a:pt x="125056" y="13373"/>
                  </a:lnTo>
                  <a:lnTo>
                    <a:pt x="127609" y="11430"/>
                  </a:lnTo>
                  <a:lnTo>
                    <a:pt x="129387" y="13462"/>
                  </a:lnTo>
                  <a:lnTo>
                    <a:pt x="132562" y="13792"/>
                  </a:lnTo>
                  <a:lnTo>
                    <a:pt x="135724" y="14224"/>
                  </a:lnTo>
                  <a:lnTo>
                    <a:pt x="138620" y="12268"/>
                  </a:lnTo>
                  <a:lnTo>
                    <a:pt x="140462" y="14617"/>
                  </a:lnTo>
                  <a:lnTo>
                    <a:pt x="143421" y="15074"/>
                  </a:lnTo>
                  <a:lnTo>
                    <a:pt x="146367" y="15570"/>
                  </a:lnTo>
                  <a:lnTo>
                    <a:pt x="149199" y="13893"/>
                  </a:lnTo>
                  <a:lnTo>
                    <a:pt x="150329" y="8356"/>
                  </a:lnTo>
                  <a:close/>
                </a:path>
                <a:path w="341630" h="194309">
                  <a:moveTo>
                    <a:pt x="160616" y="12192"/>
                  </a:moveTo>
                  <a:lnTo>
                    <a:pt x="160337" y="10883"/>
                  </a:lnTo>
                  <a:lnTo>
                    <a:pt x="158902" y="8737"/>
                  </a:lnTo>
                  <a:lnTo>
                    <a:pt x="157759" y="7874"/>
                  </a:lnTo>
                  <a:lnTo>
                    <a:pt x="156324" y="7607"/>
                  </a:lnTo>
                  <a:lnTo>
                    <a:pt x="153454" y="7010"/>
                  </a:lnTo>
                  <a:lnTo>
                    <a:pt x="150710" y="8623"/>
                  </a:lnTo>
                  <a:lnTo>
                    <a:pt x="150202" y="11201"/>
                  </a:lnTo>
                  <a:lnTo>
                    <a:pt x="149694" y="13779"/>
                  </a:lnTo>
                  <a:lnTo>
                    <a:pt x="151498" y="16332"/>
                  </a:lnTo>
                  <a:lnTo>
                    <a:pt x="154228" y="16891"/>
                  </a:lnTo>
                  <a:lnTo>
                    <a:pt x="155600" y="17145"/>
                  </a:lnTo>
                  <a:lnTo>
                    <a:pt x="156946" y="16967"/>
                  </a:lnTo>
                  <a:lnTo>
                    <a:pt x="159143" y="15760"/>
                  </a:lnTo>
                  <a:lnTo>
                    <a:pt x="159981" y="14744"/>
                  </a:lnTo>
                  <a:lnTo>
                    <a:pt x="160616" y="12192"/>
                  </a:lnTo>
                  <a:close/>
                </a:path>
                <a:path w="341630" h="194309">
                  <a:moveTo>
                    <a:pt x="171411" y="13982"/>
                  </a:moveTo>
                  <a:lnTo>
                    <a:pt x="169913" y="11353"/>
                  </a:lnTo>
                  <a:lnTo>
                    <a:pt x="167284" y="10731"/>
                  </a:lnTo>
                  <a:lnTo>
                    <a:pt x="164668" y="10045"/>
                  </a:lnTo>
                  <a:lnTo>
                    <a:pt x="162064" y="11404"/>
                  </a:lnTo>
                  <a:lnTo>
                    <a:pt x="161480" y="13766"/>
                  </a:lnTo>
                  <a:lnTo>
                    <a:pt x="160896" y="16129"/>
                  </a:lnTo>
                  <a:lnTo>
                    <a:pt x="162445" y="18567"/>
                  </a:lnTo>
                  <a:lnTo>
                    <a:pt x="164947" y="19215"/>
                  </a:lnTo>
                  <a:lnTo>
                    <a:pt x="167462" y="19812"/>
                  </a:lnTo>
                  <a:lnTo>
                    <a:pt x="170002" y="18643"/>
                  </a:lnTo>
                  <a:lnTo>
                    <a:pt x="171411" y="13982"/>
                  </a:lnTo>
                  <a:close/>
                </a:path>
                <a:path w="341630" h="194309">
                  <a:moveTo>
                    <a:pt x="181368" y="18542"/>
                  </a:moveTo>
                  <a:lnTo>
                    <a:pt x="175704" y="13614"/>
                  </a:lnTo>
                  <a:lnTo>
                    <a:pt x="173266" y="14744"/>
                  </a:lnTo>
                  <a:lnTo>
                    <a:pt x="172618" y="16891"/>
                  </a:lnTo>
                  <a:lnTo>
                    <a:pt x="171970" y="19024"/>
                  </a:lnTo>
                  <a:lnTo>
                    <a:pt x="173278" y="21348"/>
                  </a:lnTo>
                  <a:lnTo>
                    <a:pt x="176695" y="22415"/>
                  </a:lnTo>
                  <a:lnTo>
                    <a:pt x="177876" y="22313"/>
                  </a:lnTo>
                  <a:lnTo>
                    <a:pt x="178854" y="21856"/>
                  </a:lnTo>
                  <a:lnTo>
                    <a:pt x="179832" y="21437"/>
                  </a:lnTo>
                  <a:lnTo>
                    <a:pt x="180632" y="20650"/>
                  </a:lnTo>
                  <a:lnTo>
                    <a:pt x="180987" y="19596"/>
                  </a:lnTo>
                  <a:lnTo>
                    <a:pt x="181368" y="18542"/>
                  </a:lnTo>
                  <a:close/>
                </a:path>
                <a:path w="341630" h="194309">
                  <a:moveTo>
                    <a:pt x="191884" y="21450"/>
                  </a:moveTo>
                  <a:lnTo>
                    <a:pt x="190792" y="19291"/>
                  </a:lnTo>
                  <a:lnTo>
                    <a:pt x="186550" y="17716"/>
                  </a:lnTo>
                  <a:lnTo>
                    <a:pt x="184277" y="18643"/>
                  </a:lnTo>
                  <a:lnTo>
                    <a:pt x="183591" y="20561"/>
                  </a:lnTo>
                  <a:lnTo>
                    <a:pt x="182905" y="22479"/>
                  </a:lnTo>
                  <a:lnTo>
                    <a:pt x="183997" y="24650"/>
                  </a:lnTo>
                  <a:lnTo>
                    <a:pt x="188074" y="26162"/>
                  </a:lnTo>
                  <a:lnTo>
                    <a:pt x="190360" y="25222"/>
                  </a:lnTo>
                  <a:lnTo>
                    <a:pt x="191884" y="21450"/>
                  </a:lnTo>
                  <a:close/>
                </a:path>
                <a:path w="341630" h="194309">
                  <a:moveTo>
                    <a:pt x="193027" y="42049"/>
                  </a:moveTo>
                  <a:lnTo>
                    <a:pt x="191782" y="39103"/>
                  </a:lnTo>
                  <a:lnTo>
                    <a:pt x="189115" y="37973"/>
                  </a:lnTo>
                  <a:lnTo>
                    <a:pt x="186423" y="36893"/>
                  </a:lnTo>
                  <a:lnTo>
                    <a:pt x="183781" y="37871"/>
                  </a:lnTo>
                  <a:lnTo>
                    <a:pt x="182346" y="34912"/>
                  </a:lnTo>
                  <a:lnTo>
                    <a:pt x="179451" y="33794"/>
                  </a:lnTo>
                  <a:lnTo>
                    <a:pt x="176504" y="32791"/>
                  </a:lnTo>
                  <a:lnTo>
                    <a:pt x="174180" y="33782"/>
                  </a:lnTo>
                  <a:lnTo>
                    <a:pt x="172720" y="31153"/>
                  </a:lnTo>
                  <a:lnTo>
                    <a:pt x="169583" y="30086"/>
                  </a:lnTo>
                  <a:lnTo>
                    <a:pt x="166395" y="29159"/>
                  </a:lnTo>
                  <a:lnTo>
                    <a:pt x="164363" y="30149"/>
                  </a:lnTo>
                  <a:lnTo>
                    <a:pt x="162915" y="27825"/>
                  </a:lnTo>
                  <a:lnTo>
                    <a:pt x="159524" y="26847"/>
                  </a:lnTo>
                  <a:lnTo>
                    <a:pt x="156108" y="26022"/>
                  </a:lnTo>
                  <a:lnTo>
                    <a:pt x="154343" y="27000"/>
                  </a:lnTo>
                  <a:lnTo>
                    <a:pt x="152946" y="24968"/>
                  </a:lnTo>
                  <a:lnTo>
                    <a:pt x="149301" y="24117"/>
                  </a:lnTo>
                  <a:lnTo>
                    <a:pt x="145630" y="23406"/>
                  </a:lnTo>
                  <a:lnTo>
                    <a:pt x="144170" y="24320"/>
                  </a:lnTo>
                  <a:lnTo>
                    <a:pt x="142836" y="22580"/>
                  </a:lnTo>
                  <a:lnTo>
                    <a:pt x="138950" y="21882"/>
                  </a:lnTo>
                  <a:lnTo>
                    <a:pt x="135051" y="21297"/>
                  </a:lnTo>
                  <a:lnTo>
                    <a:pt x="133845" y="22136"/>
                  </a:lnTo>
                  <a:lnTo>
                    <a:pt x="132600" y="20662"/>
                  </a:lnTo>
                  <a:lnTo>
                    <a:pt x="128485" y="20129"/>
                  </a:lnTo>
                  <a:lnTo>
                    <a:pt x="124345" y="19710"/>
                  </a:lnTo>
                  <a:lnTo>
                    <a:pt x="122796" y="20916"/>
                  </a:lnTo>
                  <a:lnTo>
                    <a:pt x="121831" y="19875"/>
                  </a:lnTo>
                  <a:lnTo>
                    <a:pt x="117894" y="19558"/>
                  </a:lnTo>
                  <a:lnTo>
                    <a:pt x="113957" y="19342"/>
                  </a:lnTo>
                  <a:lnTo>
                    <a:pt x="112255" y="20802"/>
                  </a:lnTo>
                  <a:lnTo>
                    <a:pt x="111036" y="19621"/>
                  </a:lnTo>
                  <a:lnTo>
                    <a:pt x="107302" y="19494"/>
                  </a:lnTo>
                  <a:lnTo>
                    <a:pt x="103568" y="19469"/>
                  </a:lnTo>
                  <a:lnTo>
                    <a:pt x="101739" y="21196"/>
                  </a:lnTo>
                  <a:lnTo>
                    <a:pt x="100253" y="19888"/>
                  </a:lnTo>
                  <a:lnTo>
                    <a:pt x="96735" y="19951"/>
                  </a:lnTo>
                  <a:lnTo>
                    <a:pt x="93218" y="20078"/>
                  </a:lnTo>
                  <a:lnTo>
                    <a:pt x="91287" y="22098"/>
                  </a:lnTo>
                  <a:lnTo>
                    <a:pt x="89522" y="20688"/>
                  </a:lnTo>
                  <a:lnTo>
                    <a:pt x="86207" y="20904"/>
                  </a:lnTo>
                  <a:lnTo>
                    <a:pt x="82905" y="21183"/>
                  </a:lnTo>
                  <a:lnTo>
                    <a:pt x="80899" y="23482"/>
                  </a:lnTo>
                  <a:lnTo>
                    <a:pt x="78867" y="22021"/>
                  </a:lnTo>
                  <a:lnTo>
                    <a:pt x="75768" y="22364"/>
                  </a:lnTo>
                  <a:lnTo>
                    <a:pt x="72694" y="22783"/>
                  </a:lnTo>
                  <a:lnTo>
                    <a:pt x="70624" y="25387"/>
                  </a:lnTo>
                  <a:lnTo>
                    <a:pt x="68287" y="23863"/>
                  </a:lnTo>
                  <a:lnTo>
                    <a:pt x="65430" y="24320"/>
                  </a:lnTo>
                  <a:lnTo>
                    <a:pt x="62572" y="24841"/>
                  </a:lnTo>
                  <a:lnTo>
                    <a:pt x="60718" y="27444"/>
                  </a:lnTo>
                  <a:lnTo>
                    <a:pt x="61798" y="32537"/>
                  </a:lnTo>
                  <a:lnTo>
                    <a:pt x="64401" y="34086"/>
                  </a:lnTo>
                  <a:lnTo>
                    <a:pt x="67119" y="33591"/>
                  </a:lnTo>
                  <a:lnTo>
                    <a:pt x="69837" y="33147"/>
                  </a:lnTo>
                  <a:lnTo>
                    <a:pt x="71501" y="30975"/>
                  </a:lnTo>
                  <a:lnTo>
                    <a:pt x="74180" y="32740"/>
                  </a:lnTo>
                  <a:lnTo>
                    <a:pt x="77101" y="32346"/>
                  </a:lnTo>
                  <a:lnTo>
                    <a:pt x="80022" y="32029"/>
                  </a:lnTo>
                  <a:lnTo>
                    <a:pt x="81635" y="30137"/>
                  </a:lnTo>
                  <a:lnTo>
                    <a:pt x="83997" y="31851"/>
                  </a:lnTo>
                  <a:lnTo>
                    <a:pt x="87109" y="31584"/>
                  </a:lnTo>
                  <a:lnTo>
                    <a:pt x="90233" y="31394"/>
                  </a:lnTo>
                  <a:lnTo>
                    <a:pt x="91744" y="29781"/>
                  </a:lnTo>
                  <a:lnTo>
                    <a:pt x="93840" y="31457"/>
                  </a:lnTo>
                  <a:lnTo>
                    <a:pt x="97142" y="31318"/>
                  </a:lnTo>
                  <a:lnTo>
                    <a:pt x="100444" y="31280"/>
                  </a:lnTo>
                  <a:lnTo>
                    <a:pt x="101854" y="29908"/>
                  </a:lnTo>
                  <a:lnTo>
                    <a:pt x="103657" y="31508"/>
                  </a:lnTo>
                  <a:lnTo>
                    <a:pt x="107149" y="31534"/>
                  </a:lnTo>
                  <a:lnTo>
                    <a:pt x="110642" y="31648"/>
                  </a:lnTo>
                  <a:lnTo>
                    <a:pt x="111912" y="30530"/>
                  </a:lnTo>
                  <a:lnTo>
                    <a:pt x="113449" y="32029"/>
                  </a:lnTo>
                  <a:lnTo>
                    <a:pt x="117119" y="32232"/>
                  </a:lnTo>
                  <a:lnTo>
                    <a:pt x="120777" y="32524"/>
                  </a:lnTo>
                  <a:lnTo>
                    <a:pt x="121907" y="31635"/>
                  </a:lnTo>
                  <a:lnTo>
                    <a:pt x="123177" y="33020"/>
                  </a:lnTo>
                  <a:lnTo>
                    <a:pt x="127025" y="33401"/>
                  </a:lnTo>
                  <a:lnTo>
                    <a:pt x="130848" y="33909"/>
                  </a:lnTo>
                  <a:lnTo>
                    <a:pt x="132410" y="32791"/>
                  </a:lnTo>
                  <a:lnTo>
                    <a:pt x="133311" y="33870"/>
                  </a:lnTo>
                  <a:lnTo>
                    <a:pt x="136956" y="34417"/>
                  </a:lnTo>
                  <a:lnTo>
                    <a:pt x="140563" y="35077"/>
                  </a:lnTo>
                  <a:lnTo>
                    <a:pt x="142392" y="33896"/>
                  </a:lnTo>
                  <a:lnTo>
                    <a:pt x="143395" y="35229"/>
                  </a:lnTo>
                  <a:lnTo>
                    <a:pt x="146824" y="35902"/>
                  </a:lnTo>
                  <a:lnTo>
                    <a:pt x="150228" y="36703"/>
                  </a:lnTo>
                  <a:lnTo>
                    <a:pt x="152349" y="35471"/>
                  </a:lnTo>
                  <a:lnTo>
                    <a:pt x="153441" y="37096"/>
                  </a:lnTo>
                  <a:lnTo>
                    <a:pt x="156654" y="37858"/>
                  </a:lnTo>
                  <a:lnTo>
                    <a:pt x="159829" y="38773"/>
                  </a:lnTo>
                  <a:lnTo>
                    <a:pt x="162217" y="37553"/>
                  </a:lnTo>
                  <a:lnTo>
                    <a:pt x="163360" y="39458"/>
                  </a:lnTo>
                  <a:lnTo>
                    <a:pt x="166370" y="40322"/>
                  </a:lnTo>
                  <a:lnTo>
                    <a:pt x="169329" y="41325"/>
                  </a:lnTo>
                  <a:lnTo>
                    <a:pt x="172021" y="40106"/>
                  </a:lnTo>
                  <a:lnTo>
                    <a:pt x="173189" y="42303"/>
                  </a:lnTo>
                  <a:lnTo>
                    <a:pt x="175971" y="43243"/>
                  </a:lnTo>
                  <a:lnTo>
                    <a:pt x="178714" y="44297"/>
                  </a:lnTo>
                  <a:lnTo>
                    <a:pt x="181711" y="43141"/>
                  </a:lnTo>
                  <a:lnTo>
                    <a:pt x="182880" y="45618"/>
                  </a:lnTo>
                  <a:lnTo>
                    <a:pt x="185445" y="46647"/>
                  </a:lnTo>
                  <a:lnTo>
                    <a:pt x="187985" y="47713"/>
                  </a:lnTo>
                  <a:lnTo>
                    <a:pt x="190855" y="46786"/>
                  </a:lnTo>
                  <a:lnTo>
                    <a:pt x="193027" y="42049"/>
                  </a:lnTo>
                  <a:close/>
                </a:path>
                <a:path w="341630" h="194309">
                  <a:moveTo>
                    <a:pt x="201472" y="46393"/>
                  </a:moveTo>
                  <a:lnTo>
                    <a:pt x="200634" y="44170"/>
                  </a:lnTo>
                  <a:lnTo>
                    <a:pt x="199771" y="43154"/>
                  </a:lnTo>
                  <a:lnTo>
                    <a:pt x="198539" y="42608"/>
                  </a:lnTo>
                  <a:lnTo>
                    <a:pt x="196100" y="41490"/>
                  </a:lnTo>
                  <a:lnTo>
                    <a:pt x="193306" y="42367"/>
                  </a:lnTo>
                  <a:lnTo>
                    <a:pt x="192316" y="44577"/>
                  </a:lnTo>
                  <a:lnTo>
                    <a:pt x="191325" y="46786"/>
                  </a:lnTo>
                  <a:lnTo>
                    <a:pt x="192405" y="49441"/>
                  </a:lnTo>
                  <a:lnTo>
                    <a:pt x="194741" y="50507"/>
                  </a:lnTo>
                  <a:lnTo>
                    <a:pt x="195922" y="51015"/>
                  </a:lnTo>
                  <a:lnTo>
                    <a:pt x="197167" y="51130"/>
                  </a:lnTo>
                  <a:lnTo>
                    <a:pt x="199377" y="50507"/>
                  </a:lnTo>
                  <a:lnTo>
                    <a:pt x="200355" y="49771"/>
                  </a:lnTo>
                  <a:lnTo>
                    <a:pt x="201447" y="47625"/>
                  </a:lnTo>
                  <a:lnTo>
                    <a:pt x="201472" y="46393"/>
                  </a:lnTo>
                  <a:close/>
                </a:path>
                <a:path w="341630" h="194309">
                  <a:moveTo>
                    <a:pt x="201790" y="25958"/>
                  </a:moveTo>
                  <a:lnTo>
                    <a:pt x="200901" y="23939"/>
                  </a:lnTo>
                  <a:lnTo>
                    <a:pt x="197154" y="22339"/>
                  </a:lnTo>
                  <a:lnTo>
                    <a:pt x="195072" y="23063"/>
                  </a:lnTo>
                  <a:lnTo>
                    <a:pt x="194360" y="24765"/>
                  </a:lnTo>
                  <a:lnTo>
                    <a:pt x="193649" y="26466"/>
                  </a:lnTo>
                  <a:lnTo>
                    <a:pt x="194551" y="28473"/>
                  </a:lnTo>
                  <a:lnTo>
                    <a:pt x="198170" y="30022"/>
                  </a:lnTo>
                  <a:lnTo>
                    <a:pt x="200253" y="29298"/>
                  </a:lnTo>
                  <a:lnTo>
                    <a:pt x="201790" y="25958"/>
                  </a:lnTo>
                  <a:close/>
                </a:path>
                <a:path w="341630" h="194309">
                  <a:moveTo>
                    <a:pt x="210756" y="51473"/>
                  </a:moveTo>
                  <a:lnTo>
                    <a:pt x="209956" y="48806"/>
                  </a:lnTo>
                  <a:lnTo>
                    <a:pt x="207721" y="47701"/>
                  </a:lnTo>
                  <a:lnTo>
                    <a:pt x="205524" y="46545"/>
                  </a:lnTo>
                  <a:lnTo>
                    <a:pt x="202907" y="47231"/>
                  </a:lnTo>
                  <a:lnTo>
                    <a:pt x="201891" y="49225"/>
                  </a:lnTo>
                  <a:lnTo>
                    <a:pt x="200875" y="51219"/>
                  </a:lnTo>
                  <a:lnTo>
                    <a:pt x="201752" y="53733"/>
                  </a:lnTo>
                  <a:lnTo>
                    <a:pt x="203873" y="54825"/>
                  </a:lnTo>
                  <a:lnTo>
                    <a:pt x="205994" y="55880"/>
                  </a:lnTo>
                  <a:lnTo>
                    <a:pt x="208521" y="55359"/>
                  </a:lnTo>
                  <a:lnTo>
                    <a:pt x="210756" y="51473"/>
                  </a:lnTo>
                  <a:close/>
                </a:path>
                <a:path w="341630" h="194309">
                  <a:moveTo>
                    <a:pt x="218846" y="56565"/>
                  </a:moveTo>
                  <a:lnTo>
                    <a:pt x="214693" y="52031"/>
                  </a:lnTo>
                  <a:lnTo>
                    <a:pt x="212267" y="52539"/>
                  </a:lnTo>
                  <a:lnTo>
                    <a:pt x="211239" y="54317"/>
                  </a:lnTo>
                  <a:lnTo>
                    <a:pt x="210210" y="56095"/>
                  </a:lnTo>
                  <a:lnTo>
                    <a:pt x="210908" y="58445"/>
                  </a:lnTo>
                  <a:lnTo>
                    <a:pt x="212801" y="59563"/>
                  </a:lnTo>
                  <a:lnTo>
                    <a:pt x="213753" y="60109"/>
                  </a:lnTo>
                  <a:lnTo>
                    <a:pt x="214820" y="60261"/>
                  </a:lnTo>
                  <a:lnTo>
                    <a:pt x="215811" y="60058"/>
                  </a:lnTo>
                  <a:lnTo>
                    <a:pt x="216763" y="59880"/>
                  </a:lnTo>
                  <a:lnTo>
                    <a:pt x="217639" y="59347"/>
                  </a:lnTo>
                  <a:lnTo>
                    <a:pt x="218732" y="57607"/>
                  </a:lnTo>
                  <a:lnTo>
                    <a:pt x="218846" y="56565"/>
                  </a:lnTo>
                  <a:close/>
                </a:path>
                <a:path w="341630" h="194309">
                  <a:moveTo>
                    <a:pt x="227558" y="62395"/>
                  </a:moveTo>
                  <a:lnTo>
                    <a:pt x="227012" y="60236"/>
                  </a:lnTo>
                  <a:lnTo>
                    <a:pt x="223545" y="57950"/>
                  </a:lnTo>
                  <a:lnTo>
                    <a:pt x="221322" y="58305"/>
                  </a:lnTo>
                  <a:lnTo>
                    <a:pt x="220306" y="59880"/>
                  </a:lnTo>
                  <a:lnTo>
                    <a:pt x="219290" y="61455"/>
                  </a:lnTo>
                  <a:lnTo>
                    <a:pt x="219824" y="63627"/>
                  </a:lnTo>
                  <a:lnTo>
                    <a:pt x="223164" y="65836"/>
                  </a:lnTo>
                  <a:lnTo>
                    <a:pt x="225399" y="65468"/>
                  </a:lnTo>
                  <a:lnTo>
                    <a:pt x="227558" y="62395"/>
                  </a:lnTo>
                  <a:close/>
                </a:path>
                <a:path w="341630" h="194309">
                  <a:moveTo>
                    <a:pt x="235521" y="68478"/>
                  </a:moveTo>
                  <a:lnTo>
                    <a:pt x="235140" y="66497"/>
                  </a:lnTo>
                  <a:lnTo>
                    <a:pt x="232117" y="64274"/>
                  </a:lnTo>
                  <a:lnTo>
                    <a:pt x="230098" y="64503"/>
                  </a:lnTo>
                  <a:lnTo>
                    <a:pt x="229108" y="65874"/>
                  </a:lnTo>
                  <a:lnTo>
                    <a:pt x="228117" y="67246"/>
                  </a:lnTo>
                  <a:lnTo>
                    <a:pt x="228511" y="69240"/>
                  </a:lnTo>
                  <a:lnTo>
                    <a:pt x="231432" y="71386"/>
                  </a:lnTo>
                  <a:lnTo>
                    <a:pt x="233451" y="71158"/>
                  </a:lnTo>
                  <a:lnTo>
                    <a:pt x="235521" y="68478"/>
                  </a:lnTo>
                  <a:close/>
                </a:path>
                <a:path w="341630" h="194309">
                  <a:moveTo>
                    <a:pt x="241160" y="48844"/>
                  </a:moveTo>
                  <a:lnTo>
                    <a:pt x="240677" y="46685"/>
                  </a:lnTo>
                  <a:lnTo>
                    <a:pt x="237337" y="44373"/>
                  </a:lnTo>
                  <a:lnTo>
                    <a:pt x="235140" y="44678"/>
                  </a:lnTo>
                  <a:lnTo>
                    <a:pt x="233095" y="47726"/>
                  </a:lnTo>
                  <a:lnTo>
                    <a:pt x="233578" y="49885"/>
                  </a:lnTo>
                  <a:lnTo>
                    <a:pt x="236816" y="52120"/>
                  </a:lnTo>
                  <a:lnTo>
                    <a:pt x="239001" y="51816"/>
                  </a:lnTo>
                  <a:lnTo>
                    <a:pt x="240080" y="50330"/>
                  </a:lnTo>
                  <a:lnTo>
                    <a:pt x="241160" y="48844"/>
                  </a:lnTo>
                  <a:close/>
                </a:path>
                <a:path w="341630" h="194309">
                  <a:moveTo>
                    <a:pt x="250583" y="55740"/>
                  </a:moveTo>
                  <a:lnTo>
                    <a:pt x="250164" y="53340"/>
                  </a:lnTo>
                  <a:lnTo>
                    <a:pt x="246583" y="50584"/>
                  </a:lnTo>
                  <a:lnTo>
                    <a:pt x="244144" y="50800"/>
                  </a:lnTo>
                  <a:lnTo>
                    <a:pt x="241719" y="54076"/>
                  </a:lnTo>
                  <a:lnTo>
                    <a:pt x="242138" y="56476"/>
                  </a:lnTo>
                  <a:lnTo>
                    <a:pt x="243865" y="57797"/>
                  </a:lnTo>
                  <a:lnTo>
                    <a:pt x="245579" y="59131"/>
                  </a:lnTo>
                  <a:lnTo>
                    <a:pt x="248018" y="58915"/>
                  </a:lnTo>
                  <a:lnTo>
                    <a:pt x="249301" y="57327"/>
                  </a:lnTo>
                  <a:lnTo>
                    <a:pt x="250583" y="55740"/>
                  </a:lnTo>
                  <a:close/>
                </a:path>
                <a:path w="341630" h="194309">
                  <a:moveTo>
                    <a:pt x="259638" y="63119"/>
                  </a:moveTo>
                  <a:lnTo>
                    <a:pt x="259321" y="60464"/>
                  </a:lnTo>
                  <a:lnTo>
                    <a:pt x="255536" y="57251"/>
                  </a:lnTo>
                  <a:lnTo>
                    <a:pt x="252857" y="57353"/>
                  </a:lnTo>
                  <a:lnTo>
                    <a:pt x="250037" y="60820"/>
                  </a:lnTo>
                  <a:lnTo>
                    <a:pt x="250355" y="63474"/>
                  </a:lnTo>
                  <a:lnTo>
                    <a:pt x="253987" y="66560"/>
                  </a:lnTo>
                  <a:lnTo>
                    <a:pt x="256667" y="66446"/>
                  </a:lnTo>
                  <a:lnTo>
                    <a:pt x="258152" y="64782"/>
                  </a:lnTo>
                  <a:lnTo>
                    <a:pt x="259638" y="63119"/>
                  </a:lnTo>
                  <a:close/>
                </a:path>
                <a:path w="341630" h="194309">
                  <a:moveTo>
                    <a:pt x="266090" y="95123"/>
                  </a:moveTo>
                  <a:lnTo>
                    <a:pt x="263563" y="92354"/>
                  </a:lnTo>
                  <a:lnTo>
                    <a:pt x="261543" y="92163"/>
                  </a:lnTo>
                  <a:lnTo>
                    <a:pt x="259067" y="94488"/>
                  </a:lnTo>
                  <a:lnTo>
                    <a:pt x="259054" y="96507"/>
                  </a:lnTo>
                  <a:lnTo>
                    <a:pt x="261493" y="99187"/>
                  </a:lnTo>
                  <a:lnTo>
                    <a:pt x="263525" y="99377"/>
                  </a:lnTo>
                  <a:lnTo>
                    <a:pt x="264795" y="98259"/>
                  </a:lnTo>
                  <a:lnTo>
                    <a:pt x="266077" y="97142"/>
                  </a:lnTo>
                  <a:lnTo>
                    <a:pt x="266090" y="95123"/>
                  </a:lnTo>
                  <a:close/>
                </a:path>
                <a:path w="341630" h="194309">
                  <a:moveTo>
                    <a:pt x="268325" y="70929"/>
                  </a:moveTo>
                  <a:lnTo>
                    <a:pt x="268109" y="68021"/>
                  </a:lnTo>
                  <a:lnTo>
                    <a:pt x="264160" y="64325"/>
                  </a:lnTo>
                  <a:lnTo>
                    <a:pt x="261239" y="64300"/>
                  </a:lnTo>
                  <a:lnTo>
                    <a:pt x="258000" y="67919"/>
                  </a:lnTo>
                  <a:lnTo>
                    <a:pt x="258216" y="70827"/>
                  </a:lnTo>
                  <a:lnTo>
                    <a:pt x="261988" y="74358"/>
                  </a:lnTo>
                  <a:lnTo>
                    <a:pt x="264896" y="74383"/>
                  </a:lnTo>
                  <a:lnTo>
                    <a:pt x="266611" y="72656"/>
                  </a:lnTo>
                  <a:lnTo>
                    <a:pt x="268325" y="70929"/>
                  </a:lnTo>
                  <a:close/>
                </a:path>
                <a:path w="341630" h="194309">
                  <a:moveTo>
                    <a:pt x="273202" y="103035"/>
                  </a:moveTo>
                  <a:lnTo>
                    <a:pt x="270560" y="99834"/>
                  </a:lnTo>
                  <a:lnTo>
                    <a:pt x="268338" y="99517"/>
                  </a:lnTo>
                  <a:lnTo>
                    <a:pt x="265480" y="101955"/>
                  </a:lnTo>
                  <a:lnTo>
                    <a:pt x="265353" y="104203"/>
                  </a:lnTo>
                  <a:lnTo>
                    <a:pt x="267893" y="107289"/>
                  </a:lnTo>
                  <a:lnTo>
                    <a:pt x="270129" y="107594"/>
                  </a:lnTo>
                  <a:lnTo>
                    <a:pt x="271602" y="106438"/>
                  </a:lnTo>
                  <a:lnTo>
                    <a:pt x="273075" y="105283"/>
                  </a:lnTo>
                  <a:lnTo>
                    <a:pt x="273202" y="103035"/>
                  </a:lnTo>
                  <a:close/>
                </a:path>
                <a:path w="341630" h="194309">
                  <a:moveTo>
                    <a:pt x="276631" y="79184"/>
                  </a:moveTo>
                  <a:lnTo>
                    <a:pt x="276555" y="76047"/>
                  </a:lnTo>
                  <a:lnTo>
                    <a:pt x="272478" y="71831"/>
                  </a:lnTo>
                  <a:lnTo>
                    <a:pt x="269328" y="71653"/>
                  </a:lnTo>
                  <a:lnTo>
                    <a:pt x="265645" y="75412"/>
                  </a:lnTo>
                  <a:lnTo>
                    <a:pt x="265722" y="78549"/>
                  </a:lnTo>
                  <a:lnTo>
                    <a:pt x="269608" y="82550"/>
                  </a:lnTo>
                  <a:lnTo>
                    <a:pt x="272745" y="82740"/>
                  </a:lnTo>
                  <a:lnTo>
                    <a:pt x="274688" y="80962"/>
                  </a:lnTo>
                  <a:lnTo>
                    <a:pt x="276631" y="79184"/>
                  </a:lnTo>
                  <a:close/>
                </a:path>
                <a:path w="341630" h="194309">
                  <a:moveTo>
                    <a:pt x="279933" y="111315"/>
                  </a:moveTo>
                  <a:lnTo>
                    <a:pt x="277202" y="107657"/>
                  </a:lnTo>
                  <a:lnTo>
                    <a:pt x="274777" y="107188"/>
                  </a:lnTo>
                  <a:lnTo>
                    <a:pt x="271526" y="109715"/>
                  </a:lnTo>
                  <a:lnTo>
                    <a:pt x="271272" y="112166"/>
                  </a:lnTo>
                  <a:lnTo>
                    <a:pt x="273888" y="115671"/>
                  </a:lnTo>
                  <a:lnTo>
                    <a:pt x="276313" y="116141"/>
                  </a:lnTo>
                  <a:lnTo>
                    <a:pt x="277990" y="114947"/>
                  </a:lnTo>
                  <a:lnTo>
                    <a:pt x="279666" y="113753"/>
                  </a:lnTo>
                  <a:lnTo>
                    <a:pt x="279933" y="111315"/>
                  </a:lnTo>
                  <a:close/>
                </a:path>
                <a:path w="341630" h="194309">
                  <a:moveTo>
                    <a:pt x="286258" y="119926"/>
                  </a:moveTo>
                  <a:lnTo>
                    <a:pt x="283489" y="115798"/>
                  </a:lnTo>
                  <a:lnTo>
                    <a:pt x="280873" y="115176"/>
                  </a:lnTo>
                  <a:lnTo>
                    <a:pt x="277215" y="117754"/>
                  </a:lnTo>
                  <a:lnTo>
                    <a:pt x="276809" y="120396"/>
                  </a:lnTo>
                  <a:lnTo>
                    <a:pt x="279463" y="124345"/>
                  </a:lnTo>
                  <a:lnTo>
                    <a:pt x="282067" y="124968"/>
                  </a:lnTo>
                  <a:lnTo>
                    <a:pt x="283959" y="123774"/>
                  </a:lnTo>
                  <a:lnTo>
                    <a:pt x="285851" y="122580"/>
                  </a:lnTo>
                  <a:lnTo>
                    <a:pt x="286258" y="119926"/>
                  </a:lnTo>
                  <a:close/>
                </a:path>
                <a:path w="341630" h="194309">
                  <a:moveTo>
                    <a:pt x="292163" y="128854"/>
                  </a:moveTo>
                  <a:lnTo>
                    <a:pt x="289369" y="124244"/>
                  </a:lnTo>
                  <a:lnTo>
                    <a:pt x="286588" y="123431"/>
                  </a:lnTo>
                  <a:lnTo>
                    <a:pt x="282511" y="126022"/>
                  </a:lnTo>
                  <a:lnTo>
                    <a:pt x="281927" y="128866"/>
                  </a:lnTo>
                  <a:lnTo>
                    <a:pt x="284581" y="133261"/>
                  </a:lnTo>
                  <a:lnTo>
                    <a:pt x="287362" y="134073"/>
                  </a:lnTo>
                  <a:lnTo>
                    <a:pt x="289471" y="132880"/>
                  </a:lnTo>
                  <a:lnTo>
                    <a:pt x="291579" y="131686"/>
                  </a:lnTo>
                  <a:lnTo>
                    <a:pt x="292163" y="128854"/>
                  </a:lnTo>
                  <a:close/>
                </a:path>
                <a:path w="341630" h="194309">
                  <a:moveTo>
                    <a:pt x="297599" y="138074"/>
                  </a:moveTo>
                  <a:lnTo>
                    <a:pt x="296240" y="135509"/>
                  </a:lnTo>
                  <a:lnTo>
                    <a:pt x="294855" y="132956"/>
                  </a:lnTo>
                  <a:lnTo>
                    <a:pt x="291909" y="131940"/>
                  </a:lnTo>
                  <a:lnTo>
                    <a:pt x="287401" y="134531"/>
                  </a:lnTo>
                  <a:lnTo>
                    <a:pt x="286626" y="137541"/>
                  </a:lnTo>
                  <a:lnTo>
                    <a:pt x="289242" y="142392"/>
                  </a:lnTo>
                  <a:lnTo>
                    <a:pt x="292214" y="143408"/>
                  </a:lnTo>
                  <a:lnTo>
                    <a:pt x="294500" y="142252"/>
                  </a:lnTo>
                  <a:lnTo>
                    <a:pt x="296862" y="141071"/>
                  </a:lnTo>
                  <a:lnTo>
                    <a:pt x="297599" y="138074"/>
                  </a:lnTo>
                  <a:close/>
                </a:path>
                <a:path w="341630" h="194309">
                  <a:moveTo>
                    <a:pt x="337591" y="194170"/>
                  </a:moveTo>
                  <a:lnTo>
                    <a:pt x="336829" y="190309"/>
                  </a:lnTo>
                  <a:lnTo>
                    <a:pt x="334162" y="188353"/>
                  </a:lnTo>
                  <a:lnTo>
                    <a:pt x="335572" y="185826"/>
                  </a:lnTo>
                  <a:lnTo>
                    <a:pt x="335826" y="184099"/>
                  </a:lnTo>
                  <a:lnTo>
                    <a:pt x="334530" y="178854"/>
                  </a:lnTo>
                  <a:lnTo>
                    <a:pt x="331965" y="177165"/>
                  </a:lnTo>
                  <a:lnTo>
                    <a:pt x="333133" y="174853"/>
                  </a:lnTo>
                  <a:lnTo>
                    <a:pt x="333298" y="173012"/>
                  </a:lnTo>
                  <a:lnTo>
                    <a:pt x="331647" y="167513"/>
                  </a:lnTo>
                  <a:lnTo>
                    <a:pt x="329247" y="166077"/>
                  </a:lnTo>
                  <a:lnTo>
                    <a:pt x="329463" y="165620"/>
                  </a:lnTo>
                  <a:lnTo>
                    <a:pt x="330174" y="164007"/>
                  </a:lnTo>
                  <a:lnTo>
                    <a:pt x="330250" y="162052"/>
                  </a:lnTo>
                  <a:lnTo>
                    <a:pt x="328231" y="156311"/>
                  </a:lnTo>
                  <a:lnTo>
                    <a:pt x="325970" y="155105"/>
                  </a:lnTo>
                  <a:lnTo>
                    <a:pt x="326694" y="153289"/>
                  </a:lnTo>
                  <a:lnTo>
                    <a:pt x="326656" y="151231"/>
                  </a:lnTo>
                  <a:lnTo>
                    <a:pt x="325056" y="147269"/>
                  </a:lnTo>
                  <a:lnTo>
                    <a:pt x="323621" y="145783"/>
                  </a:lnTo>
                  <a:lnTo>
                    <a:pt x="321932" y="144983"/>
                  </a:lnTo>
                  <a:lnTo>
                    <a:pt x="322719" y="142735"/>
                  </a:lnTo>
                  <a:lnTo>
                    <a:pt x="322554" y="140576"/>
                  </a:lnTo>
                  <a:lnTo>
                    <a:pt x="320675" y="136486"/>
                  </a:lnTo>
                  <a:lnTo>
                    <a:pt x="319087" y="134988"/>
                  </a:lnTo>
                  <a:lnTo>
                    <a:pt x="316915" y="134099"/>
                  </a:lnTo>
                  <a:lnTo>
                    <a:pt x="317449" y="132270"/>
                  </a:lnTo>
                  <a:lnTo>
                    <a:pt x="317220" y="130225"/>
                  </a:lnTo>
                  <a:lnTo>
                    <a:pt x="315252" y="126441"/>
                  </a:lnTo>
                  <a:lnTo>
                    <a:pt x="313677" y="125095"/>
                  </a:lnTo>
                  <a:lnTo>
                    <a:pt x="311937" y="124472"/>
                  </a:lnTo>
                  <a:lnTo>
                    <a:pt x="311213" y="124206"/>
                  </a:lnTo>
                  <a:lnTo>
                    <a:pt x="311315" y="123825"/>
                  </a:lnTo>
                  <a:lnTo>
                    <a:pt x="311696" y="122123"/>
                  </a:lnTo>
                  <a:lnTo>
                    <a:pt x="311391" y="120180"/>
                  </a:lnTo>
                  <a:lnTo>
                    <a:pt x="308330" y="114935"/>
                  </a:lnTo>
                  <a:lnTo>
                    <a:pt x="305155" y="113969"/>
                  </a:lnTo>
                  <a:lnTo>
                    <a:pt x="305447" y="112255"/>
                  </a:lnTo>
                  <a:lnTo>
                    <a:pt x="305092" y="110439"/>
                  </a:lnTo>
                  <a:lnTo>
                    <a:pt x="301955" y="105625"/>
                  </a:lnTo>
                  <a:lnTo>
                    <a:pt x="298513" y="104736"/>
                  </a:lnTo>
                  <a:lnTo>
                    <a:pt x="298754" y="102717"/>
                  </a:lnTo>
                  <a:lnTo>
                    <a:pt x="298335" y="101015"/>
                  </a:lnTo>
                  <a:lnTo>
                    <a:pt x="295173" y="96647"/>
                  </a:lnTo>
                  <a:lnTo>
                    <a:pt x="292011" y="95999"/>
                  </a:lnTo>
                  <a:lnTo>
                    <a:pt x="292214" y="93281"/>
                  </a:lnTo>
                  <a:lnTo>
                    <a:pt x="287997" y="88011"/>
                  </a:lnTo>
                  <a:lnTo>
                    <a:pt x="284518" y="87477"/>
                  </a:lnTo>
                  <a:lnTo>
                    <a:pt x="284568" y="84467"/>
                  </a:lnTo>
                  <a:lnTo>
                    <a:pt x="280416" y="79730"/>
                  </a:lnTo>
                  <a:lnTo>
                    <a:pt x="277050" y="79375"/>
                  </a:lnTo>
                  <a:lnTo>
                    <a:pt x="272897" y="83223"/>
                  </a:lnTo>
                  <a:lnTo>
                    <a:pt x="272821" y="86601"/>
                  </a:lnTo>
                  <a:lnTo>
                    <a:pt x="276771" y="91097"/>
                  </a:lnTo>
                  <a:lnTo>
                    <a:pt x="279781" y="91414"/>
                  </a:lnTo>
                  <a:lnTo>
                    <a:pt x="279539" y="94957"/>
                  </a:lnTo>
                  <a:lnTo>
                    <a:pt x="283527" y="99949"/>
                  </a:lnTo>
                  <a:lnTo>
                    <a:pt x="286219" y="100380"/>
                  </a:lnTo>
                  <a:lnTo>
                    <a:pt x="285826" y="103619"/>
                  </a:lnTo>
                  <a:lnTo>
                    <a:pt x="288823" y="107746"/>
                  </a:lnTo>
                  <a:lnTo>
                    <a:pt x="290258" y="108623"/>
                  </a:lnTo>
                  <a:lnTo>
                    <a:pt x="292303" y="109054"/>
                  </a:lnTo>
                  <a:lnTo>
                    <a:pt x="291693" y="112560"/>
                  </a:lnTo>
                  <a:lnTo>
                    <a:pt x="294652" y="117081"/>
                  </a:lnTo>
                  <a:lnTo>
                    <a:pt x="296125" y="118084"/>
                  </a:lnTo>
                  <a:lnTo>
                    <a:pt x="297738" y="118491"/>
                  </a:lnTo>
                  <a:lnTo>
                    <a:pt x="297154" y="121742"/>
                  </a:lnTo>
                  <a:lnTo>
                    <a:pt x="300037" y="126669"/>
                  </a:lnTo>
                  <a:lnTo>
                    <a:pt x="301548" y="127787"/>
                  </a:lnTo>
                  <a:lnTo>
                    <a:pt x="303212" y="128308"/>
                  </a:lnTo>
                  <a:lnTo>
                    <a:pt x="303580" y="128435"/>
                  </a:lnTo>
                  <a:lnTo>
                    <a:pt x="303377" y="129171"/>
                  </a:lnTo>
                  <a:lnTo>
                    <a:pt x="302907" y="130949"/>
                  </a:lnTo>
                  <a:lnTo>
                    <a:pt x="303060" y="132918"/>
                  </a:lnTo>
                  <a:lnTo>
                    <a:pt x="304927" y="136474"/>
                  </a:lnTo>
                  <a:lnTo>
                    <a:pt x="306476" y="137731"/>
                  </a:lnTo>
                  <a:lnTo>
                    <a:pt x="308190" y="138404"/>
                  </a:lnTo>
                  <a:lnTo>
                    <a:pt x="307492" y="140601"/>
                  </a:lnTo>
                  <a:lnTo>
                    <a:pt x="307555" y="142684"/>
                  </a:lnTo>
                  <a:lnTo>
                    <a:pt x="309321" y="146519"/>
                  </a:lnTo>
                  <a:lnTo>
                    <a:pt x="310908" y="147891"/>
                  </a:lnTo>
                  <a:lnTo>
                    <a:pt x="312978" y="148831"/>
                  </a:lnTo>
                  <a:lnTo>
                    <a:pt x="312343" y="150571"/>
                  </a:lnTo>
                  <a:lnTo>
                    <a:pt x="312305" y="152552"/>
                  </a:lnTo>
                  <a:lnTo>
                    <a:pt x="313817" y="156273"/>
                  </a:lnTo>
                  <a:lnTo>
                    <a:pt x="315252" y="157670"/>
                  </a:lnTo>
                  <a:lnTo>
                    <a:pt x="316966" y="158534"/>
                  </a:lnTo>
                  <a:lnTo>
                    <a:pt x="315950" y="160870"/>
                  </a:lnTo>
                  <a:lnTo>
                    <a:pt x="317855" y="166243"/>
                  </a:lnTo>
                  <a:lnTo>
                    <a:pt x="319138" y="167640"/>
                  </a:lnTo>
                  <a:lnTo>
                    <a:pt x="321081" y="168732"/>
                  </a:lnTo>
                  <a:lnTo>
                    <a:pt x="319849" y="171246"/>
                  </a:lnTo>
                  <a:lnTo>
                    <a:pt x="321398" y="176415"/>
                  </a:lnTo>
                  <a:lnTo>
                    <a:pt x="322541" y="177800"/>
                  </a:lnTo>
                  <a:lnTo>
                    <a:pt x="323964" y="178650"/>
                  </a:lnTo>
                  <a:lnTo>
                    <a:pt x="324726" y="179133"/>
                  </a:lnTo>
                  <a:lnTo>
                    <a:pt x="323253" y="181813"/>
                  </a:lnTo>
                  <a:lnTo>
                    <a:pt x="324472" y="186766"/>
                  </a:lnTo>
                  <a:lnTo>
                    <a:pt x="325475" y="188125"/>
                  </a:lnTo>
                  <a:lnTo>
                    <a:pt x="327863" y="189738"/>
                  </a:lnTo>
                  <a:lnTo>
                    <a:pt x="326123" y="192570"/>
                  </a:lnTo>
                  <a:lnTo>
                    <a:pt x="326440" y="194170"/>
                  </a:lnTo>
                  <a:lnTo>
                    <a:pt x="337591" y="194170"/>
                  </a:lnTo>
                  <a:close/>
                </a:path>
                <a:path w="341630" h="194309">
                  <a:moveTo>
                    <a:pt x="341210" y="136994"/>
                  </a:moveTo>
                  <a:lnTo>
                    <a:pt x="341134" y="135216"/>
                  </a:lnTo>
                  <a:lnTo>
                    <a:pt x="338886" y="130200"/>
                  </a:lnTo>
                  <a:lnTo>
                    <a:pt x="335584" y="128790"/>
                  </a:lnTo>
                  <a:lnTo>
                    <a:pt x="336461" y="125755"/>
                  </a:lnTo>
                  <a:lnTo>
                    <a:pt x="336308" y="123875"/>
                  </a:lnTo>
                  <a:lnTo>
                    <a:pt x="333654" y="118630"/>
                  </a:lnTo>
                  <a:lnTo>
                    <a:pt x="330530" y="117475"/>
                  </a:lnTo>
                  <a:lnTo>
                    <a:pt x="330784" y="116497"/>
                  </a:lnTo>
                  <a:lnTo>
                    <a:pt x="331190" y="114744"/>
                  </a:lnTo>
                  <a:lnTo>
                    <a:pt x="330923" y="112750"/>
                  </a:lnTo>
                  <a:lnTo>
                    <a:pt x="327825" y="107340"/>
                  </a:lnTo>
                  <a:lnTo>
                    <a:pt x="324916" y="106387"/>
                  </a:lnTo>
                  <a:lnTo>
                    <a:pt x="325412" y="103962"/>
                  </a:lnTo>
                  <a:lnTo>
                    <a:pt x="325005" y="101879"/>
                  </a:lnTo>
                  <a:lnTo>
                    <a:pt x="321462" y="96304"/>
                  </a:lnTo>
                  <a:lnTo>
                    <a:pt x="318757" y="95567"/>
                  </a:lnTo>
                  <a:lnTo>
                    <a:pt x="319100" y="93459"/>
                  </a:lnTo>
                  <a:lnTo>
                    <a:pt x="318554" y="91287"/>
                  </a:lnTo>
                  <a:lnTo>
                    <a:pt x="315887" y="87490"/>
                  </a:lnTo>
                  <a:lnTo>
                    <a:pt x="313994" y="86258"/>
                  </a:lnTo>
                  <a:lnTo>
                    <a:pt x="312013" y="85826"/>
                  </a:lnTo>
                  <a:lnTo>
                    <a:pt x="312305" y="83261"/>
                  </a:lnTo>
                  <a:lnTo>
                    <a:pt x="311607" y="81013"/>
                  </a:lnTo>
                  <a:lnTo>
                    <a:pt x="308622" y="77152"/>
                  </a:lnTo>
                  <a:lnTo>
                    <a:pt x="306565" y="75946"/>
                  </a:lnTo>
                  <a:lnTo>
                    <a:pt x="302399" y="75247"/>
                  </a:lnTo>
                  <a:lnTo>
                    <a:pt x="300215" y="75806"/>
                  </a:lnTo>
                  <a:lnTo>
                    <a:pt x="298551" y="77190"/>
                  </a:lnTo>
                  <a:lnTo>
                    <a:pt x="296862" y="78587"/>
                  </a:lnTo>
                  <a:lnTo>
                    <a:pt x="296011" y="80543"/>
                  </a:lnTo>
                  <a:lnTo>
                    <a:pt x="295656" y="84734"/>
                  </a:lnTo>
                  <a:lnTo>
                    <a:pt x="296240" y="86918"/>
                  </a:lnTo>
                  <a:lnTo>
                    <a:pt x="297649" y="88722"/>
                  </a:lnTo>
                  <a:lnTo>
                    <a:pt x="299034" y="90551"/>
                  </a:lnTo>
                  <a:lnTo>
                    <a:pt x="301066" y="91617"/>
                  </a:lnTo>
                  <a:lnTo>
                    <a:pt x="303479" y="92100"/>
                  </a:lnTo>
                  <a:lnTo>
                    <a:pt x="310083" y="101396"/>
                  </a:lnTo>
                  <a:lnTo>
                    <a:pt x="309575" y="104127"/>
                  </a:lnTo>
                  <a:lnTo>
                    <a:pt x="312902" y="109359"/>
                  </a:lnTo>
                  <a:lnTo>
                    <a:pt x="314604" y="110515"/>
                  </a:lnTo>
                  <a:lnTo>
                    <a:pt x="316420" y="111023"/>
                  </a:lnTo>
                  <a:lnTo>
                    <a:pt x="316941" y="111188"/>
                  </a:lnTo>
                  <a:lnTo>
                    <a:pt x="316242" y="114173"/>
                  </a:lnTo>
                  <a:lnTo>
                    <a:pt x="319151" y="119265"/>
                  </a:lnTo>
                  <a:lnTo>
                    <a:pt x="320700" y="120446"/>
                  </a:lnTo>
                  <a:lnTo>
                    <a:pt x="322414" y="121005"/>
                  </a:lnTo>
                  <a:lnTo>
                    <a:pt x="323329" y="121335"/>
                  </a:lnTo>
                  <a:lnTo>
                    <a:pt x="322427" y="124536"/>
                  </a:lnTo>
                  <a:lnTo>
                    <a:pt x="324942" y="129476"/>
                  </a:lnTo>
                  <a:lnTo>
                    <a:pt x="326326" y="130657"/>
                  </a:lnTo>
                  <a:lnTo>
                    <a:pt x="329247" y="131775"/>
                  </a:lnTo>
                  <a:lnTo>
                    <a:pt x="328091" y="135204"/>
                  </a:lnTo>
                  <a:lnTo>
                    <a:pt x="330225" y="139966"/>
                  </a:lnTo>
                  <a:lnTo>
                    <a:pt x="331482" y="141135"/>
                  </a:lnTo>
                  <a:lnTo>
                    <a:pt x="334416" y="142405"/>
                  </a:lnTo>
                  <a:lnTo>
                    <a:pt x="336003" y="142519"/>
                  </a:lnTo>
                  <a:lnTo>
                    <a:pt x="339039" y="141274"/>
                  </a:lnTo>
                  <a:lnTo>
                    <a:pt x="340194" y="140004"/>
                  </a:lnTo>
                  <a:lnTo>
                    <a:pt x="341210" y="13699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-863" y="6598018"/>
              <a:ext cx="379730" cy="234950"/>
            </a:xfrm>
            <a:custGeom>
              <a:avLst/>
              <a:gdLst/>
              <a:ahLst/>
              <a:cxnLst/>
              <a:rect l="l" t="t" r="r" b="b"/>
              <a:pathLst>
                <a:path w="379730" h="234950">
                  <a:moveTo>
                    <a:pt x="36601" y="16103"/>
                  </a:moveTo>
                  <a:lnTo>
                    <a:pt x="34937" y="9639"/>
                  </a:lnTo>
                  <a:lnTo>
                    <a:pt x="31318" y="7683"/>
                  </a:lnTo>
                  <a:lnTo>
                    <a:pt x="27749" y="8724"/>
                  </a:lnTo>
                  <a:lnTo>
                    <a:pt x="24193" y="9829"/>
                  </a:lnTo>
                  <a:lnTo>
                    <a:pt x="22352" y="12915"/>
                  </a:lnTo>
                  <a:lnTo>
                    <a:pt x="18516" y="11125"/>
                  </a:lnTo>
                  <a:lnTo>
                    <a:pt x="14732" y="12357"/>
                  </a:lnTo>
                  <a:lnTo>
                    <a:pt x="10972" y="13728"/>
                  </a:lnTo>
                  <a:lnTo>
                    <a:pt x="9448" y="16611"/>
                  </a:lnTo>
                  <a:lnTo>
                    <a:pt x="5867" y="15151"/>
                  </a:lnTo>
                  <a:lnTo>
                    <a:pt x="1866" y="16624"/>
                  </a:lnTo>
                  <a:lnTo>
                    <a:pt x="863" y="17056"/>
                  </a:lnTo>
                  <a:lnTo>
                    <a:pt x="863" y="28244"/>
                  </a:lnTo>
                  <a:lnTo>
                    <a:pt x="863" y="29375"/>
                  </a:lnTo>
                  <a:lnTo>
                    <a:pt x="863" y="30137"/>
                  </a:lnTo>
                  <a:lnTo>
                    <a:pt x="3238" y="31013"/>
                  </a:lnTo>
                  <a:lnTo>
                    <a:pt x="6934" y="29438"/>
                  </a:lnTo>
                  <a:lnTo>
                    <a:pt x="10706" y="28054"/>
                  </a:lnTo>
                  <a:lnTo>
                    <a:pt x="12407" y="24650"/>
                  </a:lnTo>
                  <a:lnTo>
                    <a:pt x="15354" y="25908"/>
                  </a:lnTo>
                  <a:lnTo>
                    <a:pt x="18897" y="24612"/>
                  </a:lnTo>
                  <a:lnTo>
                    <a:pt x="22491" y="23444"/>
                  </a:lnTo>
                  <a:lnTo>
                    <a:pt x="24536" y="19862"/>
                  </a:lnTo>
                  <a:lnTo>
                    <a:pt x="27711" y="21399"/>
                  </a:lnTo>
                  <a:lnTo>
                    <a:pt x="31089" y="20345"/>
                  </a:lnTo>
                  <a:lnTo>
                    <a:pt x="34480" y="19367"/>
                  </a:lnTo>
                  <a:lnTo>
                    <a:pt x="36601" y="16103"/>
                  </a:lnTo>
                  <a:close/>
                </a:path>
                <a:path w="379730" h="234950">
                  <a:moveTo>
                    <a:pt x="48501" y="11417"/>
                  </a:moveTo>
                  <a:lnTo>
                    <a:pt x="47853" y="8382"/>
                  </a:lnTo>
                  <a:lnTo>
                    <a:pt x="46888" y="7150"/>
                  </a:lnTo>
                  <a:lnTo>
                    <a:pt x="44246" y="5600"/>
                  </a:lnTo>
                  <a:lnTo>
                    <a:pt x="42583" y="5283"/>
                  </a:lnTo>
                  <a:lnTo>
                    <a:pt x="40919" y="5740"/>
                  </a:lnTo>
                  <a:lnTo>
                    <a:pt x="37566" y="6591"/>
                  </a:lnTo>
                  <a:lnTo>
                    <a:pt x="35496" y="9728"/>
                  </a:lnTo>
                  <a:lnTo>
                    <a:pt x="36283" y="12725"/>
                  </a:lnTo>
                  <a:lnTo>
                    <a:pt x="37071" y="15722"/>
                  </a:lnTo>
                  <a:lnTo>
                    <a:pt x="40309" y="17500"/>
                  </a:lnTo>
                  <a:lnTo>
                    <a:pt x="43497" y="16687"/>
                  </a:lnTo>
                  <a:lnTo>
                    <a:pt x="45097" y="16243"/>
                  </a:lnTo>
                  <a:lnTo>
                    <a:pt x="46431" y="15354"/>
                  </a:lnTo>
                  <a:lnTo>
                    <a:pt x="48133" y="12928"/>
                  </a:lnTo>
                  <a:lnTo>
                    <a:pt x="48501" y="11417"/>
                  </a:lnTo>
                  <a:close/>
                </a:path>
                <a:path w="379730" h="234950">
                  <a:moveTo>
                    <a:pt x="61163" y="10375"/>
                  </a:moveTo>
                  <a:lnTo>
                    <a:pt x="60248" y="4699"/>
                  </a:lnTo>
                  <a:lnTo>
                    <a:pt x="57302" y="2679"/>
                  </a:lnTo>
                  <a:lnTo>
                    <a:pt x="54190" y="3378"/>
                  </a:lnTo>
                  <a:lnTo>
                    <a:pt x="51054" y="4013"/>
                  </a:lnTo>
                  <a:lnTo>
                    <a:pt x="48996" y="6807"/>
                  </a:lnTo>
                  <a:lnTo>
                    <a:pt x="49593" y="9613"/>
                  </a:lnTo>
                  <a:lnTo>
                    <a:pt x="50190" y="12420"/>
                  </a:lnTo>
                  <a:lnTo>
                    <a:pt x="53098" y="14211"/>
                  </a:lnTo>
                  <a:lnTo>
                    <a:pt x="56095" y="13601"/>
                  </a:lnTo>
                  <a:lnTo>
                    <a:pt x="59080" y="12941"/>
                  </a:lnTo>
                  <a:lnTo>
                    <a:pt x="61163" y="10375"/>
                  </a:lnTo>
                  <a:close/>
                </a:path>
                <a:path w="379730" h="234950">
                  <a:moveTo>
                    <a:pt x="73482" y="7010"/>
                  </a:moveTo>
                  <a:lnTo>
                    <a:pt x="68961" y="1435"/>
                  </a:lnTo>
                  <a:lnTo>
                    <a:pt x="64617" y="2082"/>
                  </a:lnTo>
                  <a:lnTo>
                    <a:pt x="62611" y="4559"/>
                  </a:lnTo>
                  <a:lnTo>
                    <a:pt x="63030" y="7162"/>
                  </a:lnTo>
                  <a:lnTo>
                    <a:pt x="63449" y="9766"/>
                  </a:lnTo>
                  <a:lnTo>
                    <a:pt x="66040" y="11544"/>
                  </a:lnTo>
                  <a:lnTo>
                    <a:pt x="70218" y="10922"/>
                  </a:lnTo>
                  <a:lnTo>
                    <a:pt x="71412" y="10198"/>
                  </a:lnTo>
                  <a:lnTo>
                    <a:pt x="72224" y="9207"/>
                  </a:lnTo>
                  <a:lnTo>
                    <a:pt x="73037" y="8255"/>
                  </a:lnTo>
                  <a:lnTo>
                    <a:pt x="73482" y="7010"/>
                  </a:lnTo>
                  <a:close/>
                </a:path>
                <a:path w="379730" h="234950">
                  <a:moveTo>
                    <a:pt x="86182" y="6819"/>
                  </a:moveTo>
                  <a:lnTo>
                    <a:pt x="85852" y="2019"/>
                  </a:lnTo>
                  <a:lnTo>
                    <a:pt x="83566" y="304"/>
                  </a:lnTo>
                  <a:lnTo>
                    <a:pt x="78257" y="825"/>
                  </a:lnTo>
                  <a:lnTo>
                    <a:pt x="76314" y="2984"/>
                  </a:lnTo>
                  <a:lnTo>
                    <a:pt x="76581" y="5372"/>
                  </a:lnTo>
                  <a:lnTo>
                    <a:pt x="76847" y="7759"/>
                  </a:lnTo>
                  <a:lnTo>
                    <a:pt x="79133" y="9499"/>
                  </a:lnTo>
                  <a:lnTo>
                    <a:pt x="84251" y="9004"/>
                  </a:lnTo>
                  <a:lnTo>
                    <a:pt x="86182" y="6819"/>
                  </a:lnTo>
                  <a:close/>
                </a:path>
                <a:path w="379730" h="234950">
                  <a:moveTo>
                    <a:pt x="97891" y="29464"/>
                  </a:moveTo>
                  <a:lnTo>
                    <a:pt x="97739" y="23317"/>
                  </a:lnTo>
                  <a:lnTo>
                    <a:pt x="94894" y="20815"/>
                  </a:lnTo>
                  <a:lnTo>
                    <a:pt x="91478" y="21005"/>
                  </a:lnTo>
                  <a:lnTo>
                    <a:pt x="88049" y="21259"/>
                  </a:lnTo>
                  <a:lnTo>
                    <a:pt x="85763" y="23660"/>
                  </a:lnTo>
                  <a:lnTo>
                    <a:pt x="82702" y="21247"/>
                  </a:lnTo>
                  <a:lnTo>
                    <a:pt x="79044" y="21577"/>
                  </a:lnTo>
                  <a:lnTo>
                    <a:pt x="75399" y="22021"/>
                  </a:lnTo>
                  <a:lnTo>
                    <a:pt x="73444" y="24282"/>
                  </a:lnTo>
                  <a:lnTo>
                    <a:pt x="70535" y="22237"/>
                  </a:lnTo>
                  <a:lnTo>
                    <a:pt x="66649" y="22733"/>
                  </a:lnTo>
                  <a:lnTo>
                    <a:pt x="62788" y="23418"/>
                  </a:lnTo>
                  <a:lnTo>
                    <a:pt x="61137" y="25527"/>
                  </a:lnTo>
                  <a:lnTo>
                    <a:pt x="58394" y="23799"/>
                  </a:lnTo>
                  <a:lnTo>
                    <a:pt x="54292" y="24523"/>
                  </a:lnTo>
                  <a:lnTo>
                    <a:pt x="50228" y="25412"/>
                  </a:lnTo>
                  <a:lnTo>
                    <a:pt x="48869" y="27355"/>
                  </a:lnTo>
                  <a:lnTo>
                    <a:pt x="46316" y="25920"/>
                  </a:lnTo>
                  <a:lnTo>
                    <a:pt x="42024" y="26898"/>
                  </a:lnTo>
                  <a:lnTo>
                    <a:pt x="37757" y="28041"/>
                  </a:lnTo>
                  <a:lnTo>
                    <a:pt x="36664" y="29794"/>
                  </a:lnTo>
                  <a:lnTo>
                    <a:pt x="34353" y="28638"/>
                  </a:lnTo>
                  <a:lnTo>
                    <a:pt x="29857" y="29895"/>
                  </a:lnTo>
                  <a:lnTo>
                    <a:pt x="25425" y="31305"/>
                  </a:lnTo>
                  <a:lnTo>
                    <a:pt x="24574" y="32816"/>
                  </a:lnTo>
                  <a:lnTo>
                    <a:pt x="22504" y="31902"/>
                  </a:lnTo>
                  <a:lnTo>
                    <a:pt x="17856" y="33464"/>
                  </a:lnTo>
                  <a:lnTo>
                    <a:pt x="13246" y="35166"/>
                  </a:lnTo>
                  <a:lnTo>
                    <a:pt x="12217" y="37249"/>
                  </a:lnTo>
                  <a:lnTo>
                    <a:pt x="10642" y="36639"/>
                  </a:lnTo>
                  <a:lnTo>
                    <a:pt x="6299" y="38341"/>
                  </a:lnTo>
                  <a:lnTo>
                    <a:pt x="2006" y="40144"/>
                  </a:lnTo>
                  <a:lnTo>
                    <a:pt x="952" y="42583"/>
                  </a:lnTo>
                  <a:lnTo>
                    <a:pt x="863" y="42811"/>
                  </a:lnTo>
                  <a:lnTo>
                    <a:pt x="0" y="44818"/>
                  </a:lnTo>
                  <a:lnTo>
                    <a:pt x="863" y="46697"/>
                  </a:lnTo>
                  <a:lnTo>
                    <a:pt x="863" y="56743"/>
                  </a:lnTo>
                  <a:lnTo>
                    <a:pt x="4864" y="54940"/>
                  </a:lnTo>
                  <a:lnTo>
                    <a:pt x="5638" y="53086"/>
                  </a:lnTo>
                  <a:lnTo>
                    <a:pt x="8039" y="53886"/>
                  </a:lnTo>
                  <a:lnTo>
                    <a:pt x="12039" y="52197"/>
                  </a:lnTo>
                  <a:lnTo>
                    <a:pt x="16090" y="50622"/>
                  </a:lnTo>
                  <a:lnTo>
                    <a:pt x="16814" y="49085"/>
                  </a:lnTo>
                  <a:lnTo>
                    <a:pt x="18897" y="49898"/>
                  </a:lnTo>
                  <a:lnTo>
                    <a:pt x="23177" y="48310"/>
                  </a:lnTo>
                  <a:lnTo>
                    <a:pt x="27495" y="46875"/>
                  </a:lnTo>
                  <a:lnTo>
                    <a:pt x="28575" y="44869"/>
                  </a:lnTo>
                  <a:lnTo>
                    <a:pt x="30099" y="45554"/>
                  </a:lnTo>
                  <a:lnTo>
                    <a:pt x="34226" y="44246"/>
                  </a:lnTo>
                  <a:lnTo>
                    <a:pt x="38417" y="43078"/>
                  </a:lnTo>
                  <a:lnTo>
                    <a:pt x="39751" y="40855"/>
                  </a:lnTo>
                  <a:lnTo>
                    <a:pt x="41516" y="41757"/>
                  </a:lnTo>
                  <a:lnTo>
                    <a:pt x="45491" y="40690"/>
                  </a:lnTo>
                  <a:lnTo>
                    <a:pt x="49530" y="39776"/>
                  </a:lnTo>
                  <a:lnTo>
                    <a:pt x="51130" y="37401"/>
                  </a:lnTo>
                  <a:lnTo>
                    <a:pt x="53124" y="38557"/>
                  </a:lnTo>
                  <a:lnTo>
                    <a:pt x="56946" y="37706"/>
                  </a:lnTo>
                  <a:lnTo>
                    <a:pt x="60794" y="37033"/>
                  </a:lnTo>
                  <a:lnTo>
                    <a:pt x="62699" y="34480"/>
                  </a:lnTo>
                  <a:lnTo>
                    <a:pt x="64897" y="35915"/>
                  </a:lnTo>
                  <a:lnTo>
                    <a:pt x="68541" y="35267"/>
                  </a:lnTo>
                  <a:lnTo>
                    <a:pt x="72199" y="34810"/>
                  </a:lnTo>
                  <a:lnTo>
                    <a:pt x="74434" y="32118"/>
                  </a:lnTo>
                  <a:lnTo>
                    <a:pt x="76809" y="33845"/>
                  </a:lnTo>
                  <a:lnTo>
                    <a:pt x="80251" y="33413"/>
                  </a:lnTo>
                  <a:lnTo>
                    <a:pt x="83705" y="33108"/>
                  </a:lnTo>
                  <a:lnTo>
                    <a:pt x="86283" y="30327"/>
                  </a:lnTo>
                  <a:lnTo>
                    <a:pt x="88823" y="32359"/>
                  </a:lnTo>
                  <a:lnTo>
                    <a:pt x="92062" y="32118"/>
                  </a:lnTo>
                  <a:lnTo>
                    <a:pt x="95313" y="31940"/>
                  </a:lnTo>
                  <a:lnTo>
                    <a:pt x="97891" y="29464"/>
                  </a:lnTo>
                  <a:close/>
                </a:path>
                <a:path w="379730" h="234950">
                  <a:moveTo>
                    <a:pt x="98818" y="6019"/>
                  </a:moveTo>
                  <a:lnTo>
                    <a:pt x="98717" y="1663"/>
                  </a:lnTo>
                  <a:lnTo>
                    <a:pt x="96723" y="0"/>
                  </a:lnTo>
                  <a:lnTo>
                    <a:pt x="91922" y="228"/>
                  </a:lnTo>
                  <a:lnTo>
                    <a:pt x="90081" y="2082"/>
                  </a:lnTo>
                  <a:lnTo>
                    <a:pt x="90208" y="4254"/>
                  </a:lnTo>
                  <a:lnTo>
                    <a:pt x="90335" y="6426"/>
                  </a:lnTo>
                  <a:lnTo>
                    <a:pt x="92329" y="8089"/>
                  </a:lnTo>
                  <a:lnTo>
                    <a:pt x="96977" y="7874"/>
                  </a:lnTo>
                  <a:lnTo>
                    <a:pt x="98818" y="6019"/>
                  </a:lnTo>
                  <a:close/>
                </a:path>
                <a:path w="379730" h="234950">
                  <a:moveTo>
                    <a:pt x="109575" y="24866"/>
                  </a:moveTo>
                  <a:lnTo>
                    <a:pt x="108953" y="23558"/>
                  </a:lnTo>
                  <a:lnTo>
                    <a:pt x="106921" y="21628"/>
                  </a:lnTo>
                  <a:lnTo>
                    <a:pt x="105486" y="20993"/>
                  </a:lnTo>
                  <a:lnTo>
                    <a:pt x="103898" y="21056"/>
                  </a:lnTo>
                  <a:lnTo>
                    <a:pt x="100711" y="21132"/>
                  </a:lnTo>
                  <a:lnTo>
                    <a:pt x="98209" y="23507"/>
                  </a:lnTo>
                  <a:lnTo>
                    <a:pt x="98298" y="26365"/>
                  </a:lnTo>
                  <a:lnTo>
                    <a:pt x="98386" y="29222"/>
                  </a:lnTo>
                  <a:lnTo>
                    <a:pt x="100914" y="31483"/>
                  </a:lnTo>
                  <a:lnTo>
                    <a:pt x="103949" y="31407"/>
                  </a:lnTo>
                  <a:lnTo>
                    <a:pt x="105473" y="31343"/>
                  </a:lnTo>
                  <a:lnTo>
                    <a:pt x="106845" y="30822"/>
                  </a:lnTo>
                  <a:lnTo>
                    <a:pt x="108877" y="29006"/>
                  </a:lnTo>
                  <a:lnTo>
                    <a:pt x="109524" y="27724"/>
                  </a:lnTo>
                  <a:lnTo>
                    <a:pt x="109575" y="24866"/>
                  </a:lnTo>
                  <a:close/>
                </a:path>
                <a:path w="379730" h="234950">
                  <a:moveTo>
                    <a:pt x="121450" y="24130"/>
                  </a:moveTo>
                  <a:lnTo>
                    <a:pt x="119214" y="21704"/>
                  </a:lnTo>
                  <a:lnTo>
                    <a:pt x="116281" y="21678"/>
                  </a:lnTo>
                  <a:lnTo>
                    <a:pt x="113334" y="21602"/>
                  </a:lnTo>
                  <a:lnTo>
                    <a:pt x="110921" y="23685"/>
                  </a:lnTo>
                  <a:lnTo>
                    <a:pt x="110871" y="26327"/>
                  </a:lnTo>
                  <a:lnTo>
                    <a:pt x="110820" y="28968"/>
                  </a:lnTo>
                  <a:lnTo>
                    <a:pt x="113055" y="31178"/>
                  </a:lnTo>
                  <a:lnTo>
                    <a:pt x="115874" y="31254"/>
                  </a:lnTo>
                  <a:lnTo>
                    <a:pt x="118681" y="31267"/>
                  </a:lnTo>
                  <a:lnTo>
                    <a:pt x="121094" y="29400"/>
                  </a:lnTo>
                  <a:lnTo>
                    <a:pt x="121450" y="24130"/>
                  </a:lnTo>
                  <a:close/>
                </a:path>
                <a:path w="379730" h="234950">
                  <a:moveTo>
                    <a:pt x="133096" y="26517"/>
                  </a:moveTo>
                  <a:lnTo>
                    <a:pt x="125907" y="22694"/>
                  </a:lnTo>
                  <a:lnTo>
                    <a:pt x="123596" y="24485"/>
                  </a:lnTo>
                  <a:lnTo>
                    <a:pt x="123431" y="26911"/>
                  </a:lnTo>
                  <a:lnTo>
                    <a:pt x="123266" y="29337"/>
                  </a:lnTo>
                  <a:lnTo>
                    <a:pt x="125222" y="31470"/>
                  </a:lnTo>
                  <a:lnTo>
                    <a:pt x="129095" y="31762"/>
                  </a:lnTo>
                  <a:lnTo>
                    <a:pt x="130314" y="31369"/>
                  </a:lnTo>
                  <a:lnTo>
                    <a:pt x="131254" y="30645"/>
                  </a:lnTo>
                  <a:lnTo>
                    <a:pt x="132181" y="29959"/>
                  </a:lnTo>
                  <a:lnTo>
                    <a:pt x="132829" y="28930"/>
                  </a:lnTo>
                  <a:lnTo>
                    <a:pt x="133096" y="26517"/>
                  </a:lnTo>
                  <a:close/>
                </a:path>
                <a:path w="379730" h="234950">
                  <a:moveTo>
                    <a:pt x="144945" y="27012"/>
                  </a:moveTo>
                  <a:lnTo>
                    <a:pt x="143243" y="25006"/>
                  </a:lnTo>
                  <a:lnTo>
                    <a:pt x="138379" y="24371"/>
                  </a:lnTo>
                  <a:lnTo>
                    <a:pt x="136207" y="25908"/>
                  </a:lnTo>
                  <a:lnTo>
                    <a:pt x="135940" y="28105"/>
                  </a:lnTo>
                  <a:lnTo>
                    <a:pt x="135674" y="30302"/>
                  </a:lnTo>
                  <a:lnTo>
                    <a:pt x="137375" y="32334"/>
                  </a:lnTo>
                  <a:lnTo>
                    <a:pt x="142062" y="32943"/>
                  </a:lnTo>
                  <a:lnTo>
                    <a:pt x="144246" y="31394"/>
                  </a:lnTo>
                  <a:lnTo>
                    <a:pt x="144945" y="27012"/>
                  </a:lnTo>
                  <a:close/>
                </a:path>
                <a:path w="379730" h="234950">
                  <a:moveTo>
                    <a:pt x="152374" y="5588"/>
                  </a:moveTo>
                  <a:lnTo>
                    <a:pt x="150749" y="3556"/>
                  </a:lnTo>
                  <a:lnTo>
                    <a:pt x="145986" y="2832"/>
                  </a:lnTo>
                  <a:lnTo>
                    <a:pt x="143827" y="4279"/>
                  </a:lnTo>
                  <a:lnTo>
                    <a:pt x="143230" y="8597"/>
                  </a:lnTo>
                  <a:lnTo>
                    <a:pt x="144856" y="10629"/>
                  </a:lnTo>
                  <a:lnTo>
                    <a:pt x="149453" y="11328"/>
                  </a:lnTo>
                  <a:lnTo>
                    <a:pt x="151612" y="9880"/>
                  </a:lnTo>
                  <a:lnTo>
                    <a:pt x="151993" y="7734"/>
                  </a:lnTo>
                  <a:lnTo>
                    <a:pt x="152374" y="5588"/>
                  </a:lnTo>
                  <a:close/>
                </a:path>
                <a:path w="379730" h="234950">
                  <a:moveTo>
                    <a:pt x="156552" y="29362"/>
                  </a:moveTo>
                  <a:lnTo>
                    <a:pt x="155117" y="27457"/>
                  </a:lnTo>
                  <a:lnTo>
                    <a:pt x="150749" y="26670"/>
                  </a:lnTo>
                  <a:lnTo>
                    <a:pt x="148717" y="27940"/>
                  </a:lnTo>
                  <a:lnTo>
                    <a:pt x="148386" y="29921"/>
                  </a:lnTo>
                  <a:lnTo>
                    <a:pt x="148056" y="31902"/>
                  </a:lnTo>
                  <a:lnTo>
                    <a:pt x="149491" y="33807"/>
                  </a:lnTo>
                  <a:lnTo>
                    <a:pt x="153708" y="34569"/>
                  </a:lnTo>
                  <a:lnTo>
                    <a:pt x="155740" y="33286"/>
                  </a:lnTo>
                  <a:lnTo>
                    <a:pt x="156552" y="29362"/>
                  </a:lnTo>
                  <a:close/>
                </a:path>
                <a:path w="379730" h="234950">
                  <a:moveTo>
                    <a:pt x="165938" y="8039"/>
                  </a:moveTo>
                  <a:lnTo>
                    <a:pt x="164249" y="5702"/>
                  </a:lnTo>
                  <a:lnTo>
                    <a:pt x="159029" y="4635"/>
                  </a:lnTo>
                  <a:lnTo>
                    <a:pt x="156552" y="6121"/>
                  </a:lnTo>
                  <a:lnTo>
                    <a:pt x="155676" y="10858"/>
                  </a:lnTo>
                  <a:lnTo>
                    <a:pt x="157353" y="13195"/>
                  </a:lnTo>
                  <a:lnTo>
                    <a:pt x="162394" y="14224"/>
                  </a:lnTo>
                  <a:lnTo>
                    <a:pt x="164871" y="12738"/>
                  </a:lnTo>
                  <a:lnTo>
                    <a:pt x="165404" y="10388"/>
                  </a:lnTo>
                  <a:lnTo>
                    <a:pt x="165938" y="8039"/>
                  </a:lnTo>
                  <a:close/>
                </a:path>
                <a:path w="379730" h="234950">
                  <a:moveTo>
                    <a:pt x="179374" y="11176"/>
                  </a:moveTo>
                  <a:lnTo>
                    <a:pt x="177660" y="8521"/>
                  </a:lnTo>
                  <a:lnTo>
                    <a:pt x="171983" y="7073"/>
                  </a:lnTo>
                  <a:lnTo>
                    <a:pt x="169189" y="8572"/>
                  </a:lnTo>
                  <a:lnTo>
                    <a:pt x="167982" y="13716"/>
                  </a:lnTo>
                  <a:lnTo>
                    <a:pt x="169710" y="16370"/>
                  </a:lnTo>
                  <a:lnTo>
                    <a:pt x="175158" y="17754"/>
                  </a:lnTo>
                  <a:lnTo>
                    <a:pt x="177952" y="16256"/>
                  </a:lnTo>
                  <a:lnTo>
                    <a:pt x="178663" y="13716"/>
                  </a:lnTo>
                  <a:lnTo>
                    <a:pt x="179374" y="11176"/>
                  </a:lnTo>
                  <a:close/>
                </a:path>
                <a:path w="379730" h="234950">
                  <a:moveTo>
                    <a:pt x="192646" y="14986"/>
                  </a:moveTo>
                  <a:lnTo>
                    <a:pt x="190919" y="12014"/>
                  </a:lnTo>
                  <a:lnTo>
                    <a:pt x="184810" y="10121"/>
                  </a:lnTo>
                  <a:lnTo>
                    <a:pt x="181698" y="11607"/>
                  </a:lnTo>
                  <a:lnTo>
                    <a:pt x="180136" y="17145"/>
                  </a:lnTo>
                  <a:lnTo>
                    <a:pt x="181864" y="20104"/>
                  </a:lnTo>
                  <a:lnTo>
                    <a:pt x="187706" y="21907"/>
                  </a:lnTo>
                  <a:lnTo>
                    <a:pt x="190817" y="20421"/>
                  </a:lnTo>
                  <a:lnTo>
                    <a:pt x="191731" y="17703"/>
                  </a:lnTo>
                  <a:lnTo>
                    <a:pt x="192646" y="14986"/>
                  </a:lnTo>
                  <a:close/>
                </a:path>
                <a:path w="379730" h="234950">
                  <a:moveTo>
                    <a:pt x="203835" y="43992"/>
                  </a:moveTo>
                  <a:lnTo>
                    <a:pt x="202806" y="41833"/>
                  </a:lnTo>
                  <a:lnTo>
                    <a:pt x="198691" y="40195"/>
                  </a:lnTo>
                  <a:lnTo>
                    <a:pt x="196443" y="41046"/>
                  </a:lnTo>
                  <a:lnTo>
                    <a:pt x="195021" y="44792"/>
                  </a:lnTo>
                  <a:lnTo>
                    <a:pt x="196062" y="46951"/>
                  </a:lnTo>
                  <a:lnTo>
                    <a:pt x="200037" y="48526"/>
                  </a:lnTo>
                  <a:lnTo>
                    <a:pt x="202285" y="47675"/>
                  </a:lnTo>
                  <a:lnTo>
                    <a:pt x="203060" y="45834"/>
                  </a:lnTo>
                  <a:lnTo>
                    <a:pt x="203835" y="43992"/>
                  </a:lnTo>
                  <a:close/>
                </a:path>
                <a:path w="379730" h="234950">
                  <a:moveTo>
                    <a:pt x="205740" y="19443"/>
                  </a:moveTo>
                  <a:lnTo>
                    <a:pt x="204025" y="16154"/>
                  </a:lnTo>
                  <a:lnTo>
                    <a:pt x="197523" y="13792"/>
                  </a:lnTo>
                  <a:lnTo>
                    <a:pt x="194081" y="15227"/>
                  </a:lnTo>
                  <a:lnTo>
                    <a:pt x="192112" y="21120"/>
                  </a:lnTo>
                  <a:lnTo>
                    <a:pt x="193827" y="24422"/>
                  </a:lnTo>
                  <a:lnTo>
                    <a:pt x="200025" y="26670"/>
                  </a:lnTo>
                  <a:lnTo>
                    <a:pt x="203454" y="25234"/>
                  </a:lnTo>
                  <a:lnTo>
                    <a:pt x="204597" y="22339"/>
                  </a:lnTo>
                  <a:lnTo>
                    <a:pt x="205740" y="19443"/>
                  </a:lnTo>
                  <a:close/>
                </a:path>
                <a:path w="379730" h="234950">
                  <a:moveTo>
                    <a:pt x="215493" y="48996"/>
                  </a:moveTo>
                  <a:lnTo>
                    <a:pt x="214464" y="46558"/>
                  </a:lnTo>
                  <a:lnTo>
                    <a:pt x="212242" y="45529"/>
                  </a:lnTo>
                  <a:lnTo>
                    <a:pt x="209994" y="44513"/>
                  </a:lnTo>
                  <a:lnTo>
                    <a:pt x="207479" y="45339"/>
                  </a:lnTo>
                  <a:lnTo>
                    <a:pt x="205701" y="49403"/>
                  </a:lnTo>
                  <a:lnTo>
                    <a:pt x="206730" y="51841"/>
                  </a:lnTo>
                  <a:lnTo>
                    <a:pt x="211035" y="53809"/>
                  </a:lnTo>
                  <a:lnTo>
                    <a:pt x="213563" y="52984"/>
                  </a:lnTo>
                  <a:lnTo>
                    <a:pt x="214528" y="50990"/>
                  </a:lnTo>
                  <a:lnTo>
                    <a:pt x="215493" y="48996"/>
                  </a:lnTo>
                  <a:close/>
                </a:path>
                <a:path w="379730" h="234950">
                  <a:moveTo>
                    <a:pt x="226885" y="54584"/>
                  </a:moveTo>
                  <a:lnTo>
                    <a:pt x="225894" y="51854"/>
                  </a:lnTo>
                  <a:lnTo>
                    <a:pt x="221094" y="49377"/>
                  </a:lnTo>
                  <a:lnTo>
                    <a:pt x="218287" y="50152"/>
                  </a:lnTo>
                  <a:lnTo>
                    <a:pt x="216141" y="54508"/>
                  </a:lnTo>
                  <a:lnTo>
                    <a:pt x="217144" y="57238"/>
                  </a:lnTo>
                  <a:lnTo>
                    <a:pt x="221742" y="59613"/>
                  </a:lnTo>
                  <a:lnTo>
                    <a:pt x="224548" y="58851"/>
                  </a:lnTo>
                  <a:lnTo>
                    <a:pt x="225717" y="56718"/>
                  </a:lnTo>
                  <a:lnTo>
                    <a:pt x="226885" y="54584"/>
                  </a:lnTo>
                  <a:close/>
                </a:path>
                <a:path w="379730" h="234950">
                  <a:moveTo>
                    <a:pt x="238010" y="60744"/>
                  </a:moveTo>
                  <a:lnTo>
                    <a:pt x="237083" y="57721"/>
                  </a:lnTo>
                  <a:lnTo>
                    <a:pt x="231990" y="54775"/>
                  </a:lnTo>
                  <a:lnTo>
                    <a:pt x="228892" y="55448"/>
                  </a:lnTo>
                  <a:lnTo>
                    <a:pt x="226352" y="60083"/>
                  </a:lnTo>
                  <a:lnTo>
                    <a:pt x="227279" y="63106"/>
                  </a:lnTo>
                  <a:lnTo>
                    <a:pt x="232143" y="65925"/>
                  </a:lnTo>
                  <a:lnTo>
                    <a:pt x="235242" y="65239"/>
                  </a:lnTo>
                  <a:lnTo>
                    <a:pt x="236626" y="62992"/>
                  </a:lnTo>
                  <a:lnTo>
                    <a:pt x="238010" y="60744"/>
                  </a:lnTo>
                  <a:close/>
                </a:path>
                <a:path w="379730" h="234950">
                  <a:moveTo>
                    <a:pt x="248818" y="67462"/>
                  </a:moveTo>
                  <a:lnTo>
                    <a:pt x="247954" y="64147"/>
                  </a:lnTo>
                  <a:lnTo>
                    <a:pt x="242620" y="60693"/>
                  </a:lnTo>
                  <a:lnTo>
                    <a:pt x="239242" y="61264"/>
                  </a:lnTo>
                  <a:lnTo>
                    <a:pt x="236258" y="66141"/>
                  </a:lnTo>
                  <a:lnTo>
                    <a:pt x="237109" y="69443"/>
                  </a:lnTo>
                  <a:lnTo>
                    <a:pt x="242201" y="72745"/>
                  </a:lnTo>
                  <a:lnTo>
                    <a:pt x="245579" y="72161"/>
                  </a:lnTo>
                  <a:lnTo>
                    <a:pt x="247192" y="69811"/>
                  </a:lnTo>
                  <a:lnTo>
                    <a:pt x="248818" y="67462"/>
                  </a:lnTo>
                  <a:close/>
                </a:path>
                <a:path w="379730" h="234950">
                  <a:moveTo>
                    <a:pt x="305041" y="113703"/>
                  </a:moveTo>
                  <a:lnTo>
                    <a:pt x="304292" y="111594"/>
                  </a:lnTo>
                  <a:lnTo>
                    <a:pt x="301269" y="108064"/>
                  </a:lnTo>
                  <a:lnTo>
                    <a:pt x="299275" y="107022"/>
                  </a:lnTo>
                  <a:lnTo>
                    <a:pt x="297281" y="106794"/>
                  </a:lnTo>
                  <a:lnTo>
                    <a:pt x="296443" y="106692"/>
                  </a:lnTo>
                  <a:lnTo>
                    <a:pt x="296456" y="106260"/>
                  </a:lnTo>
                  <a:lnTo>
                    <a:pt x="296443" y="104355"/>
                  </a:lnTo>
                  <a:lnTo>
                    <a:pt x="295656" y="102374"/>
                  </a:lnTo>
                  <a:lnTo>
                    <a:pt x="291134" y="97561"/>
                  </a:lnTo>
                  <a:lnTo>
                    <a:pt x="287528" y="97320"/>
                  </a:lnTo>
                  <a:lnTo>
                    <a:pt x="287439" y="95427"/>
                  </a:lnTo>
                  <a:lnTo>
                    <a:pt x="286613" y="93586"/>
                  </a:lnTo>
                  <a:lnTo>
                    <a:pt x="282117" y="89268"/>
                  </a:lnTo>
                  <a:lnTo>
                    <a:pt x="278231" y="89166"/>
                  </a:lnTo>
                  <a:lnTo>
                    <a:pt x="278003" y="86956"/>
                  </a:lnTo>
                  <a:lnTo>
                    <a:pt x="277152" y="85267"/>
                  </a:lnTo>
                  <a:lnTo>
                    <a:pt x="272732" y="81419"/>
                  </a:lnTo>
                  <a:lnTo>
                    <a:pt x="269214" y="81495"/>
                  </a:lnTo>
                  <a:lnTo>
                    <a:pt x="268770" y="78574"/>
                  </a:lnTo>
                  <a:lnTo>
                    <a:pt x="263004" y="74015"/>
                  </a:lnTo>
                  <a:lnTo>
                    <a:pt x="259194" y="74295"/>
                  </a:lnTo>
                  <a:lnTo>
                    <a:pt x="258521" y="71107"/>
                  </a:lnTo>
                  <a:lnTo>
                    <a:pt x="252958" y="67094"/>
                  </a:lnTo>
                  <a:lnTo>
                    <a:pt x="249301" y="67538"/>
                  </a:lnTo>
                  <a:lnTo>
                    <a:pt x="245859" y="72631"/>
                  </a:lnTo>
                  <a:lnTo>
                    <a:pt x="246595" y="76225"/>
                  </a:lnTo>
                  <a:lnTo>
                    <a:pt x="251879" y="80022"/>
                  </a:lnTo>
                  <a:lnTo>
                    <a:pt x="255143" y="79616"/>
                  </a:lnTo>
                  <a:lnTo>
                    <a:pt x="255752" y="83451"/>
                  </a:lnTo>
                  <a:lnTo>
                    <a:pt x="261200" y="87757"/>
                  </a:lnTo>
                  <a:lnTo>
                    <a:pt x="264160" y="87553"/>
                  </a:lnTo>
                  <a:lnTo>
                    <a:pt x="264541" y="91084"/>
                  </a:lnTo>
                  <a:lnTo>
                    <a:pt x="268719" y="94729"/>
                  </a:lnTo>
                  <a:lnTo>
                    <a:pt x="270446" y="95313"/>
                  </a:lnTo>
                  <a:lnTo>
                    <a:pt x="272732" y="95262"/>
                  </a:lnTo>
                  <a:lnTo>
                    <a:pt x="272948" y="99123"/>
                  </a:lnTo>
                  <a:lnTo>
                    <a:pt x="277190" y="103187"/>
                  </a:lnTo>
                  <a:lnTo>
                    <a:pt x="278993" y="103886"/>
                  </a:lnTo>
                  <a:lnTo>
                    <a:pt x="280911" y="103949"/>
                  </a:lnTo>
                  <a:lnTo>
                    <a:pt x="280962" y="107505"/>
                  </a:lnTo>
                  <a:lnTo>
                    <a:pt x="285216" y="112026"/>
                  </a:lnTo>
                  <a:lnTo>
                    <a:pt x="287083" y="112839"/>
                  </a:lnTo>
                  <a:lnTo>
                    <a:pt x="289407" y="113055"/>
                  </a:lnTo>
                  <a:lnTo>
                    <a:pt x="289306" y="115849"/>
                  </a:lnTo>
                  <a:lnTo>
                    <a:pt x="289953" y="117906"/>
                  </a:lnTo>
                  <a:lnTo>
                    <a:pt x="292785" y="121221"/>
                  </a:lnTo>
                  <a:lnTo>
                    <a:pt x="294741" y="122161"/>
                  </a:lnTo>
                  <a:lnTo>
                    <a:pt x="298640" y="122720"/>
                  </a:lnTo>
                  <a:lnTo>
                    <a:pt x="300672" y="122262"/>
                  </a:lnTo>
                  <a:lnTo>
                    <a:pt x="302285" y="120967"/>
                  </a:lnTo>
                  <a:lnTo>
                    <a:pt x="303898" y="119672"/>
                  </a:lnTo>
                  <a:lnTo>
                    <a:pt x="304800" y="117779"/>
                  </a:lnTo>
                  <a:lnTo>
                    <a:pt x="305041" y="113703"/>
                  </a:lnTo>
                  <a:close/>
                </a:path>
                <a:path w="379730" h="234950">
                  <a:moveTo>
                    <a:pt x="315645" y="61277"/>
                  </a:moveTo>
                  <a:lnTo>
                    <a:pt x="315290" y="56959"/>
                  </a:lnTo>
                  <a:lnTo>
                    <a:pt x="309333" y="51473"/>
                  </a:lnTo>
                  <a:lnTo>
                    <a:pt x="304977" y="51460"/>
                  </a:lnTo>
                  <a:lnTo>
                    <a:pt x="304469" y="52044"/>
                  </a:lnTo>
                  <a:lnTo>
                    <a:pt x="304749" y="51104"/>
                  </a:lnTo>
                  <a:lnTo>
                    <a:pt x="304266" y="47383"/>
                  </a:lnTo>
                  <a:lnTo>
                    <a:pt x="303276" y="45529"/>
                  </a:lnTo>
                  <a:lnTo>
                    <a:pt x="298284" y="41363"/>
                  </a:lnTo>
                  <a:lnTo>
                    <a:pt x="294030" y="41567"/>
                  </a:lnTo>
                  <a:lnTo>
                    <a:pt x="293408" y="37896"/>
                  </a:lnTo>
                  <a:lnTo>
                    <a:pt x="292252" y="35979"/>
                  </a:lnTo>
                  <a:lnTo>
                    <a:pt x="286727" y="31800"/>
                  </a:lnTo>
                  <a:lnTo>
                    <a:pt x="282816" y="32181"/>
                  </a:lnTo>
                  <a:lnTo>
                    <a:pt x="282587" y="31013"/>
                  </a:lnTo>
                  <a:lnTo>
                    <a:pt x="282105" y="28943"/>
                  </a:lnTo>
                  <a:lnTo>
                    <a:pt x="280784" y="26962"/>
                  </a:lnTo>
                  <a:lnTo>
                    <a:pt x="274701" y="22809"/>
                  </a:lnTo>
                  <a:lnTo>
                    <a:pt x="271119" y="23317"/>
                  </a:lnTo>
                  <a:lnTo>
                    <a:pt x="270383" y="20497"/>
                  </a:lnTo>
                  <a:lnTo>
                    <a:pt x="268871" y="18491"/>
                  </a:lnTo>
                  <a:lnTo>
                    <a:pt x="262216" y="14401"/>
                  </a:lnTo>
                  <a:lnTo>
                    <a:pt x="258978" y="15011"/>
                  </a:lnTo>
                  <a:lnTo>
                    <a:pt x="258241" y="12611"/>
                  </a:lnTo>
                  <a:lnTo>
                    <a:pt x="256540" y="10591"/>
                  </a:lnTo>
                  <a:lnTo>
                    <a:pt x="251752" y="7937"/>
                  </a:lnTo>
                  <a:lnTo>
                    <a:pt x="249097" y="7607"/>
                  </a:lnTo>
                  <a:lnTo>
                    <a:pt x="246773" y="8166"/>
                  </a:lnTo>
                  <a:lnTo>
                    <a:pt x="245757" y="5295"/>
                  </a:lnTo>
                  <a:lnTo>
                    <a:pt x="243852" y="3263"/>
                  </a:lnTo>
                  <a:lnTo>
                    <a:pt x="238671" y="711"/>
                  </a:lnTo>
                  <a:lnTo>
                    <a:pt x="235877" y="495"/>
                  </a:lnTo>
                  <a:lnTo>
                    <a:pt x="231089" y="1917"/>
                  </a:lnTo>
                  <a:lnTo>
                    <a:pt x="229057" y="3644"/>
                  </a:lnTo>
                  <a:lnTo>
                    <a:pt x="228003" y="5969"/>
                  </a:lnTo>
                  <a:lnTo>
                    <a:pt x="226936" y="8331"/>
                  </a:lnTo>
                  <a:lnTo>
                    <a:pt x="227037" y="10845"/>
                  </a:lnTo>
                  <a:lnTo>
                    <a:pt x="228828" y="15481"/>
                  </a:lnTo>
                  <a:lnTo>
                    <a:pt x="230581" y="17500"/>
                  </a:lnTo>
                  <a:lnTo>
                    <a:pt x="235432" y="19900"/>
                  </a:lnTo>
                  <a:lnTo>
                    <a:pt x="238137" y="19989"/>
                  </a:lnTo>
                  <a:lnTo>
                    <a:pt x="240969" y="19240"/>
                  </a:lnTo>
                  <a:lnTo>
                    <a:pt x="241719" y="21501"/>
                  </a:lnTo>
                  <a:lnTo>
                    <a:pt x="243293" y="23507"/>
                  </a:lnTo>
                  <a:lnTo>
                    <a:pt x="247802" y="26009"/>
                  </a:lnTo>
                  <a:lnTo>
                    <a:pt x="250355" y="26225"/>
                  </a:lnTo>
                  <a:lnTo>
                    <a:pt x="252780" y="25704"/>
                  </a:lnTo>
                  <a:lnTo>
                    <a:pt x="253657" y="28854"/>
                  </a:lnTo>
                  <a:lnTo>
                    <a:pt x="259892" y="32702"/>
                  </a:lnTo>
                  <a:lnTo>
                    <a:pt x="262293" y="33045"/>
                  </a:lnTo>
                  <a:lnTo>
                    <a:pt x="265137" y="32550"/>
                  </a:lnTo>
                  <a:lnTo>
                    <a:pt x="265938" y="36068"/>
                  </a:lnTo>
                  <a:lnTo>
                    <a:pt x="271678" y="39979"/>
                  </a:lnTo>
                  <a:lnTo>
                    <a:pt x="273913" y="40436"/>
                  </a:lnTo>
                  <a:lnTo>
                    <a:pt x="276021" y="40132"/>
                  </a:lnTo>
                  <a:lnTo>
                    <a:pt x="277164" y="40005"/>
                  </a:lnTo>
                  <a:lnTo>
                    <a:pt x="277863" y="43865"/>
                  </a:lnTo>
                  <a:lnTo>
                    <a:pt x="283083" y="47828"/>
                  </a:lnTo>
                  <a:lnTo>
                    <a:pt x="285178" y="48348"/>
                  </a:lnTo>
                  <a:lnTo>
                    <a:pt x="287185" y="48158"/>
                  </a:lnTo>
                  <a:lnTo>
                    <a:pt x="288848" y="48031"/>
                  </a:lnTo>
                  <a:lnTo>
                    <a:pt x="289407" y="52273"/>
                  </a:lnTo>
                  <a:lnTo>
                    <a:pt x="294144" y="56222"/>
                  </a:lnTo>
                  <a:lnTo>
                    <a:pt x="296087" y="56819"/>
                  </a:lnTo>
                  <a:lnTo>
                    <a:pt x="299847" y="56642"/>
                  </a:lnTo>
                  <a:lnTo>
                    <a:pt x="300761" y="56286"/>
                  </a:lnTo>
                  <a:lnTo>
                    <a:pt x="300202" y="56921"/>
                  </a:lnTo>
                  <a:lnTo>
                    <a:pt x="300545" y="61252"/>
                  </a:lnTo>
                  <a:lnTo>
                    <a:pt x="306197" y="66459"/>
                  </a:lnTo>
                  <a:lnTo>
                    <a:pt x="310553" y="66459"/>
                  </a:lnTo>
                  <a:lnTo>
                    <a:pt x="315645" y="61277"/>
                  </a:lnTo>
                  <a:close/>
                </a:path>
                <a:path w="379730" h="234950">
                  <a:moveTo>
                    <a:pt x="339255" y="123748"/>
                  </a:moveTo>
                  <a:lnTo>
                    <a:pt x="335051" y="117602"/>
                  </a:lnTo>
                  <a:lnTo>
                    <a:pt x="331152" y="116687"/>
                  </a:lnTo>
                  <a:lnTo>
                    <a:pt x="330568" y="117106"/>
                  </a:lnTo>
                  <a:lnTo>
                    <a:pt x="331012" y="116332"/>
                  </a:lnTo>
                  <a:lnTo>
                    <a:pt x="331343" y="112890"/>
                  </a:lnTo>
                  <a:lnTo>
                    <a:pt x="330847" y="111023"/>
                  </a:lnTo>
                  <a:lnTo>
                    <a:pt x="327240" y="106260"/>
                  </a:lnTo>
                  <a:lnTo>
                    <a:pt x="323380" y="105562"/>
                  </a:lnTo>
                  <a:lnTo>
                    <a:pt x="323583" y="102146"/>
                  </a:lnTo>
                  <a:lnTo>
                    <a:pt x="322948" y="100190"/>
                  </a:lnTo>
                  <a:lnTo>
                    <a:pt x="318846" y="95300"/>
                  </a:lnTo>
                  <a:lnTo>
                    <a:pt x="315264" y="94830"/>
                  </a:lnTo>
                  <a:lnTo>
                    <a:pt x="315302" y="93726"/>
                  </a:lnTo>
                  <a:lnTo>
                    <a:pt x="315302" y="91782"/>
                  </a:lnTo>
                  <a:lnTo>
                    <a:pt x="314528" y="89725"/>
                  </a:lnTo>
                  <a:lnTo>
                    <a:pt x="309930" y="84747"/>
                  </a:lnTo>
                  <a:lnTo>
                    <a:pt x="306603" y="84467"/>
                  </a:lnTo>
                  <a:lnTo>
                    <a:pt x="306539" y="81788"/>
                  </a:lnTo>
                  <a:lnTo>
                    <a:pt x="305600" y="79679"/>
                  </a:lnTo>
                  <a:lnTo>
                    <a:pt x="300482" y="74625"/>
                  </a:lnTo>
                  <a:lnTo>
                    <a:pt x="297472" y="74523"/>
                  </a:lnTo>
                  <a:lnTo>
                    <a:pt x="297307" y="72199"/>
                  </a:lnTo>
                  <a:lnTo>
                    <a:pt x="296189" y="70027"/>
                  </a:lnTo>
                  <a:lnTo>
                    <a:pt x="292442" y="66649"/>
                  </a:lnTo>
                  <a:lnTo>
                    <a:pt x="290144" y="65811"/>
                  </a:lnTo>
                  <a:lnTo>
                    <a:pt x="287921" y="65836"/>
                  </a:lnTo>
                  <a:lnTo>
                    <a:pt x="287604" y="63042"/>
                  </a:lnTo>
                  <a:lnTo>
                    <a:pt x="286321" y="60845"/>
                  </a:lnTo>
                  <a:lnTo>
                    <a:pt x="282206" y="57480"/>
                  </a:lnTo>
                  <a:lnTo>
                    <a:pt x="279742" y="56705"/>
                  </a:lnTo>
                  <a:lnTo>
                    <a:pt x="276974" y="56883"/>
                  </a:lnTo>
                  <a:lnTo>
                    <a:pt x="276606" y="54686"/>
                  </a:lnTo>
                  <a:lnTo>
                    <a:pt x="275297" y="52628"/>
                  </a:lnTo>
                  <a:lnTo>
                    <a:pt x="271233" y="49631"/>
                  </a:lnTo>
                  <a:lnTo>
                    <a:pt x="268871" y="49009"/>
                  </a:lnTo>
                  <a:lnTo>
                    <a:pt x="265785" y="49339"/>
                  </a:lnTo>
                  <a:lnTo>
                    <a:pt x="265696" y="48895"/>
                  </a:lnTo>
                  <a:lnTo>
                    <a:pt x="265214" y="46875"/>
                  </a:lnTo>
                  <a:lnTo>
                    <a:pt x="263906" y="44970"/>
                  </a:lnTo>
                  <a:lnTo>
                    <a:pt x="257924" y="40982"/>
                  </a:lnTo>
                  <a:lnTo>
                    <a:pt x="254050" y="41605"/>
                  </a:lnTo>
                  <a:lnTo>
                    <a:pt x="253479" y="39636"/>
                  </a:lnTo>
                  <a:lnTo>
                    <a:pt x="252158" y="37884"/>
                  </a:lnTo>
                  <a:lnTo>
                    <a:pt x="246341" y="34417"/>
                  </a:lnTo>
                  <a:lnTo>
                    <a:pt x="242227" y="35255"/>
                  </a:lnTo>
                  <a:lnTo>
                    <a:pt x="241439" y="32969"/>
                  </a:lnTo>
                  <a:lnTo>
                    <a:pt x="240118" y="31381"/>
                  </a:lnTo>
                  <a:lnTo>
                    <a:pt x="234492" y="28384"/>
                  </a:lnTo>
                  <a:lnTo>
                    <a:pt x="230784" y="29324"/>
                  </a:lnTo>
                  <a:lnTo>
                    <a:pt x="229590" y="26339"/>
                  </a:lnTo>
                  <a:lnTo>
                    <a:pt x="222377" y="22923"/>
                  </a:lnTo>
                  <a:lnTo>
                    <a:pt x="218414" y="24142"/>
                  </a:lnTo>
                  <a:lnTo>
                    <a:pt x="216928" y="20942"/>
                  </a:lnTo>
                  <a:lnTo>
                    <a:pt x="210058" y="18059"/>
                  </a:lnTo>
                  <a:lnTo>
                    <a:pt x="206298" y="19418"/>
                  </a:lnTo>
                  <a:lnTo>
                    <a:pt x="203885" y="25654"/>
                  </a:lnTo>
                  <a:lnTo>
                    <a:pt x="205549" y="29286"/>
                  </a:lnTo>
                  <a:lnTo>
                    <a:pt x="212064" y="32016"/>
                  </a:lnTo>
                  <a:lnTo>
                    <a:pt x="215417" y="30784"/>
                  </a:lnTo>
                  <a:lnTo>
                    <a:pt x="217004" y="34683"/>
                  </a:lnTo>
                  <a:lnTo>
                    <a:pt x="223824" y="37922"/>
                  </a:lnTo>
                  <a:lnTo>
                    <a:pt x="226910" y="36969"/>
                  </a:lnTo>
                  <a:lnTo>
                    <a:pt x="228180" y="40627"/>
                  </a:lnTo>
                  <a:lnTo>
                    <a:pt x="233502" y="43459"/>
                  </a:lnTo>
                  <a:lnTo>
                    <a:pt x="235483" y="43649"/>
                  </a:lnTo>
                  <a:lnTo>
                    <a:pt x="237871" y="43040"/>
                  </a:lnTo>
                  <a:lnTo>
                    <a:pt x="239039" y="47078"/>
                  </a:lnTo>
                  <a:lnTo>
                    <a:pt x="244525" y="50355"/>
                  </a:lnTo>
                  <a:lnTo>
                    <a:pt x="246608" y="50647"/>
                  </a:lnTo>
                  <a:lnTo>
                    <a:pt x="248653" y="50241"/>
                  </a:lnTo>
                  <a:lnTo>
                    <a:pt x="249580" y="54013"/>
                  </a:lnTo>
                  <a:lnTo>
                    <a:pt x="255193" y="57746"/>
                  </a:lnTo>
                  <a:lnTo>
                    <a:pt x="257378" y="58153"/>
                  </a:lnTo>
                  <a:lnTo>
                    <a:pt x="259422" y="57835"/>
                  </a:lnTo>
                  <a:lnTo>
                    <a:pt x="259880" y="57785"/>
                  </a:lnTo>
                  <a:lnTo>
                    <a:pt x="260464" y="60807"/>
                  </a:lnTo>
                  <a:lnTo>
                    <a:pt x="261658" y="62814"/>
                  </a:lnTo>
                  <a:lnTo>
                    <a:pt x="265468" y="65633"/>
                  </a:lnTo>
                  <a:lnTo>
                    <a:pt x="267766" y="66154"/>
                  </a:lnTo>
                  <a:lnTo>
                    <a:pt x="269925" y="65976"/>
                  </a:lnTo>
                  <a:lnTo>
                    <a:pt x="270332" y="68681"/>
                  </a:lnTo>
                  <a:lnTo>
                    <a:pt x="271475" y="70853"/>
                  </a:lnTo>
                  <a:lnTo>
                    <a:pt x="275336" y="74015"/>
                  </a:lnTo>
                  <a:lnTo>
                    <a:pt x="277736" y="74650"/>
                  </a:lnTo>
                  <a:lnTo>
                    <a:pt x="280428" y="74561"/>
                  </a:lnTo>
                  <a:lnTo>
                    <a:pt x="280644" y="76746"/>
                  </a:lnTo>
                  <a:lnTo>
                    <a:pt x="281635" y="78867"/>
                  </a:lnTo>
                  <a:lnTo>
                    <a:pt x="283413" y="80441"/>
                  </a:lnTo>
                  <a:lnTo>
                    <a:pt x="285165" y="82042"/>
                  </a:lnTo>
                  <a:lnTo>
                    <a:pt x="287413" y="82765"/>
                  </a:lnTo>
                  <a:lnTo>
                    <a:pt x="289674" y="82804"/>
                  </a:lnTo>
                  <a:lnTo>
                    <a:pt x="289814" y="85813"/>
                  </a:lnTo>
                  <a:lnTo>
                    <a:pt x="294614" y="90551"/>
                  </a:lnTo>
                  <a:lnTo>
                    <a:pt x="296697" y="91363"/>
                  </a:lnTo>
                  <a:lnTo>
                    <a:pt x="298742" y="91452"/>
                  </a:lnTo>
                  <a:lnTo>
                    <a:pt x="299339" y="91490"/>
                  </a:lnTo>
                  <a:lnTo>
                    <a:pt x="299326" y="94818"/>
                  </a:lnTo>
                  <a:lnTo>
                    <a:pt x="303657" y="99504"/>
                  </a:lnTo>
                  <a:lnTo>
                    <a:pt x="305574" y="100380"/>
                  </a:lnTo>
                  <a:lnTo>
                    <a:pt x="307530" y="100545"/>
                  </a:lnTo>
                  <a:lnTo>
                    <a:pt x="308584" y="100660"/>
                  </a:lnTo>
                  <a:lnTo>
                    <a:pt x="308406" y="104279"/>
                  </a:lnTo>
                  <a:lnTo>
                    <a:pt x="312280" y="108902"/>
                  </a:lnTo>
                  <a:lnTo>
                    <a:pt x="314045" y="109816"/>
                  </a:lnTo>
                  <a:lnTo>
                    <a:pt x="317398" y="110286"/>
                  </a:lnTo>
                  <a:lnTo>
                    <a:pt x="317030" y="114198"/>
                  </a:lnTo>
                  <a:lnTo>
                    <a:pt x="320446" y="118719"/>
                  </a:lnTo>
                  <a:lnTo>
                    <a:pt x="322059" y="119659"/>
                  </a:lnTo>
                  <a:lnTo>
                    <a:pt x="325475" y="120281"/>
                  </a:lnTo>
                  <a:lnTo>
                    <a:pt x="326364" y="120142"/>
                  </a:lnTo>
                  <a:lnTo>
                    <a:pt x="325742" y="120599"/>
                  </a:lnTo>
                  <a:lnTo>
                    <a:pt x="325158" y="124548"/>
                  </a:lnTo>
                  <a:lnTo>
                    <a:pt x="329145" y="130378"/>
                  </a:lnTo>
                  <a:lnTo>
                    <a:pt x="333057" y="131292"/>
                  </a:lnTo>
                  <a:lnTo>
                    <a:pt x="338683" y="127698"/>
                  </a:lnTo>
                  <a:lnTo>
                    <a:pt x="339255" y="123748"/>
                  </a:lnTo>
                  <a:close/>
                </a:path>
                <a:path w="379730" h="234950">
                  <a:moveTo>
                    <a:pt x="345897" y="135204"/>
                  </a:moveTo>
                  <a:lnTo>
                    <a:pt x="342290" y="129311"/>
                  </a:lnTo>
                  <a:lnTo>
                    <a:pt x="338696" y="128282"/>
                  </a:lnTo>
                  <a:lnTo>
                    <a:pt x="336092" y="129971"/>
                  </a:lnTo>
                  <a:lnTo>
                    <a:pt x="333489" y="131660"/>
                  </a:lnTo>
                  <a:lnTo>
                    <a:pt x="332765" y="135305"/>
                  </a:lnTo>
                  <a:lnTo>
                    <a:pt x="336207" y="140919"/>
                  </a:lnTo>
                  <a:lnTo>
                    <a:pt x="339801" y="141935"/>
                  </a:lnTo>
                  <a:lnTo>
                    <a:pt x="345186" y="138849"/>
                  </a:lnTo>
                  <a:lnTo>
                    <a:pt x="345897" y="135204"/>
                  </a:lnTo>
                  <a:close/>
                </a:path>
                <a:path w="379730" h="234950">
                  <a:moveTo>
                    <a:pt x="346913" y="188595"/>
                  </a:moveTo>
                  <a:lnTo>
                    <a:pt x="344424" y="182206"/>
                  </a:lnTo>
                  <a:lnTo>
                    <a:pt x="341109" y="180581"/>
                  </a:lnTo>
                  <a:lnTo>
                    <a:pt x="340499" y="180848"/>
                  </a:lnTo>
                  <a:lnTo>
                    <a:pt x="341058" y="180225"/>
                  </a:lnTo>
                  <a:lnTo>
                    <a:pt x="342074" y="177215"/>
                  </a:lnTo>
                  <a:lnTo>
                    <a:pt x="341998" y="175437"/>
                  </a:lnTo>
                  <a:lnTo>
                    <a:pt x="339750" y="170421"/>
                  </a:lnTo>
                  <a:lnTo>
                    <a:pt x="336130" y="168859"/>
                  </a:lnTo>
                  <a:lnTo>
                    <a:pt x="333171" y="170281"/>
                  </a:lnTo>
                  <a:lnTo>
                    <a:pt x="330212" y="171704"/>
                  </a:lnTo>
                  <a:lnTo>
                    <a:pt x="336105" y="182689"/>
                  </a:lnTo>
                  <a:lnTo>
                    <a:pt x="335445" y="182968"/>
                  </a:lnTo>
                  <a:lnTo>
                    <a:pt x="334111" y="186385"/>
                  </a:lnTo>
                  <a:lnTo>
                    <a:pt x="336473" y="192443"/>
                  </a:lnTo>
                  <a:lnTo>
                    <a:pt x="339788" y="194068"/>
                  </a:lnTo>
                  <a:lnTo>
                    <a:pt x="345579" y="192011"/>
                  </a:lnTo>
                  <a:lnTo>
                    <a:pt x="346913" y="188595"/>
                  </a:lnTo>
                  <a:close/>
                </a:path>
                <a:path w="379730" h="234950">
                  <a:moveTo>
                    <a:pt x="350494" y="200228"/>
                  </a:moveTo>
                  <a:lnTo>
                    <a:pt x="348475" y="194195"/>
                  </a:lnTo>
                  <a:lnTo>
                    <a:pt x="345478" y="192532"/>
                  </a:lnTo>
                  <a:lnTo>
                    <a:pt x="342785" y="193509"/>
                  </a:lnTo>
                  <a:lnTo>
                    <a:pt x="340093" y="194487"/>
                  </a:lnTo>
                  <a:lnTo>
                    <a:pt x="338696" y="197599"/>
                  </a:lnTo>
                  <a:lnTo>
                    <a:pt x="340626" y="203352"/>
                  </a:lnTo>
                  <a:lnTo>
                    <a:pt x="343636" y="205003"/>
                  </a:lnTo>
                  <a:lnTo>
                    <a:pt x="349110" y="203352"/>
                  </a:lnTo>
                  <a:lnTo>
                    <a:pt x="350494" y="200228"/>
                  </a:lnTo>
                  <a:close/>
                </a:path>
                <a:path w="379730" h="234950">
                  <a:moveTo>
                    <a:pt x="352005" y="146951"/>
                  </a:moveTo>
                  <a:lnTo>
                    <a:pt x="348932" y="141338"/>
                  </a:lnTo>
                  <a:lnTo>
                    <a:pt x="345668" y="140233"/>
                  </a:lnTo>
                  <a:lnTo>
                    <a:pt x="343179" y="141668"/>
                  </a:lnTo>
                  <a:lnTo>
                    <a:pt x="340690" y="143103"/>
                  </a:lnTo>
                  <a:lnTo>
                    <a:pt x="339864" y="146443"/>
                  </a:lnTo>
                  <a:lnTo>
                    <a:pt x="342785" y="151803"/>
                  </a:lnTo>
                  <a:lnTo>
                    <a:pt x="346062" y="152908"/>
                  </a:lnTo>
                  <a:lnTo>
                    <a:pt x="351167" y="150279"/>
                  </a:lnTo>
                  <a:lnTo>
                    <a:pt x="352005" y="146951"/>
                  </a:lnTo>
                  <a:close/>
                </a:path>
                <a:path w="379730" h="234950">
                  <a:moveTo>
                    <a:pt x="353529" y="212013"/>
                  </a:moveTo>
                  <a:lnTo>
                    <a:pt x="351929" y="206362"/>
                  </a:lnTo>
                  <a:lnTo>
                    <a:pt x="349237" y="204685"/>
                  </a:lnTo>
                  <a:lnTo>
                    <a:pt x="346710" y="205460"/>
                  </a:lnTo>
                  <a:lnTo>
                    <a:pt x="344182" y="206235"/>
                  </a:lnTo>
                  <a:lnTo>
                    <a:pt x="342747" y="209054"/>
                  </a:lnTo>
                  <a:lnTo>
                    <a:pt x="344271" y="214464"/>
                  </a:lnTo>
                  <a:lnTo>
                    <a:pt x="346964" y="216128"/>
                  </a:lnTo>
                  <a:lnTo>
                    <a:pt x="352094" y="214833"/>
                  </a:lnTo>
                  <a:lnTo>
                    <a:pt x="353529" y="212013"/>
                  </a:lnTo>
                  <a:close/>
                </a:path>
                <a:path w="379730" h="234950">
                  <a:moveTo>
                    <a:pt x="355993" y="223913"/>
                  </a:moveTo>
                  <a:lnTo>
                    <a:pt x="354787" y="218655"/>
                  </a:lnTo>
                  <a:lnTo>
                    <a:pt x="352399" y="217004"/>
                  </a:lnTo>
                  <a:lnTo>
                    <a:pt x="350037" y="217589"/>
                  </a:lnTo>
                  <a:lnTo>
                    <a:pt x="347687" y="218173"/>
                  </a:lnTo>
                  <a:lnTo>
                    <a:pt x="346240" y="220700"/>
                  </a:lnTo>
                  <a:lnTo>
                    <a:pt x="347383" y="225742"/>
                  </a:lnTo>
                  <a:lnTo>
                    <a:pt x="349783" y="227393"/>
                  </a:lnTo>
                  <a:lnTo>
                    <a:pt x="354545" y="226428"/>
                  </a:lnTo>
                  <a:lnTo>
                    <a:pt x="355993" y="223913"/>
                  </a:lnTo>
                  <a:close/>
                </a:path>
                <a:path w="379730" h="234950">
                  <a:moveTo>
                    <a:pt x="357505" y="158940"/>
                  </a:moveTo>
                  <a:lnTo>
                    <a:pt x="354952" y="153670"/>
                  </a:lnTo>
                  <a:lnTo>
                    <a:pt x="352005" y="152501"/>
                  </a:lnTo>
                  <a:lnTo>
                    <a:pt x="349656" y="153708"/>
                  </a:lnTo>
                  <a:lnTo>
                    <a:pt x="347306" y="154914"/>
                  </a:lnTo>
                  <a:lnTo>
                    <a:pt x="346392" y="157937"/>
                  </a:lnTo>
                  <a:lnTo>
                    <a:pt x="348843" y="162991"/>
                  </a:lnTo>
                  <a:lnTo>
                    <a:pt x="351790" y="164160"/>
                  </a:lnTo>
                  <a:lnTo>
                    <a:pt x="356590" y="161963"/>
                  </a:lnTo>
                  <a:lnTo>
                    <a:pt x="357505" y="158940"/>
                  </a:lnTo>
                  <a:close/>
                </a:path>
                <a:path w="379730" h="234950">
                  <a:moveTo>
                    <a:pt x="357606" y="234403"/>
                  </a:moveTo>
                  <a:lnTo>
                    <a:pt x="357022" y="231051"/>
                  </a:lnTo>
                  <a:lnTo>
                    <a:pt x="354914" y="229438"/>
                  </a:lnTo>
                  <a:lnTo>
                    <a:pt x="350570" y="230301"/>
                  </a:lnTo>
                  <a:lnTo>
                    <a:pt x="349135" y="232537"/>
                  </a:lnTo>
                  <a:lnTo>
                    <a:pt x="349465" y="234403"/>
                  </a:lnTo>
                  <a:lnTo>
                    <a:pt x="357606" y="234403"/>
                  </a:lnTo>
                  <a:close/>
                </a:path>
                <a:path w="379730" h="234950">
                  <a:moveTo>
                    <a:pt x="362432" y="171170"/>
                  </a:moveTo>
                  <a:lnTo>
                    <a:pt x="360349" y="166255"/>
                  </a:lnTo>
                  <a:lnTo>
                    <a:pt x="357720" y="165061"/>
                  </a:lnTo>
                  <a:lnTo>
                    <a:pt x="355523" y="166052"/>
                  </a:lnTo>
                  <a:lnTo>
                    <a:pt x="353326" y="167043"/>
                  </a:lnTo>
                  <a:lnTo>
                    <a:pt x="352361" y="169760"/>
                  </a:lnTo>
                  <a:lnTo>
                    <a:pt x="354368" y="174485"/>
                  </a:lnTo>
                  <a:lnTo>
                    <a:pt x="356997" y="175679"/>
                  </a:lnTo>
                  <a:lnTo>
                    <a:pt x="361467" y="173888"/>
                  </a:lnTo>
                  <a:lnTo>
                    <a:pt x="362432" y="171170"/>
                  </a:lnTo>
                  <a:close/>
                </a:path>
                <a:path w="379730" h="234950">
                  <a:moveTo>
                    <a:pt x="366763" y="183591"/>
                  </a:moveTo>
                  <a:lnTo>
                    <a:pt x="365112" y="179070"/>
                  </a:lnTo>
                  <a:lnTo>
                    <a:pt x="362800" y="177888"/>
                  </a:lnTo>
                  <a:lnTo>
                    <a:pt x="360768" y="178676"/>
                  </a:lnTo>
                  <a:lnTo>
                    <a:pt x="358736" y="179463"/>
                  </a:lnTo>
                  <a:lnTo>
                    <a:pt x="357746" y="181876"/>
                  </a:lnTo>
                  <a:lnTo>
                    <a:pt x="359346" y="186245"/>
                  </a:lnTo>
                  <a:lnTo>
                    <a:pt x="361657" y="187439"/>
                  </a:lnTo>
                  <a:lnTo>
                    <a:pt x="365772" y="186004"/>
                  </a:lnTo>
                  <a:lnTo>
                    <a:pt x="366763" y="183591"/>
                  </a:lnTo>
                  <a:close/>
                </a:path>
                <a:path w="379730" h="234950">
                  <a:moveTo>
                    <a:pt x="379730" y="234391"/>
                  </a:moveTo>
                  <a:lnTo>
                    <a:pt x="379272" y="231317"/>
                  </a:lnTo>
                  <a:lnTo>
                    <a:pt x="377240" y="229704"/>
                  </a:lnTo>
                  <a:lnTo>
                    <a:pt x="372960" y="230466"/>
                  </a:lnTo>
                  <a:lnTo>
                    <a:pt x="371500" y="232651"/>
                  </a:lnTo>
                  <a:lnTo>
                    <a:pt x="371767" y="234391"/>
                  </a:lnTo>
                  <a:lnTo>
                    <a:pt x="379730" y="234391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0" y="6511531"/>
              <a:ext cx="434975" cy="321310"/>
            </a:xfrm>
            <a:custGeom>
              <a:avLst/>
              <a:gdLst/>
              <a:ahLst/>
              <a:cxnLst/>
              <a:rect l="l" t="t" r="r" b="b"/>
              <a:pathLst>
                <a:path w="434975" h="321309">
                  <a:moveTo>
                    <a:pt x="4406" y="84785"/>
                  </a:moveTo>
                  <a:lnTo>
                    <a:pt x="3441" y="82080"/>
                  </a:lnTo>
                  <a:lnTo>
                    <a:pt x="2400" y="81064"/>
                  </a:lnTo>
                  <a:lnTo>
                    <a:pt x="1092" y="80505"/>
                  </a:lnTo>
                  <a:lnTo>
                    <a:pt x="0" y="80073"/>
                  </a:lnTo>
                  <a:lnTo>
                    <a:pt x="0" y="90474"/>
                  </a:lnTo>
                  <a:lnTo>
                    <a:pt x="1917" y="89725"/>
                  </a:lnTo>
                  <a:lnTo>
                    <a:pt x="2997" y="88671"/>
                  </a:lnTo>
                  <a:lnTo>
                    <a:pt x="3619" y="87414"/>
                  </a:lnTo>
                  <a:lnTo>
                    <a:pt x="4254" y="86207"/>
                  </a:lnTo>
                  <a:lnTo>
                    <a:pt x="4406" y="84785"/>
                  </a:lnTo>
                  <a:close/>
                </a:path>
                <a:path w="434975" h="321309">
                  <a:moveTo>
                    <a:pt x="14490" y="54813"/>
                  </a:moveTo>
                  <a:lnTo>
                    <a:pt x="13779" y="52336"/>
                  </a:lnTo>
                  <a:lnTo>
                    <a:pt x="13068" y="49860"/>
                  </a:lnTo>
                  <a:lnTo>
                    <a:pt x="10287" y="48539"/>
                  </a:lnTo>
                  <a:lnTo>
                    <a:pt x="4864" y="50241"/>
                  </a:lnTo>
                  <a:lnTo>
                    <a:pt x="3314" y="52908"/>
                  </a:lnTo>
                  <a:lnTo>
                    <a:pt x="4914" y="57797"/>
                  </a:lnTo>
                  <a:lnTo>
                    <a:pt x="7696" y="59105"/>
                  </a:lnTo>
                  <a:lnTo>
                    <a:pt x="12941" y="57480"/>
                  </a:lnTo>
                  <a:lnTo>
                    <a:pt x="14490" y="54813"/>
                  </a:lnTo>
                  <a:close/>
                </a:path>
                <a:path w="434975" h="321309">
                  <a:moveTo>
                    <a:pt x="17818" y="81483"/>
                  </a:moveTo>
                  <a:lnTo>
                    <a:pt x="16281" y="76479"/>
                  </a:lnTo>
                  <a:lnTo>
                    <a:pt x="13449" y="75222"/>
                  </a:lnTo>
                  <a:lnTo>
                    <a:pt x="7950" y="77063"/>
                  </a:lnTo>
                  <a:lnTo>
                    <a:pt x="6426" y="79819"/>
                  </a:lnTo>
                  <a:lnTo>
                    <a:pt x="7289" y="82296"/>
                  </a:lnTo>
                  <a:lnTo>
                    <a:pt x="8153" y="84772"/>
                  </a:lnTo>
                  <a:lnTo>
                    <a:pt x="10998" y="86055"/>
                  </a:lnTo>
                  <a:lnTo>
                    <a:pt x="16294" y="84264"/>
                  </a:lnTo>
                  <a:lnTo>
                    <a:pt x="17818" y="81483"/>
                  </a:lnTo>
                  <a:close/>
                </a:path>
                <a:path w="434975" h="321309">
                  <a:moveTo>
                    <a:pt x="30035" y="50990"/>
                  </a:moveTo>
                  <a:lnTo>
                    <a:pt x="29387" y="48221"/>
                  </a:lnTo>
                  <a:lnTo>
                    <a:pt x="28740" y="45453"/>
                  </a:lnTo>
                  <a:lnTo>
                    <a:pt x="25742" y="43840"/>
                  </a:lnTo>
                  <a:lnTo>
                    <a:pt x="19634" y="45415"/>
                  </a:lnTo>
                  <a:lnTo>
                    <a:pt x="17780" y="48285"/>
                  </a:lnTo>
                  <a:lnTo>
                    <a:pt x="19304" y="53759"/>
                  </a:lnTo>
                  <a:lnTo>
                    <a:pt x="22301" y="55372"/>
                  </a:lnTo>
                  <a:lnTo>
                    <a:pt x="28181" y="53860"/>
                  </a:lnTo>
                  <a:lnTo>
                    <a:pt x="30035" y="50990"/>
                  </a:lnTo>
                  <a:close/>
                </a:path>
                <a:path w="434975" h="321309">
                  <a:moveTo>
                    <a:pt x="31000" y="77533"/>
                  </a:moveTo>
                  <a:lnTo>
                    <a:pt x="29832" y="72948"/>
                  </a:lnTo>
                  <a:lnTo>
                    <a:pt x="27317" y="71666"/>
                  </a:lnTo>
                  <a:lnTo>
                    <a:pt x="22275" y="73088"/>
                  </a:lnTo>
                  <a:lnTo>
                    <a:pt x="20777" y="75501"/>
                  </a:lnTo>
                  <a:lnTo>
                    <a:pt x="21450" y="77774"/>
                  </a:lnTo>
                  <a:lnTo>
                    <a:pt x="22123" y="80048"/>
                  </a:lnTo>
                  <a:lnTo>
                    <a:pt x="24625" y="81330"/>
                  </a:lnTo>
                  <a:lnTo>
                    <a:pt x="29502" y="79946"/>
                  </a:lnTo>
                  <a:lnTo>
                    <a:pt x="31000" y="77533"/>
                  </a:lnTo>
                  <a:close/>
                </a:path>
                <a:path w="434975" h="321309">
                  <a:moveTo>
                    <a:pt x="45758" y="47955"/>
                  </a:moveTo>
                  <a:lnTo>
                    <a:pt x="45199" y="44881"/>
                  </a:lnTo>
                  <a:lnTo>
                    <a:pt x="44640" y="41808"/>
                  </a:lnTo>
                  <a:lnTo>
                    <a:pt x="41440" y="39890"/>
                  </a:lnTo>
                  <a:lnTo>
                    <a:pt x="34658" y="41287"/>
                  </a:lnTo>
                  <a:lnTo>
                    <a:pt x="32473" y="44323"/>
                  </a:lnTo>
                  <a:lnTo>
                    <a:pt x="33858" y="50406"/>
                  </a:lnTo>
                  <a:lnTo>
                    <a:pt x="37058" y="52336"/>
                  </a:lnTo>
                  <a:lnTo>
                    <a:pt x="43573" y="50990"/>
                  </a:lnTo>
                  <a:lnTo>
                    <a:pt x="45758" y="47955"/>
                  </a:lnTo>
                  <a:close/>
                </a:path>
                <a:path w="434975" h="321309">
                  <a:moveTo>
                    <a:pt x="61582" y="45707"/>
                  </a:moveTo>
                  <a:lnTo>
                    <a:pt x="61150" y="42341"/>
                  </a:lnTo>
                  <a:lnTo>
                    <a:pt x="60718" y="38976"/>
                  </a:lnTo>
                  <a:lnTo>
                    <a:pt x="57340" y="36715"/>
                  </a:lnTo>
                  <a:lnTo>
                    <a:pt x="49885" y="37884"/>
                  </a:lnTo>
                  <a:lnTo>
                    <a:pt x="47345" y="41059"/>
                  </a:lnTo>
                  <a:lnTo>
                    <a:pt x="48539" y="47752"/>
                  </a:lnTo>
                  <a:lnTo>
                    <a:pt x="51917" y="50012"/>
                  </a:lnTo>
                  <a:lnTo>
                    <a:pt x="59055" y="48895"/>
                  </a:lnTo>
                  <a:lnTo>
                    <a:pt x="61582" y="45707"/>
                  </a:lnTo>
                  <a:close/>
                </a:path>
                <a:path w="434975" h="321309">
                  <a:moveTo>
                    <a:pt x="77495" y="44259"/>
                  </a:moveTo>
                  <a:lnTo>
                    <a:pt x="77203" y="40601"/>
                  </a:lnTo>
                  <a:lnTo>
                    <a:pt x="76911" y="36944"/>
                  </a:lnTo>
                  <a:lnTo>
                    <a:pt x="73393" y="34328"/>
                  </a:lnTo>
                  <a:lnTo>
                    <a:pt x="65265" y="35191"/>
                  </a:lnTo>
                  <a:lnTo>
                    <a:pt x="62357" y="38493"/>
                  </a:lnTo>
                  <a:lnTo>
                    <a:pt x="63309" y="45770"/>
                  </a:lnTo>
                  <a:lnTo>
                    <a:pt x="66840" y="48387"/>
                  </a:lnTo>
                  <a:lnTo>
                    <a:pt x="74587" y="47561"/>
                  </a:lnTo>
                  <a:lnTo>
                    <a:pt x="77495" y="44259"/>
                  </a:lnTo>
                  <a:close/>
                </a:path>
                <a:path w="434975" h="321309">
                  <a:moveTo>
                    <a:pt x="87858" y="68719"/>
                  </a:moveTo>
                  <a:lnTo>
                    <a:pt x="87731" y="66357"/>
                  </a:lnTo>
                  <a:lnTo>
                    <a:pt x="87604" y="63995"/>
                  </a:lnTo>
                  <a:lnTo>
                    <a:pt x="85394" y="62242"/>
                  </a:lnTo>
                  <a:lnTo>
                    <a:pt x="80175" y="62623"/>
                  </a:lnTo>
                  <a:lnTo>
                    <a:pt x="78232" y="64706"/>
                  </a:lnTo>
                  <a:lnTo>
                    <a:pt x="78663" y="69405"/>
                  </a:lnTo>
                  <a:lnTo>
                    <a:pt x="80873" y="71170"/>
                  </a:lnTo>
                  <a:lnTo>
                    <a:pt x="85915" y="70789"/>
                  </a:lnTo>
                  <a:lnTo>
                    <a:pt x="87858" y="68719"/>
                  </a:lnTo>
                  <a:close/>
                </a:path>
                <a:path w="434975" h="321309">
                  <a:moveTo>
                    <a:pt x="102590" y="68503"/>
                  </a:moveTo>
                  <a:lnTo>
                    <a:pt x="102577" y="65887"/>
                  </a:lnTo>
                  <a:lnTo>
                    <a:pt x="102565" y="63271"/>
                  </a:lnTo>
                  <a:lnTo>
                    <a:pt x="100215" y="61201"/>
                  </a:lnTo>
                  <a:lnTo>
                    <a:pt x="94424" y="61353"/>
                  </a:lnTo>
                  <a:lnTo>
                    <a:pt x="92163" y="63538"/>
                  </a:lnTo>
                  <a:lnTo>
                    <a:pt x="92392" y="68770"/>
                  </a:lnTo>
                  <a:lnTo>
                    <a:pt x="94742" y="70827"/>
                  </a:lnTo>
                  <a:lnTo>
                    <a:pt x="100330" y="70688"/>
                  </a:lnTo>
                  <a:lnTo>
                    <a:pt x="102590" y="68503"/>
                  </a:lnTo>
                  <a:close/>
                </a:path>
                <a:path w="434975" h="321309">
                  <a:moveTo>
                    <a:pt x="117576" y="63296"/>
                  </a:moveTo>
                  <a:lnTo>
                    <a:pt x="115100" y="60909"/>
                  </a:lnTo>
                  <a:lnTo>
                    <a:pt x="108737" y="60769"/>
                  </a:lnTo>
                  <a:lnTo>
                    <a:pt x="106146" y="63030"/>
                  </a:lnTo>
                  <a:lnTo>
                    <a:pt x="106133" y="68770"/>
                  </a:lnTo>
                  <a:lnTo>
                    <a:pt x="108597" y="71158"/>
                  </a:lnTo>
                  <a:lnTo>
                    <a:pt x="114706" y="71297"/>
                  </a:lnTo>
                  <a:lnTo>
                    <a:pt x="117297" y="69037"/>
                  </a:lnTo>
                  <a:lnTo>
                    <a:pt x="117436" y="66167"/>
                  </a:lnTo>
                  <a:lnTo>
                    <a:pt x="117576" y="63296"/>
                  </a:lnTo>
                  <a:close/>
                </a:path>
                <a:path w="434975" h="321309">
                  <a:moveTo>
                    <a:pt x="132575" y="64084"/>
                  </a:moveTo>
                  <a:lnTo>
                    <a:pt x="130022" y="61366"/>
                  </a:lnTo>
                  <a:lnTo>
                    <a:pt x="123088" y="60858"/>
                  </a:lnTo>
                  <a:lnTo>
                    <a:pt x="120154" y="63195"/>
                  </a:lnTo>
                  <a:lnTo>
                    <a:pt x="119849" y="69430"/>
                  </a:lnTo>
                  <a:lnTo>
                    <a:pt x="122415" y="72161"/>
                  </a:lnTo>
                  <a:lnTo>
                    <a:pt x="129032" y="72631"/>
                  </a:lnTo>
                  <a:lnTo>
                    <a:pt x="131965" y="70307"/>
                  </a:lnTo>
                  <a:lnTo>
                    <a:pt x="132270" y="67195"/>
                  </a:lnTo>
                  <a:lnTo>
                    <a:pt x="132575" y="64084"/>
                  </a:lnTo>
                  <a:close/>
                </a:path>
                <a:path w="434975" h="321309">
                  <a:moveTo>
                    <a:pt x="147510" y="65620"/>
                  </a:moveTo>
                  <a:lnTo>
                    <a:pt x="144894" y="62547"/>
                  </a:lnTo>
                  <a:lnTo>
                    <a:pt x="137426" y="61645"/>
                  </a:lnTo>
                  <a:lnTo>
                    <a:pt x="134137" y="64008"/>
                  </a:lnTo>
                  <a:lnTo>
                    <a:pt x="133502" y="70726"/>
                  </a:lnTo>
                  <a:lnTo>
                    <a:pt x="136118" y="73799"/>
                  </a:lnTo>
                  <a:lnTo>
                    <a:pt x="143230" y="74663"/>
                  </a:lnTo>
                  <a:lnTo>
                    <a:pt x="146519" y="72301"/>
                  </a:lnTo>
                  <a:lnTo>
                    <a:pt x="147015" y="68961"/>
                  </a:lnTo>
                  <a:lnTo>
                    <a:pt x="147510" y="65620"/>
                  </a:lnTo>
                  <a:close/>
                </a:path>
                <a:path w="434975" h="321309">
                  <a:moveTo>
                    <a:pt x="215303" y="24447"/>
                  </a:moveTo>
                  <a:lnTo>
                    <a:pt x="212686" y="20040"/>
                  </a:lnTo>
                  <a:lnTo>
                    <a:pt x="203517" y="17297"/>
                  </a:lnTo>
                  <a:lnTo>
                    <a:pt x="198894" y="19545"/>
                  </a:lnTo>
                  <a:lnTo>
                    <a:pt x="198640" y="20447"/>
                  </a:lnTo>
                  <a:lnTo>
                    <a:pt x="198450" y="19291"/>
                  </a:lnTo>
                  <a:lnTo>
                    <a:pt x="196011" y="15595"/>
                  </a:lnTo>
                  <a:lnTo>
                    <a:pt x="193992" y="14135"/>
                  </a:lnTo>
                  <a:lnTo>
                    <a:pt x="186537" y="12293"/>
                  </a:lnTo>
                  <a:lnTo>
                    <a:pt x="182130" y="14706"/>
                  </a:lnTo>
                  <a:lnTo>
                    <a:pt x="180975" y="13055"/>
                  </a:lnTo>
                  <a:lnTo>
                    <a:pt x="179578" y="11150"/>
                  </a:lnTo>
                  <a:lnTo>
                    <a:pt x="177355" y="9702"/>
                  </a:lnTo>
                  <a:lnTo>
                    <a:pt x="169316" y="8128"/>
                  </a:lnTo>
                  <a:lnTo>
                    <a:pt x="165354" y="10553"/>
                  </a:lnTo>
                  <a:lnTo>
                    <a:pt x="164503" y="9423"/>
                  </a:lnTo>
                  <a:lnTo>
                    <a:pt x="162928" y="7480"/>
                  </a:lnTo>
                  <a:lnTo>
                    <a:pt x="160489" y="6057"/>
                  </a:lnTo>
                  <a:lnTo>
                    <a:pt x="151879" y="4800"/>
                  </a:lnTo>
                  <a:lnTo>
                    <a:pt x="148323" y="7200"/>
                  </a:lnTo>
                  <a:lnTo>
                    <a:pt x="146100" y="4584"/>
                  </a:lnTo>
                  <a:lnTo>
                    <a:pt x="143459" y="3238"/>
                  </a:lnTo>
                  <a:lnTo>
                    <a:pt x="134277" y="2336"/>
                  </a:lnTo>
                  <a:lnTo>
                    <a:pt x="131165" y="4673"/>
                  </a:lnTo>
                  <a:lnTo>
                    <a:pt x="129133" y="2489"/>
                  </a:lnTo>
                  <a:lnTo>
                    <a:pt x="126276" y="1219"/>
                  </a:lnTo>
                  <a:lnTo>
                    <a:pt x="119811" y="889"/>
                  </a:lnTo>
                  <a:lnTo>
                    <a:pt x="116827" y="1917"/>
                  </a:lnTo>
                  <a:lnTo>
                    <a:pt x="114642" y="3721"/>
                  </a:lnTo>
                  <a:lnTo>
                    <a:pt x="112077" y="1206"/>
                  </a:lnTo>
                  <a:lnTo>
                    <a:pt x="109004" y="38"/>
                  </a:lnTo>
                  <a:lnTo>
                    <a:pt x="102184" y="0"/>
                  </a:lnTo>
                  <a:lnTo>
                    <a:pt x="99098" y="1231"/>
                  </a:lnTo>
                  <a:lnTo>
                    <a:pt x="94754" y="5207"/>
                  </a:lnTo>
                  <a:lnTo>
                    <a:pt x="93484" y="8102"/>
                  </a:lnTo>
                  <a:lnTo>
                    <a:pt x="93573" y="11112"/>
                  </a:lnTo>
                  <a:lnTo>
                    <a:pt x="93662" y="14173"/>
                  </a:lnTo>
                  <a:lnTo>
                    <a:pt x="95072" y="16789"/>
                  </a:lnTo>
                  <a:lnTo>
                    <a:pt x="99377" y="20789"/>
                  </a:lnTo>
                  <a:lnTo>
                    <a:pt x="102285" y="22021"/>
                  </a:lnTo>
                  <a:lnTo>
                    <a:pt x="108686" y="22059"/>
                  </a:lnTo>
                  <a:lnTo>
                    <a:pt x="111607" y="20751"/>
                  </a:lnTo>
                  <a:lnTo>
                    <a:pt x="114223" y="18491"/>
                  </a:lnTo>
                  <a:lnTo>
                    <a:pt x="116192" y="20497"/>
                  </a:lnTo>
                  <a:lnTo>
                    <a:pt x="118897" y="21805"/>
                  </a:lnTo>
                  <a:lnTo>
                    <a:pt x="124980" y="22123"/>
                  </a:lnTo>
                  <a:lnTo>
                    <a:pt x="127812" y="21031"/>
                  </a:lnTo>
                  <a:lnTo>
                    <a:pt x="130086" y="19227"/>
                  </a:lnTo>
                  <a:lnTo>
                    <a:pt x="132676" y="22136"/>
                  </a:lnTo>
                  <a:lnTo>
                    <a:pt x="141287" y="22974"/>
                  </a:lnTo>
                  <a:lnTo>
                    <a:pt x="144018" y="22098"/>
                  </a:lnTo>
                  <a:lnTo>
                    <a:pt x="146138" y="20535"/>
                  </a:lnTo>
                  <a:lnTo>
                    <a:pt x="146761" y="20091"/>
                  </a:lnTo>
                  <a:lnTo>
                    <a:pt x="149440" y="23418"/>
                  </a:lnTo>
                  <a:lnTo>
                    <a:pt x="157556" y="24599"/>
                  </a:lnTo>
                  <a:lnTo>
                    <a:pt x="160172" y="23926"/>
                  </a:lnTo>
                  <a:lnTo>
                    <a:pt x="162255" y="22504"/>
                  </a:lnTo>
                  <a:lnTo>
                    <a:pt x="163398" y="21780"/>
                  </a:lnTo>
                  <a:lnTo>
                    <a:pt x="166154" y="25539"/>
                  </a:lnTo>
                  <a:lnTo>
                    <a:pt x="173748" y="27025"/>
                  </a:lnTo>
                  <a:lnTo>
                    <a:pt x="176250" y="26504"/>
                  </a:lnTo>
                  <a:lnTo>
                    <a:pt x="179984" y="24269"/>
                  </a:lnTo>
                  <a:lnTo>
                    <a:pt x="182778" y="28473"/>
                  </a:lnTo>
                  <a:lnTo>
                    <a:pt x="189839" y="30226"/>
                  </a:lnTo>
                  <a:lnTo>
                    <a:pt x="192214" y="29857"/>
                  </a:lnTo>
                  <a:lnTo>
                    <a:pt x="196113" y="27711"/>
                  </a:lnTo>
                  <a:lnTo>
                    <a:pt x="196888" y="26860"/>
                  </a:lnTo>
                  <a:lnTo>
                    <a:pt x="196634" y="27825"/>
                  </a:lnTo>
                  <a:lnTo>
                    <a:pt x="199250" y="32232"/>
                  </a:lnTo>
                  <a:lnTo>
                    <a:pt x="207949" y="34836"/>
                  </a:lnTo>
                  <a:lnTo>
                    <a:pt x="212585" y="32588"/>
                  </a:lnTo>
                  <a:lnTo>
                    <a:pt x="215303" y="24447"/>
                  </a:lnTo>
                  <a:close/>
                </a:path>
                <a:path w="434975" h="321309">
                  <a:moveTo>
                    <a:pt x="230809" y="30314"/>
                  </a:moveTo>
                  <a:lnTo>
                    <a:pt x="228574" y="26111"/>
                  </a:lnTo>
                  <a:lnTo>
                    <a:pt x="220192" y="23139"/>
                  </a:lnTo>
                  <a:lnTo>
                    <a:pt x="215798" y="25006"/>
                  </a:lnTo>
                  <a:lnTo>
                    <a:pt x="214553" y="28803"/>
                  </a:lnTo>
                  <a:lnTo>
                    <a:pt x="213309" y="32600"/>
                  </a:lnTo>
                  <a:lnTo>
                    <a:pt x="215544" y="36817"/>
                  </a:lnTo>
                  <a:lnTo>
                    <a:pt x="223520" y="39636"/>
                  </a:lnTo>
                  <a:lnTo>
                    <a:pt x="227926" y="37744"/>
                  </a:lnTo>
                  <a:lnTo>
                    <a:pt x="230809" y="30314"/>
                  </a:lnTo>
                  <a:close/>
                </a:path>
                <a:path w="434975" h="321309">
                  <a:moveTo>
                    <a:pt x="233083" y="92532"/>
                  </a:moveTo>
                  <a:lnTo>
                    <a:pt x="221615" y="81495"/>
                  </a:lnTo>
                  <a:lnTo>
                    <a:pt x="218427" y="82588"/>
                  </a:lnTo>
                  <a:lnTo>
                    <a:pt x="218224" y="82143"/>
                  </a:lnTo>
                  <a:lnTo>
                    <a:pt x="217220" y="80124"/>
                  </a:lnTo>
                  <a:lnTo>
                    <a:pt x="215366" y="78422"/>
                  </a:lnTo>
                  <a:lnTo>
                    <a:pt x="208064" y="75666"/>
                  </a:lnTo>
                  <a:lnTo>
                    <a:pt x="204101" y="77266"/>
                  </a:lnTo>
                  <a:lnTo>
                    <a:pt x="203034" y="75323"/>
                  </a:lnTo>
                  <a:lnTo>
                    <a:pt x="201206" y="73799"/>
                  </a:lnTo>
                  <a:lnTo>
                    <a:pt x="194183" y="71539"/>
                  </a:lnTo>
                  <a:lnTo>
                    <a:pt x="190030" y="73431"/>
                  </a:lnTo>
                  <a:lnTo>
                    <a:pt x="188633" y="71208"/>
                  </a:lnTo>
                  <a:lnTo>
                    <a:pt x="186855" y="69850"/>
                  </a:lnTo>
                  <a:lnTo>
                    <a:pt x="180162" y="68046"/>
                  </a:lnTo>
                  <a:lnTo>
                    <a:pt x="176453" y="69951"/>
                  </a:lnTo>
                  <a:lnTo>
                    <a:pt x="174472" y="67081"/>
                  </a:lnTo>
                  <a:lnTo>
                    <a:pt x="166001" y="65227"/>
                  </a:lnTo>
                  <a:lnTo>
                    <a:pt x="162090" y="67500"/>
                  </a:lnTo>
                  <a:lnTo>
                    <a:pt x="159727" y="64465"/>
                  </a:lnTo>
                  <a:lnTo>
                    <a:pt x="151752" y="63093"/>
                  </a:lnTo>
                  <a:lnTo>
                    <a:pt x="148094" y="65455"/>
                  </a:lnTo>
                  <a:lnTo>
                    <a:pt x="147066" y="72644"/>
                  </a:lnTo>
                  <a:lnTo>
                    <a:pt x="149720" y="76085"/>
                  </a:lnTo>
                  <a:lnTo>
                    <a:pt x="157289" y="77381"/>
                  </a:lnTo>
                  <a:lnTo>
                    <a:pt x="160553" y="75247"/>
                  </a:lnTo>
                  <a:lnTo>
                    <a:pt x="163182" y="79006"/>
                  </a:lnTo>
                  <a:lnTo>
                    <a:pt x="171196" y="80759"/>
                  </a:lnTo>
                  <a:lnTo>
                    <a:pt x="174231" y="78994"/>
                  </a:lnTo>
                  <a:lnTo>
                    <a:pt x="176466" y="82562"/>
                  </a:lnTo>
                  <a:lnTo>
                    <a:pt x="182791" y="84264"/>
                  </a:lnTo>
                  <a:lnTo>
                    <a:pt x="184937" y="83985"/>
                  </a:lnTo>
                  <a:lnTo>
                    <a:pt x="187312" y="82753"/>
                  </a:lnTo>
                  <a:lnTo>
                    <a:pt x="189560" y="86741"/>
                  </a:lnTo>
                  <a:lnTo>
                    <a:pt x="196164" y="88861"/>
                  </a:lnTo>
                  <a:lnTo>
                    <a:pt x="198437" y="88671"/>
                  </a:lnTo>
                  <a:lnTo>
                    <a:pt x="200520" y="87744"/>
                  </a:lnTo>
                  <a:lnTo>
                    <a:pt x="202412" y="91503"/>
                  </a:lnTo>
                  <a:lnTo>
                    <a:pt x="209270" y="94094"/>
                  </a:lnTo>
                  <a:lnTo>
                    <a:pt x="211683" y="93992"/>
                  </a:lnTo>
                  <a:lnTo>
                    <a:pt x="213766" y="93154"/>
                  </a:lnTo>
                  <a:lnTo>
                    <a:pt x="214249" y="92976"/>
                  </a:lnTo>
                  <a:lnTo>
                    <a:pt x="215595" y="96037"/>
                  </a:lnTo>
                  <a:lnTo>
                    <a:pt x="217347" y="97878"/>
                  </a:lnTo>
                  <a:lnTo>
                    <a:pt x="222084" y="99936"/>
                  </a:lnTo>
                  <a:lnTo>
                    <a:pt x="224650" y="99923"/>
                  </a:lnTo>
                  <a:lnTo>
                    <a:pt x="229069" y="98488"/>
                  </a:lnTo>
                  <a:lnTo>
                    <a:pt x="230974" y="96951"/>
                  </a:lnTo>
                  <a:lnTo>
                    <a:pt x="232029" y="94742"/>
                  </a:lnTo>
                  <a:lnTo>
                    <a:pt x="233083" y="92532"/>
                  </a:lnTo>
                  <a:close/>
                </a:path>
                <a:path w="434975" h="321309">
                  <a:moveTo>
                    <a:pt x="246011" y="36880"/>
                  </a:moveTo>
                  <a:lnTo>
                    <a:pt x="244144" y="32880"/>
                  </a:lnTo>
                  <a:lnTo>
                    <a:pt x="236550" y="29768"/>
                  </a:lnTo>
                  <a:lnTo>
                    <a:pt x="232397" y="31305"/>
                  </a:lnTo>
                  <a:lnTo>
                    <a:pt x="231076" y="34747"/>
                  </a:lnTo>
                  <a:lnTo>
                    <a:pt x="229755" y="38188"/>
                  </a:lnTo>
                  <a:lnTo>
                    <a:pt x="231622" y="42189"/>
                  </a:lnTo>
                  <a:lnTo>
                    <a:pt x="238874" y="45173"/>
                  </a:lnTo>
                  <a:lnTo>
                    <a:pt x="243027" y="43637"/>
                  </a:lnTo>
                  <a:lnTo>
                    <a:pt x="246011" y="36880"/>
                  </a:lnTo>
                  <a:close/>
                </a:path>
                <a:path w="434975" h="321309">
                  <a:moveTo>
                    <a:pt x="260870" y="44170"/>
                  </a:moveTo>
                  <a:lnTo>
                    <a:pt x="259334" y="40411"/>
                  </a:lnTo>
                  <a:lnTo>
                    <a:pt x="252526" y="37211"/>
                  </a:lnTo>
                  <a:lnTo>
                    <a:pt x="248640" y="38430"/>
                  </a:lnTo>
                  <a:lnTo>
                    <a:pt x="247269" y="41529"/>
                  </a:lnTo>
                  <a:lnTo>
                    <a:pt x="245897" y="44627"/>
                  </a:lnTo>
                  <a:lnTo>
                    <a:pt x="247434" y="48387"/>
                  </a:lnTo>
                  <a:lnTo>
                    <a:pt x="253961" y="51460"/>
                  </a:lnTo>
                  <a:lnTo>
                    <a:pt x="257848" y="50241"/>
                  </a:lnTo>
                  <a:lnTo>
                    <a:pt x="260870" y="44170"/>
                  </a:lnTo>
                  <a:close/>
                </a:path>
                <a:path w="434975" h="321309">
                  <a:moveTo>
                    <a:pt x="274154" y="83058"/>
                  </a:moveTo>
                  <a:lnTo>
                    <a:pt x="272719" y="78562"/>
                  </a:lnTo>
                  <a:lnTo>
                    <a:pt x="265074" y="74206"/>
                  </a:lnTo>
                  <a:lnTo>
                    <a:pt x="260464" y="75260"/>
                  </a:lnTo>
                  <a:lnTo>
                    <a:pt x="260070" y="75996"/>
                  </a:lnTo>
                  <a:lnTo>
                    <a:pt x="260134" y="74942"/>
                  </a:lnTo>
                  <a:lnTo>
                    <a:pt x="258711" y="71120"/>
                  </a:lnTo>
                  <a:lnTo>
                    <a:pt x="257200" y="69405"/>
                  </a:lnTo>
                  <a:lnTo>
                    <a:pt x="250901" y="66205"/>
                  </a:lnTo>
                  <a:lnTo>
                    <a:pt x="246456" y="67462"/>
                  </a:lnTo>
                  <a:lnTo>
                    <a:pt x="244894" y="63728"/>
                  </a:lnTo>
                  <a:lnTo>
                    <a:pt x="243205" y="61976"/>
                  </a:lnTo>
                  <a:lnTo>
                    <a:pt x="236321" y="58902"/>
                  </a:lnTo>
                  <a:lnTo>
                    <a:pt x="232257" y="60261"/>
                  </a:lnTo>
                  <a:lnTo>
                    <a:pt x="231736" y="59080"/>
                  </a:lnTo>
                  <a:lnTo>
                    <a:pt x="230720" y="57010"/>
                  </a:lnTo>
                  <a:lnTo>
                    <a:pt x="228841" y="55232"/>
                  </a:lnTo>
                  <a:lnTo>
                    <a:pt x="221373" y="52336"/>
                  </a:lnTo>
                  <a:lnTo>
                    <a:pt x="217703" y="53746"/>
                  </a:lnTo>
                  <a:lnTo>
                    <a:pt x="216242" y="50927"/>
                  </a:lnTo>
                  <a:lnTo>
                    <a:pt x="214147" y="49174"/>
                  </a:lnTo>
                  <a:lnTo>
                    <a:pt x="206108" y="46469"/>
                  </a:lnTo>
                  <a:lnTo>
                    <a:pt x="202831" y="47904"/>
                  </a:lnTo>
                  <a:lnTo>
                    <a:pt x="201472" y="45542"/>
                  </a:lnTo>
                  <a:lnTo>
                    <a:pt x="199161" y="43827"/>
                  </a:lnTo>
                  <a:lnTo>
                    <a:pt x="193433" y="42176"/>
                  </a:lnTo>
                  <a:lnTo>
                    <a:pt x="190550" y="42481"/>
                  </a:lnTo>
                  <a:lnTo>
                    <a:pt x="188214" y="43649"/>
                  </a:lnTo>
                  <a:lnTo>
                    <a:pt x="186436" y="40855"/>
                  </a:lnTo>
                  <a:lnTo>
                    <a:pt x="183921" y="39179"/>
                  </a:lnTo>
                  <a:lnTo>
                    <a:pt x="177825" y="37731"/>
                  </a:lnTo>
                  <a:lnTo>
                    <a:pt x="174802" y="38201"/>
                  </a:lnTo>
                  <a:lnTo>
                    <a:pt x="171945" y="39814"/>
                  </a:lnTo>
                  <a:lnTo>
                    <a:pt x="170408" y="37655"/>
                  </a:lnTo>
                  <a:lnTo>
                    <a:pt x="167957" y="36156"/>
                  </a:lnTo>
                  <a:lnTo>
                    <a:pt x="162102" y="35064"/>
                  </a:lnTo>
                  <a:lnTo>
                    <a:pt x="159258" y="35648"/>
                  </a:lnTo>
                  <a:lnTo>
                    <a:pt x="156159" y="37579"/>
                  </a:lnTo>
                  <a:lnTo>
                    <a:pt x="155829" y="37147"/>
                  </a:lnTo>
                  <a:lnTo>
                    <a:pt x="154279" y="35267"/>
                  </a:lnTo>
                  <a:lnTo>
                    <a:pt x="151892" y="33921"/>
                  </a:lnTo>
                  <a:lnTo>
                    <a:pt x="143484" y="32791"/>
                  </a:lnTo>
                  <a:lnTo>
                    <a:pt x="139687" y="35445"/>
                  </a:lnTo>
                  <a:lnTo>
                    <a:pt x="138074" y="33642"/>
                  </a:lnTo>
                  <a:lnTo>
                    <a:pt x="135763" y="32486"/>
                  </a:lnTo>
                  <a:lnTo>
                    <a:pt x="127774" y="31813"/>
                  </a:lnTo>
                  <a:lnTo>
                    <a:pt x="123837" y="34823"/>
                  </a:lnTo>
                  <a:lnTo>
                    <a:pt x="121831" y="32816"/>
                  </a:lnTo>
                  <a:lnTo>
                    <a:pt x="119608" y="31813"/>
                  </a:lnTo>
                  <a:lnTo>
                    <a:pt x="112077" y="31534"/>
                  </a:lnTo>
                  <a:lnTo>
                    <a:pt x="108623" y="34455"/>
                  </a:lnTo>
                  <a:lnTo>
                    <a:pt x="105829" y="31915"/>
                  </a:lnTo>
                  <a:lnTo>
                    <a:pt x="96405" y="32016"/>
                  </a:lnTo>
                  <a:lnTo>
                    <a:pt x="92824" y="35382"/>
                  </a:lnTo>
                  <a:lnTo>
                    <a:pt x="89573" y="32740"/>
                  </a:lnTo>
                  <a:lnTo>
                    <a:pt x="80784" y="33235"/>
                  </a:lnTo>
                  <a:lnTo>
                    <a:pt x="77495" y="36639"/>
                  </a:lnTo>
                  <a:lnTo>
                    <a:pt x="78155" y="44488"/>
                  </a:lnTo>
                  <a:lnTo>
                    <a:pt x="81813" y="47485"/>
                  </a:lnTo>
                  <a:lnTo>
                    <a:pt x="90157" y="47015"/>
                  </a:lnTo>
                  <a:lnTo>
                    <a:pt x="93078" y="43967"/>
                  </a:lnTo>
                  <a:lnTo>
                    <a:pt x="96786" y="47294"/>
                  </a:lnTo>
                  <a:lnTo>
                    <a:pt x="105702" y="47205"/>
                  </a:lnTo>
                  <a:lnTo>
                    <a:pt x="108496" y="44589"/>
                  </a:lnTo>
                  <a:lnTo>
                    <a:pt x="111721" y="47815"/>
                  </a:lnTo>
                  <a:lnTo>
                    <a:pt x="118833" y="48082"/>
                  </a:lnTo>
                  <a:lnTo>
                    <a:pt x="121031" y="47244"/>
                  </a:lnTo>
                  <a:lnTo>
                    <a:pt x="123253" y="45351"/>
                  </a:lnTo>
                  <a:lnTo>
                    <a:pt x="126593" y="49034"/>
                  </a:lnTo>
                  <a:lnTo>
                    <a:pt x="134112" y="49669"/>
                  </a:lnTo>
                  <a:lnTo>
                    <a:pt x="136474" y="48907"/>
                  </a:lnTo>
                  <a:lnTo>
                    <a:pt x="138442" y="47409"/>
                  </a:lnTo>
                  <a:lnTo>
                    <a:pt x="141376" y="50939"/>
                  </a:lnTo>
                  <a:lnTo>
                    <a:pt x="149263" y="52006"/>
                  </a:lnTo>
                  <a:lnTo>
                    <a:pt x="151803" y="51295"/>
                  </a:lnTo>
                  <a:lnTo>
                    <a:pt x="153809" y="49911"/>
                  </a:lnTo>
                  <a:lnTo>
                    <a:pt x="154254" y="49618"/>
                  </a:lnTo>
                  <a:lnTo>
                    <a:pt x="156438" y="52527"/>
                  </a:lnTo>
                  <a:lnTo>
                    <a:pt x="158750" y="54038"/>
                  </a:lnTo>
                  <a:lnTo>
                    <a:pt x="164261" y="55067"/>
                  </a:lnTo>
                  <a:lnTo>
                    <a:pt x="166979" y="54419"/>
                  </a:lnTo>
                  <a:lnTo>
                    <a:pt x="169176" y="53098"/>
                  </a:lnTo>
                  <a:lnTo>
                    <a:pt x="171005" y="55778"/>
                  </a:lnTo>
                  <a:lnTo>
                    <a:pt x="173355" y="57492"/>
                  </a:lnTo>
                  <a:lnTo>
                    <a:pt x="179082" y="58851"/>
                  </a:lnTo>
                  <a:lnTo>
                    <a:pt x="181965" y="58280"/>
                  </a:lnTo>
                  <a:lnTo>
                    <a:pt x="184785" y="56794"/>
                  </a:lnTo>
                  <a:lnTo>
                    <a:pt x="186131" y="59004"/>
                  </a:lnTo>
                  <a:lnTo>
                    <a:pt x="188290" y="60744"/>
                  </a:lnTo>
                  <a:lnTo>
                    <a:pt x="193675" y="62280"/>
                  </a:lnTo>
                  <a:lnTo>
                    <a:pt x="196443" y="61899"/>
                  </a:lnTo>
                  <a:lnTo>
                    <a:pt x="198869" y="60744"/>
                  </a:lnTo>
                  <a:lnTo>
                    <a:pt x="200571" y="63881"/>
                  </a:lnTo>
                  <a:lnTo>
                    <a:pt x="208114" y="66421"/>
                  </a:lnTo>
                  <a:lnTo>
                    <a:pt x="210743" y="66192"/>
                  </a:lnTo>
                  <a:lnTo>
                    <a:pt x="213626" y="64985"/>
                  </a:lnTo>
                  <a:lnTo>
                    <a:pt x="215341" y="68516"/>
                  </a:lnTo>
                  <a:lnTo>
                    <a:pt x="222364" y="71247"/>
                  </a:lnTo>
                  <a:lnTo>
                    <a:pt x="224853" y="71183"/>
                  </a:lnTo>
                  <a:lnTo>
                    <a:pt x="227012" y="70345"/>
                  </a:lnTo>
                  <a:lnTo>
                    <a:pt x="228193" y="69926"/>
                  </a:lnTo>
                  <a:lnTo>
                    <a:pt x="229882" y="73850"/>
                  </a:lnTo>
                  <a:lnTo>
                    <a:pt x="236385" y="76758"/>
                  </a:lnTo>
                  <a:lnTo>
                    <a:pt x="238734" y="76809"/>
                  </a:lnTo>
                  <a:lnTo>
                    <a:pt x="242544" y="75565"/>
                  </a:lnTo>
                  <a:lnTo>
                    <a:pt x="244170" y="79933"/>
                  </a:lnTo>
                  <a:lnTo>
                    <a:pt x="250151" y="82956"/>
                  </a:lnTo>
                  <a:lnTo>
                    <a:pt x="252349" y="83108"/>
                  </a:lnTo>
                  <a:lnTo>
                    <a:pt x="256298" y="82003"/>
                  </a:lnTo>
                  <a:lnTo>
                    <a:pt x="257162" y="81407"/>
                  </a:lnTo>
                  <a:lnTo>
                    <a:pt x="256730" y="82219"/>
                  </a:lnTo>
                  <a:lnTo>
                    <a:pt x="258165" y="86715"/>
                  </a:lnTo>
                  <a:lnTo>
                    <a:pt x="265417" y="90843"/>
                  </a:lnTo>
                  <a:lnTo>
                    <a:pt x="270040" y="89789"/>
                  </a:lnTo>
                  <a:lnTo>
                    <a:pt x="274154" y="83058"/>
                  </a:lnTo>
                  <a:close/>
                </a:path>
                <a:path w="434975" h="321309">
                  <a:moveTo>
                    <a:pt x="275361" y="52108"/>
                  </a:moveTo>
                  <a:lnTo>
                    <a:pt x="274142" y="48628"/>
                  </a:lnTo>
                  <a:lnTo>
                    <a:pt x="268084" y="45402"/>
                  </a:lnTo>
                  <a:lnTo>
                    <a:pt x="264502" y="46342"/>
                  </a:lnTo>
                  <a:lnTo>
                    <a:pt x="263105" y="49098"/>
                  </a:lnTo>
                  <a:lnTo>
                    <a:pt x="261708" y="51854"/>
                  </a:lnTo>
                  <a:lnTo>
                    <a:pt x="262940" y="55359"/>
                  </a:lnTo>
                  <a:lnTo>
                    <a:pt x="268757" y="58445"/>
                  </a:lnTo>
                  <a:lnTo>
                    <a:pt x="272351" y="57518"/>
                  </a:lnTo>
                  <a:lnTo>
                    <a:pt x="275361" y="52108"/>
                  </a:lnTo>
                  <a:close/>
                </a:path>
                <a:path w="434975" h="321309">
                  <a:moveTo>
                    <a:pt x="286842" y="91516"/>
                  </a:moveTo>
                  <a:lnTo>
                    <a:pt x="285711" y="87287"/>
                  </a:lnTo>
                  <a:lnTo>
                    <a:pt x="278828" y="82892"/>
                  </a:lnTo>
                  <a:lnTo>
                    <a:pt x="274485" y="83667"/>
                  </a:lnTo>
                  <a:lnTo>
                    <a:pt x="272592" y="86804"/>
                  </a:lnTo>
                  <a:lnTo>
                    <a:pt x="270700" y="89941"/>
                  </a:lnTo>
                  <a:lnTo>
                    <a:pt x="271818" y="94183"/>
                  </a:lnTo>
                  <a:lnTo>
                    <a:pt x="278384" y="98374"/>
                  </a:lnTo>
                  <a:lnTo>
                    <a:pt x="282727" y="97586"/>
                  </a:lnTo>
                  <a:lnTo>
                    <a:pt x="286842" y="91516"/>
                  </a:lnTo>
                  <a:close/>
                </a:path>
                <a:path w="434975" h="321309">
                  <a:moveTo>
                    <a:pt x="299097" y="100558"/>
                  </a:moveTo>
                  <a:lnTo>
                    <a:pt x="298259" y="96596"/>
                  </a:lnTo>
                  <a:lnTo>
                    <a:pt x="292100" y="92227"/>
                  </a:lnTo>
                  <a:lnTo>
                    <a:pt x="288061" y="92735"/>
                  </a:lnTo>
                  <a:lnTo>
                    <a:pt x="286156" y="95554"/>
                  </a:lnTo>
                  <a:lnTo>
                    <a:pt x="284251" y="98374"/>
                  </a:lnTo>
                  <a:lnTo>
                    <a:pt x="285102" y="102336"/>
                  </a:lnTo>
                  <a:lnTo>
                    <a:pt x="290995" y="106514"/>
                  </a:lnTo>
                  <a:lnTo>
                    <a:pt x="295033" y="105994"/>
                  </a:lnTo>
                  <a:lnTo>
                    <a:pt x="299097" y="100558"/>
                  </a:lnTo>
                  <a:close/>
                </a:path>
                <a:path w="434975" h="321309">
                  <a:moveTo>
                    <a:pt x="310921" y="110159"/>
                  </a:moveTo>
                  <a:lnTo>
                    <a:pt x="310324" y="106476"/>
                  </a:lnTo>
                  <a:lnTo>
                    <a:pt x="304876" y="102196"/>
                  </a:lnTo>
                  <a:lnTo>
                    <a:pt x="301155" y="102489"/>
                  </a:lnTo>
                  <a:lnTo>
                    <a:pt x="299275" y="104978"/>
                  </a:lnTo>
                  <a:lnTo>
                    <a:pt x="297395" y="107467"/>
                  </a:lnTo>
                  <a:lnTo>
                    <a:pt x="298005" y="111163"/>
                  </a:lnTo>
                  <a:lnTo>
                    <a:pt x="303225" y="115265"/>
                  </a:lnTo>
                  <a:lnTo>
                    <a:pt x="306946" y="114973"/>
                  </a:lnTo>
                  <a:lnTo>
                    <a:pt x="310921" y="110159"/>
                  </a:lnTo>
                  <a:close/>
                </a:path>
                <a:path w="434975" h="321309">
                  <a:moveTo>
                    <a:pt x="314782" y="147764"/>
                  </a:moveTo>
                  <a:lnTo>
                    <a:pt x="314426" y="143446"/>
                  </a:lnTo>
                  <a:lnTo>
                    <a:pt x="308470" y="137960"/>
                  </a:lnTo>
                  <a:lnTo>
                    <a:pt x="304114" y="137947"/>
                  </a:lnTo>
                  <a:lnTo>
                    <a:pt x="301726" y="140677"/>
                  </a:lnTo>
                  <a:lnTo>
                    <a:pt x="299339" y="143408"/>
                  </a:lnTo>
                  <a:lnTo>
                    <a:pt x="299681" y="147739"/>
                  </a:lnTo>
                  <a:lnTo>
                    <a:pt x="305333" y="152946"/>
                  </a:lnTo>
                  <a:lnTo>
                    <a:pt x="309689" y="152946"/>
                  </a:lnTo>
                  <a:lnTo>
                    <a:pt x="314782" y="147764"/>
                  </a:lnTo>
                  <a:close/>
                </a:path>
                <a:path w="434975" h="321309">
                  <a:moveTo>
                    <a:pt x="322275" y="120294"/>
                  </a:moveTo>
                  <a:lnTo>
                    <a:pt x="321894" y="116903"/>
                  </a:lnTo>
                  <a:lnTo>
                    <a:pt x="317144" y="112763"/>
                  </a:lnTo>
                  <a:lnTo>
                    <a:pt x="313740" y="112864"/>
                  </a:lnTo>
                  <a:lnTo>
                    <a:pt x="311912" y="115049"/>
                  </a:lnTo>
                  <a:lnTo>
                    <a:pt x="310083" y="117233"/>
                  </a:lnTo>
                  <a:lnTo>
                    <a:pt x="310464" y="120624"/>
                  </a:lnTo>
                  <a:lnTo>
                    <a:pt x="315048" y="124612"/>
                  </a:lnTo>
                  <a:lnTo>
                    <a:pt x="318452" y="124510"/>
                  </a:lnTo>
                  <a:lnTo>
                    <a:pt x="322275" y="120294"/>
                  </a:lnTo>
                  <a:close/>
                </a:path>
                <a:path w="434975" h="321309">
                  <a:moveTo>
                    <a:pt x="324408" y="157975"/>
                  </a:moveTo>
                  <a:lnTo>
                    <a:pt x="324269" y="153949"/>
                  </a:lnTo>
                  <a:lnTo>
                    <a:pt x="318998" y="148590"/>
                  </a:lnTo>
                  <a:lnTo>
                    <a:pt x="314960" y="148374"/>
                  </a:lnTo>
                  <a:lnTo>
                    <a:pt x="312610" y="150799"/>
                  </a:lnTo>
                  <a:lnTo>
                    <a:pt x="310261" y="153225"/>
                  </a:lnTo>
                  <a:lnTo>
                    <a:pt x="310388" y="157264"/>
                  </a:lnTo>
                  <a:lnTo>
                    <a:pt x="315404" y="162369"/>
                  </a:lnTo>
                  <a:lnTo>
                    <a:pt x="319455" y="162560"/>
                  </a:lnTo>
                  <a:lnTo>
                    <a:pt x="324408" y="157975"/>
                  </a:lnTo>
                  <a:close/>
                </a:path>
                <a:path w="434975" h="321309">
                  <a:moveTo>
                    <a:pt x="333121" y="130924"/>
                  </a:moveTo>
                  <a:lnTo>
                    <a:pt x="332930" y="127838"/>
                  </a:lnTo>
                  <a:lnTo>
                    <a:pt x="328828" y="123901"/>
                  </a:lnTo>
                  <a:lnTo>
                    <a:pt x="325755" y="123837"/>
                  </a:lnTo>
                  <a:lnTo>
                    <a:pt x="324015" y="125730"/>
                  </a:lnTo>
                  <a:lnTo>
                    <a:pt x="322275" y="127622"/>
                  </a:lnTo>
                  <a:lnTo>
                    <a:pt x="322465" y="130695"/>
                  </a:lnTo>
                  <a:lnTo>
                    <a:pt x="326428" y="134505"/>
                  </a:lnTo>
                  <a:lnTo>
                    <a:pt x="329501" y="134569"/>
                  </a:lnTo>
                  <a:lnTo>
                    <a:pt x="333121" y="130924"/>
                  </a:lnTo>
                  <a:close/>
                </a:path>
                <a:path w="434975" h="321309">
                  <a:moveTo>
                    <a:pt x="333590" y="164884"/>
                  </a:moveTo>
                  <a:lnTo>
                    <a:pt x="328968" y="159702"/>
                  </a:lnTo>
                  <a:lnTo>
                    <a:pt x="325247" y="159321"/>
                  </a:lnTo>
                  <a:lnTo>
                    <a:pt x="322961" y="161455"/>
                  </a:lnTo>
                  <a:lnTo>
                    <a:pt x="320675" y="163588"/>
                  </a:lnTo>
                  <a:lnTo>
                    <a:pt x="320611" y="167322"/>
                  </a:lnTo>
                  <a:lnTo>
                    <a:pt x="325031" y="172275"/>
                  </a:lnTo>
                  <a:lnTo>
                    <a:pt x="328752" y="172656"/>
                  </a:lnTo>
                  <a:lnTo>
                    <a:pt x="333527" y="168630"/>
                  </a:lnTo>
                  <a:lnTo>
                    <a:pt x="333590" y="164884"/>
                  </a:lnTo>
                  <a:close/>
                </a:path>
                <a:path w="434975" h="321309">
                  <a:moveTo>
                    <a:pt x="342366" y="176250"/>
                  </a:moveTo>
                  <a:lnTo>
                    <a:pt x="338366" y="171284"/>
                  </a:lnTo>
                  <a:lnTo>
                    <a:pt x="334962" y="170764"/>
                  </a:lnTo>
                  <a:lnTo>
                    <a:pt x="332765" y="172618"/>
                  </a:lnTo>
                  <a:lnTo>
                    <a:pt x="330568" y="174472"/>
                  </a:lnTo>
                  <a:lnTo>
                    <a:pt x="330339" y="177901"/>
                  </a:lnTo>
                  <a:lnTo>
                    <a:pt x="334175" y="182651"/>
                  </a:lnTo>
                  <a:lnTo>
                    <a:pt x="337578" y="183172"/>
                  </a:lnTo>
                  <a:lnTo>
                    <a:pt x="342138" y="179679"/>
                  </a:lnTo>
                  <a:lnTo>
                    <a:pt x="342366" y="176250"/>
                  </a:lnTo>
                  <a:close/>
                </a:path>
                <a:path w="434975" h="321309">
                  <a:moveTo>
                    <a:pt x="350570" y="187998"/>
                  </a:moveTo>
                  <a:lnTo>
                    <a:pt x="347154" y="183299"/>
                  </a:lnTo>
                  <a:lnTo>
                    <a:pt x="344081" y="182676"/>
                  </a:lnTo>
                  <a:lnTo>
                    <a:pt x="341998" y="184264"/>
                  </a:lnTo>
                  <a:lnTo>
                    <a:pt x="339915" y="185851"/>
                  </a:lnTo>
                  <a:lnTo>
                    <a:pt x="339547" y="188963"/>
                  </a:lnTo>
                  <a:lnTo>
                    <a:pt x="342836" y="193484"/>
                  </a:lnTo>
                  <a:lnTo>
                    <a:pt x="345909" y="194094"/>
                  </a:lnTo>
                  <a:lnTo>
                    <a:pt x="350202" y="191109"/>
                  </a:lnTo>
                  <a:lnTo>
                    <a:pt x="350570" y="187998"/>
                  </a:lnTo>
                  <a:close/>
                </a:path>
                <a:path w="434975" h="321309">
                  <a:moveTo>
                    <a:pt x="358203" y="200101"/>
                  </a:moveTo>
                  <a:lnTo>
                    <a:pt x="355346" y="195719"/>
                  </a:lnTo>
                  <a:lnTo>
                    <a:pt x="352602" y="195021"/>
                  </a:lnTo>
                  <a:lnTo>
                    <a:pt x="350647" y="196354"/>
                  </a:lnTo>
                  <a:lnTo>
                    <a:pt x="348691" y="197688"/>
                  </a:lnTo>
                  <a:lnTo>
                    <a:pt x="348234" y="200482"/>
                  </a:lnTo>
                  <a:lnTo>
                    <a:pt x="350989" y="204711"/>
                  </a:lnTo>
                  <a:lnTo>
                    <a:pt x="353733" y="205409"/>
                  </a:lnTo>
                  <a:lnTo>
                    <a:pt x="357733" y="202895"/>
                  </a:lnTo>
                  <a:lnTo>
                    <a:pt x="358203" y="200101"/>
                  </a:lnTo>
                  <a:close/>
                </a:path>
                <a:path w="434975" h="321309">
                  <a:moveTo>
                    <a:pt x="374154" y="176733"/>
                  </a:moveTo>
                  <a:lnTo>
                    <a:pt x="370928" y="172059"/>
                  </a:lnTo>
                  <a:lnTo>
                    <a:pt x="367931" y="171386"/>
                  </a:lnTo>
                  <a:lnTo>
                    <a:pt x="363778" y="174421"/>
                  </a:lnTo>
                  <a:lnTo>
                    <a:pt x="363372" y="177482"/>
                  </a:lnTo>
                  <a:lnTo>
                    <a:pt x="366483" y="182016"/>
                  </a:lnTo>
                  <a:lnTo>
                    <a:pt x="369468" y="182676"/>
                  </a:lnTo>
                  <a:lnTo>
                    <a:pt x="371602" y="181241"/>
                  </a:lnTo>
                  <a:lnTo>
                    <a:pt x="373735" y="179806"/>
                  </a:lnTo>
                  <a:lnTo>
                    <a:pt x="374154" y="176733"/>
                  </a:lnTo>
                  <a:close/>
                </a:path>
                <a:path w="434975" h="321309">
                  <a:moveTo>
                    <a:pt x="383425" y="189953"/>
                  </a:moveTo>
                  <a:lnTo>
                    <a:pt x="380949" y="185940"/>
                  </a:lnTo>
                  <a:lnTo>
                    <a:pt x="379717" y="185039"/>
                  </a:lnTo>
                  <a:lnTo>
                    <a:pt x="378396" y="184670"/>
                  </a:lnTo>
                  <a:lnTo>
                    <a:pt x="377037" y="184340"/>
                  </a:lnTo>
                  <a:lnTo>
                    <a:pt x="375602" y="184531"/>
                  </a:lnTo>
                  <a:lnTo>
                    <a:pt x="373227" y="186093"/>
                  </a:lnTo>
                  <a:lnTo>
                    <a:pt x="372516" y="187312"/>
                  </a:lnTo>
                  <a:lnTo>
                    <a:pt x="372300" y="188658"/>
                  </a:lnTo>
                  <a:lnTo>
                    <a:pt x="372033" y="190017"/>
                  </a:lnTo>
                  <a:lnTo>
                    <a:pt x="372275" y="191503"/>
                  </a:lnTo>
                  <a:lnTo>
                    <a:pt x="374662" y="195376"/>
                  </a:lnTo>
                  <a:lnTo>
                    <a:pt x="377926" y="196278"/>
                  </a:lnTo>
                  <a:lnTo>
                    <a:pt x="380365" y="194805"/>
                  </a:lnTo>
                  <a:lnTo>
                    <a:pt x="382803" y="193332"/>
                  </a:lnTo>
                  <a:lnTo>
                    <a:pt x="383425" y="189953"/>
                  </a:lnTo>
                  <a:close/>
                </a:path>
                <a:path w="434975" h="321309">
                  <a:moveTo>
                    <a:pt x="385038" y="252437"/>
                  </a:moveTo>
                  <a:lnTo>
                    <a:pt x="383120" y="247586"/>
                  </a:lnTo>
                  <a:lnTo>
                    <a:pt x="380580" y="246367"/>
                  </a:lnTo>
                  <a:lnTo>
                    <a:pt x="376237" y="248221"/>
                  </a:lnTo>
                  <a:lnTo>
                    <a:pt x="375221" y="250888"/>
                  </a:lnTo>
                  <a:lnTo>
                    <a:pt x="377075" y="255587"/>
                  </a:lnTo>
                  <a:lnTo>
                    <a:pt x="379615" y="256806"/>
                  </a:lnTo>
                  <a:lnTo>
                    <a:pt x="381825" y="255955"/>
                  </a:lnTo>
                  <a:lnTo>
                    <a:pt x="384035" y="255104"/>
                  </a:lnTo>
                  <a:lnTo>
                    <a:pt x="385038" y="252437"/>
                  </a:lnTo>
                  <a:close/>
                </a:path>
                <a:path w="434975" h="321309">
                  <a:moveTo>
                    <a:pt x="390613" y="266217"/>
                  </a:moveTo>
                  <a:lnTo>
                    <a:pt x="384708" y="259727"/>
                  </a:lnTo>
                  <a:lnTo>
                    <a:pt x="382257" y="260642"/>
                  </a:lnTo>
                  <a:lnTo>
                    <a:pt x="381368" y="261594"/>
                  </a:lnTo>
                  <a:lnTo>
                    <a:pt x="380898" y="262737"/>
                  </a:lnTo>
                  <a:lnTo>
                    <a:pt x="380377" y="263906"/>
                  </a:lnTo>
                  <a:lnTo>
                    <a:pt x="380288" y="265290"/>
                  </a:lnTo>
                  <a:lnTo>
                    <a:pt x="381622" y="269265"/>
                  </a:lnTo>
                  <a:lnTo>
                    <a:pt x="384365" y="270751"/>
                  </a:lnTo>
                  <a:lnTo>
                    <a:pt x="386854" y="269925"/>
                  </a:lnTo>
                  <a:lnTo>
                    <a:pt x="389343" y="269113"/>
                  </a:lnTo>
                  <a:lnTo>
                    <a:pt x="390613" y="266217"/>
                  </a:lnTo>
                  <a:close/>
                </a:path>
                <a:path w="434975" h="321309">
                  <a:moveTo>
                    <a:pt x="392049" y="203657"/>
                  </a:moveTo>
                  <a:lnTo>
                    <a:pt x="390385" y="200621"/>
                  </a:lnTo>
                  <a:lnTo>
                    <a:pt x="388772" y="197548"/>
                  </a:lnTo>
                  <a:lnTo>
                    <a:pt x="385051" y="196507"/>
                  </a:lnTo>
                  <a:lnTo>
                    <a:pt x="379691" y="199720"/>
                  </a:lnTo>
                  <a:lnTo>
                    <a:pt x="379018" y="203263"/>
                  </a:lnTo>
                  <a:lnTo>
                    <a:pt x="380568" y="206209"/>
                  </a:lnTo>
                  <a:lnTo>
                    <a:pt x="382155" y="209130"/>
                  </a:lnTo>
                  <a:lnTo>
                    <a:pt x="385686" y="210286"/>
                  </a:lnTo>
                  <a:lnTo>
                    <a:pt x="388429" y="208800"/>
                  </a:lnTo>
                  <a:lnTo>
                    <a:pt x="391172" y="207314"/>
                  </a:lnTo>
                  <a:lnTo>
                    <a:pt x="392049" y="203657"/>
                  </a:lnTo>
                  <a:close/>
                </a:path>
                <a:path w="434975" h="321309">
                  <a:moveTo>
                    <a:pt x="395516" y="280276"/>
                  </a:moveTo>
                  <a:lnTo>
                    <a:pt x="394639" y="277202"/>
                  </a:lnTo>
                  <a:lnTo>
                    <a:pt x="393827" y="274129"/>
                  </a:lnTo>
                  <a:lnTo>
                    <a:pt x="390715" y="272427"/>
                  </a:lnTo>
                  <a:lnTo>
                    <a:pt x="385241" y="274193"/>
                  </a:lnTo>
                  <a:lnTo>
                    <a:pt x="383908" y="277228"/>
                  </a:lnTo>
                  <a:lnTo>
                    <a:pt x="384683" y="280187"/>
                  </a:lnTo>
                  <a:lnTo>
                    <a:pt x="385508" y="283133"/>
                  </a:lnTo>
                  <a:lnTo>
                    <a:pt x="388429" y="284899"/>
                  </a:lnTo>
                  <a:lnTo>
                    <a:pt x="391198" y="284137"/>
                  </a:lnTo>
                  <a:lnTo>
                    <a:pt x="393966" y="283375"/>
                  </a:lnTo>
                  <a:lnTo>
                    <a:pt x="395516" y="280276"/>
                  </a:lnTo>
                  <a:close/>
                </a:path>
                <a:path w="434975" h="321309">
                  <a:moveTo>
                    <a:pt x="399719" y="294576"/>
                  </a:moveTo>
                  <a:lnTo>
                    <a:pt x="393407" y="286194"/>
                  </a:lnTo>
                  <a:lnTo>
                    <a:pt x="390385" y="287007"/>
                  </a:lnTo>
                  <a:lnTo>
                    <a:pt x="389216" y="288036"/>
                  </a:lnTo>
                  <a:lnTo>
                    <a:pt x="388175" y="290004"/>
                  </a:lnTo>
                  <a:lnTo>
                    <a:pt x="387946" y="290741"/>
                  </a:lnTo>
                  <a:lnTo>
                    <a:pt x="387769" y="292277"/>
                  </a:lnTo>
                  <a:lnTo>
                    <a:pt x="387781" y="293090"/>
                  </a:lnTo>
                  <a:lnTo>
                    <a:pt x="388708" y="297141"/>
                  </a:lnTo>
                  <a:lnTo>
                    <a:pt x="391782" y="299212"/>
                  </a:lnTo>
                  <a:lnTo>
                    <a:pt x="394830" y="298538"/>
                  </a:lnTo>
                  <a:lnTo>
                    <a:pt x="397878" y="297865"/>
                  </a:lnTo>
                  <a:lnTo>
                    <a:pt x="399719" y="294576"/>
                  </a:lnTo>
                  <a:close/>
                </a:path>
                <a:path w="434975" h="321309">
                  <a:moveTo>
                    <a:pt x="400011" y="217766"/>
                  </a:moveTo>
                  <a:lnTo>
                    <a:pt x="392988" y="210375"/>
                  </a:lnTo>
                  <a:lnTo>
                    <a:pt x="391274" y="210439"/>
                  </a:lnTo>
                  <a:lnTo>
                    <a:pt x="388277" y="212039"/>
                  </a:lnTo>
                  <a:lnTo>
                    <a:pt x="387273" y="213410"/>
                  </a:lnTo>
                  <a:lnTo>
                    <a:pt x="386664" y="215760"/>
                  </a:lnTo>
                  <a:lnTo>
                    <a:pt x="386600" y="216585"/>
                  </a:lnTo>
                  <a:lnTo>
                    <a:pt x="386791" y="218262"/>
                  </a:lnTo>
                  <a:lnTo>
                    <a:pt x="386994" y="219113"/>
                  </a:lnTo>
                  <a:lnTo>
                    <a:pt x="388962" y="223177"/>
                  </a:lnTo>
                  <a:lnTo>
                    <a:pt x="392734" y="224624"/>
                  </a:lnTo>
                  <a:lnTo>
                    <a:pt x="395795" y="223164"/>
                  </a:lnTo>
                  <a:lnTo>
                    <a:pt x="398856" y="221703"/>
                  </a:lnTo>
                  <a:lnTo>
                    <a:pt x="400011" y="217766"/>
                  </a:lnTo>
                  <a:close/>
                </a:path>
                <a:path w="434975" h="321309">
                  <a:moveTo>
                    <a:pt x="403225" y="309092"/>
                  </a:moveTo>
                  <a:lnTo>
                    <a:pt x="402564" y="305384"/>
                  </a:lnTo>
                  <a:lnTo>
                    <a:pt x="402285" y="303530"/>
                  </a:lnTo>
                  <a:lnTo>
                    <a:pt x="401180" y="302018"/>
                  </a:lnTo>
                  <a:lnTo>
                    <a:pt x="398487" y="300101"/>
                  </a:lnTo>
                  <a:lnTo>
                    <a:pt x="396824" y="299707"/>
                  </a:lnTo>
                  <a:lnTo>
                    <a:pt x="393522" y="300431"/>
                  </a:lnTo>
                  <a:lnTo>
                    <a:pt x="392201" y="301472"/>
                  </a:lnTo>
                  <a:lnTo>
                    <a:pt x="390550" y="304253"/>
                  </a:lnTo>
                  <a:lnTo>
                    <a:pt x="390296" y="305955"/>
                  </a:lnTo>
                  <a:lnTo>
                    <a:pt x="390575" y="307733"/>
                  </a:lnTo>
                  <a:lnTo>
                    <a:pt x="391198" y="311264"/>
                  </a:lnTo>
                  <a:lnTo>
                    <a:pt x="394398" y="313664"/>
                  </a:lnTo>
                  <a:lnTo>
                    <a:pt x="397725" y="313105"/>
                  </a:lnTo>
                  <a:lnTo>
                    <a:pt x="401053" y="312547"/>
                  </a:lnTo>
                  <a:lnTo>
                    <a:pt x="403225" y="309092"/>
                  </a:lnTo>
                  <a:close/>
                </a:path>
                <a:path w="434975" h="321309">
                  <a:moveTo>
                    <a:pt x="405650" y="320878"/>
                  </a:moveTo>
                  <a:lnTo>
                    <a:pt x="404939" y="315760"/>
                  </a:lnTo>
                  <a:lnTo>
                    <a:pt x="401370" y="313055"/>
                  </a:lnTo>
                  <a:lnTo>
                    <a:pt x="394233" y="314312"/>
                  </a:lnTo>
                  <a:lnTo>
                    <a:pt x="391960" y="317868"/>
                  </a:lnTo>
                  <a:lnTo>
                    <a:pt x="392391" y="320878"/>
                  </a:lnTo>
                  <a:lnTo>
                    <a:pt x="405650" y="320878"/>
                  </a:lnTo>
                  <a:close/>
                </a:path>
                <a:path w="434975" h="321309">
                  <a:moveTo>
                    <a:pt x="407263" y="232283"/>
                  </a:moveTo>
                  <a:lnTo>
                    <a:pt x="405663" y="228523"/>
                  </a:lnTo>
                  <a:lnTo>
                    <a:pt x="404914" y="226631"/>
                  </a:lnTo>
                  <a:lnTo>
                    <a:pt x="403377" y="225298"/>
                  </a:lnTo>
                  <a:lnTo>
                    <a:pt x="400050" y="223926"/>
                  </a:lnTo>
                  <a:lnTo>
                    <a:pt x="398195" y="223901"/>
                  </a:lnTo>
                  <a:lnTo>
                    <a:pt x="394881" y="225488"/>
                  </a:lnTo>
                  <a:lnTo>
                    <a:pt x="393725" y="226923"/>
                  </a:lnTo>
                  <a:lnTo>
                    <a:pt x="392658" y="230263"/>
                  </a:lnTo>
                  <a:lnTo>
                    <a:pt x="392811" y="232130"/>
                  </a:lnTo>
                  <a:lnTo>
                    <a:pt x="393534" y="233946"/>
                  </a:lnTo>
                  <a:lnTo>
                    <a:pt x="395058" y="237528"/>
                  </a:lnTo>
                  <a:lnTo>
                    <a:pt x="399034" y="239293"/>
                  </a:lnTo>
                  <a:lnTo>
                    <a:pt x="402424" y="237883"/>
                  </a:lnTo>
                  <a:lnTo>
                    <a:pt x="405815" y="236474"/>
                  </a:lnTo>
                  <a:lnTo>
                    <a:pt x="407263" y="232283"/>
                  </a:lnTo>
                  <a:close/>
                </a:path>
                <a:path w="434975" h="321309">
                  <a:moveTo>
                    <a:pt x="434632" y="320890"/>
                  </a:moveTo>
                  <a:lnTo>
                    <a:pt x="434517" y="319824"/>
                  </a:lnTo>
                  <a:lnTo>
                    <a:pt x="433641" y="313893"/>
                  </a:lnTo>
                  <a:lnTo>
                    <a:pt x="431025" y="311785"/>
                  </a:lnTo>
                  <a:lnTo>
                    <a:pt x="432447" y="309613"/>
                  </a:lnTo>
                  <a:lnTo>
                    <a:pt x="431571" y="304012"/>
                  </a:lnTo>
                  <a:lnTo>
                    <a:pt x="430479" y="298462"/>
                  </a:lnTo>
                  <a:lnTo>
                    <a:pt x="427431" y="296240"/>
                  </a:lnTo>
                  <a:lnTo>
                    <a:pt x="428955" y="293649"/>
                  </a:lnTo>
                  <a:lnTo>
                    <a:pt x="427863" y="288417"/>
                  </a:lnTo>
                  <a:lnTo>
                    <a:pt x="426593" y="283222"/>
                  </a:lnTo>
                  <a:lnTo>
                    <a:pt x="423075" y="280924"/>
                  </a:lnTo>
                  <a:lnTo>
                    <a:pt x="424662" y="277876"/>
                  </a:lnTo>
                  <a:lnTo>
                    <a:pt x="423392" y="273011"/>
                  </a:lnTo>
                  <a:lnTo>
                    <a:pt x="421982" y="268173"/>
                  </a:lnTo>
                  <a:lnTo>
                    <a:pt x="418007" y="265861"/>
                  </a:lnTo>
                  <a:lnTo>
                    <a:pt x="419620" y="262382"/>
                  </a:lnTo>
                  <a:lnTo>
                    <a:pt x="418211" y="257873"/>
                  </a:lnTo>
                  <a:lnTo>
                    <a:pt x="416687" y="253415"/>
                  </a:lnTo>
                  <a:lnTo>
                    <a:pt x="412229" y="251117"/>
                  </a:lnTo>
                  <a:lnTo>
                    <a:pt x="413816" y="247167"/>
                  </a:lnTo>
                  <a:lnTo>
                    <a:pt x="412292" y="243039"/>
                  </a:lnTo>
                  <a:lnTo>
                    <a:pt x="410705" y="238925"/>
                  </a:lnTo>
                  <a:lnTo>
                    <a:pt x="406273" y="236931"/>
                  </a:lnTo>
                  <a:lnTo>
                    <a:pt x="399008" y="240004"/>
                  </a:lnTo>
                  <a:lnTo>
                    <a:pt x="397484" y="244335"/>
                  </a:lnTo>
                  <a:lnTo>
                    <a:pt x="398983" y="248221"/>
                  </a:lnTo>
                  <a:lnTo>
                    <a:pt x="400418" y="252145"/>
                  </a:lnTo>
                  <a:lnTo>
                    <a:pt x="404152" y="254025"/>
                  </a:lnTo>
                  <a:lnTo>
                    <a:pt x="402285" y="258521"/>
                  </a:lnTo>
                  <a:lnTo>
                    <a:pt x="403720" y="262737"/>
                  </a:lnTo>
                  <a:lnTo>
                    <a:pt x="405041" y="266992"/>
                  </a:lnTo>
                  <a:lnTo>
                    <a:pt x="408317" y="268859"/>
                  </a:lnTo>
                  <a:lnTo>
                    <a:pt x="406400" y="272884"/>
                  </a:lnTo>
                  <a:lnTo>
                    <a:pt x="407733" y="277418"/>
                  </a:lnTo>
                  <a:lnTo>
                    <a:pt x="408914" y="282016"/>
                  </a:lnTo>
                  <a:lnTo>
                    <a:pt x="411772" y="283832"/>
                  </a:lnTo>
                  <a:lnTo>
                    <a:pt x="409829" y="287413"/>
                  </a:lnTo>
                  <a:lnTo>
                    <a:pt x="411035" y="292277"/>
                  </a:lnTo>
                  <a:lnTo>
                    <a:pt x="412051" y="297205"/>
                  </a:lnTo>
                  <a:lnTo>
                    <a:pt x="414477" y="298919"/>
                  </a:lnTo>
                  <a:lnTo>
                    <a:pt x="412572" y="302056"/>
                  </a:lnTo>
                  <a:lnTo>
                    <a:pt x="413588" y="307251"/>
                  </a:lnTo>
                  <a:lnTo>
                    <a:pt x="414401" y="312483"/>
                  </a:lnTo>
                  <a:lnTo>
                    <a:pt x="416433" y="314083"/>
                  </a:lnTo>
                  <a:lnTo>
                    <a:pt x="414604" y="316788"/>
                  </a:lnTo>
                  <a:lnTo>
                    <a:pt x="415213" y="320890"/>
                  </a:lnTo>
                  <a:lnTo>
                    <a:pt x="434632" y="320890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6450571"/>
              <a:ext cx="490220" cy="382270"/>
            </a:xfrm>
            <a:custGeom>
              <a:avLst/>
              <a:gdLst/>
              <a:ahLst/>
              <a:cxnLst/>
              <a:rect l="l" t="t" r="r" b="b"/>
              <a:pathLst>
                <a:path w="490220" h="382270">
                  <a:moveTo>
                    <a:pt x="47117" y="16027"/>
                  </a:moveTo>
                  <a:lnTo>
                    <a:pt x="45796" y="5981"/>
                  </a:lnTo>
                  <a:lnTo>
                    <a:pt x="40728" y="2667"/>
                  </a:lnTo>
                  <a:lnTo>
                    <a:pt x="29578" y="4495"/>
                  </a:lnTo>
                  <a:lnTo>
                    <a:pt x="25819" y="9271"/>
                  </a:lnTo>
                  <a:lnTo>
                    <a:pt x="26009" y="10337"/>
                  </a:lnTo>
                  <a:lnTo>
                    <a:pt x="25222" y="9220"/>
                  </a:lnTo>
                  <a:lnTo>
                    <a:pt x="20713" y="6553"/>
                  </a:lnTo>
                  <a:lnTo>
                    <a:pt x="17830" y="6057"/>
                  </a:lnTo>
                  <a:lnTo>
                    <a:pt x="8953" y="7962"/>
                  </a:lnTo>
                  <a:lnTo>
                    <a:pt x="5511" y="12801"/>
                  </a:lnTo>
                  <a:lnTo>
                    <a:pt x="965" y="10350"/>
                  </a:lnTo>
                  <a:lnTo>
                    <a:pt x="0" y="10223"/>
                  </a:lnTo>
                  <a:lnTo>
                    <a:pt x="0" y="31013"/>
                  </a:lnTo>
                  <a:lnTo>
                    <a:pt x="3009" y="30226"/>
                  </a:lnTo>
                  <a:lnTo>
                    <a:pt x="5397" y="28384"/>
                  </a:lnTo>
                  <a:lnTo>
                    <a:pt x="8191" y="24066"/>
                  </a:lnTo>
                  <a:lnTo>
                    <a:pt x="13335" y="27089"/>
                  </a:lnTo>
                  <a:lnTo>
                    <a:pt x="21742" y="25285"/>
                  </a:lnTo>
                  <a:lnTo>
                    <a:pt x="24066" y="23660"/>
                  </a:lnTo>
                  <a:lnTo>
                    <a:pt x="27101" y="19367"/>
                  </a:lnTo>
                  <a:lnTo>
                    <a:pt x="27495" y="18046"/>
                  </a:lnTo>
                  <a:lnTo>
                    <a:pt x="27724" y="19227"/>
                  </a:lnTo>
                  <a:lnTo>
                    <a:pt x="32778" y="22555"/>
                  </a:lnTo>
                  <a:lnTo>
                    <a:pt x="43357" y="20815"/>
                  </a:lnTo>
                  <a:lnTo>
                    <a:pt x="47117" y="16027"/>
                  </a:lnTo>
                  <a:close/>
                </a:path>
                <a:path w="490220" h="382270">
                  <a:moveTo>
                    <a:pt x="66090" y="13563"/>
                  </a:moveTo>
                  <a:lnTo>
                    <a:pt x="65290" y="4165"/>
                  </a:lnTo>
                  <a:lnTo>
                    <a:pt x="60744" y="863"/>
                  </a:lnTo>
                  <a:lnTo>
                    <a:pt x="50317" y="2044"/>
                  </a:lnTo>
                  <a:lnTo>
                    <a:pt x="46609" y="6311"/>
                  </a:lnTo>
                  <a:lnTo>
                    <a:pt x="47256" y="10985"/>
                  </a:lnTo>
                  <a:lnTo>
                    <a:pt x="47904" y="15659"/>
                  </a:lnTo>
                  <a:lnTo>
                    <a:pt x="52451" y="18986"/>
                  </a:lnTo>
                  <a:lnTo>
                    <a:pt x="62382" y="17856"/>
                  </a:lnTo>
                  <a:lnTo>
                    <a:pt x="66090" y="13563"/>
                  </a:lnTo>
                  <a:close/>
                </a:path>
                <a:path w="490220" h="382270">
                  <a:moveTo>
                    <a:pt x="85166" y="12001"/>
                  </a:moveTo>
                  <a:lnTo>
                    <a:pt x="84836" y="3289"/>
                  </a:lnTo>
                  <a:lnTo>
                    <a:pt x="80784" y="0"/>
                  </a:lnTo>
                  <a:lnTo>
                    <a:pt x="71107" y="622"/>
                  </a:lnTo>
                  <a:lnTo>
                    <a:pt x="67487" y="4406"/>
                  </a:lnTo>
                  <a:lnTo>
                    <a:pt x="67868" y="8750"/>
                  </a:lnTo>
                  <a:lnTo>
                    <a:pt x="68249" y="13093"/>
                  </a:lnTo>
                  <a:lnTo>
                    <a:pt x="72301" y="16370"/>
                  </a:lnTo>
                  <a:lnTo>
                    <a:pt x="81546" y="15786"/>
                  </a:lnTo>
                  <a:lnTo>
                    <a:pt x="85166" y="12001"/>
                  </a:lnTo>
                  <a:close/>
                </a:path>
                <a:path w="490220" h="382270">
                  <a:moveTo>
                    <a:pt x="99974" y="74853"/>
                  </a:moveTo>
                  <a:lnTo>
                    <a:pt x="99949" y="71958"/>
                  </a:lnTo>
                  <a:lnTo>
                    <a:pt x="99923" y="69062"/>
                  </a:lnTo>
                  <a:lnTo>
                    <a:pt x="98615" y="66446"/>
                  </a:lnTo>
                  <a:lnTo>
                    <a:pt x="94322" y="62699"/>
                  </a:lnTo>
                  <a:lnTo>
                    <a:pt x="91363" y="61696"/>
                  </a:lnTo>
                  <a:lnTo>
                    <a:pt x="84886" y="61988"/>
                  </a:lnTo>
                  <a:lnTo>
                    <a:pt x="82029" y="63284"/>
                  </a:lnTo>
                  <a:lnTo>
                    <a:pt x="79209" y="66090"/>
                  </a:lnTo>
                  <a:lnTo>
                    <a:pt x="78765" y="65722"/>
                  </a:lnTo>
                  <a:lnTo>
                    <a:pt x="76657" y="64109"/>
                  </a:lnTo>
                  <a:lnTo>
                    <a:pt x="73799" y="63258"/>
                  </a:lnTo>
                  <a:lnTo>
                    <a:pt x="64617" y="64122"/>
                  </a:lnTo>
                  <a:lnTo>
                    <a:pt x="61252" y="67843"/>
                  </a:lnTo>
                  <a:lnTo>
                    <a:pt x="59105" y="66344"/>
                  </a:lnTo>
                  <a:lnTo>
                    <a:pt x="56375" y="65671"/>
                  </a:lnTo>
                  <a:lnTo>
                    <a:pt x="47752" y="66916"/>
                  </a:lnTo>
                  <a:lnTo>
                    <a:pt x="44297" y="71069"/>
                  </a:lnTo>
                  <a:lnTo>
                    <a:pt x="41694" y="69443"/>
                  </a:lnTo>
                  <a:lnTo>
                    <a:pt x="39090" y="68935"/>
                  </a:lnTo>
                  <a:lnTo>
                    <a:pt x="31051" y="70485"/>
                  </a:lnTo>
                  <a:lnTo>
                    <a:pt x="28105" y="74409"/>
                  </a:lnTo>
                  <a:lnTo>
                    <a:pt x="24523" y="72402"/>
                  </a:lnTo>
                  <a:lnTo>
                    <a:pt x="14554" y="74815"/>
                  </a:lnTo>
                  <a:lnTo>
                    <a:pt x="11582" y="79248"/>
                  </a:lnTo>
                  <a:lnTo>
                    <a:pt x="7505" y="77254"/>
                  </a:lnTo>
                  <a:lnTo>
                    <a:pt x="0" y="79438"/>
                  </a:lnTo>
                  <a:lnTo>
                    <a:pt x="0" y="93345"/>
                  </a:lnTo>
                  <a:lnTo>
                    <a:pt x="2882" y="94767"/>
                  </a:lnTo>
                  <a:lnTo>
                    <a:pt x="11607" y="92227"/>
                  </a:lnTo>
                  <a:lnTo>
                    <a:pt x="13957" y="88277"/>
                  </a:lnTo>
                  <a:lnTo>
                    <a:pt x="18694" y="90906"/>
                  </a:lnTo>
                  <a:lnTo>
                    <a:pt x="28117" y="88620"/>
                  </a:lnTo>
                  <a:lnTo>
                    <a:pt x="30429" y="85166"/>
                  </a:lnTo>
                  <a:lnTo>
                    <a:pt x="34645" y="87807"/>
                  </a:lnTo>
                  <a:lnTo>
                    <a:pt x="42252" y="86334"/>
                  </a:lnTo>
                  <a:lnTo>
                    <a:pt x="44373" y="84924"/>
                  </a:lnTo>
                  <a:lnTo>
                    <a:pt x="46253" y="82372"/>
                  </a:lnTo>
                  <a:lnTo>
                    <a:pt x="50711" y="85458"/>
                  </a:lnTo>
                  <a:lnTo>
                    <a:pt x="58813" y="84289"/>
                  </a:lnTo>
                  <a:lnTo>
                    <a:pt x="61137" y="82905"/>
                  </a:lnTo>
                  <a:lnTo>
                    <a:pt x="62852" y="80835"/>
                  </a:lnTo>
                  <a:lnTo>
                    <a:pt x="66814" y="83858"/>
                  </a:lnTo>
                  <a:lnTo>
                    <a:pt x="75438" y="83058"/>
                  </a:lnTo>
                  <a:lnTo>
                    <a:pt x="77952" y="81686"/>
                  </a:lnTo>
                  <a:lnTo>
                    <a:pt x="80162" y="79311"/>
                  </a:lnTo>
                  <a:lnTo>
                    <a:pt x="83172" y="81851"/>
                  </a:lnTo>
                  <a:lnTo>
                    <a:pt x="85979" y="82892"/>
                  </a:lnTo>
                  <a:lnTo>
                    <a:pt x="92075" y="82626"/>
                  </a:lnTo>
                  <a:lnTo>
                    <a:pt x="94792" y="81280"/>
                  </a:lnTo>
                  <a:lnTo>
                    <a:pt x="98742" y="77457"/>
                  </a:lnTo>
                  <a:lnTo>
                    <a:pt x="99974" y="74853"/>
                  </a:lnTo>
                  <a:close/>
                </a:path>
                <a:path w="490220" h="382270">
                  <a:moveTo>
                    <a:pt x="104394" y="3314"/>
                  </a:moveTo>
                  <a:lnTo>
                    <a:pt x="100812" y="114"/>
                  </a:lnTo>
                  <a:lnTo>
                    <a:pt x="91922" y="241"/>
                  </a:lnTo>
                  <a:lnTo>
                    <a:pt x="88430" y="3556"/>
                  </a:lnTo>
                  <a:lnTo>
                    <a:pt x="88582" y="7556"/>
                  </a:lnTo>
                  <a:lnTo>
                    <a:pt x="88734" y="11557"/>
                  </a:lnTo>
                  <a:lnTo>
                    <a:pt x="92303" y="14757"/>
                  </a:lnTo>
                  <a:lnTo>
                    <a:pt x="100838" y="14630"/>
                  </a:lnTo>
                  <a:lnTo>
                    <a:pt x="104317" y="11328"/>
                  </a:lnTo>
                  <a:lnTo>
                    <a:pt x="104394" y="3314"/>
                  </a:lnTo>
                  <a:close/>
                </a:path>
                <a:path w="490220" h="382270">
                  <a:moveTo>
                    <a:pt x="123901" y="4241"/>
                  </a:moveTo>
                  <a:lnTo>
                    <a:pt x="120789" y="1168"/>
                  </a:lnTo>
                  <a:lnTo>
                    <a:pt x="112699" y="889"/>
                  </a:lnTo>
                  <a:lnTo>
                    <a:pt x="109372" y="3733"/>
                  </a:lnTo>
                  <a:lnTo>
                    <a:pt x="109321" y="7391"/>
                  </a:lnTo>
                  <a:lnTo>
                    <a:pt x="109270" y="11049"/>
                  </a:lnTo>
                  <a:lnTo>
                    <a:pt x="112382" y="14122"/>
                  </a:lnTo>
                  <a:lnTo>
                    <a:pt x="120180" y="14389"/>
                  </a:lnTo>
                  <a:lnTo>
                    <a:pt x="123494" y="11544"/>
                  </a:lnTo>
                  <a:lnTo>
                    <a:pt x="123901" y="4241"/>
                  </a:lnTo>
                  <a:close/>
                </a:path>
                <a:path w="490220" h="382270">
                  <a:moveTo>
                    <a:pt x="138633" y="37719"/>
                  </a:moveTo>
                  <a:lnTo>
                    <a:pt x="134785" y="33693"/>
                  </a:lnTo>
                  <a:lnTo>
                    <a:pt x="124409" y="33032"/>
                  </a:lnTo>
                  <a:lnTo>
                    <a:pt x="120053" y="36537"/>
                  </a:lnTo>
                  <a:lnTo>
                    <a:pt x="120015" y="37528"/>
                  </a:lnTo>
                  <a:lnTo>
                    <a:pt x="119532" y="36372"/>
                  </a:lnTo>
                  <a:lnTo>
                    <a:pt x="116039" y="33058"/>
                  </a:lnTo>
                  <a:lnTo>
                    <a:pt x="113563" y="32004"/>
                  </a:lnTo>
                  <a:lnTo>
                    <a:pt x="105206" y="31889"/>
                  </a:lnTo>
                  <a:lnTo>
                    <a:pt x="101117" y="35509"/>
                  </a:lnTo>
                  <a:lnTo>
                    <a:pt x="97548" y="32372"/>
                  </a:lnTo>
                  <a:lnTo>
                    <a:pt x="94843" y="31381"/>
                  </a:lnTo>
                  <a:lnTo>
                    <a:pt x="85940" y="31673"/>
                  </a:lnTo>
                  <a:lnTo>
                    <a:pt x="82334" y="35217"/>
                  </a:lnTo>
                  <a:lnTo>
                    <a:pt x="81165" y="34239"/>
                  </a:lnTo>
                  <a:lnTo>
                    <a:pt x="79032" y="32550"/>
                  </a:lnTo>
                  <a:lnTo>
                    <a:pt x="76111" y="31648"/>
                  </a:lnTo>
                  <a:lnTo>
                    <a:pt x="66675" y="32423"/>
                  </a:lnTo>
                  <a:lnTo>
                    <a:pt x="63512" y="35814"/>
                  </a:lnTo>
                  <a:lnTo>
                    <a:pt x="62852" y="35318"/>
                  </a:lnTo>
                  <a:lnTo>
                    <a:pt x="60490" y="33616"/>
                  </a:lnTo>
                  <a:lnTo>
                    <a:pt x="57365" y="32829"/>
                  </a:lnTo>
                  <a:lnTo>
                    <a:pt x="47421" y="34124"/>
                  </a:lnTo>
                  <a:lnTo>
                    <a:pt x="44691" y="37350"/>
                  </a:lnTo>
                  <a:lnTo>
                    <a:pt x="42024" y="35547"/>
                  </a:lnTo>
                  <a:lnTo>
                    <a:pt x="38684" y="34899"/>
                  </a:lnTo>
                  <a:lnTo>
                    <a:pt x="31750" y="36131"/>
                  </a:lnTo>
                  <a:lnTo>
                    <a:pt x="28854" y="37947"/>
                  </a:lnTo>
                  <a:lnTo>
                    <a:pt x="26962" y="40386"/>
                  </a:lnTo>
                  <a:lnTo>
                    <a:pt x="23622" y="38341"/>
                  </a:lnTo>
                  <a:lnTo>
                    <a:pt x="20078" y="37858"/>
                  </a:lnTo>
                  <a:lnTo>
                    <a:pt x="12852" y="39497"/>
                  </a:lnTo>
                  <a:lnTo>
                    <a:pt x="9893" y="41554"/>
                  </a:lnTo>
                  <a:lnTo>
                    <a:pt x="7696" y="44729"/>
                  </a:lnTo>
                  <a:lnTo>
                    <a:pt x="4965" y="43256"/>
                  </a:lnTo>
                  <a:lnTo>
                    <a:pt x="1574" y="42926"/>
                  </a:lnTo>
                  <a:lnTo>
                    <a:pt x="0" y="43370"/>
                  </a:lnTo>
                  <a:lnTo>
                    <a:pt x="0" y="66560"/>
                  </a:lnTo>
                  <a:lnTo>
                    <a:pt x="1066" y="66687"/>
                  </a:lnTo>
                  <a:lnTo>
                    <a:pt x="7454" y="64909"/>
                  </a:lnTo>
                  <a:lnTo>
                    <a:pt x="9994" y="62826"/>
                  </a:lnTo>
                  <a:lnTo>
                    <a:pt x="11633" y="60286"/>
                  </a:lnTo>
                  <a:lnTo>
                    <a:pt x="14973" y="62191"/>
                  </a:lnTo>
                  <a:lnTo>
                    <a:pt x="18351" y="62788"/>
                  </a:lnTo>
                  <a:lnTo>
                    <a:pt x="25133" y="61264"/>
                  </a:lnTo>
                  <a:lnTo>
                    <a:pt x="27901" y="59169"/>
                  </a:lnTo>
                  <a:lnTo>
                    <a:pt x="30124" y="56121"/>
                  </a:lnTo>
                  <a:lnTo>
                    <a:pt x="32715" y="57785"/>
                  </a:lnTo>
                  <a:lnTo>
                    <a:pt x="35902" y="58508"/>
                  </a:lnTo>
                  <a:lnTo>
                    <a:pt x="42418" y="57353"/>
                  </a:lnTo>
                  <a:lnTo>
                    <a:pt x="45148" y="55511"/>
                  </a:lnTo>
                  <a:lnTo>
                    <a:pt x="47129" y="53035"/>
                  </a:lnTo>
                  <a:lnTo>
                    <a:pt x="50558" y="55486"/>
                  </a:lnTo>
                  <a:lnTo>
                    <a:pt x="59893" y="54267"/>
                  </a:lnTo>
                  <a:lnTo>
                    <a:pt x="62572" y="52666"/>
                  </a:lnTo>
                  <a:lnTo>
                    <a:pt x="64998" y="49885"/>
                  </a:lnTo>
                  <a:lnTo>
                    <a:pt x="68643" y="52743"/>
                  </a:lnTo>
                  <a:lnTo>
                    <a:pt x="77533" y="52006"/>
                  </a:lnTo>
                  <a:lnTo>
                    <a:pt x="80137" y="50647"/>
                  </a:lnTo>
                  <a:lnTo>
                    <a:pt x="81991" y="48641"/>
                  </a:lnTo>
                  <a:lnTo>
                    <a:pt x="83019" y="47586"/>
                  </a:lnTo>
                  <a:lnTo>
                    <a:pt x="86855" y="50888"/>
                  </a:lnTo>
                  <a:lnTo>
                    <a:pt x="95262" y="50609"/>
                  </a:lnTo>
                  <a:lnTo>
                    <a:pt x="97790" y="49453"/>
                  </a:lnTo>
                  <a:lnTo>
                    <a:pt x="101193" y="46151"/>
                  </a:lnTo>
                  <a:lnTo>
                    <a:pt x="105168" y="49936"/>
                  </a:lnTo>
                  <a:lnTo>
                    <a:pt x="113093" y="50063"/>
                  </a:lnTo>
                  <a:lnTo>
                    <a:pt x="115506" y="49085"/>
                  </a:lnTo>
                  <a:lnTo>
                    <a:pt x="119126" y="45859"/>
                  </a:lnTo>
                  <a:lnTo>
                    <a:pt x="119735" y="44767"/>
                  </a:lnTo>
                  <a:lnTo>
                    <a:pt x="119697" y="45859"/>
                  </a:lnTo>
                  <a:lnTo>
                    <a:pt x="123545" y="49898"/>
                  </a:lnTo>
                  <a:lnTo>
                    <a:pt x="133388" y="50520"/>
                  </a:lnTo>
                  <a:lnTo>
                    <a:pt x="137744" y="47002"/>
                  </a:lnTo>
                  <a:lnTo>
                    <a:pt x="138633" y="37719"/>
                  </a:lnTo>
                  <a:close/>
                </a:path>
                <a:path w="490220" h="382270">
                  <a:moveTo>
                    <a:pt x="143319" y="6096"/>
                  </a:moveTo>
                  <a:lnTo>
                    <a:pt x="140652" y="3187"/>
                  </a:lnTo>
                  <a:lnTo>
                    <a:pt x="133375" y="2565"/>
                  </a:lnTo>
                  <a:lnTo>
                    <a:pt x="130251" y="4991"/>
                  </a:lnTo>
                  <a:lnTo>
                    <a:pt x="130035" y="8280"/>
                  </a:lnTo>
                  <a:lnTo>
                    <a:pt x="129819" y="11569"/>
                  </a:lnTo>
                  <a:lnTo>
                    <a:pt x="132499" y="14490"/>
                  </a:lnTo>
                  <a:lnTo>
                    <a:pt x="139534" y="15087"/>
                  </a:lnTo>
                  <a:lnTo>
                    <a:pt x="142646" y="12674"/>
                  </a:lnTo>
                  <a:lnTo>
                    <a:pt x="143319" y="6096"/>
                  </a:lnTo>
                  <a:close/>
                </a:path>
                <a:path w="490220" h="382270">
                  <a:moveTo>
                    <a:pt x="156489" y="40144"/>
                  </a:moveTo>
                  <a:lnTo>
                    <a:pt x="153098" y="36233"/>
                  </a:lnTo>
                  <a:lnTo>
                    <a:pt x="143510" y="35140"/>
                  </a:lnTo>
                  <a:lnTo>
                    <a:pt x="139306" y="38201"/>
                  </a:lnTo>
                  <a:lnTo>
                    <a:pt x="138912" y="42519"/>
                  </a:lnTo>
                  <a:lnTo>
                    <a:pt x="138518" y="46837"/>
                  </a:lnTo>
                  <a:lnTo>
                    <a:pt x="141909" y="50761"/>
                  </a:lnTo>
                  <a:lnTo>
                    <a:pt x="151053" y="51803"/>
                  </a:lnTo>
                  <a:lnTo>
                    <a:pt x="155257" y="48729"/>
                  </a:lnTo>
                  <a:lnTo>
                    <a:pt x="156489" y="40144"/>
                  </a:lnTo>
                  <a:close/>
                </a:path>
                <a:path w="490220" h="382270">
                  <a:moveTo>
                    <a:pt x="174205" y="43395"/>
                  </a:moveTo>
                  <a:lnTo>
                    <a:pt x="171246" y="39611"/>
                  </a:lnTo>
                  <a:lnTo>
                    <a:pt x="162445" y="38176"/>
                  </a:lnTo>
                  <a:lnTo>
                    <a:pt x="158419" y="40805"/>
                  </a:lnTo>
                  <a:lnTo>
                    <a:pt x="157861" y="44780"/>
                  </a:lnTo>
                  <a:lnTo>
                    <a:pt x="157302" y="48755"/>
                  </a:lnTo>
                  <a:lnTo>
                    <a:pt x="160261" y="52539"/>
                  </a:lnTo>
                  <a:lnTo>
                    <a:pt x="168668" y="53911"/>
                  </a:lnTo>
                  <a:lnTo>
                    <a:pt x="172694" y="51269"/>
                  </a:lnTo>
                  <a:lnTo>
                    <a:pt x="174205" y="43395"/>
                  </a:lnTo>
                  <a:close/>
                </a:path>
                <a:path w="490220" h="382270">
                  <a:moveTo>
                    <a:pt x="191719" y="47459"/>
                  </a:moveTo>
                  <a:lnTo>
                    <a:pt x="189179" y="43853"/>
                  </a:lnTo>
                  <a:lnTo>
                    <a:pt x="181178" y="42138"/>
                  </a:lnTo>
                  <a:lnTo>
                    <a:pt x="177368" y="44373"/>
                  </a:lnTo>
                  <a:lnTo>
                    <a:pt x="176669" y="47993"/>
                  </a:lnTo>
                  <a:lnTo>
                    <a:pt x="175971" y="51612"/>
                  </a:lnTo>
                  <a:lnTo>
                    <a:pt x="178511" y="55219"/>
                  </a:lnTo>
                  <a:lnTo>
                    <a:pt x="186194" y="56870"/>
                  </a:lnTo>
                  <a:lnTo>
                    <a:pt x="189992" y="54635"/>
                  </a:lnTo>
                  <a:lnTo>
                    <a:pt x="191719" y="47459"/>
                  </a:lnTo>
                  <a:close/>
                </a:path>
                <a:path w="490220" h="382270">
                  <a:moveTo>
                    <a:pt x="209016" y="52349"/>
                  </a:moveTo>
                  <a:lnTo>
                    <a:pt x="206857" y="48945"/>
                  </a:lnTo>
                  <a:lnTo>
                    <a:pt x="199656" y="47015"/>
                  </a:lnTo>
                  <a:lnTo>
                    <a:pt x="196088" y="48882"/>
                  </a:lnTo>
                  <a:lnTo>
                    <a:pt x="195287" y="52146"/>
                  </a:lnTo>
                  <a:lnTo>
                    <a:pt x="194487" y="55410"/>
                  </a:lnTo>
                  <a:lnTo>
                    <a:pt x="196634" y="58813"/>
                  </a:lnTo>
                  <a:lnTo>
                    <a:pt x="203568" y="60667"/>
                  </a:lnTo>
                  <a:lnTo>
                    <a:pt x="207137" y="58801"/>
                  </a:lnTo>
                  <a:lnTo>
                    <a:pt x="209016" y="52349"/>
                  </a:lnTo>
                  <a:close/>
                </a:path>
                <a:path w="490220" h="382270">
                  <a:moveTo>
                    <a:pt x="226060" y="58026"/>
                  </a:moveTo>
                  <a:lnTo>
                    <a:pt x="224256" y="54851"/>
                  </a:lnTo>
                  <a:lnTo>
                    <a:pt x="217868" y="52793"/>
                  </a:lnTo>
                  <a:lnTo>
                    <a:pt x="214566" y="54317"/>
                  </a:lnTo>
                  <a:lnTo>
                    <a:pt x="213690" y="57226"/>
                  </a:lnTo>
                  <a:lnTo>
                    <a:pt x="212813" y="60134"/>
                  </a:lnTo>
                  <a:lnTo>
                    <a:pt x="214617" y="63309"/>
                  </a:lnTo>
                  <a:lnTo>
                    <a:pt x="220789" y="65290"/>
                  </a:lnTo>
                  <a:lnTo>
                    <a:pt x="224091" y="63766"/>
                  </a:lnTo>
                  <a:lnTo>
                    <a:pt x="226060" y="58026"/>
                  </a:lnTo>
                  <a:close/>
                </a:path>
                <a:path w="490220" h="382270">
                  <a:moveTo>
                    <a:pt x="275361" y="113068"/>
                  </a:moveTo>
                  <a:lnTo>
                    <a:pt x="274142" y="109588"/>
                  </a:lnTo>
                  <a:lnTo>
                    <a:pt x="268084" y="106362"/>
                  </a:lnTo>
                  <a:lnTo>
                    <a:pt x="264502" y="107302"/>
                  </a:lnTo>
                  <a:lnTo>
                    <a:pt x="263105" y="110058"/>
                  </a:lnTo>
                  <a:lnTo>
                    <a:pt x="261708" y="112814"/>
                  </a:lnTo>
                  <a:lnTo>
                    <a:pt x="262940" y="116319"/>
                  </a:lnTo>
                  <a:lnTo>
                    <a:pt x="268757" y="119405"/>
                  </a:lnTo>
                  <a:lnTo>
                    <a:pt x="272351" y="118478"/>
                  </a:lnTo>
                  <a:lnTo>
                    <a:pt x="275361" y="113068"/>
                  </a:lnTo>
                  <a:close/>
                </a:path>
                <a:path w="490220" h="382270">
                  <a:moveTo>
                    <a:pt x="289458" y="121691"/>
                  </a:moveTo>
                  <a:lnTo>
                    <a:pt x="288493" y="118478"/>
                  </a:lnTo>
                  <a:lnTo>
                    <a:pt x="283197" y="115303"/>
                  </a:lnTo>
                  <a:lnTo>
                    <a:pt x="279920" y="115989"/>
                  </a:lnTo>
                  <a:lnTo>
                    <a:pt x="278536" y="118414"/>
                  </a:lnTo>
                  <a:lnTo>
                    <a:pt x="277152" y="120840"/>
                  </a:lnTo>
                  <a:lnTo>
                    <a:pt x="278104" y="124053"/>
                  </a:lnTo>
                  <a:lnTo>
                    <a:pt x="283235" y="127114"/>
                  </a:lnTo>
                  <a:lnTo>
                    <a:pt x="286512" y="126441"/>
                  </a:lnTo>
                  <a:lnTo>
                    <a:pt x="289458" y="121691"/>
                  </a:lnTo>
                  <a:close/>
                </a:path>
                <a:path w="490220" h="382270">
                  <a:moveTo>
                    <a:pt x="294487" y="88887"/>
                  </a:moveTo>
                  <a:lnTo>
                    <a:pt x="293357" y="85407"/>
                  </a:lnTo>
                  <a:lnTo>
                    <a:pt x="287502" y="82105"/>
                  </a:lnTo>
                  <a:lnTo>
                    <a:pt x="283984" y="82956"/>
                  </a:lnTo>
                  <a:lnTo>
                    <a:pt x="281139" y="88328"/>
                  </a:lnTo>
                  <a:lnTo>
                    <a:pt x="282282" y="91795"/>
                  </a:lnTo>
                  <a:lnTo>
                    <a:pt x="287947" y="94996"/>
                  </a:lnTo>
                  <a:lnTo>
                    <a:pt x="291465" y="94145"/>
                  </a:lnTo>
                  <a:lnTo>
                    <a:pt x="292976" y="91516"/>
                  </a:lnTo>
                  <a:lnTo>
                    <a:pt x="294487" y="88887"/>
                  </a:lnTo>
                  <a:close/>
                </a:path>
                <a:path w="490220" h="382270">
                  <a:moveTo>
                    <a:pt x="311111" y="98564"/>
                  </a:moveTo>
                  <a:lnTo>
                    <a:pt x="310045" y="94665"/>
                  </a:lnTo>
                  <a:lnTo>
                    <a:pt x="305333" y="91681"/>
                  </a:lnTo>
                  <a:lnTo>
                    <a:pt x="303555" y="91363"/>
                  </a:lnTo>
                  <a:lnTo>
                    <a:pt x="301967" y="91655"/>
                  </a:lnTo>
                  <a:lnTo>
                    <a:pt x="300342" y="91998"/>
                  </a:lnTo>
                  <a:lnTo>
                    <a:pt x="298919" y="92951"/>
                  </a:lnTo>
                  <a:lnTo>
                    <a:pt x="297205" y="95846"/>
                  </a:lnTo>
                  <a:lnTo>
                    <a:pt x="297078" y="97510"/>
                  </a:lnTo>
                  <a:lnTo>
                    <a:pt x="297535" y="99047"/>
                  </a:lnTo>
                  <a:lnTo>
                    <a:pt x="297967" y="100622"/>
                  </a:lnTo>
                  <a:lnTo>
                    <a:pt x="298996" y="102082"/>
                  </a:lnTo>
                  <a:lnTo>
                    <a:pt x="303542" y="104965"/>
                  </a:lnTo>
                  <a:lnTo>
                    <a:pt x="307479" y="104228"/>
                  </a:lnTo>
                  <a:lnTo>
                    <a:pt x="309295" y="101396"/>
                  </a:lnTo>
                  <a:lnTo>
                    <a:pt x="311111" y="98564"/>
                  </a:lnTo>
                  <a:close/>
                </a:path>
                <a:path w="490220" h="382270">
                  <a:moveTo>
                    <a:pt x="327253" y="109067"/>
                  </a:moveTo>
                  <a:lnTo>
                    <a:pt x="326288" y="104724"/>
                  </a:lnTo>
                  <a:lnTo>
                    <a:pt x="322948" y="102362"/>
                  </a:lnTo>
                  <a:lnTo>
                    <a:pt x="319646" y="99949"/>
                  </a:lnTo>
                  <a:lnTo>
                    <a:pt x="315150" y="100761"/>
                  </a:lnTo>
                  <a:lnTo>
                    <a:pt x="311124" y="106946"/>
                  </a:lnTo>
                  <a:lnTo>
                    <a:pt x="312242" y="111061"/>
                  </a:lnTo>
                  <a:lnTo>
                    <a:pt x="315417" y="113385"/>
                  </a:lnTo>
                  <a:lnTo>
                    <a:pt x="318617" y="115658"/>
                  </a:lnTo>
                  <a:lnTo>
                    <a:pt x="322961" y="115062"/>
                  </a:lnTo>
                  <a:lnTo>
                    <a:pt x="325107" y="112064"/>
                  </a:lnTo>
                  <a:lnTo>
                    <a:pt x="327253" y="109067"/>
                  </a:lnTo>
                  <a:close/>
                </a:path>
                <a:path w="490220" h="382270">
                  <a:moveTo>
                    <a:pt x="342874" y="120370"/>
                  </a:moveTo>
                  <a:lnTo>
                    <a:pt x="333705" y="111048"/>
                  </a:lnTo>
                  <a:lnTo>
                    <a:pt x="330758" y="111379"/>
                  </a:lnTo>
                  <a:lnTo>
                    <a:pt x="328968" y="112331"/>
                  </a:lnTo>
                  <a:lnTo>
                    <a:pt x="326618" y="115582"/>
                  </a:lnTo>
                  <a:lnTo>
                    <a:pt x="326275" y="117563"/>
                  </a:lnTo>
                  <a:lnTo>
                    <a:pt x="326834" y="120370"/>
                  </a:lnTo>
                  <a:lnTo>
                    <a:pt x="327202" y="121285"/>
                  </a:lnTo>
                  <a:lnTo>
                    <a:pt x="328256" y="122961"/>
                  </a:lnTo>
                  <a:lnTo>
                    <a:pt x="328930" y="123774"/>
                  </a:lnTo>
                  <a:lnTo>
                    <a:pt x="333133" y="127063"/>
                  </a:lnTo>
                  <a:lnTo>
                    <a:pt x="337870" y="126644"/>
                  </a:lnTo>
                  <a:lnTo>
                    <a:pt x="340372" y="123507"/>
                  </a:lnTo>
                  <a:lnTo>
                    <a:pt x="342874" y="120370"/>
                  </a:lnTo>
                  <a:close/>
                </a:path>
                <a:path w="490220" h="382270">
                  <a:moveTo>
                    <a:pt x="344424" y="163525"/>
                  </a:moveTo>
                  <a:lnTo>
                    <a:pt x="344119" y="160172"/>
                  </a:lnTo>
                  <a:lnTo>
                    <a:pt x="339559" y="156006"/>
                  </a:lnTo>
                  <a:lnTo>
                    <a:pt x="336232" y="156032"/>
                  </a:lnTo>
                  <a:lnTo>
                    <a:pt x="332574" y="160261"/>
                  </a:lnTo>
                  <a:lnTo>
                    <a:pt x="332879" y="163601"/>
                  </a:lnTo>
                  <a:lnTo>
                    <a:pt x="337286" y="167640"/>
                  </a:lnTo>
                  <a:lnTo>
                    <a:pt x="340614" y="167614"/>
                  </a:lnTo>
                  <a:lnTo>
                    <a:pt x="342519" y="165569"/>
                  </a:lnTo>
                  <a:lnTo>
                    <a:pt x="344424" y="163525"/>
                  </a:lnTo>
                  <a:close/>
                </a:path>
                <a:path w="490220" h="382270">
                  <a:moveTo>
                    <a:pt x="357314" y="175641"/>
                  </a:moveTo>
                  <a:lnTo>
                    <a:pt x="349021" y="167525"/>
                  </a:lnTo>
                  <a:lnTo>
                    <a:pt x="347548" y="168084"/>
                  </a:lnTo>
                  <a:lnTo>
                    <a:pt x="345414" y="170319"/>
                  </a:lnTo>
                  <a:lnTo>
                    <a:pt x="344957" y="171792"/>
                  </a:lnTo>
                  <a:lnTo>
                    <a:pt x="345059" y="173253"/>
                  </a:lnTo>
                  <a:lnTo>
                    <a:pt x="345122" y="174764"/>
                  </a:lnTo>
                  <a:lnTo>
                    <a:pt x="345732" y="176276"/>
                  </a:lnTo>
                  <a:lnTo>
                    <a:pt x="349211" y="179806"/>
                  </a:lnTo>
                  <a:lnTo>
                    <a:pt x="352894" y="179959"/>
                  </a:lnTo>
                  <a:lnTo>
                    <a:pt x="355104" y="177800"/>
                  </a:lnTo>
                  <a:lnTo>
                    <a:pt x="357314" y="175641"/>
                  </a:lnTo>
                  <a:close/>
                </a:path>
                <a:path w="490220" h="382270">
                  <a:moveTo>
                    <a:pt x="357911" y="132461"/>
                  </a:moveTo>
                  <a:lnTo>
                    <a:pt x="357276" y="127254"/>
                  </a:lnTo>
                  <a:lnTo>
                    <a:pt x="353631" y="124091"/>
                  </a:lnTo>
                  <a:lnTo>
                    <a:pt x="351853" y="122478"/>
                  </a:lnTo>
                  <a:lnTo>
                    <a:pt x="349529" y="121856"/>
                  </a:lnTo>
                  <a:lnTo>
                    <a:pt x="345287" y="122123"/>
                  </a:lnTo>
                  <a:lnTo>
                    <a:pt x="343306" y="123063"/>
                  </a:lnTo>
                  <a:lnTo>
                    <a:pt x="340601" y="126453"/>
                  </a:lnTo>
                  <a:lnTo>
                    <a:pt x="340131" y="128574"/>
                  </a:lnTo>
                  <a:lnTo>
                    <a:pt x="340728" y="132676"/>
                  </a:lnTo>
                  <a:lnTo>
                    <a:pt x="341858" y="134581"/>
                  </a:lnTo>
                  <a:lnTo>
                    <a:pt x="343560" y="136131"/>
                  </a:lnTo>
                  <a:lnTo>
                    <a:pt x="347027" y="139153"/>
                  </a:lnTo>
                  <a:lnTo>
                    <a:pt x="352171" y="138963"/>
                  </a:lnTo>
                  <a:lnTo>
                    <a:pt x="355041" y="135712"/>
                  </a:lnTo>
                  <a:lnTo>
                    <a:pt x="357911" y="132461"/>
                  </a:lnTo>
                  <a:close/>
                </a:path>
                <a:path w="490220" h="382270">
                  <a:moveTo>
                    <a:pt x="369646" y="184302"/>
                  </a:moveTo>
                  <a:lnTo>
                    <a:pt x="367144" y="181495"/>
                  </a:lnTo>
                  <a:lnTo>
                    <a:pt x="364680" y="178650"/>
                  </a:lnTo>
                  <a:lnTo>
                    <a:pt x="360489" y="178447"/>
                  </a:lnTo>
                  <a:lnTo>
                    <a:pt x="355600" y="183159"/>
                  </a:lnTo>
                  <a:lnTo>
                    <a:pt x="355752" y="187083"/>
                  </a:lnTo>
                  <a:lnTo>
                    <a:pt x="358101" y="189814"/>
                  </a:lnTo>
                  <a:lnTo>
                    <a:pt x="360514" y="192519"/>
                  </a:lnTo>
                  <a:lnTo>
                    <a:pt x="364528" y="192874"/>
                  </a:lnTo>
                  <a:lnTo>
                    <a:pt x="367068" y="190639"/>
                  </a:lnTo>
                  <a:lnTo>
                    <a:pt x="369608" y="188404"/>
                  </a:lnTo>
                  <a:lnTo>
                    <a:pt x="369646" y="184302"/>
                  </a:lnTo>
                  <a:close/>
                </a:path>
                <a:path w="490220" h="382270">
                  <a:moveTo>
                    <a:pt x="381533" y="197319"/>
                  </a:moveTo>
                  <a:lnTo>
                    <a:pt x="372287" y="191198"/>
                  </a:lnTo>
                  <a:lnTo>
                    <a:pt x="370471" y="191681"/>
                  </a:lnTo>
                  <a:lnTo>
                    <a:pt x="367703" y="194119"/>
                  </a:lnTo>
                  <a:lnTo>
                    <a:pt x="366979" y="195821"/>
                  </a:lnTo>
                  <a:lnTo>
                    <a:pt x="366890" y="198450"/>
                  </a:lnTo>
                  <a:lnTo>
                    <a:pt x="367042" y="199339"/>
                  </a:lnTo>
                  <a:lnTo>
                    <a:pt x="367639" y="201066"/>
                  </a:lnTo>
                  <a:lnTo>
                    <a:pt x="368071" y="201930"/>
                  </a:lnTo>
                  <a:lnTo>
                    <a:pt x="371157" y="205752"/>
                  </a:lnTo>
                  <a:lnTo>
                    <a:pt x="375488" y="206362"/>
                  </a:lnTo>
                  <a:lnTo>
                    <a:pt x="378383" y="204063"/>
                  </a:lnTo>
                  <a:lnTo>
                    <a:pt x="381279" y="201764"/>
                  </a:lnTo>
                  <a:lnTo>
                    <a:pt x="381533" y="197319"/>
                  </a:lnTo>
                  <a:close/>
                </a:path>
                <a:path w="490220" h="382270">
                  <a:moveTo>
                    <a:pt x="392772" y="210896"/>
                  </a:moveTo>
                  <a:lnTo>
                    <a:pt x="390156" y="207314"/>
                  </a:lnTo>
                  <a:lnTo>
                    <a:pt x="388886" y="205498"/>
                  </a:lnTo>
                  <a:lnTo>
                    <a:pt x="386943" y="204470"/>
                  </a:lnTo>
                  <a:lnTo>
                    <a:pt x="383082" y="203822"/>
                  </a:lnTo>
                  <a:lnTo>
                    <a:pt x="381114" y="204254"/>
                  </a:lnTo>
                  <a:lnTo>
                    <a:pt x="377990" y="206730"/>
                  </a:lnTo>
                  <a:lnTo>
                    <a:pt x="377126" y="208534"/>
                  </a:lnTo>
                  <a:lnTo>
                    <a:pt x="376809" y="212331"/>
                  </a:lnTo>
                  <a:lnTo>
                    <a:pt x="377431" y="214274"/>
                  </a:lnTo>
                  <a:lnTo>
                    <a:pt x="378637" y="216027"/>
                  </a:lnTo>
                  <a:lnTo>
                    <a:pt x="381127" y="219443"/>
                  </a:lnTo>
                  <a:lnTo>
                    <a:pt x="385775" y="220345"/>
                  </a:lnTo>
                  <a:lnTo>
                    <a:pt x="389013" y="218020"/>
                  </a:lnTo>
                  <a:lnTo>
                    <a:pt x="392252" y="215696"/>
                  </a:lnTo>
                  <a:lnTo>
                    <a:pt x="392772" y="210896"/>
                  </a:lnTo>
                  <a:close/>
                </a:path>
                <a:path w="490220" h="382270">
                  <a:moveTo>
                    <a:pt x="461772" y="381850"/>
                  </a:moveTo>
                  <a:lnTo>
                    <a:pt x="461073" y="376478"/>
                  </a:lnTo>
                  <a:lnTo>
                    <a:pt x="458177" y="374103"/>
                  </a:lnTo>
                  <a:lnTo>
                    <a:pt x="460717" y="370332"/>
                  </a:lnTo>
                  <a:lnTo>
                    <a:pt x="459892" y="364578"/>
                  </a:lnTo>
                  <a:lnTo>
                    <a:pt x="458863" y="358863"/>
                  </a:lnTo>
                  <a:lnTo>
                    <a:pt x="456209" y="356882"/>
                  </a:lnTo>
                  <a:lnTo>
                    <a:pt x="458330" y="353390"/>
                  </a:lnTo>
                  <a:lnTo>
                    <a:pt x="457174" y="347345"/>
                  </a:lnTo>
                  <a:lnTo>
                    <a:pt x="455777" y="341350"/>
                  </a:lnTo>
                  <a:lnTo>
                    <a:pt x="453428" y="339763"/>
                  </a:lnTo>
                  <a:lnTo>
                    <a:pt x="455168" y="336575"/>
                  </a:lnTo>
                  <a:lnTo>
                    <a:pt x="453631" y="330250"/>
                  </a:lnTo>
                  <a:lnTo>
                    <a:pt x="451853" y="323989"/>
                  </a:lnTo>
                  <a:lnTo>
                    <a:pt x="449808" y="322745"/>
                  </a:lnTo>
                  <a:lnTo>
                    <a:pt x="451180" y="319887"/>
                  </a:lnTo>
                  <a:lnTo>
                    <a:pt x="449249" y="313309"/>
                  </a:lnTo>
                  <a:lnTo>
                    <a:pt x="447052" y="306819"/>
                  </a:lnTo>
                  <a:lnTo>
                    <a:pt x="444246" y="305282"/>
                  </a:lnTo>
                  <a:lnTo>
                    <a:pt x="445160" y="303110"/>
                  </a:lnTo>
                  <a:lnTo>
                    <a:pt x="443026" y="296964"/>
                  </a:lnTo>
                  <a:lnTo>
                    <a:pt x="440651" y="290906"/>
                  </a:lnTo>
                  <a:lnTo>
                    <a:pt x="437375" y="289318"/>
                  </a:lnTo>
                  <a:lnTo>
                    <a:pt x="438353" y="286664"/>
                  </a:lnTo>
                  <a:lnTo>
                    <a:pt x="436054" y="280949"/>
                  </a:lnTo>
                  <a:lnTo>
                    <a:pt x="433539" y="275323"/>
                  </a:lnTo>
                  <a:lnTo>
                    <a:pt x="429755" y="273710"/>
                  </a:lnTo>
                  <a:lnTo>
                    <a:pt x="430733" y="270586"/>
                  </a:lnTo>
                  <a:lnTo>
                    <a:pt x="428307" y="265303"/>
                  </a:lnTo>
                  <a:lnTo>
                    <a:pt x="425691" y="260121"/>
                  </a:lnTo>
                  <a:lnTo>
                    <a:pt x="421398" y="258546"/>
                  </a:lnTo>
                  <a:lnTo>
                    <a:pt x="422338" y="254952"/>
                  </a:lnTo>
                  <a:lnTo>
                    <a:pt x="419811" y="250101"/>
                  </a:lnTo>
                  <a:lnTo>
                    <a:pt x="417131" y="245338"/>
                  </a:lnTo>
                  <a:lnTo>
                    <a:pt x="412343" y="243852"/>
                  </a:lnTo>
                  <a:lnTo>
                    <a:pt x="413207" y="239763"/>
                  </a:lnTo>
                  <a:lnTo>
                    <a:pt x="410616" y="235331"/>
                  </a:lnTo>
                  <a:lnTo>
                    <a:pt x="407911" y="230974"/>
                  </a:lnTo>
                  <a:lnTo>
                    <a:pt x="402615" y="229641"/>
                  </a:lnTo>
                  <a:lnTo>
                    <a:pt x="403339" y="225069"/>
                  </a:lnTo>
                  <a:lnTo>
                    <a:pt x="400723" y="221068"/>
                  </a:lnTo>
                  <a:lnTo>
                    <a:pt x="398030" y="217106"/>
                  </a:lnTo>
                  <a:lnTo>
                    <a:pt x="392849" y="216077"/>
                  </a:lnTo>
                  <a:lnTo>
                    <a:pt x="385902" y="221107"/>
                  </a:lnTo>
                  <a:lnTo>
                    <a:pt x="385343" y="226072"/>
                  </a:lnTo>
                  <a:lnTo>
                    <a:pt x="387896" y="229819"/>
                  </a:lnTo>
                  <a:lnTo>
                    <a:pt x="390372" y="233629"/>
                  </a:lnTo>
                  <a:lnTo>
                    <a:pt x="394779" y="234696"/>
                  </a:lnTo>
                  <a:lnTo>
                    <a:pt x="393903" y="239903"/>
                  </a:lnTo>
                  <a:lnTo>
                    <a:pt x="396455" y="244017"/>
                  </a:lnTo>
                  <a:lnTo>
                    <a:pt x="398894" y="248208"/>
                  </a:lnTo>
                  <a:lnTo>
                    <a:pt x="402831" y="249377"/>
                  </a:lnTo>
                  <a:lnTo>
                    <a:pt x="401777" y="254127"/>
                  </a:lnTo>
                  <a:lnTo>
                    <a:pt x="404304" y="258610"/>
                  </a:lnTo>
                  <a:lnTo>
                    <a:pt x="406679" y="263182"/>
                  </a:lnTo>
                  <a:lnTo>
                    <a:pt x="410146" y="264414"/>
                  </a:lnTo>
                  <a:lnTo>
                    <a:pt x="408965" y="268655"/>
                  </a:lnTo>
                  <a:lnTo>
                    <a:pt x="411429" y="273519"/>
                  </a:lnTo>
                  <a:lnTo>
                    <a:pt x="413702" y="278485"/>
                  </a:lnTo>
                  <a:lnTo>
                    <a:pt x="416699" y="279704"/>
                  </a:lnTo>
                  <a:lnTo>
                    <a:pt x="415442" y="283502"/>
                  </a:lnTo>
                  <a:lnTo>
                    <a:pt x="417804" y="288759"/>
                  </a:lnTo>
                  <a:lnTo>
                    <a:pt x="419950" y="294106"/>
                  </a:lnTo>
                  <a:lnTo>
                    <a:pt x="422478" y="295300"/>
                  </a:lnTo>
                  <a:lnTo>
                    <a:pt x="421182" y="298627"/>
                  </a:lnTo>
                  <a:lnTo>
                    <a:pt x="423405" y="304266"/>
                  </a:lnTo>
                  <a:lnTo>
                    <a:pt x="425386" y="309994"/>
                  </a:lnTo>
                  <a:lnTo>
                    <a:pt x="427482" y="311099"/>
                  </a:lnTo>
                  <a:lnTo>
                    <a:pt x="426212" y="313956"/>
                  </a:lnTo>
                  <a:lnTo>
                    <a:pt x="428269" y="319989"/>
                  </a:lnTo>
                  <a:lnTo>
                    <a:pt x="430047" y="326097"/>
                  </a:lnTo>
                  <a:lnTo>
                    <a:pt x="432777" y="327710"/>
                  </a:lnTo>
                  <a:lnTo>
                    <a:pt x="431723" y="329793"/>
                  </a:lnTo>
                  <a:lnTo>
                    <a:pt x="433400" y="335622"/>
                  </a:lnTo>
                  <a:lnTo>
                    <a:pt x="434809" y="341515"/>
                  </a:lnTo>
                  <a:lnTo>
                    <a:pt x="437819" y="343496"/>
                  </a:lnTo>
                  <a:lnTo>
                    <a:pt x="436448" y="345909"/>
                  </a:lnTo>
                  <a:lnTo>
                    <a:pt x="437756" y="351523"/>
                  </a:lnTo>
                  <a:lnTo>
                    <a:pt x="438835" y="357174"/>
                  </a:lnTo>
                  <a:lnTo>
                    <a:pt x="442099" y="359549"/>
                  </a:lnTo>
                  <a:lnTo>
                    <a:pt x="440397" y="362267"/>
                  </a:lnTo>
                  <a:lnTo>
                    <a:pt x="441375" y="367639"/>
                  </a:lnTo>
                  <a:lnTo>
                    <a:pt x="442137" y="373037"/>
                  </a:lnTo>
                  <a:lnTo>
                    <a:pt x="445604" y="375843"/>
                  </a:lnTo>
                  <a:lnTo>
                    <a:pt x="443534" y="378828"/>
                  </a:lnTo>
                  <a:lnTo>
                    <a:pt x="443928" y="381850"/>
                  </a:lnTo>
                  <a:lnTo>
                    <a:pt x="461772" y="381850"/>
                  </a:lnTo>
                  <a:close/>
                </a:path>
                <a:path w="490220" h="382270">
                  <a:moveTo>
                    <a:pt x="464439" y="198666"/>
                  </a:moveTo>
                  <a:lnTo>
                    <a:pt x="461073" y="193154"/>
                  </a:lnTo>
                  <a:lnTo>
                    <a:pt x="457517" y="187756"/>
                  </a:lnTo>
                  <a:lnTo>
                    <a:pt x="453224" y="186728"/>
                  </a:lnTo>
                  <a:lnTo>
                    <a:pt x="453961" y="181432"/>
                  </a:lnTo>
                  <a:lnTo>
                    <a:pt x="450113" y="175755"/>
                  </a:lnTo>
                  <a:lnTo>
                    <a:pt x="446062" y="170218"/>
                  </a:lnTo>
                  <a:lnTo>
                    <a:pt x="442214" y="169481"/>
                  </a:lnTo>
                  <a:lnTo>
                    <a:pt x="442658" y="164680"/>
                  </a:lnTo>
                  <a:lnTo>
                    <a:pt x="438302" y="158864"/>
                  </a:lnTo>
                  <a:lnTo>
                    <a:pt x="433705" y="153212"/>
                  </a:lnTo>
                  <a:lnTo>
                    <a:pt x="430390" y="152742"/>
                  </a:lnTo>
                  <a:lnTo>
                    <a:pt x="430580" y="148463"/>
                  </a:lnTo>
                  <a:lnTo>
                    <a:pt x="425678" y="142544"/>
                  </a:lnTo>
                  <a:lnTo>
                    <a:pt x="420547" y="136817"/>
                  </a:lnTo>
                  <a:lnTo>
                    <a:pt x="417715" y="136550"/>
                  </a:lnTo>
                  <a:lnTo>
                    <a:pt x="417703" y="132803"/>
                  </a:lnTo>
                  <a:lnTo>
                    <a:pt x="412242" y="126822"/>
                  </a:lnTo>
                  <a:lnTo>
                    <a:pt x="406552" y="121056"/>
                  </a:lnTo>
                  <a:lnTo>
                    <a:pt x="397827" y="120637"/>
                  </a:lnTo>
                  <a:lnTo>
                    <a:pt x="392836" y="125793"/>
                  </a:lnTo>
                  <a:lnTo>
                    <a:pt x="387832" y="130962"/>
                  </a:lnTo>
                  <a:lnTo>
                    <a:pt x="388124" y="139433"/>
                  </a:lnTo>
                  <a:lnTo>
                    <a:pt x="393420" y="144767"/>
                  </a:lnTo>
                  <a:lnTo>
                    <a:pt x="398475" y="150329"/>
                  </a:lnTo>
                  <a:lnTo>
                    <a:pt x="402209" y="150622"/>
                  </a:lnTo>
                  <a:lnTo>
                    <a:pt x="402183" y="153403"/>
                  </a:lnTo>
                  <a:lnTo>
                    <a:pt x="406971" y="158724"/>
                  </a:lnTo>
                  <a:lnTo>
                    <a:pt x="411530" y="164249"/>
                  </a:lnTo>
                  <a:lnTo>
                    <a:pt x="415734" y="164795"/>
                  </a:lnTo>
                  <a:lnTo>
                    <a:pt x="415544" y="168071"/>
                  </a:lnTo>
                  <a:lnTo>
                    <a:pt x="419836" y="173342"/>
                  </a:lnTo>
                  <a:lnTo>
                    <a:pt x="423926" y="178803"/>
                  </a:lnTo>
                  <a:lnTo>
                    <a:pt x="428625" y="179628"/>
                  </a:lnTo>
                  <a:lnTo>
                    <a:pt x="428218" y="183388"/>
                  </a:lnTo>
                  <a:lnTo>
                    <a:pt x="432028" y="188595"/>
                  </a:lnTo>
                  <a:lnTo>
                    <a:pt x="435635" y="193941"/>
                  </a:lnTo>
                  <a:lnTo>
                    <a:pt x="440766" y="195097"/>
                  </a:lnTo>
                  <a:lnTo>
                    <a:pt x="440118" y="199339"/>
                  </a:lnTo>
                  <a:lnTo>
                    <a:pt x="443471" y="204419"/>
                  </a:lnTo>
                  <a:lnTo>
                    <a:pt x="446633" y="209626"/>
                  </a:lnTo>
                  <a:lnTo>
                    <a:pt x="453224" y="211442"/>
                  </a:lnTo>
                  <a:lnTo>
                    <a:pt x="463143" y="205536"/>
                  </a:lnTo>
                  <a:lnTo>
                    <a:pt x="464439" y="198666"/>
                  </a:lnTo>
                  <a:close/>
                </a:path>
                <a:path w="490220" h="382270">
                  <a:moveTo>
                    <a:pt x="483158" y="332994"/>
                  </a:moveTo>
                  <a:lnTo>
                    <a:pt x="482003" y="327926"/>
                  </a:lnTo>
                  <a:lnTo>
                    <a:pt x="480682" y="322897"/>
                  </a:lnTo>
                  <a:lnTo>
                    <a:pt x="476402" y="320243"/>
                  </a:lnTo>
                  <a:lnTo>
                    <a:pt x="479031" y="314947"/>
                  </a:lnTo>
                  <a:lnTo>
                    <a:pt x="477532" y="309587"/>
                  </a:lnTo>
                  <a:lnTo>
                    <a:pt x="475856" y="304279"/>
                  </a:lnTo>
                  <a:lnTo>
                    <a:pt x="471881" y="302056"/>
                  </a:lnTo>
                  <a:lnTo>
                    <a:pt x="474052" y="297116"/>
                  </a:lnTo>
                  <a:lnTo>
                    <a:pt x="472173" y="291465"/>
                  </a:lnTo>
                  <a:lnTo>
                    <a:pt x="470103" y="285902"/>
                  </a:lnTo>
                  <a:lnTo>
                    <a:pt x="466458" y="284086"/>
                  </a:lnTo>
                  <a:lnTo>
                    <a:pt x="468223" y="279488"/>
                  </a:lnTo>
                  <a:lnTo>
                    <a:pt x="465950" y="273596"/>
                  </a:lnTo>
                  <a:lnTo>
                    <a:pt x="463461" y="267792"/>
                  </a:lnTo>
                  <a:lnTo>
                    <a:pt x="460184" y="266344"/>
                  </a:lnTo>
                  <a:lnTo>
                    <a:pt x="461568" y="262128"/>
                  </a:lnTo>
                  <a:lnTo>
                    <a:pt x="458863" y="256006"/>
                  </a:lnTo>
                  <a:lnTo>
                    <a:pt x="455917" y="249999"/>
                  </a:lnTo>
                  <a:lnTo>
                    <a:pt x="453034" y="248881"/>
                  </a:lnTo>
                  <a:lnTo>
                    <a:pt x="454088" y="245084"/>
                  </a:lnTo>
                  <a:lnTo>
                    <a:pt x="450913" y="238760"/>
                  </a:lnTo>
                  <a:lnTo>
                    <a:pt x="447497" y="232575"/>
                  </a:lnTo>
                  <a:lnTo>
                    <a:pt x="445020" y="231749"/>
                  </a:lnTo>
                  <a:lnTo>
                    <a:pt x="445782" y="228396"/>
                  </a:lnTo>
                  <a:lnTo>
                    <a:pt x="442125" y="221894"/>
                  </a:lnTo>
                  <a:lnTo>
                    <a:pt x="438213" y="215557"/>
                  </a:lnTo>
                  <a:lnTo>
                    <a:pt x="434873" y="214617"/>
                  </a:lnTo>
                  <a:lnTo>
                    <a:pt x="435330" y="212077"/>
                  </a:lnTo>
                  <a:lnTo>
                    <a:pt x="431558" y="206095"/>
                  </a:lnTo>
                  <a:lnTo>
                    <a:pt x="427558" y="200253"/>
                  </a:lnTo>
                  <a:lnTo>
                    <a:pt x="423672" y="199364"/>
                  </a:lnTo>
                  <a:lnTo>
                    <a:pt x="424065" y="196329"/>
                  </a:lnTo>
                  <a:lnTo>
                    <a:pt x="420243" y="190842"/>
                  </a:lnTo>
                  <a:lnTo>
                    <a:pt x="416191" y="185496"/>
                  </a:lnTo>
                  <a:lnTo>
                    <a:pt x="411810" y="184721"/>
                  </a:lnTo>
                  <a:lnTo>
                    <a:pt x="412076" y="181178"/>
                  </a:lnTo>
                  <a:lnTo>
                    <a:pt x="408216" y="176187"/>
                  </a:lnTo>
                  <a:lnTo>
                    <a:pt x="404164" y="171323"/>
                  </a:lnTo>
                  <a:lnTo>
                    <a:pt x="399262" y="170713"/>
                  </a:lnTo>
                  <a:lnTo>
                    <a:pt x="399376" y="166662"/>
                  </a:lnTo>
                  <a:lnTo>
                    <a:pt x="395516" y="162140"/>
                  </a:lnTo>
                  <a:lnTo>
                    <a:pt x="391502" y="157746"/>
                  </a:lnTo>
                  <a:lnTo>
                    <a:pt x="386067" y="157340"/>
                  </a:lnTo>
                  <a:lnTo>
                    <a:pt x="385978" y="152806"/>
                  </a:lnTo>
                  <a:lnTo>
                    <a:pt x="382155" y="148755"/>
                  </a:lnTo>
                  <a:lnTo>
                    <a:pt x="378218" y="144805"/>
                  </a:lnTo>
                  <a:lnTo>
                    <a:pt x="372275" y="144678"/>
                  </a:lnTo>
                  <a:lnTo>
                    <a:pt x="371932" y="139661"/>
                  </a:lnTo>
                  <a:lnTo>
                    <a:pt x="368185" y="136067"/>
                  </a:lnTo>
                  <a:lnTo>
                    <a:pt x="364375" y="132537"/>
                  </a:lnTo>
                  <a:lnTo>
                    <a:pt x="358622" y="132702"/>
                  </a:lnTo>
                  <a:lnTo>
                    <a:pt x="352501" y="139738"/>
                  </a:lnTo>
                  <a:lnTo>
                    <a:pt x="353123" y="145122"/>
                  </a:lnTo>
                  <a:lnTo>
                    <a:pt x="356730" y="148475"/>
                  </a:lnTo>
                  <a:lnTo>
                    <a:pt x="360286" y="151892"/>
                  </a:lnTo>
                  <a:lnTo>
                    <a:pt x="365213" y="151968"/>
                  </a:lnTo>
                  <a:lnTo>
                    <a:pt x="365569" y="157683"/>
                  </a:lnTo>
                  <a:lnTo>
                    <a:pt x="369277" y="161417"/>
                  </a:lnTo>
                  <a:lnTo>
                    <a:pt x="372897" y="165252"/>
                  </a:lnTo>
                  <a:lnTo>
                    <a:pt x="377342" y="165531"/>
                  </a:lnTo>
                  <a:lnTo>
                    <a:pt x="377393" y="170815"/>
                  </a:lnTo>
                  <a:lnTo>
                    <a:pt x="381165" y="174942"/>
                  </a:lnTo>
                  <a:lnTo>
                    <a:pt x="384797" y="179209"/>
                  </a:lnTo>
                  <a:lnTo>
                    <a:pt x="388747" y="179654"/>
                  </a:lnTo>
                  <a:lnTo>
                    <a:pt x="388556" y="184454"/>
                  </a:lnTo>
                  <a:lnTo>
                    <a:pt x="392341" y="189014"/>
                  </a:lnTo>
                  <a:lnTo>
                    <a:pt x="395973" y="193713"/>
                  </a:lnTo>
                  <a:lnTo>
                    <a:pt x="399440" y="194271"/>
                  </a:lnTo>
                  <a:lnTo>
                    <a:pt x="399034" y="198589"/>
                  </a:lnTo>
                  <a:lnTo>
                    <a:pt x="402818" y="203581"/>
                  </a:lnTo>
                  <a:lnTo>
                    <a:pt x="406400" y="208724"/>
                  </a:lnTo>
                  <a:lnTo>
                    <a:pt x="409384" y="209359"/>
                  </a:lnTo>
                  <a:lnTo>
                    <a:pt x="408838" y="213194"/>
                  </a:lnTo>
                  <a:lnTo>
                    <a:pt x="412572" y="218617"/>
                  </a:lnTo>
                  <a:lnTo>
                    <a:pt x="416064" y="224205"/>
                  </a:lnTo>
                  <a:lnTo>
                    <a:pt x="418541" y="224866"/>
                  </a:lnTo>
                  <a:lnTo>
                    <a:pt x="417893" y="228219"/>
                  </a:lnTo>
                  <a:lnTo>
                    <a:pt x="421538" y="234099"/>
                  </a:lnTo>
                  <a:lnTo>
                    <a:pt x="424929" y="240131"/>
                  </a:lnTo>
                  <a:lnTo>
                    <a:pt x="428205" y="241173"/>
                  </a:lnTo>
                  <a:lnTo>
                    <a:pt x="427609" y="243636"/>
                  </a:lnTo>
                  <a:lnTo>
                    <a:pt x="430809" y="249402"/>
                  </a:lnTo>
                  <a:lnTo>
                    <a:pt x="433743" y="255295"/>
                  </a:lnTo>
                  <a:lnTo>
                    <a:pt x="437413" y="256654"/>
                  </a:lnTo>
                  <a:lnTo>
                    <a:pt x="436562" y="259549"/>
                  </a:lnTo>
                  <a:lnTo>
                    <a:pt x="439318" y="265176"/>
                  </a:lnTo>
                  <a:lnTo>
                    <a:pt x="441845" y="270903"/>
                  </a:lnTo>
                  <a:lnTo>
                    <a:pt x="445871" y="272618"/>
                  </a:lnTo>
                  <a:lnTo>
                    <a:pt x="444728" y="275907"/>
                  </a:lnTo>
                  <a:lnTo>
                    <a:pt x="447078" y="281355"/>
                  </a:lnTo>
                  <a:lnTo>
                    <a:pt x="449211" y="286905"/>
                  </a:lnTo>
                  <a:lnTo>
                    <a:pt x="453580" y="289013"/>
                  </a:lnTo>
                  <a:lnTo>
                    <a:pt x="452107" y="292684"/>
                  </a:lnTo>
                  <a:lnTo>
                    <a:pt x="454050" y="297929"/>
                  </a:lnTo>
                  <a:lnTo>
                    <a:pt x="455815" y="303250"/>
                  </a:lnTo>
                  <a:lnTo>
                    <a:pt x="460489" y="305790"/>
                  </a:lnTo>
                  <a:lnTo>
                    <a:pt x="458660" y="309803"/>
                  </a:lnTo>
                  <a:lnTo>
                    <a:pt x="460248" y="314833"/>
                  </a:lnTo>
                  <a:lnTo>
                    <a:pt x="461670" y="319900"/>
                  </a:lnTo>
                  <a:lnTo>
                    <a:pt x="466623" y="322910"/>
                  </a:lnTo>
                  <a:lnTo>
                    <a:pt x="464388" y="327279"/>
                  </a:lnTo>
                  <a:lnTo>
                    <a:pt x="465632" y="332054"/>
                  </a:lnTo>
                  <a:lnTo>
                    <a:pt x="466725" y="336867"/>
                  </a:lnTo>
                  <a:lnTo>
                    <a:pt x="471309" y="339940"/>
                  </a:lnTo>
                  <a:lnTo>
                    <a:pt x="480415" y="337921"/>
                  </a:lnTo>
                  <a:lnTo>
                    <a:pt x="483158" y="332994"/>
                  </a:lnTo>
                  <a:close/>
                </a:path>
                <a:path w="490220" h="382270">
                  <a:moveTo>
                    <a:pt x="486448" y="351180"/>
                  </a:moveTo>
                  <a:lnTo>
                    <a:pt x="485584" y="346430"/>
                  </a:lnTo>
                  <a:lnTo>
                    <a:pt x="484606" y="341706"/>
                  </a:lnTo>
                  <a:lnTo>
                    <a:pt x="480237" y="338683"/>
                  </a:lnTo>
                  <a:lnTo>
                    <a:pt x="476034" y="339648"/>
                  </a:lnTo>
                  <a:lnTo>
                    <a:pt x="471779" y="340614"/>
                  </a:lnTo>
                  <a:lnTo>
                    <a:pt x="469265" y="345020"/>
                  </a:lnTo>
                  <a:lnTo>
                    <a:pt x="470192" y="349529"/>
                  </a:lnTo>
                  <a:lnTo>
                    <a:pt x="471004" y="354050"/>
                  </a:lnTo>
                  <a:lnTo>
                    <a:pt x="475119" y="357124"/>
                  </a:lnTo>
                  <a:lnTo>
                    <a:pt x="483666" y="355638"/>
                  </a:lnTo>
                  <a:lnTo>
                    <a:pt x="486448" y="351180"/>
                  </a:lnTo>
                  <a:close/>
                </a:path>
                <a:path w="490220" h="382270">
                  <a:moveTo>
                    <a:pt x="488835" y="369468"/>
                  </a:moveTo>
                  <a:lnTo>
                    <a:pt x="488264" y="365048"/>
                  </a:lnTo>
                  <a:lnTo>
                    <a:pt x="487591" y="360641"/>
                  </a:lnTo>
                  <a:lnTo>
                    <a:pt x="483666" y="357657"/>
                  </a:lnTo>
                  <a:lnTo>
                    <a:pt x="479742" y="358355"/>
                  </a:lnTo>
                  <a:lnTo>
                    <a:pt x="475767" y="359054"/>
                  </a:lnTo>
                  <a:lnTo>
                    <a:pt x="473252" y="363016"/>
                  </a:lnTo>
                  <a:lnTo>
                    <a:pt x="473900" y="367233"/>
                  </a:lnTo>
                  <a:lnTo>
                    <a:pt x="474446" y="371449"/>
                  </a:lnTo>
                  <a:lnTo>
                    <a:pt x="478116" y="374472"/>
                  </a:lnTo>
                  <a:lnTo>
                    <a:pt x="486079" y="373456"/>
                  </a:lnTo>
                  <a:lnTo>
                    <a:pt x="488835" y="369468"/>
                  </a:lnTo>
                  <a:close/>
                </a:path>
                <a:path w="490220" h="382270">
                  <a:moveTo>
                    <a:pt x="489864" y="381838"/>
                  </a:moveTo>
                  <a:lnTo>
                    <a:pt x="489648" y="379679"/>
                  </a:lnTo>
                  <a:lnTo>
                    <a:pt x="486168" y="376770"/>
                  </a:lnTo>
                  <a:lnTo>
                    <a:pt x="478853" y="377685"/>
                  </a:lnTo>
                  <a:lnTo>
                    <a:pt x="476377" y="381203"/>
                  </a:lnTo>
                  <a:lnTo>
                    <a:pt x="476440" y="381838"/>
                  </a:lnTo>
                  <a:lnTo>
                    <a:pt x="489864" y="38183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0" y="6397447"/>
              <a:ext cx="603250" cy="434975"/>
            </a:xfrm>
            <a:custGeom>
              <a:avLst/>
              <a:gdLst/>
              <a:ahLst/>
              <a:cxnLst/>
              <a:rect l="l" t="t" r="r" b="b"/>
              <a:pathLst>
                <a:path w="603250" h="434975">
                  <a:moveTo>
                    <a:pt x="2971" y="39535"/>
                  </a:moveTo>
                  <a:lnTo>
                    <a:pt x="1092" y="31026"/>
                  </a:lnTo>
                  <a:lnTo>
                    <a:pt x="0" y="30416"/>
                  </a:lnTo>
                  <a:lnTo>
                    <a:pt x="0" y="43878"/>
                  </a:lnTo>
                  <a:lnTo>
                    <a:pt x="2971" y="39535"/>
                  </a:lnTo>
                  <a:close/>
                </a:path>
                <a:path w="603250" h="434975">
                  <a:moveTo>
                    <a:pt x="23342" y="35077"/>
                  </a:moveTo>
                  <a:lnTo>
                    <a:pt x="21983" y="27254"/>
                  </a:lnTo>
                  <a:lnTo>
                    <a:pt x="17945" y="24765"/>
                  </a:lnTo>
                  <a:lnTo>
                    <a:pt x="9296" y="26441"/>
                  </a:lnTo>
                  <a:lnTo>
                    <a:pt x="6477" y="30264"/>
                  </a:lnTo>
                  <a:lnTo>
                    <a:pt x="7315" y="34150"/>
                  </a:lnTo>
                  <a:lnTo>
                    <a:pt x="8153" y="38036"/>
                  </a:lnTo>
                  <a:lnTo>
                    <a:pt x="12204" y="40525"/>
                  </a:lnTo>
                  <a:lnTo>
                    <a:pt x="20523" y="38912"/>
                  </a:lnTo>
                  <a:lnTo>
                    <a:pt x="23342" y="35077"/>
                  </a:lnTo>
                  <a:close/>
                </a:path>
                <a:path w="603250" h="434975">
                  <a:moveTo>
                    <a:pt x="43916" y="31572"/>
                  </a:moveTo>
                  <a:lnTo>
                    <a:pt x="43014" y="24460"/>
                  </a:lnTo>
                  <a:lnTo>
                    <a:pt x="39471" y="22021"/>
                  </a:lnTo>
                  <a:lnTo>
                    <a:pt x="31610" y="23139"/>
                  </a:lnTo>
                  <a:lnTo>
                    <a:pt x="28905" y="26466"/>
                  </a:lnTo>
                  <a:lnTo>
                    <a:pt x="29476" y="30010"/>
                  </a:lnTo>
                  <a:lnTo>
                    <a:pt x="30048" y="33553"/>
                  </a:lnTo>
                  <a:lnTo>
                    <a:pt x="33604" y="35979"/>
                  </a:lnTo>
                  <a:lnTo>
                    <a:pt x="41198" y="34899"/>
                  </a:lnTo>
                  <a:lnTo>
                    <a:pt x="43916" y="31572"/>
                  </a:lnTo>
                  <a:close/>
                </a:path>
                <a:path w="603250" h="434975">
                  <a:moveTo>
                    <a:pt x="131673" y="21780"/>
                  </a:moveTo>
                  <a:lnTo>
                    <a:pt x="128663" y="18681"/>
                  </a:lnTo>
                  <a:lnTo>
                    <a:pt x="120751" y="18211"/>
                  </a:lnTo>
                  <a:lnTo>
                    <a:pt x="117436" y="20929"/>
                  </a:lnTo>
                  <a:lnTo>
                    <a:pt x="117221" y="28105"/>
                  </a:lnTo>
                  <a:lnTo>
                    <a:pt x="120218" y="31191"/>
                  </a:lnTo>
                  <a:lnTo>
                    <a:pt x="127889" y="31661"/>
                  </a:lnTo>
                  <a:lnTo>
                    <a:pt x="131191" y="28943"/>
                  </a:lnTo>
                  <a:lnTo>
                    <a:pt x="131432" y="25361"/>
                  </a:lnTo>
                  <a:lnTo>
                    <a:pt x="131673" y="21780"/>
                  </a:lnTo>
                  <a:close/>
                </a:path>
                <a:path w="603250" h="434975">
                  <a:moveTo>
                    <a:pt x="154355" y="23444"/>
                  </a:moveTo>
                  <a:lnTo>
                    <a:pt x="151193" y="19862"/>
                  </a:lnTo>
                  <a:lnTo>
                    <a:pt x="144640" y="19126"/>
                  </a:lnTo>
                  <a:lnTo>
                    <a:pt x="142582" y="19710"/>
                  </a:lnTo>
                  <a:lnTo>
                    <a:pt x="141058" y="20853"/>
                  </a:lnTo>
                  <a:lnTo>
                    <a:pt x="139522" y="22047"/>
                  </a:lnTo>
                  <a:lnTo>
                    <a:pt x="138493" y="23799"/>
                  </a:lnTo>
                  <a:lnTo>
                    <a:pt x="138176" y="27762"/>
                  </a:lnTo>
                  <a:lnTo>
                    <a:pt x="138899" y="29591"/>
                  </a:lnTo>
                  <a:lnTo>
                    <a:pt x="140182" y="30988"/>
                  </a:lnTo>
                  <a:lnTo>
                    <a:pt x="141465" y="32435"/>
                  </a:lnTo>
                  <a:lnTo>
                    <a:pt x="143294" y="33451"/>
                  </a:lnTo>
                  <a:lnTo>
                    <a:pt x="149618" y="34163"/>
                  </a:lnTo>
                  <a:lnTo>
                    <a:pt x="153416" y="31330"/>
                  </a:lnTo>
                  <a:lnTo>
                    <a:pt x="153885" y="27393"/>
                  </a:lnTo>
                  <a:lnTo>
                    <a:pt x="154355" y="23444"/>
                  </a:lnTo>
                  <a:close/>
                </a:path>
                <a:path w="603250" h="434975">
                  <a:moveTo>
                    <a:pt x="176923" y="26238"/>
                  </a:moveTo>
                  <a:lnTo>
                    <a:pt x="173659" y="22123"/>
                  </a:lnTo>
                  <a:lnTo>
                    <a:pt x="168884" y="21348"/>
                  </a:lnTo>
                  <a:lnTo>
                    <a:pt x="164122" y="20485"/>
                  </a:lnTo>
                  <a:lnTo>
                    <a:pt x="159778" y="23685"/>
                  </a:lnTo>
                  <a:lnTo>
                    <a:pt x="158711" y="32334"/>
                  </a:lnTo>
                  <a:lnTo>
                    <a:pt x="162026" y="36118"/>
                  </a:lnTo>
                  <a:lnTo>
                    <a:pt x="166585" y="36957"/>
                  </a:lnTo>
                  <a:lnTo>
                    <a:pt x="171170" y="37706"/>
                  </a:lnTo>
                  <a:lnTo>
                    <a:pt x="175475" y="34823"/>
                  </a:lnTo>
                  <a:lnTo>
                    <a:pt x="176199" y="30530"/>
                  </a:lnTo>
                  <a:lnTo>
                    <a:pt x="176923" y="26238"/>
                  </a:lnTo>
                  <a:close/>
                </a:path>
                <a:path w="603250" h="434975">
                  <a:moveTo>
                    <a:pt x="199364" y="30162"/>
                  </a:moveTo>
                  <a:lnTo>
                    <a:pt x="196024" y="25514"/>
                  </a:lnTo>
                  <a:lnTo>
                    <a:pt x="189585" y="24130"/>
                  </a:lnTo>
                  <a:lnTo>
                    <a:pt x="188315" y="24091"/>
                  </a:lnTo>
                  <a:lnTo>
                    <a:pt x="187121" y="24295"/>
                  </a:lnTo>
                  <a:lnTo>
                    <a:pt x="179628" y="33489"/>
                  </a:lnTo>
                  <a:lnTo>
                    <a:pt x="180289" y="35775"/>
                  </a:lnTo>
                  <a:lnTo>
                    <a:pt x="192481" y="42303"/>
                  </a:lnTo>
                  <a:lnTo>
                    <a:pt x="197307" y="39408"/>
                  </a:lnTo>
                  <a:lnTo>
                    <a:pt x="198335" y="34785"/>
                  </a:lnTo>
                  <a:lnTo>
                    <a:pt x="199364" y="30162"/>
                  </a:lnTo>
                  <a:close/>
                </a:path>
                <a:path w="603250" h="434975">
                  <a:moveTo>
                    <a:pt x="221589" y="35204"/>
                  </a:moveTo>
                  <a:lnTo>
                    <a:pt x="218224" y="30010"/>
                  </a:lnTo>
                  <a:lnTo>
                    <a:pt x="212712" y="28536"/>
                  </a:lnTo>
                  <a:lnTo>
                    <a:pt x="209981" y="27736"/>
                  </a:lnTo>
                  <a:lnTo>
                    <a:pt x="207200" y="28295"/>
                  </a:lnTo>
                  <a:lnTo>
                    <a:pt x="202831" y="30759"/>
                  </a:lnTo>
                  <a:lnTo>
                    <a:pt x="201218" y="32791"/>
                  </a:lnTo>
                  <a:lnTo>
                    <a:pt x="200101" y="37795"/>
                  </a:lnTo>
                  <a:lnTo>
                    <a:pt x="200698" y="40284"/>
                  </a:lnTo>
                  <a:lnTo>
                    <a:pt x="203454" y="44335"/>
                  </a:lnTo>
                  <a:lnTo>
                    <a:pt x="205638" y="45770"/>
                  </a:lnTo>
                  <a:lnTo>
                    <a:pt x="208267" y="46532"/>
                  </a:lnTo>
                  <a:lnTo>
                    <a:pt x="213512" y="47955"/>
                  </a:lnTo>
                  <a:lnTo>
                    <a:pt x="218871" y="45085"/>
                  </a:lnTo>
                  <a:lnTo>
                    <a:pt x="220230" y="40144"/>
                  </a:lnTo>
                  <a:lnTo>
                    <a:pt x="221589" y="35204"/>
                  </a:lnTo>
                  <a:close/>
                </a:path>
                <a:path w="603250" h="434975">
                  <a:moveTo>
                    <a:pt x="223354" y="75171"/>
                  </a:moveTo>
                  <a:lnTo>
                    <a:pt x="221297" y="71780"/>
                  </a:lnTo>
                  <a:lnTo>
                    <a:pt x="214287" y="69710"/>
                  </a:lnTo>
                  <a:lnTo>
                    <a:pt x="210769" y="71462"/>
                  </a:lnTo>
                  <a:lnTo>
                    <a:pt x="209080" y="77851"/>
                  </a:lnTo>
                  <a:lnTo>
                    <a:pt x="211137" y="81241"/>
                  </a:lnTo>
                  <a:lnTo>
                    <a:pt x="217906" y="83248"/>
                  </a:lnTo>
                  <a:lnTo>
                    <a:pt x="221424" y="81495"/>
                  </a:lnTo>
                  <a:lnTo>
                    <a:pt x="222389" y="78333"/>
                  </a:lnTo>
                  <a:lnTo>
                    <a:pt x="223354" y="75171"/>
                  </a:lnTo>
                  <a:close/>
                </a:path>
                <a:path w="603250" h="434975">
                  <a:moveTo>
                    <a:pt x="243344" y="81356"/>
                  </a:moveTo>
                  <a:lnTo>
                    <a:pt x="241249" y="77482"/>
                  </a:lnTo>
                  <a:lnTo>
                    <a:pt x="235521" y="75476"/>
                  </a:lnTo>
                  <a:lnTo>
                    <a:pt x="233565" y="75577"/>
                  </a:lnTo>
                  <a:lnTo>
                    <a:pt x="231952" y="76276"/>
                  </a:lnTo>
                  <a:lnTo>
                    <a:pt x="230327" y="77038"/>
                  </a:lnTo>
                  <a:lnTo>
                    <a:pt x="229044" y="78384"/>
                  </a:lnTo>
                  <a:lnTo>
                    <a:pt x="227939" y="81876"/>
                  </a:lnTo>
                  <a:lnTo>
                    <a:pt x="228206" y="83667"/>
                  </a:lnTo>
                  <a:lnTo>
                    <a:pt x="229069" y="85178"/>
                  </a:lnTo>
                  <a:lnTo>
                    <a:pt x="229920" y="86753"/>
                  </a:lnTo>
                  <a:lnTo>
                    <a:pt x="231355" y="88036"/>
                  </a:lnTo>
                  <a:lnTo>
                    <a:pt x="236880" y="89979"/>
                  </a:lnTo>
                  <a:lnTo>
                    <a:pt x="240868" y="88239"/>
                  </a:lnTo>
                  <a:lnTo>
                    <a:pt x="242100" y="84797"/>
                  </a:lnTo>
                  <a:lnTo>
                    <a:pt x="243344" y="81356"/>
                  </a:lnTo>
                  <a:close/>
                </a:path>
                <a:path w="603250" h="434975">
                  <a:moveTo>
                    <a:pt x="262991" y="88544"/>
                  </a:moveTo>
                  <a:lnTo>
                    <a:pt x="260908" y="84175"/>
                  </a:lnTo>
                  <a:lnTo>
                    <a:pt x="256794" y="82499"/>
                  </a:lnTo>
                  <a:lnTo>
                    <a:pt x="252704" y="80733"/>
                  </a:lnTo>
                  <a:lnTo>
                    <a:pt x="248145" y="82702"/>
                  </a:lnTo>
                  <a:lnTo>
                    <a:pt x="245402" y="90233"/>
                  </a:lnTo>
                  <a:lnTo>
                    <a:pt x="247586" y="94322"/>
                  </a:lnTo>
                  <a:lnTo>
                    <a:pt x="251510" y="96012"/>
                  </a:lnTo>
                  <a:lnTo>
                    <a:pt x="255460" y="97624"/>
                  </a:lnTo>
                  <a:lnTo>
                    <a:pt x="259918" y="95935"/>
                  </a:lnTo>
                  <a:lnTo>
                    <a:pt x="261454" y="92240"/>
                  </a:lnTo>
                  <a:lnTo>
                    <a:pt x="262991" y="88544"/>
                  </a:lnTo>
                  <a:close/>
                </a:path>
                <a:path w="603250" h="434975">
                  <a:moveTo>
                    <a:pt x="282295" y="96697"/>
                  </a:moveTo>
                  <a:lnTo>
                    <a:pt x="280263" y="91833"/>
                  </a:lnTo>
                  <a:lnTo>
                    <a:pt x="274777" y="89281"/>
                  </a:lnTo>
                  <a:lnTo>
                    <a:pt x="273646" y="88976"/>
                  </a:lnTo>
                  <a:lnTo>
                    <a:pt x="271411" y="88887"/>
                  </a:lnTo>
                  <a:lnTo>
                    <a:pt x="270306" y="89065"/>
                  </a:lnTo>
                  <a:lnTo>
                    <a:pt x="267271" y="90131"/>
                  </a:lnTo>
                  <a:lnTo>
                    <a:pt x="265607" y="91592"/>
                  </a:lnTo>
                  <a:lnTo>
                    <a:pt x="263918" y="95605"/>
                  </a:lnTo>
                  <a:lnTo>
                    <a:pt x="264033" y="97790"/>
                  </a:lnTo>
                  <a:lnTo>
                    <a:pt x="273608" y="106172"/>
                  </a:lnTo>
                  <a:lnTo>
                    <a:pt x="278536" y="104571"/>
                  </a:lnTo>
                  <a:lnTo>
                    <a:pt x="280416" y="100634"/>
                  </a:lnTo>
                  <a:lnTo>
                    <a:pt x="282295" y="96697"/>
                  </a:lnTo>
                  <a:close/>
                </a:path>
                <a:path w="603250" h="434975">
                  <a:moveTo>
                    <a:pt x="301180" y="105816"/>
                  </a:moveTo>
                  <a:lnTo>
                    <a:pt x="299237" y="100457"/>
                  </a:lnTo>
                  <a:lnTo>
                    <a:pt x="294601" y="97993"/>
                  </a:lnTo>
                  <a:lnTo>
                    <a:pt x="292315" y="96723"/>
                  </a:lnTo>
                  <a:lnTo>
                    <a:pt x="289712" y="96634"/>
                  </a:lnTo>
                  <a:lnTo>
                    <a:pt x="285280" y="97942"/>
                  </a:lnTo>
                  <a:lnTo>
                    <a:pt x="283413" y="99428"/>
                  </a:lnTo>
                  <a:lnTo>
                    <a:pt x="281381" y="103682"/>
                  </a:lnTo>
                  <a:lnTo>
                    <a:pt x="281393" y="106045"/>
                  </a:lnTo>
                  <a:lnTo>
                    <a:pt x="283032" y="110248"/>
                  </a:lnTo>
                  <a:lnTo>
                    <a:pt x="284695" y="111988"/>
                  </a:lnTo>
                  <a:lnTo>
                    <a:pt x="286880" y="113207"/>
                  </a:lnTo>
                  <a:lnTo>
                    <a:pt x="291287" y="115557"/>
                  </a:lnTo>
                  <a:lnTo>
                    <a:pt x="296697" y="114096"/>
                  </a:lnTo>
                  <a:lnTo>
                    <a:pt x="298932" y="109956"/>
                  </a:lnTo>
                  <a:lnTo>
                    <a:pt x="301180" y="105816"/>
                  </a:lnTo>
                  <a:close/>
                </a:path>
                <a:path w="603250" h="434975">
                  <a:moveTo>
                    <a:pt x="403072" y="179476"/>
                  </a:moveTo>
                  <a:lnTo>
                    <a:pt x="402640" y="171208"/>
                  </a:lnTo>
                  <a:lnTo>
                    <a:pt x="397179" y="165785"/>
                  </a:lnTo>
                  <a:lnTo>
                    <a:pt x="391528" y="160591"/>
                  </a:lnTo>
                  <a:lnTo>
                    <a:pt x="387197" y="160591"/>
                  </a:lnTo>
                  <a:lnTo>
                    <a:pt x="386867" y="157289"/>
                  </a:lnTo>
                  <a:lnTo>
                    <a:pt x="381469" y="152412"/>
                  </a:lnTo>
                  <a:lnTo>
                    <a:pt x="375881" y="147739"/>
                  </a:lnTo>
                  <a:lnTo>
                    <a:pt x="371043" y="147993"/>
                  </a:lnTo>
                  <a:lnTo>
                    <a:pt x="370471" y="144170"/>
                  </a:lnTo>
                  <a:lnTo>
                    <a:pt x="365150" y="139814"/>
                  </a:lnTo>
                  <a:lnTo>
                    <a:pt x="359676" y="135674"/>
                  </a:lnTo>
                  <a:lnTo>
                    <a:pt x="354317" y="136207"/>
                  </a:lnTo>
                  <a:lnTo>
                    <a:pt x="353453" y="131902"/>
                  </a:lnTo>
                  <a:lnTo>
                    <a:pt x="348259" y="128066"/>
                  </a:lnTo>
                  <a:lnTo>
                    <a:pt x="342938" y="124383"/>
                  </a:lnTo>
                  <a:lnTo>
                    <a:pt x="337096" y="125285"/>
                  </a:lnTo>
                  <a:lnTo>
                    <a:pt x="335889" y="120510"/>
                  </a:lnTo>
                  <a:lnTo>
                    <a:pt x="330847" y="117144"/>
                  </a:lnTo>
                  <a:lnTo>
                    <a:pt x="325716" y="113919"/>
                  </a:lnTo>
                  <a:lnTo>
                    <a:pt x="319392" y="115239"/>
                  </a:lnTo>
                  <a:lnTo>
                    <a:pt x="317804" y="110020"/>
                  </a:lnTo>
                  <a:lnTo>
                    <a:pt x="312953" y="107124"/>
                  </a:lnTo>
                  <a:lnTo>
                    <a:pt x="308051" y="104305"/>
                  </a:lnTo>
                  <a:lnTo>
                    <a:pt x="302006" y="105892"/>
                  </a:lnTo>
                  <a:lnTo>
                    <a:pt x="297243" y="114833"/>
                  </a:lnTo>
                  <a:lnTo>
                    <a:pt x="299212" y="120396"/>
                  </a:lnTo>
                  <a:lnTo>
                    <a:pt x="303860" y="123063"/>
                  </a:lnTo>
                  <a:lnTo>
                    <a:pt x="308470" y="125806"/>
                  </a:lnTo>
                  <a:lnTo>
                    <a:pt x="313702" y="124675"/>
                  </a:lnTo>
                  <a:lnTo>
                    <a:pt x="315468" y="130657"/>
                  </a:lnTo>
                  <a:lnTo>
                    <a:pt x="320319" y="133705"/>
                  </a:lnTo>
                  <a:lnTo>
                    <a:pt x="325069" y="136880"/>
                  </a:lnTo>
                  <a:lnTo>
                    <a:pt x="329844" y="136093"/>
                  </a:lnTo>
                  <a:lnTo>
                    <a:pt x="331190" y="141681"/>
                  </a:lnTo>
                  <a:lnTo>
                    <a:pt x="336194" y="145135"/>
                  </a:lnTo>
                  <a:lnTo>
                    <a:pt x="341083" y="148755"/>
                  </a:lnTo>
                  <a:lnTo>
                    <a:pt x="345389" y="148259"/>
                  </a:lnTo>
                  <a:lnTo>
                    <a:pt x="346341" y="153390"/>
                  </a:lnTo>
                  <a:lnTo>
                    <a:pt x="351485" y="157289"/>
                  </a:lnTo>
                  <a:lnTo>
                    <a:pt x="356463" y="161378"/>
                  </a:lnTo>
                  <a:lnTo>
                    <a:pt x="360273" y="161124"/>
                  </a:lnTo>
                  <a:lnTo>
                    <a:pt x="360908" y="165811"/>
                  </a:lnTo>
                  <a:lnTo>
                    <a:pt x="366141" y="170167"/>
                  </a:lnTo>
                  <a:lnTo>
                    <a:pt x="371182" y="174726"/>
                  </a:lnTo>
                  <a:lnTo>
                    <a:pt x="374497" y="174663"/>
                  </a:lnTo>
                  <a:lnTo>
                    <a:pt x="374853" y="178866"/>
                  </a:lnTo>
                  <a:lnTo>
                    <a:pt x="380136" y="183705"/>
                  </a:lnTo>
                  <a:lnTo>
                    <a:pt x="385203" y="188772"/>
                  </a:lnTo>
                  <a:lnTo>
                    <a:pt x="393293" y="189001"/>
                  </a:lnTo>
                  <a:lnTo>
                    <a:pt x="398183" y="184238"/>
                  </a:lnTo>
                  <a:lnTo>
                    <a:pt x="403072" y="179476"/>
                  </a:lnTo>
                  <a:close/>
                </a:path>
                <a:path w="603250" h="434975">
                  <a:moveTo>
                    <a:pt x="408343" y="85928"/>
                  </a:moveTo>
                  <a:lnTo>
                    <a:pt x="407111" y="78790"/>
                  </a:lnTo>
                  <a:lnTo>
                    <a:pt x="401853" y="74676"/>
                  </a:lnTo>
                  <a:lnTo>
                    <a:pt x="396481" y="70713"/>
                  </a:lnTo>
                  <a:lnTo>
                    <a:pt x="390042" y="71513"/>
                  </a:lnTo>
                  <a:lnTo>
                    <a:pt x="388404" y="64122"/>
                  </a:lnTo>
                  <a:lnTo>
                    <a:pt x="382574" y="59994"/>
                  </a:lnTo>
                  <a:lnTo>
                    <a:pt x="376605" y="56045"/>
                  </a:lnTo>
                  <a:lnTo>
                    <a:pt x="370840" y="57035"/>
                  </a:lnTo>
                  <a:lnTo>
                    <a:pt x="369011" y="50342"/>
                  </a:lnTo>
                  <a:lnTo>
                    <a:pt x="362585" y="46228"/>
                  </a:lnTo>
                  <a:lnTo>
                    <a:pt x="356019" y="42341"/>
                  </a:lnTo>
                  <a:lnTo>
                    <a:pt x="350901" y="43472"/>
                  </a:lnTo>
                  <a:lnTo>
                    <a:pt x="348957" y="37452"/>
                  </a:lnTo>
                  <a:lnTo>
                    <a:pt x="341922" y="33413"/>
                  </a:lnTo>
                  <a:lnTo>
                    <a:pt x="334733" y="29641"/>
                  </a:lnTo>
                  <a:lnTo>
                    <a:pt x="330301" y="30835"/>
                  </a:lnTo>
                  <a:lnTo>
                    <a:pt x="328295" y="25527"/>
                  </a:lnTo>
                  <a:lnTo>
                    <a:pt x="320636" y="21602"/>
                  </a:lnTo>
                  <a:lnTo>
                    <a:pt x="312839" y="17983"/>
                  </a:lnTo>
                  <a:lnTo>
                    <a:pt x="309054" y="19202"/>
                  </a:lnTo>
                  <a:lnTo>
                    <a:pt x="307035" y="14566"/>
                  </a:lnTo>
                  <a:lnTo>
                    <a:pt x="298767" y="10820"/>
                  </a:lnTo>
                  <a:lnTo>
                    <a:pt x="290360" y="7404"/>
                  </a:lnTo>
                  <a:lnTo>
                    <a:pt x="285597" y="9194"/>
                  </a:lnTo>
                  <a:lnTo>
                    <a:pt x="282181" y="4673"/>
                  </a:lnTo>
                  <a:lnTo>
                    <a:pt x="276377" y="1066"/>
                  </a:lnTo>
                  <a:lnTo>
                    <a:pt x="269633" y="0"/>
                  </a:lnTo>
                  <a:lnTo>
                    <a:pt x="263410" y="1346"/>
                  </a:lnTo>
                  <a:lnTo>
                    <a:pt x="258381" y="4787"/>
                  </a:lnTo>
                  <a:lnTo>
                    <a:pt x="255231" y="10033"/>
                  </a:lnTo>
                  <a:lnTo>
                    <a:pt x="252603" y="18110"/>
                  </a:lnTo>
                  <a:lnTo>
                    <a:pt x="257289" y="26949"/>
                  </a:lnTo>
                  <a:lnTo>
                    <a:pt x="265684" y="29883"/>
                  </a:lnTo>
                  <a:lnTo>
                    <a:pt x="271970" y="31089"/>
                  </a:lnTo>
                  <a:lnTo>
                    <a:pt x="277342" y="30060"/>
                  </a:lnTo>
                  <a:lnTo>
                    <a:pt x="279450" y="34518"/>
                  </a:lnTo>
                  <a:lnTo>
                    <a:pt x="287299" y="37693"/>
                  </a:lnTo>
                  <a:lnTo>
                    <a:pt x="294995" y="41198"/>
                  </a:lnTo>
                  <a:lnTo>
                    <a:pt x="299758" y="39585"/>
                  </a:lnTo>
                  <a:lnTo>
                    <a:pt x="301244" y="43154"/>
                  </a:lnTo>
                  <a:lnTo>
                    <a:pt x="308546" y="46545"/>
                  </a:lnTo>
                  <a:lnTo>
                    <a:pt x="315696" y="50215"/>
                  </a:lnTo>
                  <a:lnTo>
                    <a:pt x="321094" y="48666"/>
                  </a:lnTo>
                  <a:lnTo>
                    <a:pt x="322618" y="52870"/>
                  </a:lnTo>
                  <a:lnTo>
                    <a:pt x="329361" y="56413"/>
                  </a:lnTo>
                  <a:lnTo>
                    <a:pt x="335965" y="60223"/>
                  </a:lnTo>
                  <a:lnTo>
                    <a:pt x="342011" y="58788"/>
                  </a:lnTo>
                  <a:lnTo>
                    <a:pt x="343522" y="63652"/>
                  </a:lnTo>
                  <a:lnTo>
                    <a:pt x="349719" y="67310"/>
                  </a:lnTo>
                  <a:lnTo>
                    <a:pt x="355777" y="71196"/>
                  </a:lnTo>
                  <a:lnTo>
                    <a:pt x="362483" y="69951"/>
                  </a:lnTo>
                  <a:lnTo>
                    <a:pt x="363918" y="75450"/>
                  </a:lnTo>
                  <a:lnTo>
                    <a:pt x="369557" y="79184"/>
                  </a:lnTo>
                  <a:lnTo>
                    <a:pt x="375081" y="83108"/>
                  </a:lnTo>
                  <a:lnTo>
                    <a:pt x="382447" y="82092"/>
                  </a:lnTo>
                  <a:lnTo>
                    <a:pt x="383743" y="88252"/>
                  </a:lnTo>
                  <a:lnTo>
                    <a:pt x="388848" y="92011"/>
                  </a:lnTo>
                  <a:lnTo>
                    <a:pt x="393827" y="95923"/>
                  </a:lnTo>
                  <a:lnTo>
                    <a:pt x="400888" y="95300"/>
                  </a:lnTo>
                  <a:lnTo>
                    <a:pt x="408343" y="85928"/>
                  </a:lnTo>
                  <a:close/>
                </a:path>
                <a:path w="603250" h="434975">
                  <a:moveTo>
                    <a:pt x="425894" y="100990"/>
                  </a:moveTo>
                  <a:lnTo>
                    <a:pt x="425069" y="94297"/>
                  </a:lnTo>
                  <a:lnTo>
                    <a:pt x="420370" y="90246"/>
                  </a:lnTo>
                  <a:lnTo>
                    <a:pt x="415582" y="86321"/>
                  </a:lnTo>
                  <a:lnTo>
                    <a:pt x="408774" y="86842"/>
                  </a:lnTo>
                  <a:lnTo>
                    <a:pt x="405358" y="91198"/>
                  </a:lnTo>
                  <a:lnTo>
                    <a:pt x="401904" y="95605"/>
                  </a:lnTo>
                  <a:lnTo>
                    <a:pt x="402945" y="102031"/>
                  </a:lnTo>
                  <a:lnTo>
                    <a:pt x="407517" y="105778"/>
                  </a:lnTo>
                  <a:lnTo>
                    <a:pt x="411975" y="109639"/>
                  </a:lnTo>
                  <a:lnTo>
                    <a:pt x="418579" y="109372"/>
                  </a:lnTo>
                  <a:lnTo>
                    <a:pt x="425894" y="100990"/>
                  </a:lnTo>
                  <a:close/>
                </a:path>
                <a:path w="603250" h="434975">
                  <a:moveTo>
                    <a:pt x="442722" y="116814"/>
                  </a:moveTo>
                  <a:lnTo>
                    <a:pt x="442252" y="110591"/>
                  </a:lnTo>
                  <a:lnTo>
                    <a:pt x="438111" y="106641"/>
                  </a:lnTo>
                  <a:lnTo>
                    <a:pt x="433870" y="102806"/>
                  </a:lnTo>
                  <a:lnTo>
                    <a:pt x="427545" y="102997"/>
                  </a:lnTo>
                  <a:lnTo>
                    <a:pt x="424192" y="106857"/>
                  </a:lnTo>
                  <a:lnTo>
                    <a:pt x="420789" y="110769"/>
                  </a:lnTo>
                  <a:lnTo>
                    <a:pt x="421474" y="116751"/>
                  </a:lnTo>
                  <a:lnTo>
                    <a:pt x="425526" y="120434"/>
                  </a:lnTo>
                  <a:lnTo>
                    <a:pt x="429501" y="124206"/>
                  </a:lnTo>
                  <a:lnTo>
                    <a:pt x="435597" y="124256"/>
                  </a:lnTo>
                  <a:lnTo>
                    <a:pt x="442722" y="116814"/>
                  </a:lnTo>
                  <a:close/>
                </a:path>
                <a:path w="603250" h="434975">
                  <a:moveTo>
                    <a:pt x="458457" y="183286"/>
                  </a:moveTo>
                  <a:lnTo>
                    <a:pt x="454596" y="178511"/>
                  </a:lnTo>
                  <a:lnTo>
                    <a:pt x="450596" y="173837"/>
                  </a:lnTo>
                  <a:lnTo>
                    <a:pt x="444677" y="173228"/>
                  </a:lnTo>
                  <a:lnTo>
                    <a:pt x="444728" y="166268"/>
                  </a:lnTo>
                  <a:lnTo>
                    <a:pt x="440359" y="161353"/>
                  </a:lnTo>
                  <a:lnTo>
                    <a:pt x="435838" y="156578"/>
                  </a:lnTo>
                  <a:lnTo>
                    <a:pt x="430441" y="156273"/>
                  </a:lnTo>
                  <a:lnTo>
                    <a:pt x="430187" y="149898"/>
                  </a:lnTo>
                  <a:lnTo>
                    <a:pt x="425284" y="144881"/>
                  </a:lnTo>
                  <a:lnTo>
                    <a:pt x="420192" y="140030"/>
                  </a:lnTo>
                  <a:lnTo>
                    <a:pt x="415391" y="139992"/>
                  </a:lnTo>
                  <a:lnTo>
                    <a:pt x="414883" y="134200"/>
                  </a:lnTo>
                  <a:lnTo>
                    <a:pt x="409409" y="129120"/>
                  </a:lnTo>
                  <a:lnTo>
                    <a:pt x="403758" y="124244"/>
                  </a:lnTo>
                  <a:lnTo>
                    <a:pt x="399529" y="124409"/>
                  </a:lnTo>
                  <a:lnTo>
                    <a:pt x="398830" y="119227"/>
                  </a:lnTo>
                  <a:lnTo>
                    <a:pt x="392772" y="114134"/>
                  </a:lnTo>
                  <a:lnTo>
                    <a:pt x="386537" y="109270"/>
                  </a:lnTo>
                  <a:lnTo>
                    <a:pt x="382905" y="109575"/>
                  </a:lnTo>
                  <a:lnTo>
                    <a:pt x="382054" y="105003"/>
                  </a:lnTo>
                  <a:lnTo>
                    <a:pt x="375412" y="99923"/>
                  </a:lnTo>
                  <a:lnTo>
                    <a:pt x="368579" y="95123"/>
                  </a:lnTo>
                  <a:lnTo>
                    <a:pt x="365531" y="95529"/>
                  </a:lnTo>
                  <a:lnTo>
                    <a:pt x="364604" y="91554"/>
                  </a:lnTo>
                  <a:lnTo>
                    <a:pt x="357365" y="86550"/>
                  </a:lnTo>
                  <a:lnTo>
                    <a:pt x="349923" y="81851"/>
                  </a:lnTo>
                  <a:lnTo>
                    <a:pt x="345859" y="82588"/>
                  </a:lnTo>
                  <a:lnTo>
                    <a:pt x="345020" y="79667"/>
                  </a:lnTo>
                  <a:lnTo>
                    <a:pt x="337934" y="75260"/>
                  </a:lnTo>
                  <a:lnTo>
                    <a:pt x="330669" y="71132"/>
                  </a:lnTo>
                  <a:lnTo>
                    <a:pt x="326085" y="72199"/>
                  </a:lnTo>
                  <a:lnTo>
                    <a:pt x="324929" y="68770"/>
                  </a:lnTo>
                  <a:lnTo>
                    <a:pt x="318020" y="64922"/>
                  </a:lnTo>
                  <a:lnTo>
                    <a:pt x="310972" y="61341"/>
                  </a:lnTo>
                  <a:lnTo>
                    <a:pt x="305892" y="62788"/>
                  </a:lnTo>
                  <a:lnTo>
                    <a:pt x="304355" y="58889"/>
                  </a:lnTo>
                  <a:lnTo>
                    <a:pt x="297662" y="55575"/>
                  </a:lnTo>
                  <a:lnTo>
                    <a:pt x="290855" y="52514"/>
                  </a:lnTo>
                  <a:lnTo>
                    <a:pt x="285305" y="54406"/>
                  </a:lnTo>
                  <a:lnTo>
                    <a:pt x="283337" y="50063"/>
                  </a:lnTo>
                  <a:lnTo>
                    <a:pt x="276898" y="47256"/>
                  </a:lnTo>
                  <a:lnTo>
                    <a:pt x="270370" y="44665"/>
                  </a:lnTo>
                  <a:lnTo>
                    <a:pt x="264388" y="47040"/>
                  </a:lnTo>
                  <a:lnTo>
                    <a:pt x="261950" y="42291"/>
                  </a:lnTo>
                  <a:lnTo>
                    <a:pt x="255790" y="39966"/>
                  </a:lnTo>
                  <a:lnTo>
                    <a:pt x="249567" y="37795"/>
                  </a:lnTo>
                  <a:lnTo>
                    <a:pt x="243192" y="40728"/>
                  </a:lnTo>
                  <a:lnTo>
                    <a:pt x="240233" y="35585"/>
                  </a:lnTo>
                  <a:lnTo>
                    <a:pt x="234378" y="33705"/>
                  </a:lnTo>
                  <a:lnTo>
                    <a:pt x="228498" y="31927"/>
                  </a:lnTo>
                  <a:lnTo>
                    <a:pt x="222491" y="35077"/>
                  </a:lnTo>
                  <a:lnTo>
                    <a:pt x="219633" y="45720"/>
                  </a:lnTo>
                  <a:lnTo>
                    <a:pt x="223075" y="51117"/>
                  </a:lnTo>
                  <a:lnTo>
                    <a:pt x="228650" y="52819"/>
                  </a:lnTo>
                  <a:lnTo>
                    <a:pt x="234200" y="54610"/>
                  </a:lnTo>
                  <a:lnTo>
                    <a:pt x="239458" y="52120"/>
                  </a:lnTo>
                  <a:lnTo>
                    <a:pt x="242798" y="58026"/>
                  </a:lnTo>
                  <a:lnTo>
                    <a:pt x="248678" y="60071"/>
                  </a:lnTo>
                  <a:lnTo>
                    <a:pt x="254495" y="62268"/>
                  </a:lnTo>
                  <a:lnTo>
                    <a:pt x="259359" y="60274"/>
                  </a:lnTo>
                  <a:lnTo>
                    <a:pt x="262153" y="65849"/>
                  </a:lnTo>
                  <a:lnTo>
                    <a:pt x="268300" y="68287"/>
                  </a:lnTo>
                  <a:lnTo>
                    <a:pt x="274358" y="70929"/>
                  </a:lnTo>
                  <a:lnTo>
                    <a:pt x="278803" y="69342"/>
                  </a:lnTo>
                  <a:lnTo>
                    <a:pt x="281063" y="74549"/>
                  </a:lnTo>
                  <a:lnTo>
                    <a:pt x="287464" y="77419"/>
                  </a:lnTo>
                  <a:lnTo>
                    <a:pt x="293738" y="80530"/>
                  </a:lnTo>
                  <a:lnTo>
                    <a:pt x="297700" y="79336"/>
                  </a:lnTo>
                  <a:lnTo>
                    <a:pt x="299516" y="84137"/>
                  </a:lnTo>
                  <a:lnTo>
                    <a:pt x="306120" y="87477"/>
                  </a:lnTo>
                  <a:lnTo>
                    <a:pt x="312585" y="91084"/>
                  </a:lnTo>
                  <a:lnTo>
                    <a:pt x="316077" y="90208"/>
                  </a:lnTo>
                  <a:lnTo>
                    <a:pt x="317474" y="94564"/>
                  </a:lnTo>
                  <a:lnTo>
                    <a:pt x="324243" y="98399"/>
                  </a:lnTo>
                  <a:lnTo>
                    <a:pt x="330860" y="102527"/>
                  </a:lnTo>
                  <a:lnTo>
                    <a:pt x="333844" y="101930"/>
                  </a:lnTo>
                  <a:lnTo>
                    <a:pt x="334899" y="105816"/>
                  </a:lnTo>
                  <a:lnTo>
                    <a:pt x="341807" y="110172"/>
                  </a:lnTo>
                  <a:lnTo>
                    <a:pt x="348526" y="114833"/>
                  </a:lnTo>
                  <a:lnTo>
                    <a:pt x="352539" y="114236"/>
                  </a:lnTo>
                  <a:lnTo>
                    <a:pt x="353187" y="117170"/>
                  </a:lnTo>
                  <a:lnTo>
                    <a:pt x="359562" y="121640"/>
                  </a:lnTo>
                  <a:lnTo>
                    <a:pt x="365747" y="126377"/>
                  </a:lnTo>
                  <a:lnTo>
                    <a:pt x="370332" y="125920"/>
                  </a:lnTo>
                  <a:lnTo>
                    <a:pt x="370928" y="129438"/>
                  </a:lnTo>
                  <a:lnTo>
                    <a:pt x="376770" y="133972"/>
                  </a:lnTo>
                  <a:lnTo>
                    <a:pt x="382422" y="138760"/>
                  </a:lnTo>
                  <a:lnTo>
                    <a:pt x="387591" y="138493"/>
                  </a:lnTo>
                  <a:lnTo>
                    <a:pt x="388086" y="142570"/>
                  </a:lnTo>
                  <a:lnTo>
                    <a:pt x="393395" y="147142"/>
                  </a:lnTo>
                  <a:lnTo>
                    <a:pt x="398526" y="151917"/>
                  </a:lnTo>
                  <a:lnTo>
                    <a:pt x="404253" y="151892"/>
                  </a:lnTo>
                  <a:lnTo>
                    <a:pt x="404596" y="156552"/>
                  </a:lnTo>
                  <a:lnTo>
                    <a:pt x="409397" y="161124"/>
                  </a:lnTo>
                  <a:lnTo>
                    <a:pt x="414020" y="165849"/>
                  </a:lnTo>
                  <a:lnTo>
                    <a:pt x="420306" y="166128"/>
                  </a:lnTo>
                  <a:lnTo>
                    <a:pt x="420446" y="171348"/>
                  </a:lnTo>
                  <a:lnTo>
                    <a:pt x="424726" y="175869"/>
                  </a:lnTo>
                  <a:lnTo>
                    <a:pt x="428866" y="180517"/>
                  </a:lnTo>
                  <a:lnTo>
                    <a:pt x="435660" y="181140"/>
                  </a:lnTo>
                  <a:lnTo>
                    <a:pt x="435559" y="186931"/>
                  </a:lnTo>
                  <a:lnTo>
                    <a:pt x="439356" y="191363"/>
                  </a:lnTo>
                  <a:lnTo>
                    <a:pt x="443014" y="195897"/>
                  </a:lnTo>
                  <a:lnTo>
                    <a:pt x="449478" y="196799"/>
                  </a:lnTo>
                  <a:lnTo>
                    <a:pt x="458089" y="189941"/>
                  </a:lnTo>
                  <a:lnTo>
                    <a:pt x="458457" y="183286"/>
                  </a:lnTo>
                  <a:close/>
                </a:path>
                <a:path w="603250" h="434975">
                  <a:moveTo>
                    <a:pt x="458787" y="133400"/>
                  </a:moveTo>
                  <a:lnTo>
                    <a:pt x="458635" y="127673"/>
                  </a:lnTo>
                  <a:lnTo>
                    <a:pt x="455002" y="123875"/>
                  </a:lnTo>
                  <a:lnTo>
                    <a:pt x="451294" y="120142"/>
                  </a:lnTo>
                  <a:lnTo>
                    <a:pt x="445477" y="120053"/>
                  </a:lnTo>
                  <a:lnTo>
                    <a:pt x="442226" y="123444"/>
                  </a:lnTo>
                  <a:lnTo>
                    <a:pt x="438924" y="126885"/>
                  </a:lnTo>
                  <a:lnTo>
                    <a:pt x="439293" y="132397"/>
                  </a:lnTo>
                  <a:lnTo>
                    <a:pt x="442849" y="135966"/>
                  </a:lnTo>
                  <a:lnTo>
                    <a:pt x="446328" y="139611"/>
                  </a:lnTo>
                  <a:lnTo>
                    <a:pt x="451929" y="139928"/>
                  </a:lnTo>
                  <a:lnTo>
                    <a:pt x="458787" y="133400"/>
                  </a:lnTo>
                  <a:close/>
                </a:path>
                <a:path w="603250" h="434975">
                  <a:moveTo>
                    <a:pt x="471360" y="200901"/>
                  </a:moveTo>
                  <a:lnTo>
                    <a:pt x="467982" y="196291"/>
                  </a:lnTo>
                  <a:lnTo>
                    <a:pt x="464502" y="191782"/>
                  </a:lnTo>
                  <a:lnTo>
                    <a:pt x="458292" y="190842"/>
                  </a:lnTo>
                  <a:lnTo>
                    <a:pt x="454329" y="194043"/>
                  </a:lnTo>
                  <a:lnTo>
                    <a:pt x="450316" y="197269"/>
                  </a:lnTo>
                  <a:lnTo>
                    <a:pt x="449922" y="203263"/>
                  </a:lnTo>
                  <a:lnTo>
                    <a:pt x="453237" y="207556"/>
                  </a:lnTo>
                  <a:lnTo>
                    <a:pt x="456450" y="211950"/>
                  </a:lnTo>
                  <a:lnTo>
                    <a:pt x="462419" y="213067"/>
                  </a:lnTo>
                  <a:lnTo>
                    <a:pt x="470712" y="207073"/>
                  </a:lnTo>
                  <a:lnTo>
                    <a:pt x="471360" y="200901"/>
                  </a:lnTo>
                  <a:close/>
                </a:path>
                <a:path w="603250" h="434975">
                  <a:moveTo>
                    <a:pt x="474167" y="145491"/>
                  </a:moveTo>
                  <a:lnTo>
                    <a:pt x="471030" y="141871"/>
                  </a:lnTo>
                  <a:lnTo>
                    <a:pt x="467842" y="138315"/>
                  </a:lnTo>
                  <a:lnTo>
                    <a:pt x="462546" y="137985"/>
                  </a:lnTo>
                  <a:lnTo>
                    <a:pt x="459422" y="140919"/>
                  </a:lnTo>
                  <a:lnTo>
                    <a:pt x="456260" y="143903"/>
                  </a:lnTo>
                  <a:lnTo>
                    <a:pt x="456361" y="148932"/>
                  </a:lnTo>
                  <a:lnTo>
                    <a:pt x="459435" y="152361"/>
                  </a:lnTo>
                  <a:lnTo>
                    <a:pt x="462445" y="155841"/>
                  </a:lnTo>
                  <a:lnTo>
                    <a:pt x="467537" y="156375"/>
                  </a:lnTo>
                  <a:lnTo>
                    <a:pt x="474065" y="150710"/>
                  </a:lnTo>
                  <a:lnTo>
                    <a:pt x="474167" y="145491"/>
                  </a:lnTo>
                  <a:close/>
                </a:path>
                <a:path w="603250" h="434975">
                  <a:moveTo>
                    <a:pt x="482866" y="287578"/>
                  </a:moveTo>
                  <a:lnTo>
                    <a:pt x="480402" y="282498"/>
                  </a:lnTo>
                  <a:lnTo>
                    <a:pt x="477786" y="277482"/>
                  </a:lnTo>
                  <a:lnTo>
                    <a:pt x="472592" y="275717"/>
                  </a:lnTo>
                  <a:lnTo>
                    <a:pt x="474091" y="269481"/>
                  </a:lnTo>
                  <a:lnTo>
                    <a:pt x="471182" y="264172"/>
                  </a:lnTo>
                  <a:lnTo>
                    <a:pt x="468109" y="258953"/>
                  </a:lnTo>
                  <a:lnTo>
                    <a:pt x="463346" y="257568"/>
                  </a:lnTo>
                  <a:lnTo>
                    <a:pt x="464439" y="251790"/>
                  </a:lnTo>
                  <a:lnTo>
                    <a:pt x="461073" y="246278"/>
                  </a:lnTo>
                  <a:lnTo>
                    <a:pt x="457517" y="240880"/>
                  </a:lnTo>
                  <a:lnTo>
                    <a:pt x="450672" y="239229"/>
                  </a:lnTo>
                  <a:lnTo>
                    <a:pt x="445935" y="242481"/>
                  </a:lnTo>
                  <a:lnTo>
                    <a:pt x="441159" y="245757"/>
                  </a:lnTo>
                  <a:lnTo>
                    <a:pt x="440118" y="252463"/>
                  </a:lnTo>
                  <a:lnTo>
                    <a:pt x="443471" y="257543"/>
                  </a:lnTo>
                  <a:lnTo>
                    <a:pt x="446633" y="262750"/>
                  </a:lnTo>
                  <a:lnTo>
                    <a:pt x="452208" y="264299"/>
                  </a:lnTo>
                  <a:lnTo>
                    <a:pt x="451256" y="269011"/>
                  </a:lnTo>
                  <a:lnTo>
                    <a:pt x="454164" y="273951"/>
                  </a:lnTo>
                  <a:lnTo>
                    <a:pt x="456907" y="278980"/>
                  </a:lnTo>
                  <a:lnTo>
                    <a:pt x="462889" y="280949"/>
                  </a:lnTo>
                  <a:lnTo>
                    <a:pt x="461581" y="286105"/>
                  </a:lnTo>
                  <a:lnTo>
                    <a:pt x="464070" y="290855"/>
                  </a:lnTo>
                  <a:lnTo>
                    <a:pt x="466407" y="295681"/>
                  </a:lnTo>
                  <a:lnTo>
                    <a:pt x="472020" y="297827"/>
                  </a:lnTo>
                  <a:lnTo>
                    <a:pt x="481164" y="293471"/>
                  </a:lnTo>
                  <a:lnTo>
                    <a:pt x="482866" y="287578"/>
                  </a:lnTo>
                  <a:close/>
                </a:path>
                <a:path w="603250" h="434975">
                  <a:moveTo>
                    <a:pt x="483387" y="219075"/>
                  </a:moveTo>
                  <a:lnTo>
                    <a:pt x="480479" y="214680"/>
                  </a:lnTo>
                  <a:lnTo>
                    <a:pt x="477481" y="210350"/>
                  </a:lnTo>
                  <a:lnTo>
                    <a:pt x="471779" y="209219"/>
                  </a:lnTo>
                  <a:lnTo>
                    <a:pt x="467969" y="211988"/>
                  </a:lnTo>
                  <a:lnTo>
                    <a:pt x="464108" y="214795"/>
                  </a:lnTo>
                  <a:lnTo>
                    <a:pt x="463486" y="220294"/>
                  </a:lnTo>
                  <a:lnTo>
                    <a:pt x="466356" y="224434"/>
                  </a:lnTo>
                  <a:lnTo>
                    <a:pt x="469138" y="228638"/>
                  </a:lnTo>
                  <a:lnTo>
                    <a:pt x="474599" y="229946"/>
                  </a:lnTo>
                  <a:lnTo>
                    <a:pt x="482523" y="224751"/>
                  </a:lnTo>
                  <a:lnTo>
                    <a:pt x="483387" y="219075"/>
                  </a:lnTo>
                  <a:close/>
                </a:path>
                <a:path w="603250" h="434975">
                  <a:moveTo>
                    <a:pt x="490778" y="306031"/>
                  </a:moveTo>
                  <a:lnTo>
                    <a:pt x="488708" y="301205"/>
                  </a:lnTo>
                  <a:lnTo>
                    <a:pt x="486524" y="296443"/>
                  </a:lnTo>
                  <a:lnTo>
                    <a:pt x="481152" y="294322"/>
                  </a:lnTo>
                  <a:lnTo>
                    <a:pt x="476935" y="296367"/>
                  </a:lnTo>
                  <a:lnTo>
                    <a:pt x="472668" y="298437"/>
                  </a:lnTo>
                  <a:lnTo>
                    <a:pt x="471081" y="303720"/>
                  </a:lnTo>
                  <a:lnTo>
                    <a:pt x="473163" y="308254"/>
                  </a:lnTo>
                  <a:lnTo>
                    <a:pt x="475132" y="312851"/>
                  </a:lnTo>
                  <a:lnTo>
                    <a:pt x="480250" y="315099"/>
                  </a:lnTo>
                  <a:lnTo>
                    <a:pt x="488937" y="311429"/>
                  </a:lnTo>
                  <a:lnTo>
                    <a:pt x="490778" y="306031"/>
                  </a:lnTo>
                  <a:close/>
                </a:path>
                <a:path w="603250" h="434975">
                  <a:moveTo>
                    <a:pt x="494538" y="237769"/>
                  </a:moveTo>
                  <a:lnTo>
                    <a:pt x="492074" y="233603"/>
                  </a:lnTo>
                  <a:lnTo>
                    <a:pt x="489521" y="229501"/>
                  </a:lnTo>
                  <a:lnTo>
                    <a:pt x="484327" y="228219"/>
                  </a:lnTo>
                  <a:lnTo>
                    <a:pt x="480707" y="230581"/>
                  </a:lnTo>
                  <a:lnTo>
                    <a:pt x="477037" y="232981"/>
                  </a:lnTo>
                  <a:lnTo>
                    <a:pt x="476224" y="237998"/>
                  </a:lnTo>
                  <a:lnTo>
                    <a:pt x="478675" y="241935"/>
                  </a:lnTo>
                  <a:lnTo>
                    <a:pt x="481037" y="245922"/>
                  </a:lnTo>
                  <a:lnTo>
                    <a:pt x="485990" y="247357"/>
                  </a:lnTo>
                  <a:lnTo>
                    <a:pt x="493496" y="242925"/>
                  </a:lnTo>
                  <a:lnTo>
                    <a:pt x="494538" y="237769"/>
                  </a:lnTo>
                  <a:close/>
                </a:path>
                <a:path w="603250" h="434975">
                  <a:moveTo>
                    <a:pt x="497814" y="324827"/>
                  </a:moveTo>
                  <a:lnTo>
                    <a:pt x="496125" y="320281"/>
                  </a:lnTo>
                  <a:lnTo>
                    <a:pt x="494322" y="315785"/>
                  </a:lnTo>
                  <a:lnTo>
                    <a:pt x="489445" y="313588"/>
                  </a:lnTo>
                  <a:lnTo>
                    <a:pt x="485457" y="315277"/>
                  </a:lnTo>
                  <a:lnTo>
                    <a:pt x="481418" y="316992"/>
                  </a:lnTo>
                  <a:lnTo>
                    <a:pt x="479717" y="321792"/>
                  </a:lnTo>
                  <a:lnTo>
                    <a:pt x="481444" y="326097"/>
                  </a:lnTo>
                  <a:lnTo>
                    <a:pt x="483057" y="330441"/>
                  </a:lnTo>
                  <a:lnTo>
                    <a:pt x="487680" y="332740"/>
                  </a:lnTo>
                  <a:lnTo>
                    <a:pt x="495871" y="329730"/>
                  </a:lnTo>
                  <a:lnTo>
                    <a:pt x="497814" y="324827"/>
                  </a:lnTo>
                  <a:close/>
                </a:path>
                <a:path w="603250" h="434975">
                  <a:moveTo>
                    <a:pt x="503923" y="343877"/>
                  </a:moveTo>
                  <a:lnTo>
                    <a:pt x="502577" y="339648"/>
                  </a:lnTo>
                  <a:lnTo>
                    <a:pt x="501142" y="335445"/>
                  </a:lnTo>
                  <a:lnTo>
                    <a:pt x="496747" y="333209"/>
                  </a:lnTo>
                  <a:lnTo>
                    <a:pt x="493014" y="334581"/>
                  </a:lnTo>
                  <a:lnTo>
                    <a:pt x="489229" y="335965"/>
                  </a:lnTo>
                  <a:lnTo>
                    <a:pt x="487464" y="340296"/>
                  </a:lnTo>
                  <a:lnTo>
                    <a:pt x="488835" y="344347"/>
                  </a:lnTo>
                  <a:lnTo>
                    <a:pt x="490131" y="348411"/>
                  </a:lnTo>
                  <a:lnTo>
                    <a:pt x="494284" y="350723"/>
                  </a:lnTo>
                  <a:lnTo>
                    <a:pt x="501929" y="348297"/>
                  </a:lnTo>
                  <a:lnTo>
                    <a:pt x="503923" y="343877"/>
                  </a:lnTo>
                  <a:close/>
                </a:path>
                <a:path w="603250" h="434975">
                  <a:moveTo>
                    <a:pt x="504774" y="256946"/>
                  </a:moveTo>
                  <a:lnTo>
                    <a:pt x="502704" y="253060"/>
                  </a:lnTo>
                  <a:lnTo>
                    <a:pt x="500583" y="249212"/>
                  </a:lnTo>
                  <a:lnTo>
                    <a:pt x="495896" y="247802"/>
                  </a:lnTo>
                  <a:lnTo>
                    <a:pt x="492493" y="249796"/>
                  </a:lnTo>
                  <a:lnTo>
                    <a:pt x="489038" y="251815"/>
                  </a:lnTo>
                  <a:lnTo>
                    <a:pt x="488086" y="256336"/>
                  </a:lnTo>
                  <a:lnTo>
                    <a:pt x="490143" y="260057"/>
                  </a:lnTo>
                  <a:lnTo>
                    <a:pt x="492112" y="263804"/>
                  </a:lnTo>
                  <a:lnTo>
                    <a:pt x="496570" y="265328"/>
                  </a:lnTo>
                  <a:lnTo>
                    <a:pt x="503593" y="261607"/>
                  </a:lnTo>
                  <a:lnTo>
                    <a:pt x="504774" y="256946"/>
                  </a:lnTo>
                  <a:close/>
                </a:path>
                <a:path w="603250" h="434975">
                  <a:moveTo>
                    <a:pt x="509130" y="363181"/>
                  </a:moveTo>
                  <a:lnTo>
                    <a:pt x="508088" y="359283"/>
                  </a:lnTo>
                  <a:lnTo>
                    <a:pt x="506984" y="355384"/>
                  </a:lnTo>
                  <a:lnTo>
                    <a:pt x="503072" y="353161"/>
                  </a:lnTo>
                  <a:lnTo>
                    <a:pt x="499605" y="354241"/>
                  </a:lnTo>
                  <a:lnTo>
                    <a:pt x="496087" y="355333"/>
                  </a:lnTo>
                  <a:lnTo>
                    <a:pt x="494309" y="359194"/>
                  </a:lnTo>
                  <a:lnTo>
                    <a:pt x="495376" y="362953"/>
                  </a:lnTo>
                  <a:lnTo>
                    <a:pt x="496366" y="366712"/>
                  </a:lnTo>
                  <a:lnTo>
                    <a:pt x="500049" y="369011"/>
                  </a:lnTo>
                  <a:lnTo>
                    <a:pt x="507111" y="367118"/>
                  </a:lnTo>
                  <a:lnTo>
                    <a:pt x="509130" y="363181"/>
                  </a:lnTo>
                  <a:close/>
                </a:path>
                <a:path w="603250" h="434975">
                  <a:moveTo>
                    <a:pt x="513410" y="382689"/>
                  </a:moveTo>
                  <a:lnTo>
                    <a:pt x="512648" y="379120"/>
                  </a:lnTo>
                  <a:lnTo>
                    <a:pt x="511822" y="375564"/>
                  </a:lnTo>
                  <a:lnTo>
                    <a:pt x="508393" y="373392"/>
                  </a:lnTo>
                  <a:lnTo>
                    <a:pt x="505218" y="374205"/>
                  </a:lnTo>
                  <a:lnTo>
                    <a:pt x="501992" y="375031"/>
                  </a:lnTo>
                  <a:lnTo>
                    <a:pt x="500227" y="378447"/>
                  </a:lnTo>
                  <a:lnTo>
                    <a:pt x="501015" y="381876"/>
                  </a:lnTo>
                  <a:lnTo>
                    <a:pt x="501751" y="385330"/>
                  </a:lnTo>
                  <a:lnTo>
                    <a:pt x="504964" y="387553"/>
                  </a:lnTo>
                  <a:lnTo>
                    <a:pt x="511416" y="386156"/>
                  </a:lnTo>
                  <a:lnTo>
                    <a:pt x="513410" y="382689"/>
                  </a:lnTo>
                  <a:close/>
                </a:path>
                <a:path w="603250" h="434975">
                  <a:moveTo>
                    <a:pt x="514070" y="276555"/>
                  </a:moveTo>
                  <a:lnTo>
                    <a:pt x="512381" y="272961"/>
                  </a:lnTo>
                  <a:lnTo>
                    <a:pt x="510641" y="269392"/>
                  </a:lnTo>
                  <a:lnTo>
                    <a:pt x="506476" y="267931"/>
                  </a:lnTo>
                  <a:lnTo>
                    <a:pt x="503313" y="269570"/>
                  </a:lnTo>
                  <a:lnTo>
                    <a:pt x="500100" y="271233"/>
                  </a:lnTo>
                  <a:lnTo>
                    <a:pt x="499059" y="275272"/>
                  </a:lnTo>
                  <a:lnTo>
                    <a:pt x="500735" y="278726"/>
                  </a:lnTo>
                  <a:lnTo>
                    <a:pt x="502361" y="282194"/>
                  </a:lnTo>
                  <a:lnTo>
                    <a:pt x="506310" y="283768"/>
                  </a:lnTo>
                  <a:lnTo>
                    <a:pt x="512800" y="280708"/>
                  </a:lnTo>
                  <a:lnTo>
                    <a:pt x="514070" y="276555"/>
                  </a:lnTo>
                  <a:close/>
                </a:path>
                <a:path w="603250" h="434975">
                  <a:moveTo>
                    <a:pt x="541972" y="245173"/>
                  </a:moveTo>
                  <a:lnTo>
                    <a:pt x="540029" y="241325"/>
                  </a:lnTo>
                  <a:lnTo>
                    <a:pt x="538035" y="237490"/>
                  </a:lnTo>
                  <a:lnTo>
                    <a:pt x="533438" y="236054"/>
                  </a:lnTo>
                  <a:lnTo>
                    <a:pt x="526618" y="239852"/>
                  </a:lnTo>
                  <a:lnTo>
                    <a:pt x="525640" y="244271"/>
                  </a:lnTo>
                  <a:lnTo>
                    <a:pt x="527558" y="247967"/>
                  </a:lnTo>
                  <a:lnTo>
                    <a:pt x="529437" y="251688"/>
                  </a:lnTo>
                  <a:lnTo>
                    <a:pt x="533781" y="253276"/>
                  </a:lnTo>
                  <a:lnTo>
                    <a:pt x="537260" y="251498"/>
                  </a:lnTo>
                  <a:lnTo>
                    <a:pt x="540740" y="249720"/>
                  </a:lnTo>
                  <a:lnTo>
                    <a:pt x="541972" y="245173"/>
                  </a:lnTo>
                  <a:close/>
                </a:path>
                <a:path w="603250" h="434975">
                  <a:moveTo>
                    <a:pt x="544918" y="360337"/>
                  </a:moveTo>
                  <a:lnTo>
                    <a:pt x="543966" y="356489"/>
                  </a:lnTo>
                  <a:lnTo>
                    <a:pt x="542975" y="352640"/>
                  </a:lnTo>
                  <a:lnTo>
                    <a:pt x="539153" y="350405"/>
                  </a:lnTo>
                  <a:lnTo>
                    <a:pt x="532257" y="352399"/>
                  </a:lnTo>
                  <a:lnTo>
                    <a:pt x="530453" y="356158"/>
                  </a:lnTo>
                  <a:lnTo>
                    <a:pt x="531418" y="359867"/>
                  </a:lnTo>
                  <a:lnTo>
                    <a:pt x="532333" y="363588"/>
                  </a:lnTo>
                  <a:lnTo>
                    <a:pt x="535901" y="365899"/>
                  </a:lnTo>
                  <a:lnTo>
                    <a:pt x="539381" y="365036"/>
                  </a:lnTo>
                  <a:lnTo>
                    <a:pt x="542861" y="364172"/>
                  </a:lnTo>
                  <a:lnTo>
                    <a:pt x="544918" y="360337"/>
                  </a:lnTo>
                  <a:close/>
                </a:path>
                <a:path w="603250" h="434975">
                  <a:moveTo>
                    <a:pt x="550722" y="382130"/>
                  </a:moveTo>
                  <a:lnTo>
                    <a:pt x="549884" y="377812"/>
                  </a:lnTo>
                  <a:lnTo>
                    <a:pt x="548932" y="373519"/>
                  </a:lnTo>
                  <a:lnTo>
                    <a:pt x="544868" y="370814"/>
                  </a:lnTo>
                  <a:lnTo>
                    <a:pt x="537146" y="372668"/>
                  </a:lnTo>
                  <a:lnTo>
                    <a:pt x="534911" y="376745"/>
                  </a:lnTo>
                  <a:lnTo>
                    <a:pt x="535825" y="380873"/>
                  </a:lnTo>
                  <a:lnTo>
                    <a:pt x="536638" y="385038"/>
                  </a:lnTo>
                  <a:lnTo>
                    <a:pt x="540448" y="387781"/>
                  </a:lnTo>
                  <a:lnTo>
                    <a:pt x="544347" y="387019"/>
                  </a:lnTo>
                  <a:lnTo>
                    <a:pt x="548246" y="386257"/>
                  </a:lnTo>
                  <a:lnTo>
                    <a:pt x="550722" y="382130"/>
                  </a:lnTo>
                  <a:close/>
                </a:path>
                <a:path w="603250" h="434975">
                  <a:moveTo>
                    <a:pt x="553453" y="266839"/>
                  </a:moveTo>
                  <a:lnTo>
                    <a:pt x="551510" y="262470"/>
                  </a:lnTo>
                  <a:lnTo>
                    <a:pt x="549440" y="258152"/>
                  </a:lnTo>
                  <a:lnTo>
                    <a:pt x="544487" y="256286"/>
                  </a:lnTo>
                  <a:lnTo>
                    <a:pt x="536752" y="260134"/>
                  </a:lnTo>
                  <a:lnTo>
                    <a:pt x="535381" y="264998"/>
                  </a:lnTo>
                  <a:lnTo>
                    <a:pt x="537362" y="269151"/>
                  </a:lnTo>
                  <a:lnTo>
                    <a:pt x="539242" y="273354"/>
                  </a:lnTo>
                  <a:lnTo>
                    <a:pt x="543953" y="275336"/>
                  </a:lnTo>
                  <a:lnTo>
                    <a:pt x="547890" y="273570"/>
                  </a:lnTo>
                  <a:lnTo>
                    <a:pt x="551827" y="271805"/>
                  </a:lnTo>
                  <a:lnTo>
                    <a:pt x="553453" y="266839"/>
                  </a:lnTo>
                  <a:close/>
                </a:path>
                <a:path w="603250" h="434975">
                  <a:moveTo>
                    <a:pt x="555459" y="404215"/>
                  </a:moveTo>
                  <a:lnTo>
                    <a:pt x="554774" y="399427"/>
                  </a:lnTo>
                  <a:lnTo>
                    <a:pt x="553897" y="394677"/>
                  </a:lnTo>
                  <a:lnTo>
                    <a:pt x="549643" y="391490"/>
                  </a:lnTo>
                  <a:lnTo>
                    <a:pt x="541096" y="393128"/>
                  </a:lnTo>
                  <a:lnTo>
                    <a:pt x="538365" y="397484"/>
                  </a:lnTo>
                  <a:lnTo>
                    <a:pt x="539216" y="402031"/>
                  </a:lnTo>
                  <a:lnTo>
                    <a:pt x="539877" y="406628"/>
                  </a:lnTo>
                  <a:lnTo>
                    <a:pt x="543902" y="409841"/>
                  </a:lnTo>
                  <a:lnTo>
                    <a:pt x="548208" y="409219"/>
                  </a:lnTo>
                  <a:lnTo>
                    <a:pt x="552513" y="408597"/>
                  </a:lnTo>
                  <a:lnTo>
                    <a:pt x="555459" y="404215"/>
                  </a:lnTo>
                  <a:close/>
                </a:path>
                <a:path w="603250" h="434975">
                  <a:moveTo>
                    <a:pt x="557885" y="434975"/>
                  </a:moveTo>
                  <a:lnTo>
                    <a:pt x="556272" y="433476"/>
                  </a:lnTo>
                  <a:lnTo>
                    <a:pt x="546074" y="434454"/>
                  </a:lnTo>
                  <a:lnTo>
                    <a:pt x="545668" y="434975"/>
                  </a:lnTo>
                  <a:lnTo>
                    <a:pt x="557885" y="434975"/>
                  </a:lnTo>
                  <a:close/>
                </a:path>
                <a:path w="603250" h="434975">
                  <a:moveTo>
                    <a:pt x="559130" y="426542"/>
                  </a:moveTo>
                  <a:lnTo>
                    <a:pt x="558596" y="421297"/>
                  </a:lnTo>
                  <a:lnTo>
                    <a:pt x="557860" y="416090"/>
                  </a:lnTo>
                  <a:lnTo>
                    <a:pt x="553453" y="412407"/>
                  </a:lnTo>
                  <a:lnTo>
                    <a:pt x="544068" y="413740"/>
                  </a:lnTo>
                  <a:lnTo>
                    <a:pt x="540842" y="418338"/>
                  </a:lnTo>
                  <a:lnTo>
                    <a:pt x="541553" y="423316"/>
                  </a:lnTo>
                  <a:lnTo>
                    <a:pt x="542048" y="428332"/>
                  </a:lnTo>
                  <a:lnTo>
                    <a:pt x="546227" y="432041"/>
                  </a:lnTo>
                  <a:lnTo>
                    <a:pt x="550951" y="431596"/>
                  </a:lnTo>
                  <a:lnTo>
                    <a:pt x="555663" y="431152"/>
                  </a:lnTo>
                  <a:lnTo>
                    <a:pt x="559130" y="426542"/>
                  </a:lnTo>
                  <a:close/>
                </a:path>
                <a:path w="603250" h="434975">
                  <a:moveTo>
                    <a:pt x="563854" y="289064"/>
                  </a:moveTo>
                  <a:lnTo>
                    <a:pt x="561962" y="284162"/>
                  </a:lnTo>
                  <a:lnTo>
                    <a:pt x="559866" y="279349"/>
                  </a:lnTo>
                  <a:lnTo>
                    <a:pt x="554596" y="277012"/>
                  </a:lnTo>
                  <a:lnTo>
                    <a:pt x="545934" y="280835"/>
                  </a:lnTo>
                  <a:lnTo>
                    <a:pt x="544106" y="286105"/>
                  </a:lnTo>
                  <a:lnTo>
                    <a:pt x="546125" y="290728"/>
                  </a:lnTo>
                  <a:lnTo>
                    <a:pt x="547941" y="295427"/>
                  </a:lnTo>
                  <a:lnTo>
                    <a:pt x="552983" y="297853"/>
                  </a:lnTo>
                  <a:lnTo>
                    <a:pt x="557403" y="296138"/>
                  </a:lnTo>
                  <a:lnTo>
                    <a:pt x="561822" y="294424"/>
                  </a:lnTo>
                  <a:lnTo>
                    <a:pt x="563854" y="289064"/>
                  </a:lnTo>
                  <a:close/>
                </a:path>
                <a:path w="603250" h="434975">
                  <a:moveTo>
                    <a:pt x="573201" y="311810"/>
                  </a:moveTo>
                  <a:lnTo>
                    <a:pt x="571373" y="306387"/>
                  </a:lnTo>
                  <a:lnTo>
                    <a:pt x="569302" y="301040"/>
                  </a:lnTo>
                  <a:lnTo>
                    <a:pt x="563740" y="298221"/>
                  </a:lnTo>
                  <a:lnTo>
                    <a:pt x="554126" y="301942"/>
                  </a:lnTo>
                  <a:lnTo>
                    <a:pt x="551827" y="307594"/>
                  </a:lnTo>
                  <a:lnTo>
                    <a:pt x="553808" y="312686"/>
                  </a:lnTo>
                  <a:lnTo>
                    <a:pt x="555561" y="317868"/>
                  </a:lnTo>
                  <a:lnTo>
                    <a:pt x="560882" y="320789"/>
                  </a:lnTo>
                  <a:lnTo>
                    <a:pt x="565785" y="319163"/>
                  </a:lnTo>
                  <a:lnTo>
                    <a:pt x="570661" y="317550"/>
                  </a:lnTo>
                  <a:lnTo>
                    <a:pt x="573201" y="311810"/>
                  </a:lnTo>
                  <a:close/>
                </a:path>
                <a:path w="603250" h="434975">
                  <a:moveTo>
                    <a:pt x="581456" y="335026"/>
                  </a:moveTo>
                  <a:lnTo>
                    <a:pt x="579666" y="329095"/>
                  </a:lnTo>
                  <a:lnTo>
                    <a:pt x="577723" y="323202"/>
                  </a:lnTo>
                  <a:lnTo>
                    <a:pt x="571868" y="319862"/>
                  </a:lnTo>
                  <a:lnTo>
                    <a:pt x="561314" y="323392"/>
                  </a:lnTo>
                  <a:lnTo>
                    <a:pt x="558533" y="329361"/>
                  </a:lnTo>
                  <a:lnTo>
                    <a:pt x="560374" y="334975"/>
                  </a:lnTo>
                  <a:lnTo>
                    <a:pt x="562089" y="340626"/>
                  </a:lnTo>
                  <a:lnTo>
                    <a:pt x="567601" y="344081"/>
                  </a:lnTo>
                  <a:lnTo>
                    <a:pt x="572998" y="342582"/>
                  </a:lnTo>
                  <a:lnTo>
                    <a:pt x="578332" y="341109"/>
                  </a:lnTo>
                  <a:lnTo>
                    <a:pt x="581456" y="335026"/>
                  </a:lnTo>
                  <a:close/>
                </a:path>
                <a:path w="603250" h="434975">
                  <a:moveTo>
                    <a:pt x="602907" y="431406"/>
                  </a:moveTo>
                  <a:lnTo>
                    <a:pt x="601827" y="423367"/>
                  </a:lnTo>
                  <a:lnTo>
                    <a:pt x="600887" y="415302"/>
                  </a:lnTo>
                  <a:lnTo>
                    <a:pt x="595198" y="410362"/>
                  </a:lnTo>
                  <a:lnTo>
                    <a:pt x="596760" y="408101"/>
                  </a:lnTo>
                  <a:lnTo>
                    <a:pt x="597535" y="406501"/>
                  </a:lnTo>
                  <a:lnTo>
                    <a:pt x="598233" y="403085"/>
                  </a:lnTo>
                  <a:lnTo>
                    <a:pt x="598271" y="401256"/>
                  </a:lnTo>
                  <a:lnTo>
                    <a:pt x="596696" y="391858"/>
                  </a:lnTo>
                  <a:lnTo>
                    <a:pt x="590321" y="386854"/>
                  </a:lnTo>
                  <a:lnTo>
                    <a:pt x="592201" y="383870"/>
                  </a:lnTo>
                  <a:lnTo>
                    <a:pt x="592810" y="382346"/>
                  </a:lnTo>
                  <a:lnTo>
                    <a:pt x="593420" y="379095"/>
                  </a:lnTo>
                  <a:lnTo>
                    <a:pt x="593344" y="377380"/>
                  </a:lnTo>
                  <a:lnTo>
                    <a:pt x="591426" y="368655"/>
                  </a:lnTo>
                  <a:lnTo>
                    <a:pt x="585127" y="364185"/>
                  </a:lnTo>
                  <a:lnTo>
                    <a:pt x="583234" y="364629"/>
                  </a:lnTo>
                  <a:lnTo>
                    <a:pt x="584314" y="363753"/>
                  </a:lnTo>
                  <a:lnTo>
                    <a:pt x="587171" y="358635"/>
                  </a:lnTo>
                  <a:lnTo>
                    <a:pt x="587819" y="355371"/>
                  </a:lnTo>
                  <a:lnTo>
                    <a:pt x="586867" y="352183"/>
                  </a:lnTo>
                  <a:lnTo>
                    <a:pt x="585101" y="345744"/>
                  </a:lnTo>
                  <a:lnTo>
                    <a:pt x="579005" y="341858"/>
                  </a:lnTo>
                  <a:lnTo>
                    <a:pt x="567486" y="345122"/>
                  </a:lnTo>
                  <a:lnTo>
                    <a:pt x="564172" y="351396"/>
                  </a:lnTo>
                  <a:lnTo>
                    <a:pt x="574636" y="366649"/>
                  </a:lnTo>
                  <a:lnTo>
                    <a:pt x="572655" y="367106"/>
                  </a:lnTo>
                  <a:lnTo>
                    <a:pt x="568782" y="373659"/>
                  </a:lnTo>
                  <a:lnTo>
                    <a:pt x="570611" y="381927"/>
                  </a:lnTo>
                  <a:lnTo>
                    <a:pt x="571309" y="383438"/>
                  </a:lnTo>
                  <a:lnTo>
                    <a:pt x="572973" y="386118"/>
                  </a:lnTo>
                  <a:lnTo>
                    <a:pt x="574027" y="387273"/>
                  </a:lnTo>
                  <a:lnTo>
                    <a:pt x="576783" y="389356"/>
                  </a:lnTo>
                  <a:lnTo>
                    <a:pt x="572363" y="396049"/>
                  </a:lnTo>
                  <a:lnTo>
                    <a:pt x="579323" y="412508"/>
                  </a:lnTo>
                  <a:lnTo>
                    <a:pt x="574890" y="418553"/>
                  </a:lnTo>
                  <a:lnTo>
                    <a:pt x="575779" y="426123"/>
                  </a:lnTo>
                  <a:lnTo>
                    <a:pt x="576795" y="433679"/>
                  </a:lnTo>
                  <a:lnTo>
                    <a:pt x="578154" y="434962"/>
                  </a:lnTo>
                  <a:lnTo>
                    <a:pt x="581367" y="434962"/>
                  </a:lnTo>
                  <a:lnTo>
                    <a:pt x="599833" y="434975"/>
                  </a:lnTo>
                  <a:lnTo>
                    <a:pt x="600049" y="434962"/>
                  </a:lnTo>
                  <a:lnTo>
                    <a:pt x="602907" y="431406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-139" y="6277698"/>
              <a:ext cx="689610" cy="554990"/>
            </a:xfrm>
            <a:custGeom>
              <a:avLst/>
              <a:gdLst/>
              <a:ahLst/>
              <a:cxnLst/>
              <a:rect l="l" t="t" r="r" b="b"/>
              <a:pathLst>
                <a:path w="689610" h="554990">
                  <a:moveTo>
                    <a:pt x="1320" y="77774"/>
                  </a:moveTo>
                  <a:lnTo>
                    <a:pt x="139" y="71818"/>
                  </a:lnTo>
                  <a:lnTo>
                    <a:pt x="139" y="79400"/>
                  </a:lnTo>
                  <a:lnTo>
                    <a:pt x="1320" y="77774"/>
                  </a:lnTo>
                  <a:close/>
                </a:path>
                <a:path w="689610" h="554990">
                  <a:moveTo>
                    <a:pt x="22885" y="115100"/>
                  </a:moveTo>
                  <a:lnTo>
                    <a:pt x="22275" y="111252"/>
                  </a:lnTo>
                  <a:lnTo>
                    <a:pt x="21666" y="107403"/>
                  </a:lnTo>
                  <a:lnTo>
                    <a:pt x="17716" y="104851"/>
                  </a:lnTo>
                  <a:lnTo>
                    <a:pt x="9207" y="106286"/>
                  </a:lnTo>
                  <a:lnTo>
                    <a:pt x="6375" y="109969"/>
                  </a:lnTo>
                  <a:lnTo>
                    <a:pt x="7886" y="117627"/>
                  </a:lnTo>
                  <a:lnTo>
                    <a:pt x="11836" y="120167"/>
                  </a:lnTo>
                  <a:lnTo>
                    <a:pt x="20053" y="118783"/>
                  </a:lnTo>
                  <a:lnTo>
                    <a:pt x="22885" y="115100"/>
                  </a:lnTo>
                  <a:close/>
                </a:path>
                <a:path w="689610" h="554990">
                  <a:moveTo>
                    <a:pt x="47028" y="112204"/>
                  </a:moveTo>
                  <a:lnTo>
                    <a:pt x="46558" y="107911"/>
                  </a:lnTo>
                  <a:lnTo>
                    <a:pt x="46088" y="103619"/>
                  </a:lnTo>
                  <a:lnTo>
                    <a:pt x="41859" y="100584"/>
                  </a:lnTo>
                  <a:lnTo>
                    <a:pt x="29375" y="107861"/>
                  </a:lnTo>
                  <a:lnTo>
                    <a:pt x="30010" y="112141"/>
                  </a:lnTo>
                  <a:lnTo>
                    <a:pt x="31229" y="113906"/>
                  </a:lnTo>
                  <a:lnTo>
                    <a:pt x="32918" y="115062"/>
                  </a:lnTo>
                  <a:lnTo>
                    <a:pt x="34632" y="116293"/>
                  </a:lnTo>
                  <a:lnTo>
                    <a:pt x="36830" y="116916"/>
                  </a:lnTo>
                  <a:lnTo>
                    <a:pt x="43700" y="116116"/>
                  </a:lnTo>
                  <a:lnTo>
                    <a:pt x="47028" y="112204"/>
                  </a:lnTo>
                  <a:close/>
                </a:path>
                <a:path w="689610" h="554990">
                  <a:moveTo>
                    <a:pt x="71234" y="110502"/>
                  </a:moveTo>
                  <a:lnTo>
                    <a:pt x="70954" y="105778"/>
                  </a:lnTo>
                  <a:lnTo>
                    <a:pt x="70675" y="101053"/>
                  </a:lnTo>
                  <a:lnTo>
                    <a:pt x="66205" y="97497"/>
                  </a:lnTo>
                  <a:lnTo>
                    <a:pt x="60960" y="97840"/>
                  </a:lnTo>
                  <a:lnTo>
                    <a:pt x="55714" y="98094"/>
                  </a:lnTo>
                  <a:lnTo>
                    <a:pt x="51892" y="102552"/>
                  </a:lnTo>
                  <a:lnTo>
                    <a:pt x="52870" y="111963"/>
                  </a:lnTo>
                  <a:lnTo>
                    <a:pt x="57315" y="115163"/>
                  </a:lnTo>
                  <a:lnTo>
                    <a:pt x="62344" y="114935"/>
                  </a:lnTo>
                  <a:lnTo>
                    <a:pt x="67373" y="114604"/>
                  </a:lnTo>
                  <a:lnTo>
                    <a:pt x="71234" y="110502"/>
                  </a:lnTo>
                  <a:close/>
                </a:path>
                <a:path w="689610" h="554990">
                  <a:moveTo>
                    <a:pt x="95478" y="110032"/>
                  </a:moveTo>
                  <a:lnTo>
                    <a:pt x="95440" y="104876"/>
                  </a:lnTo>
                  <a:lnTo>
                    <a:pt x="95402" y="99720"/>
                  </a:lnTo>
                  <a:lnTo>
                    <a:pt x="90728" y="95618"/>
                  </a:lnTo>
                  <a:lnTo>
                    <a:pt x="75031" y="102933"/>
                  </a:lnTo>
                  <a:lnTo>
                    <a:pt x="75311" y="108077"/>
                  </a:lnTo>
                  <a:lnTo>
                    <a:pt x="84239" y="114376"/>
                  </a:lnTo>
                  <a:lnTo>
                    <a:pt x="91084" y="114274"/>
                  </a:lnTo>
                  <a:lnTo>
                    <a:pt x="95478" y="110032"/>
                  </a:lnTo>
                  <a:close/>
                </a:path>
                <a:path w="689610" h="554990">
                  <a:moveTo>
                    <a:pt x="120180" y="99631"/>
                  </a:moveTo>
                  <a:lnTo>
                    <a:pt x="115341" y="94945"/>
                  </a:lnTo>
                  <a:lnTo>
                    <a:pt x="109143" y="94729"/>
                  </a:lnTo>
                  <a:lnTo>
                    <a:pt x="106057" y="94564"/>
                  </a:lnTo>
                  <a:lnTo>
                    <a:pt x="103251" y="95821"/>
                  </a:lnTo>
                  <a:lnTo>
                    <a:pt x="99225" y="99517"/>
                  </a:lnTo>
                  <a:lnTo>
                    <a:pt x="98005" y="102057"/>
                  </a:lnTo>
                  <a:lnTo>
                    <a:pt x="98044" y="107619"/>
                  </a:lnTo>
                  <a:lnTo>
                    <a:pt x="114731" y="115100"/>
                  </a:lnTo>
                  <a:lnTo>
                    <a:pt x="119697" y="110756"/>
                  </a:lnTo>
                  <a:lnTo>
                    <a:pt x="119938" y="105194"/>
                  </a:lnTo>
                  <a:lnTo>
                    <a:pt x="120180" y="99631"/>
                  </a:lnTo>
                  <a:close/>
                </a:path>
                <a:path w="689610" h="554990">
                  <a:moveTo>
                    <a:pt x="196926" y="17335"/>
                  </a:moveTo>
                  <a:lnTo>
                    <a:pt x="191211" y="10172"/>
                  </a:lnTo>
                  <a:lnTo>
                    <a:pt x="182867" y="8813"/>
                  </a:lnTo>
                  <a:lnTo>
                    <a:pt x="174498" y="7708"/>
                  </a:lnTo>
                  <a:lnTo>
                    <a:pt x="168871" y="11747"/>
                  </a:lnTo>
                  <a:lnTo>
                    <a:pt x="163461" y="5588"/>
                  </a:lnTo>
                  <a:lnTo>
                    <a:pt x="154508" y="4559"/>
                  </a:lnTo>
                  <a:lnTo>
                    <a:pt x="145516" y="3822"/>
                  </a:lnTo>
                  <a:lnTo>
                    <a:pt x="140677" y="7658"/>
                  </a:lnTo>
                  <a:lnTo>
                    <a:pt x="135509" y="2298"/>
                  </a:lnTo>
                  <a:lnTo>
                    <a:pt x="125933" y="1651"/>
                  </a:lnTo>
                  <a:lnTo>
                    <a:pt x="116357" y="1358"/>
                  </a:lnTo>
                  <a:lnTo>
                    <a:pt x="112255" y="4927"/>
                  </a:lnTo>
                  <a:lnTo>
                    <a:pt x="107378" y="330"/>
                  </a:lnTo>
                  <a:lnTo>
                    <a:pt x="97218" y="127"/>
                  </a:lnTo>
                  <a:lnTo>
                    <a:pt x="87071" y="317"/>
                  </a:lnTo>
                  <a:lnTo>
                    <a:pt x="82346" y="4851"/>
                  </a:lnTo>
                  <a:lnTo>
                    <a:pt x="82207" y="4660"/>
                  </a:lnTo>
                  <a:lnTo>
                    <a:pt x="75984" y="1143"/>
                  </a:lnTo>
                  <a:lnTo>
                    <a:pt x="68402" y="0"/>
                  </a:lnTo>
                  <a:lnTo>
                    <a:pt x="60985" y="1879"/>
                  </a:lnTo>
                  <a:lnTo>
                    <a:pt x="55156" y="6019"/>
                  </a:lnTo>
                  <a:lnTo>
                    <a:pt x="55003" y="6248"/>
                  </a:lnTo>
                  <a:lnTo>
                    <a:pt x="54330" y="5461"/>
                  </a:lnTo>
                  <a:lnTo>
                    <a:pt x="47612" y="2070"/>
                  </a:lnTo>
                  <a:lnTo>
                    <a:pt x="39585" y="1244"/>
                  </a:lnTo>
                  <a:lnTo>
                    <a:pt x="31877" y="3606"/>
                  </a:lnTo>
                  <a:lnTo>
                    <a:pt x="25958" y="8255"/>
                  </a:lnTo>
                  <a:lnTo>
                    <a:pt x="22402" y="14516"/>
                  </a:lnTo>
                  <a:lnTo>
                    <a:pt x="21780" y="21717"/>
                  </a:lnTo>
                  <a:lnTo>
                    <a:pt x="24244" y="28536"/>
                  </a:lnTo>
                  <a:lnTo>
                    <a:pt x="29083" y="33743"/>
                  </a:lnTo>
                  <a:lnTo>
                    <a:pt x="35610" y="36855"/>
                  </a:lnTo>
                  <a:lnTo>
                    <a:pt x="43154" y="37388"/>
                  </a:lnTo>
                  <a:lnTo>
                    <a:pt x="50457" y="35407"/>
                  </a:lnTo>
                  <a:lnTo>
                    <a:pt x="56248" y="31064"/>
                  </a:lnTo>
                  <a:lnTo>
                    <a:pt x="56769" y="30200"/>
                  </a:lnTo>
                  <a:lnTo>
                    <a:pt x="56934" y="30378"/>
                  </a:lnTo>
                  <a:lnTo>
                    <a:pt x="63004" y="33629"/>
                  </a:lnTo>
                  <a:lnTo>
                    <a:pt x="70142" y="34480"/>
                  </a:lnTo>
                  <a:lnTo>
                    <a:pt x="80137" y="34213"/>
                  </a:lnTo>
                  <a:lnTo>
                    <a:pt x="84353" y="30022"/>
                  </a:lnTo>
                  <a:lnTo>
                    <a:pt x="87795" y="33058"/>
                  </a:lnTo>
                  <a:lnTo>
                    <a:pt x="97294" y="32880"/>
                  </a:lnTo>
                  <a:lnTo>
                    <a:pt x="106794" y="33070"/>
                  </a:lnTo>
                  <a:lnTo>
                    <a:pt x="111721" y="28625"/>
                  </a:lnTo>
                  <a:lnTo>
                    <a:pt x="115519" y="32308"/>
                  </a:lnTo>
                  <a:lnTo>
                    <a:pt x="124523" y="32575"/>
                  </a:lnTo>
                  <a:lnTo>
                    <a:pt x="133502" y="33197"/>
                  </a:lnTo>
                  <a:lnTo>
                    <a:pt x="139192" y="28536"/>
                  </a:lnTo>
                  <a:lnTo>
                    <a:pt x="143306" y="32918"/>
                  </a:lnTo>
                  <a:lnTo>
                    <a:pt x="151777" y="33604"/>
                  </a:lnTo>
                  <a:lnTo>
                    <a:pt x="160223" y="34582"/>
                  </a:lnTo>
                  <a:lnTo>
                    <a:pt x="166700" y="29781"/>
                  </a:lnTo>
                  <a:lnTo>
                    <a:pt x="171069" y="34886"/>
                  </a:lnTo>
                  <a:lnTo>
                    <a:pt x="178993" y="35928"/>
                  </a:lnTo>
                  <a:lnTo>
                    <a:pt x="186893" y="37236"/>
                  </a:lnTo>
                  <a:lnTo>
                    <a:pt x="194335" y="32245"/>
                  </a:lnTo>
                  <a:lnTo>
                    <a:pt x="196926" y="17335"/>
                  </a:lnTo>
                  <a:close/>
                </a:path>
                <a:path w="689610" h="554990">
                  <a:moveTo>
                    <a:pt x="266534" y="125082"/>
                  </a:moveTo>
                  <a:lnTo>
                    <a:pt x="261785" y="116535"/>
                  </a:lnTo>
                  <a:lnTo>
                    <a:pt x="253187" y="113601"/>
                  </a:lnTo>
                  <a:lnTo>
                    <a:pt x="244487" y="111010"/>
                  </a:lnTo>
                  <a:lnTo>
                    <a:pt x="239903" y="113258"/>
                  </a:lnTo>
                  <a:lnTo>
                    <a:pt x="237832" y="109905"/>
                  </a:lnTo>
                  <a:lnTo>
                    <a:pt x="229577" y="107530"/>
                  </a:lnTo>
                  <a:lnTo>
                    <a:pt x="221221" y="105473"/>
                  </a:lnTo>
                  <a:lnTo>
                    <a:pt x="216217" y="108229"/>
                  </a:lnTo>
                  <a:lnTo>
                    <a:pt x="213626" y="104470"/>
                  </a:lnTo>
                  <a:lnTo>
                    <a:pt x="205727" y="102603"/>
                  </a:lnTo>
                  <a:lnTo>
                    <a:pt x="197764" y="101028"/>
                  </a:lnTo>
                  <a:lnTo>
                    <a:pt x="192341" y="104381"/>
                  </a:lnTo>
                  <a:lnTo>
                    <a:pt x="189191" y="100253"/>
                  </a:lnTo>
                  <a:lnTo>
                    <a:pt x="181686" y="98856"/>
                  </a:lnTo>
                  <a:lnTo>
                    <a:pt x="174142" y="97713"/>
                  </a:lnTo>
                  <a:lnTo>
                    <a:pt x="168376" y="101688"/>
                  </a:lnTo>
                  <a:lnTo>
                    <a:pt x="164642" y="97256"/>
                  </a:lnTo>
                  <a:lnTo>
                    <a:pt x="157543" y="96304"/>
                  </a:lnTo>
                  <a:lnTo>
                    <a:pt x="150444" y="95529"/>
                  </a:lnTo>
                  <a:lnTo>
                    <a:pt x="144399" y="100203"/>
                  </a:lnTo>
                  <a:lnTo>
                    <a:pt x="139992" y="95478"/>
                  </a:lnTo>
                  <a:lnTo>
                    <a:pt x="133337" y="94919"/>
                  </a:lnTo>
                  <a:lnTo>
                    <a:pt x="126682" y="94462"/>
                  </a:lnTo>
                  <a:lnTo>
                    <a:pt x="121081" y="99288"/>
                  </a:lnTo>
                  <a:lnTo>
                    <a:pt x="120662" y="111252"/>
                  </a:lnTo>
                  <a:lnTo>
                    <a:pt x="125628" y="116116"/>
                  </a:lnTo>
                  <a:lnTo>
                    <a:pt x="131953" y="116547"/>
                  </a:lnTo>
                  <a:lnTo>
                    <a:pt x="138264" y="117094"/>
                  </a:lnTo>
                  <a:lnTo>
                    <a:pt x="143217" y="113169"/>
                  </a:lnTo>
                  <a:lnTo>
                    <a:pt x="148209" y="118618"/>
                  </a:lnTo>
                  <a:lnTo>
                    <a:pt x="154940" y="119341"/>
                  </a:lnTo>
                  <a:lnTo>
                    <a:pt x="161645" y="120256"/>
                  </a:lnTo>
                  <a:lnTo>
                    <a:pt x="166306" y="116928"/>
                  </a:lnTo>
                  <a:lnTo>
                    <a:pt x="170611" y="122161"/>
                  </a:lnTo>
                  <a:lnTo>
                    <a:pt x="177723" y="123240"/>
                  </a:lnTo>
                  <a:lnTo>
                    <a:pt x="184785" y="124548"/>
                  </a:lnTo>
                  <a:lnTo>
                    <a:pt x="189103" y="121793"/>
                  </a:lnTo>
                  <a:lnTo>
                    <a:pt x="192786" y="126771"/>
                  </a:lnTo>
                  <a:lnTo>
                    <a:pt x="200253" y="128244"/>
                  </a:lnTo>
                  <a:lnTo>
                    <a:pt x="207670" y="129997"/>
                  </a:lnTo>
                  <a:lnTo>
                    <a:pt x="211582" y="127749"/>
                  </a:lnTo>
                  <a:lnTo>
                    <a:pt x="214680" y="132397"/>
                  </a:lnTo>
                  <a:lnTo>
                    <a:pt x="222478" y="134315"/>
                  </a:lnTo>
                  <a:lnTo>
                    <a:pt x="230212" y="136563"/>
                  </a:lnTo>
                  <a:lnTo>
                    <a:pt x="233692" y="134785"/>
                  </a:lnTo>
                  <a:lnTo>
                    <a:pt x="236245" y="139052"/>
                  </a:lnTo>
                  <a:lnTo>
                    <a:pt x="244360" y="141465"/>
                  </a:lnTo>
                  <a:lnTo>
                    <a:pt x="252361" y="144208"/>
                  </a:lnTo>
                  <a:lnTo>
                    <a:pt x="261073" y="140271"/>
                  </a:lnTo>
                  <a:lnTo>
                    <a:pt x="263804" y="132676"/>
                  </a:lnTo>
                  <a:lnTo>
                    <a:pt x="266534" y="125082"/>
                  </a:lnTo>
                  <a:close/>
                </a:path>
                <a:path w="689610" h="554990">
                  <a:moveTo>
                    <a:pt x="330365" y="107683"/>
                  </a:moveTo>
                  <a:lnTo>
                    <a:pt x="327317" y="100418"/>
                  </a:lnTo>
                  <a:lnTo>
                    <a:pt x="320738" y="97345"/>
                  </a:lnTo>
                  <a:lnTo>
                    <a:pt x="314083" y="94462"/>
                  </a:lnTo>
                  <a:lnTo>
                    <a:pt x="307467" y="96875"/>
                  </a:lnTo>
                  <a:lnTo>
                    <a:pt x="303923" y="89471"/>
                  </a:lnTo>
                  <a:lnTo>
                    <a:pt x="296735" y="86512"/>
                  </a:lnTo>
                  <a:lnTo>
                    <a:pt x="289458" y="83794"/>
                  </a:lnTo>
                  <a:lnTo>
                    <a:pt x="283578" y="86258"/>
                  </a:lnTo>
                  <a:lnTo>
                    <a:pt x="280009" y="79616"/>
                  </a:lnTo>
                  <a:lnTo>
                    <a:pt x="272186" y="76835"/>
                  </a:lnTo>
                  <a:lnTo>
                    <a:pt x="264287" y="74320"/>
                  </a:lnTo>
                  <a:lnTo>
                    <a:pt x="259156" y="76758"/>
                  </a:lnTo>
                  <a:lnTo>
                    <a:pt x="255625" y="70878"/>
                  </a:lnTo>
                  <a:lnTo>
                    <a:pt x="247180" y="68326"/>
                  </a:lnTo>
                  <a:lnTo>
                    <a:pt x="238658" y="66078"/>
                  </a:lnTo>
                  <a:lnTo>
                    <a:pt x="234238" y="68440"/>
                  </a:lnTo>
                  <a:lnTo>
                    <a:pt x="230809" y="63296"/>
                  </a:lnTo>
                  <a:lnTo>
                    <a:pt x="221742" y="61010"/>
                  </a:lnTo>
                  <a:lnTo>
                    <a:pt x="212610" y="59080"/>
                  </a:lnTo>
                  <a:lnTo>
                    <a:pt x="207416" y="62166"/>
                  </a:lnTo>
                  <a:lnTo>
                    <a:pt x="207340" y="61976"/>
                  </a:lnTo>
                  <a:lnTo>
                    <a:pt x="202501" y="57518"/>
                  </a:lnTo>
                  <a:lnTo>
                    <a:pt x="195948" y="54914"/>
                  </a:lnTo>
                  <a:lnTo>
                    <a:pt x="188899" y="55079"/>
                  </a:lnTo>
                  <a:lnTo>
                    <a:pt x="182816" y="57581"/>
                  </a:lnTo>
                  <a:lnTo>
                    <a:pt x="182638" y="57759"/>
                  </a:lnTo>
                  <a:lnTo>
                    <a:pt x="182194" y="56908"/>
                  </a:lnTo>
                  <a:lnTo>
                    <a:pt x="176872" y="52476"/>
                  </a:lnTo>
                  <a:lnTo>
                    <a:pt x="169849" y="50076"/>
                  </a:lnTo>
                  <a:lnTo>
                    <a:pt x="162445" y="50596"/>
                  </a:lnTo>
                  <a:lnTo>
                    <a:pt x="156870" y="53225"/>
                  </a:lnTo>
                  <a:lnTo>
                    <a:pt x="153200" y="49149"/>
                  </a:lnTo>
                  <a:lnTo>
                    <a:pt x="143383" y="48145"/>
                  </a:lnTo>
                  <a:lnTo>
                    <a:pt x="133527" y="47523"/>
                  </a:lnTo>
                  <a:lnTo>
                    <a:pt x="129209" y="51015"/>
                  </a:lnTo>
                  <a:lnTo>
                    <a:pt x="126212" y="47980"/>
                  </a:lnTo>
                  <a:lnTo>
                    <a:pt x="116878" y="47472"/>
                  </a:lnTo>
                  <a:lnTo>
                    <a:pt x="107543" y="47332"/>
                  </a:lnTo>
                  <a:lnTo>
                    <a:pt x="102895" y="51498"/>
                  </a:lnTo>
                  <a:lnTo>
                    <a:pt x="99237" y="48145"/>
                  </a:lnTo>
                  <a:lnTo>
                    <a:pt x="90411" y="48107"/>
                  </a:lnTo>
                  <a:lnTo>
                    <a:pt x="81597" y="48374"/>
                  </a:lnTo>
                  <a:lnTo>
                    <a:pt x="76682" y="53238"/>
                  </a:lnTo>
                  <a:lnTo>
                    <a:pt x="72351" y="49644"/>
                  </a:lnTo>
                  <a:lnTo>
                    <a:pt x="64058" y="50012"/>
                  </a:lnTo>
                  <a:lnTo>
                    <a:pt x="55791" y="50647"/>
                  </a:lnTo>
                  <a:lnTo>
                    <a:pt x="50660" y="56273"/>
                  </a:lnTo>
                  <a:lnTo>
                    <a:pt x="45605" y="52489"/>
                  </a:lnTo>
                  <a:lnTo>
                    <a:pt x="37858" y="53213"/>
                  </a:lnTo>
                  <a:lnTo>
                    <a:pt x="30137" y="54140"/>
                  </a:lnTo>
                  <a:lnTo>
                    <a:pt x="24879" y="60540"/>
                  </a:lnTo>
                  <a:lnTo>
                    <a:pt x="19075" y="56629"/>
                  </a:lnTo>
                  <a:lnTo>
                    <a:pt x="11899" y="57658"/>
                  </a:lnTo>
                  <a:lnTo>
                    <a:pt x="4737" y="58813"/>
                  </a:lnTo>
                  <a:lnTo>
                    <a:pt x="0" y="65290"/>
                  </a:lnTo>
                  <a:lnTo>
                    <a:pt x="2451" y="78066"/>
                  </a:lnTo>
                  <a:lnTo>
                    <a:pt x="8915" y="82003"/>
                  </a:lnTo>
                  <a:lnTo>
                    <a:pt x="15709" y="80911"/>
                  </a:lnTo>
                  <a:lnTo>
                    <a:pt x="22529" y="79946"/>
                  </a:lnTo>
                  <a:lnTo>
                    <a:pt x="26822" y="74574"/>
                  </a:lnTo>
                  <a:lnTo>
                    <a:pt x="33426" y="79133"/>
                  </a:lnTo>
                  <a:lnTo>
                    <a:pt x="40728" y="78257"/>
                  </a:lnTo>
                  <a:lnTo>
                    <a:pt x="48056" y="77571"/>
                  </a:lnTo>
                  <a:lnTo>
                    <a:pt x="52171" y="72910"/>
                  </a:lnTo>
                  <a:lnTo>
                    <a:pt x="58026" y="77406"/>
                  </a:lnTo>
                  <a:lnTo>
                    <a:pt x="65811" y="76796"/>
                  </a:lnTo>
                  <a:lnTo>
                    <a:pt x="73621" y="76466"/>
                  </a:lnTo>
                  <a:lnTo>
                    <a:pt x="77508" y="72491"/>
                  </a:lnTo>
                  <a:lnTo>
                    <a:pt x="82613" y="76847"/>
                  </a:lnTo>
                  <a:lnTo>
                    <a:pt x="90893" y="76581"/>
                  </a:lnTo>
                  <a:lnTo>
                    <a:pt x="99174" y="76631"/>
                  </a:lnTo>
                  <a:lnTo>
                    <a:pt x="102768" y="73291"/>
                  </a:lnTo>
                  <a:lnTo>
                    <a:pt x="107188" y="77457"/>
                  </a:lnTo>
                  <a:lnTo>
                    <a:pt x="115925" y="77584"/>
                  </a:lnTo>
                  <a:lnTo>
                    <a:pt x="124650" y="78066"/>
                  </a:lnTo>
                  <a:lnTo>
                    <a:pt x="127889" y="75336"/>
                  </a:lnTo>
                  <a:lnTo>
                    <a:pt x="131648" y="79248"/>
                  </a:lnTo>
                  <a:lnTo>
                    <a:pt x="140843" y="79806"/>
                  </a:lnTo>
                  <a:lnTo>
                    <a:pt x="149987" y="80759"/>
                  </a:lnTo>
                  <a:lnTo>
                    <a:pt x="154266" y="77495"/>
                  </a:lnTo>
                  <a:lnTo>
                    <a:pt x="158927" y="81178"/>
                  </a:lnTo>
                  <a:lnTo>
                    <a:pt x="165569" y="83210"/>
                  </a:lnTo>
                  <a:lnTo>
                    <a:pt x="172516" y="82943"/>
                  </a:lnTo>
                  <a:lnTo>
                    <a:pt x="177965" y="80556"/>
                  </a:lnTo>
                  <a:lnTo>
                    <a:pt x="181279" y="84747"/>
                  </a:lnTo>
                  <a:lnTo>
                    <a:pt x="190373" y="86194"/>
                  </a:lnTo>
                  <a:lnTo>
                    <a:pt x="199390" y="88023"/>
                  </a:lnTo>
                  <a:lnTo>
                    <a:pt x="204025" y="85153"/>
                  </a:lnTo>
                  <a:lnTo>
                    <a:pt x="206476" y="88582"/>
                  </a:lnTo>
                  <a:lnTo>
                    <a:pt x="215036" y="90373"/>
                  </a:lnTo>
                  <a:lnTo>
                    <a:pt x="223507" y="92519"/>
                  </a:lnTo>
                  <a:lnTo>
                    <a:pt x="228854" y="89560"/>
                  </a:lnTo>
                  <a:lnTo>
                    <a:pt x="231495" y="93649"/>
                  </a:lnTo>
                  <a:lnTo>
                    <a:pt x="239509" y="95745"/>
                  </a:lnTo>
                  <a:lnTo>
                    <a:pt x="247434" y="98171"/>
                  </a:lnTo>
                  <a:lnTo>
                    <a:pt x="253492" y="95173"/>
                  </a:lnTo>
                  <a:lnTo>
                    <a:pt x="256273" y="99949"/>
                  </a:lnTo>
                  <a:lnTo>
                    <a:pt x="263728" y="102311"/>
                  </a:lnTo>
                  <a:lnTo>
                    <a:pt x="271094" y="104940"/>
                  </a:lnTo>
                  <a:lnTo>
                    <a:pt x="277901" y="101968"/>
                  </a:lnTo>
                  <a:lnTo>
                    <a:pt x="280758" y="107454"/>
                  </a:lnTo>
                  <a:lnTo>
                    <a:pt x="287655" y="110020"/>
                  </a:lnTo>
                  <a:lnTo>
                    <a:pt x="294449" y="112826"/>
                  </a:lnTo>
                  <a:lnTo>
                    <a:pt x="302006" y="109956"/>
                  </a:lnTo>
                  <a:lnTo>
                    <a:pt x="304876" y="116154"/>
                  </a:lnTo>
                  <a:lnTo>
                    <a:pt x="311200" y="118897"/>
                  </a:lnTo>
                  <a:lnTo>
                    <a:pt x="317436" y="121818"/>
                  </a:lnTo>
                  <a:lnTo>
                    <a:pt x="324764" y="119418"/>
                  </a:lnTo>
                  <a:lnTo>
                    <a:pt x="330365" y="107683"/>
                  </a:lnTo>
                  <a:close/>
                </a:path>
                <a:path w="689610" h="554990">
                  <a:moveTo>
                    <a:pt x="352653" y="119341"/>
                  </a:moveTo>
                  <a:lnTo>
                    <a:pt x="350126" y="112458"/>
                  </a:lnTo>
                  <a:lnTo>
                    <a:pt x="344170" y="109308"/>
                  </a:lnTo>
                  <a:lnTo>
                    <a:pt x="338124" y="106324"/>
                  </a:lnTo>
                  <a:lnTo>
                    <a:pt x="331050" y="108534"/>
                  </a:lnTo>
                  <a:lnTo>
                    <a:pt x="328498" y="113995"/>
                  </a:lnTo>
                  <a:lnTo>
                    <a:pt x="325920" y="119507"/>
                  </a:lnTo>
                  <a:lnTo>
                    <a:pt x="328587" y="126060"/>
                  </a:lnTo>
                  <a:lnTo>
                    <a:pt x="334340" y="128905"/>
                  </a:lnTo>
                  <a:lnTo>
                    <a:pt x="340029" y="131914"/>
                  </a:lnTo>
                  <a:lnTo>
                    <a:pt x="346938" y="130009"/>
                  </a:lnTo>
                  <a:lnTo>
                    <a:pt x="352653" y="119341"/>
                  </a:lnTo>
                  <a:close/>
                </a:path>
                <a:path w="689610" h="554990">
                  <a:moveTo>
                    <a:pt x="374332" y="131991"/>
                  </a:moveTo>
                  <a:lnTo>
                    <a:pt x="372313" y="125526"/>
                  </a:lnTo>
                  <a:lnTo>
                    <a:pt x="366953" y="122364"/>
                  </a:lnTo>
                  <a:lnTo>
                    <a:pt x="361530" y="119316"/>
                  </a:lnTo>
                  <a:lnTo>
                    <a:pt x="354888" y="121069"/>
                  </a:lnTo>
                  <a:lnTo>
                    <a:pt x="352272" y="125984"/>
                  </a:lnTo>
                  <a:lnTo>
                    <a:pt x="349631" y="130962"/>
                  </a:lnTo>
                  <a:lnTo>
                    <a:pt x="351815" y="137121"/>
                  </a:lnTo>
                  <a:lnTo>
                    <a:pt x="357009" y="140030"/>
                  </a:lnTo>
                  <a:lnTo>
                    <a:pt x="362127" y="143065"/>
                  </a:lnTo>
                  <a:lnTo>
                    <a:pt x="368604" y="141617"/>
                  </a:lnTo>
                  <a:lnTo>
                    <a:pt x="374332" y="131991"/>
                  </a:lnTo>
                  <a:close/>
                </a:path>
                <a:path w="689610" h="554990">
                  <a:moveTo>
                    <a:pt x="395414" y="145630"/>
                  </a:moveTo>
                  <a:lnTo>
                    <a:pt x="393839" y="139611"/>
                  </a:lnTo>
                  <a:lnTo>
                    <a:pt x="389077" y="136474"/>
                  </a:lnTo>
                  <a:lnTo>
                    <a:pt x="384238" y="133426"/>
                  </a:lnTo>
                  <a:lnTo>
                    <a:pt x="378053" y="134747"/>
                  </a:lnTo>
                  <a:lnTo>
                    <a:pt x="375437" y="139141"/>
                  </a:lnTo>
                  <a:lnTo>
                    <a:pt x="372783" y="143586"/>
                  </a:lnTo>
                  <a:lnTo>
                    <a:pt x="374523" y="149339"/>
                  </a:lnTo>
                  <a:lnTo>
                    <a:pt x="379158" y="152260"/>
                  </a:lnTo>
                  <a:lnTo>
                    <a:pt x="383730" y="155270"/>
                  </a:lnTo>
                  <a:lnTo>
                    <a:pt x="389750" y="154228"/>
                  </a:lnTo>
                  <a:lnTo>
                    <a:pt x="395414" y="145630"/>
                  </a:lnTo>
                  <a:close/>
                </a:path>
                <a:path w="689610" h="554990">
                  <a:moveTo>
                    <a:pt x="415798" y="160223"/>
                  </a:moveTo>
                  <a:lnTo>
                    <a:pt x="414642" y="154660"/>
                  </a:lnTo>
                  <a:lnTo>
                    <a:pt x="410438" y="151599"/>
                  </a:lnTo>
                  <a:lnTo>
                    <a:pt x="406184" y="148615"/>
                  </a:lnTo>
                  <a:lnTo>
                    <a:pt x="400494" y="149555"/>
                  </a:lnTo>
                  <a:lnTo>
                    <a:pt x="397903" y="153428"/>
                  </a:lnTo>
                  <a:lnTo>
                    <a:pt x="395274" y="157365"/>
                  </a:lnTo>
                  <a:lnTo>
                    <a:pt x="396621" y="162661"/>
                  </a:lnTo>
                  <a:lnTo>
                    <a:pt x="400710" y="165544"/>
                  </a:lnTo>
                  <a:lnTo>
                    <a:pt x="404761" y="168490"/>
                  </a:lnTo>
                  <a:lnTo>
                    <a:pt x="410273" y="167805"/>
                  </a:lnTo>
                  <a:lnTo>
                    <a:pt x="415798" y="160223"/>
                  </a:lnTo>
                  <a:close/>
                </a:path>
                <a:path w="689610" h="554990">
                  <a:moveTo>
                    <a:pt x="435483" y="175742"/>
                  </a:moveTo>
                  <a:lnTo>
                    <a:pt x="434670" y="170675"/>
                  </a:lnTo>
                  <a:lnTo>
                    <a:pt x="431025" y="167741"/>
                  </a:lnTo>
                  <a:lnTo>
                    <a:pt x="427329" y="164846"/>
                  </a:lnTo>
                  <a:lnTo>
                    <a:pt x="422135" y="165455"/>
                  </a:lnTo>
                  <a:lnTo>
                    <a:pt x="419633" y="168833"/>
                  </a:lnTo>
                  <a:lnTo>
                    <a:pt x="417080" y="172262"/>
                  </a:lnTo>
                  <a:lnTo>
                    <a:pt x="418071" y="177101"/>
                  </a:lnTo>
                  <a:lnTo>
                    <a:pt x="421640" y="179895"/>
                  </a:lnTo>
                  <a:lnTo>
                    <a:pt x="425170" y="182740"/>
                  </a:lnTo>
                  <a:lnTo>
                    <a:pt x="430174" y="182359"/>
                  </a:lnTo>
                  <a:lnTo>
                    <a:pt x="435483" y="175742"/>
                  </a:lnTo>
                  <a:close/>
                </a:path>
                <a:path w="689610" h="554990">
                  <a:moveTo>
                    <a:pt x="449084" y="128371"/>
                  </a:moveTo>
                  <a:lnTo>
                    <a:pt x="448043" y="122897"/>
                  </a:lnTo>
                  <a:lnTo>
                    <a:pt x="443979" y="119811"/>
                  </a:lnTo>
                  <a:lnTo>
                    <a:pt x="439889" y="116789"/>
                  </a:lnTo>
                  <a:lnTo>
                    <a:pt x="434251" y="117640"/>
                  </a:lnTo>
                  <a:lnTo>
                    <a:pt x="428980" y="125196"/>
                  </a:lnTo>
                  <a:lnTo>
                    <a:pt x="430237" y="130403"/>
                  </a:lnTo>
                  <a:lnTo>
                    <a:pt x="434187" y="133337"/>
                  </a:lnTo>
                  <a:lnTo>
                    <a:pt x="438111" y="136309"/>
                  </a:lnTo>
                  <a:lnTo>
                    <a:pt x="443547" y="135737"/>
                  </a:lnTo>
                  <a:lnTo>
                    <a:pt x="446316" y="132054"/>
                  </a:lnTo>
                  <a:lnTo>
                    <a:pt x="449084" y="128371"/>
                  </a:lnTo>
                  <a:close/>
                </a:path>
                <a:path w="689610" h="554990">
                  <a:moveTo>
                    <a:pt x="472325" y="146075"/>
                  </a:moveTo>
                  <a:lnTo>
                    <a:pt x="471462" y="139954"/>
                  </a:lnTo>
                  <a:lnTo>
                    <a:pt x="467131" y="136321"/>
                  </a:lnTo>
                  <a:lnTo>
                    <a:pt x="462711" y="132803"/>
                  </a:lnTo>
                  <a:lnTo>
                    <a:pt x="456488" y="133388"/>
                  </a:lnTo>
                  <a:lnTo>
                    <a:pt x="450265" y="141490"/>
                  </a:lnTo>
                  <a:lnTo>
                    <a:pt x="451319" y="147358"/>
                  </a:lnTo>
                  <a:lnTo>
                    <a:pt x="455587" y="150736"/>
                  </a:lnTo>
                  <a:lnTo>
                    <a:pt x="459752" y="154241"/>
                  </a:lnTo>
                  <a:lnTo>
                    <a:pt x="465785" y="153898"/>
                  </a:lnTo>
                  <a:lnTo>
                    <a:pt x="469049" y="149987"/>
                  </a:lnTo>
                  <a:lnTo>
                    <a:pt x="472325" y="146075"/>
                  </a:lnTo>
                  <a:close/>
                </a:path>
                <a:path w="689610" h="554990">
                  <a:moveTo>
                    <a:pt x="474306" y="265239"/>
                  </a:moveTo>
                  <a:lnTo>
                    <a:pt x="471170" y="261620"/>
                  </a:lnTo>
                  <a:lnTo>
                    <a:pt x="467982" y="258064"/>
                  </a:lnTo>
                  <a:lnTo>
                    <a:pt x="462686" y="257733"/>
                  </a:lnTo>
                  <a:lnTo>
                    <a:pt x="459562" y="260667"/>
                  </a:lnTo>
                  <a:lnTo>
                    <a:pt x="456399" y="263652"/>
                  </a:lnTo>
                  <a:lnTo>
                    <a:pt x="456501" y="268681"/>
                  </a:lnTo>
                  <a:lnTo>
                    <a:pt x="459574" y="272110"/>
                  </a:lnTo>
                  <a:lnTo>
                    <a:pt x="462584" y="275590"/>
                  </a:lnTo>
                  <a:lnTo>
                    <a:pt x="467677" y="276123"/>
                  </a:lnTo>
                  <a:lnTo>
                    <a:pt x="474205" y="270459"/>
                  </a:lnTo>
                  <a:lnTo>
                    <a:pt x="474306" y="265239"/>
                  </a:lnTo>
                  <a:close/>
                </a:path>
                <a:path w="689610" h="554990">
                  <a:moveTo>
                    <a:pt x="488950" y="283718"/>
                  </a:moveTo>
                  <a:lnTo>
                    <a:pt x="486295" y="280327"/>
                  </a:lnTo>
                  <a:lnTo>
                    <a:pt x="483577" y="276974"/>
                  </a:lnTo>
                  <a:lnTo>
                    <a:pt x="478802" y="276453"/>
                  </a:lnTo>
                  <a:lnTo>
                    <a:pt x="475856" y="278955"/>
                  </a:lnTo>
                  <a:lnTo>
                    <a:pt x="472859" y="281508"/>
                  </a:lnTo>
                  <a:lnTo>
                    <a:pt x="472744" y="286042"/>
                  </a:lnTo>
                  <a:lnTo>
                    <a:pt x="475361" y="289280"/>
                  </a:lnTo>
                  <a:lnTo>
                    <a:pt x="477939" y="292557"/>
                  </a:lnTo>
                  <a:lnTo>
                    <a:pt x="482498" y="293255"/>
                  </a:lnTo>
                  <a:lnTo>
                    <a:pt x="488632" y="288429"/>
                  </a:lnTo>
                  <a:lnTo>
                    <a:pt x="488950" y="283718"/>
                  </a:lnTo>
                  <a:close/>
                </a:path>
                <a:path w="689610" h="554990">
                  <a:moveTo>
                    <a:pt x="494639" y="164922"/>
                  </a:moveTo>
                  <a:lnTo>
                    <a:pt x="494030" y="158165"/>
                  </a:lnTo>
                  <a:lnTo>
                    <a:pt x="489483" y="153949"/>
                  </a:lnTo>
                  <a:lnTo>
                    <a:pt x="484759" y="149910"/>
                  </a:lnTo>
                  <a:lnTo>
                    <a:pt x="477951" y="150164"/>
                  </a:lnTo>
                  <a:lnTo>
                    <a:pt x="470738" y="158711"/>
                  </a:lnTo>
                  <a:lnTo>
                    <a:pt x="471538" y="165252"/>
                  </a:lnTo>
                  <a:lnTo>
                    <a:pt x="476059" y="169125"/>
                  </a:lnTo>
                  <a:lnTo>
                    <a:pt x="480428" y="173177"/>
                  </a:lnTo>
                  <a:lnTo>
                    <a:pt x="487045" y="173126"/>
                  </a:lnTo>
                  <a:lnTo>
                    <a:pt x="490842" y="169024"/>
                  </a:lnTo>
                  <a:lnTo>
                    <a:pt x="494639" y="164922"/>
                  </a:lnTo>
                  <a:close/>
                </a:path>
                <a:path w="689610" h="554990">
                  <a:moveTo>
                    <a:pt x="510819" y="243662"/>
                  </a:moveTo>
                  <a:lnTo>
                    <a:pt x="507822" y="240068"/>
                  </a:lnTo>
                  <a:lnTo>
                    <a:pt x="504774" y="236512"/>
                  </a:lnTo>
                  <a:lnTo>
                    <a:pt x="499554" y="236105"/>
                  </a:lnTo>
                  <a:lnTo>
                    <a:pt x="493268" y="241795"/>
                  </a:lnTo>
                  <a:lnTo>
                    <a:pt x="493306" y="246722"/>
                  </a:lnTo>
                  <a:lnTo>
                    <a:pt x="496239" y="250164"/>
                  </a:lnTo>
                  <a:lnTo>
                    <a:pt x="499148" y="253644"/>
                  </a:lnTo>
                  <a:lnTo>
                    <a:pt x="504126" y="254254"/>
                  </a:lnTo>
                  <a:lnTo>
                    <a:pt x="507377" y="251523"/>
                  </a:lnTo>
                  <a:lnTo>
                    <a:pt x="510628" y="248793"/>
                  </a:lnTo>
                  <a:lnTo>
                    <a:pt x="510819" y="243662"/>
                  </a:lnTo>
                  <a:close/>
                </a:path>
                <a:path w="689610" h="554990">
                  <a:moveTo>
                    <a:pt x="516001" y="184899"/>
                  </a:moveTo>
                  <a:lnTo>
                    <a:pt x="515734" y="177495"/>
                  </a:lnTo>
                  <a:lnTo>
                    <a:pt x="510971" y="172681"/>
                  </a:lnTo>
                  <a:lnTo>
                    <a:pt x="506018" y="168084"/>
                  </a:lnTo>
                  <a:lnTo>
                    <a:pt x="498640" y="167970"/>
                  </a:lnTo>
                  <a:lnTo>
                    <a:pt x="490359" y="176885"/>
                  </a:lnTo>
                  <a:lnTo>
                    <a:pt x="490842" y="184073"/>
                  </a:lnTo>
                  <a:lnTo>
                    <a:pt x="495592" y="188468"/>
                  </a:lnTo>
                  <a:lnTo>
                    <a:pt x="500138" y="193065"/>
                  </a:lnTo>
                  <a:lnTo>
                    <a:pt x="507301" y="193408"/>
                  </a:lnTo>
                  <a:lnTo>
                    <a:pt x="511657" y="189141"/>
                  </a:lnTo>
                  <a:lnTo>
                    <a:pt x="516001" y="184899"/>
                  </a:lnTo>
                  <a:close/>
                </a:path>
                <a:path w="689610" h="554990">
                  <a:moveTo>
                    <a:pt x="528281" y="263791"/>
                  </a:moveTo>
                  <a:lnTo>
                    <a:pt x="525157" y="259638"/>
                  </a:lnTo>
                  <a:lnTo>
                    <a:pt x="521919" y="255574"/>
                  </a:lnTo>
                  <a:lnTo>
                    <a:pt x="516204" y="254812"/>
                  </a:lnTo>
                  <a:lnTo>
                    <a:pt x="508965" y="260781"/>
                  </a:lnTo>
                  <a:lnTo>
                    <a:pt x="508698" y="266255"/>
                  </a:lnTo>
                  <a:lnTo>
                    <a:pt x="511810" y="270179"/>
                  </a:lnTo>
                  <a:lnTo>
                    <a:pt x="514819" y="274180"/>
                  </a:lnTo>
                  <a:lnTo>
                    <a:pt x="520293" y="275120"/>
                  </a:lnTo>
                  <a:lnTo>
                    <a:pt x="524040" y="272288"/>
                  </a:lnTo>
                  <a:lnTo>
                    <a:pt x="527786" y="269455"/>
                  </a:lnTo>
                  <a:lnTo>
                    <a:pt x="528281" y="263791"/>
                  </a:lnTo>
                  <a:close/>
                </a:path>
                <a:path w="689610" h="554990">
                  <a:moveTo>
                    <a:pt x="536511" y="197866"/>
                  </a:moveTo>
                  <a:lnTo>
                    <a:pt x="531533" y="192493"/>
                  </a:lnTo>
                  <a:lnTo>
                    <a:pt x="526427" y="187236"/>
                  </a:lnTo>
                  <a:lnTo>
                    <a:pt x="518477" y="186728"/>
                  </a:lnTo>
                  <a:lnTo>
                    <a:pt x="509092" y="195948"/>
                  </a:lnTo>
                  <a:lnTo>
                    <a:pt x="509231" y="203733"/>
                  </a:lnTo>
                  <a:lnTo>
                    <a:pt x="514108" y="208737"/>
                  </a:lnTo>
                  <a:lnTo>
                    <a:pt x="518845" y="213855"/>
                  </a:lnTo>
                  <a:lnTo>
                    <a:pt x="526491" y="214655"/>
                  </a:lnTo>
                  <a:lnTo>
                    <a:pt x="531444" y="210273"/>
                  </a:lnTo>
                  <a:lnTo>
                    <a:pt x="536346" y="205943"/>
                  </a:lnTo>
                  <a:lnTo>
                    <a:pt x="536511" y="197866"/>
                  </a:lnTo>
                  <a:close/>
                </a:path>
                <a:path w="689610" h="554990">
                  <a:moveTo>
                    <a:pt x="544741" y="284810"/>
                  </a:moveTo>
                  <a:lnTo>
                    <a:pt x="541540" y="280073"/>
                  </a:lnTo>
                  <a:lnTo>
                    <a:pt x="538137" y="275488"/>
                  </a:lnTo>
                  <a:lnTo>
                    <a:pt x="531990" y="274307"/>
                  </a:lnTo>
                  <a:lnTo>
                    <a:pt x="523748" y="280479"/>
                  </a:lnTo>
                  <a:lnTo>
                    <a:pt x="523100" y="286512"/>
                  </a:lnTo>
                  <a:lnTo>
                    <a:pt x="526364" y="290906"/>
                  </a:lnTo>
                  <a:lnTo>
                    <a:pt x="529437" y="295440"/>
                  </a:lnTo>
                  <a:lnTo>
                    <a:pt x="535381" y="296773"/>
                  </a:lnTo>
                  <a:lnTo>
                    <a:pt x="539635" y="293878"/>
                  </a:lnTo>
                  <a:lnTo>
                    <a:pt x="543890" y="290982"/>
                  </a:lnTo>
                  <a:lnTo>
                    <a:pt x="544741" y="284810"/>
                  </a:lnTo>
                  <a:close/>
                </a:path>
                <a:path w="689610" h="554990">
                  <a:moveTo>
                    <a:pt x="560209" y="306616"/>
                  </a:moveTo>
                  <a:lnTo>
                    <a:pt x="556933" y="301320"/>
                  </a:lnTo>
                  <a:lnTo>
                    <a:pt x="553440" y="296164"/>
                  </a:lnTo>
                  <a:lnTo>
                    <a:pt x="546849" y="294538"/>
                  </a:lnTo>
                  <a:lnTo>
                    <a:pt x="537578" y="300824"/>
                  </a:lnTo>
                  <a:lnTo>
                    <a:pt x="536536" y="307365"/>
                  </a:lnTo>
                  <a:lnTo>
                    <a:pt x="539877" y="312293"/>
                  </a:lnTo>
                  <a:lnTo>
                    <a:pt x="543001" y="317360"/>
                  </a:lnTo>
                  <a:lnTo>
                    <a:pt x="549351" y="319138"/>
                  </a:lnTo>
                  <a:lnTo>
                    <a:pt x="554139" y="316217"/>
                  </a:lnTo>
                  <a:lnTo>
                    <a:pt x="558914" y="313309"/>
                  </a:lnTo>
                  <a:lnTo>
                    <a:pt x="560209" y="306616"/>
                  </a:lnTo>
                  <a:close/>
                </a:path>
                <a:path w="689610" h="554990">
                  <a:moveTo>
                    <a:pt x="574624" y="329171"/>
                  </a:moveTo>
                  <a:lnTo>
                    <a:pt x="571271" y="323329"/>
                  </a:lnTo>
                  <a:lnTo>
                    <a:pt x="567778" y="317550"/>
                  </a:lnTo>
                  <a:lnTo>
                    <a:pt x="560768" y="315455"/>
                  </a:lnTo>
                  <a:lnTo>
                    <a:pt x="550443" y="321767"/>
                  </a:lnTo>
                  <a:lnTo>
                    <a:pt x="548957" y="328790"/>
                  </a:lnTo>
                  <a:lnTo>
                    <a:pt x="552284" y="334276"/>
                  </a:lnTo>
                  <a:lnTo>
                    <a:pt x="555472" y="339839"/>
                  </a:lnTo>
                  <a:lnTo>
                    <a:pt x="562152" y="342150"/>
                  </a:lnTo>
                  <a:lnTo>
                    <a:pt x="567512" y="339242"/>
                  </a:lnTo>
                  <a:lnTo>
                    <a:pt x="572795" y="336372"/>
                  </a:lnTo>
                  <a:lnTo>
                    <a:pt x="574624" y="329171"/>
                  </a:lnTo>
                  <a:close/>
                </a:path>
                <a:path w="689610" h="554990">
                  <a:moveTo>
                    <a:pt x="646722" y="551218"/>
                  </a:moveTo>
                  <a:lnTo>
                    <a:pt x="645439" y="537273"/>
                  </a:lnTo>
                  <a:lnTo>
                    <a:pt x="641057" y="533323"/>
                  </a:lnTo>
                  <a:lnTo>
                    <a:pt x="643686" y="529666"/>
                  </a:lnTo>
                  <a:lnTo>
                    <a:pt x="644766" y="525030"/>
                  </a:lnTo>
                  <a:lnTo>
                    <a:pt x="644093" y="520166"/>
                  </a:lnTo>
                  <a:lnTo>
                    <a:pt x="641870" y="513499"/>
                  </a:lnTo>
                  <a:lnTo>
                    <a:pt x="637705" y="508469"/>
                  </a:lnTo>
                  <a:lnTo>
                    <a:pt x="640715" y="503847"/>
                  </a:lnTo>
                  <a:lnTo>
                    <a:pt x="632460" y="481520"/>
                  </a:lnTo>
                  <a:lnTo>
                    <a:pt x="634822" y="477558"/>
                  </a:lnTo>
                  <a:lnTo>
                    <a:pt x="624814" y="456323"/>
                  </a:lnTo>
                  <a:lnTo>
                    <a:pt x="625640" y="455282"/>
                  </a:lnTo>
                  <a:lnTo>
                    <a:pt x="627354" y="449300"/>
                  </a:lnTo>
                  <a:lnTo>
                    <a:pt x="626605" y="442709"/>
                  </a:lnTo>
                  <a:lnTo>
                    <a:pt x="623582" y="436765"/>
                  </a:lnTo>
                  <a:lnTo>
                    <a:pt x="618959" y="432638"/>
                  </a:lnTo>
                  <a:lnTo>
                    <a:pt x="617893" y="432269"/>
                  </a:lnTo>
                  <a:lnTo>
                    <a:pt x="620915" y="426021"/>
                  </a:lnTo>
                  <a:lnTo>
                    <a:pt x="617804" y="417766"/>
                  </a:lnTo>
                  <a:lnTo>
                    <a:pt x="614845" y="409448"/>
                  </a:lnTo>
                  <a:lnTo>
                    <a:pt x="607593" y="405612"/>
                  </a:lnTo>
                  <a:lnTo>
                    <a:pt x="608711" y="402831"/>
                  </a:lnTo>
                  <a:lnTo>
                    <a:pt x="609142" y="400951"/>
                  </a:lnTo>
                  <a:lnTo>
                    <a:pt x="609041" y="397154"/>
                  </a:lnTo>
                  <a:lnTo>
                    <a:pt x="608634" y="395198"/>
                  </a:lnTo>
                  <a:lnTo>
                    <a:pt x="604659" y="385635"/>
                  </a:lnTo>
                  <a:lnTo>
                    <a:pt x="596684" y="381901"/>
                  </a:lnTo>
                  <a:lnTo>
                    <a:pt x="597954" y="378269"/>
                  </a:lnTo>
                  <a:lnTo>
                    <a:pt x="598220" y="376504"/>
                  </a:lnTo>
                  <a:lnTo>
                    <a:pt x="598068" y="372922"/>
                  </a:lnTo>
                  <a:lnTo>
                    <a:pt x="597560" y="371119"/>
                  </a:lnTo>
                  <a:lnTo>
                    <a:pt x="593407" y="362343"/>
                  </a:lnTo>
                  <a:lnTo>
                    <a:pt x="585635" y="359156"/>
                  </a:lnTo>
                  <a:lnTo>
                    <a:pt x="583755" y="360083"/>
                  </a:lnTo>
                  <a:lnTo>
                    <a:pt x="584669" y="358914"/>
                  </a:lnTo>
                  <a:lnTo>
                    <a:pt x="586447" y="352793"/>
                  </a:lnTo>
                  <a:lnTo>
                    <a:pt x="586333" y="349173"/>
                  </a:lnTo>
                  <a:lnTo>
                    <a:pt x="584542" y="346036"/>
                  </a:lnTo>
                  <a:lnTo>
                    <a:pt x="581101" y="339648"/>
                  </a:lnTo>
                  <a:lnTo>
                    <a:pt x="573697" y="337007"/>
                  </a:lnTo>
                  <a:lnTo>
                    <a:pt x="562292" y="343293"/>
                  </a:lnTo>
                  <a:lnTo>
                    <a:pt x="560324" y="350748"/>
                  </a:lnTo>
                  <a:lnTo>
                    <a:pt x="563600" y="356806"/>
                  </a:lnTo>
                  <a:lnTo>
                    <a:pt x="565315" y="359816"/>
                  </a:lnTo>
                  <a:lnTo>
                    <a:pt x="567715" y="362115"/>
                  </a:lnTo>
                  <a:lnTo>
                    <a:pt x="573519" y="364324"/>
                  </a:lnTo>
                  <a:lnTo>
                    <a:pt x="575119" y="364337"/>
                  </a:lnTo>
                  <a:lnTo>
                    <a:pt x="573151" y="365302"/>
                  </a:lnTo>
                  <a:lnTo>
                    <a:pt x="582955" y="387858"/>
                  </a:lnTo>
                  <a:lnTo>
                    <a:pt x="579907" y="396036"/>
                  </a:lnTo>
                  <a:lnTo>
                    <a:pt x="591312" y="411759"/>
                  </a:lnTo>
                  <a:lnTo>
                    <a:pt x="588098" y="419252"/>
                  </a:lnTo>
                  <a:lnTo>
                    <a:pt x="590892" y="427062"/>
                  </a:lnTo>
                  <a:lnTo>
                    <a:pt x="593826" y="434809"/>
                  </a:lnTo>
                  <a:lnTo>
                    <a:pt x="597890" y="437222"/>
                  </a:lnTo>
                  <a:lnTo>
                    <a:pt x="595172" y="442785"/>
                  </a:lnTo>
                  <a:lnTo>
                    <a:pt x="597687" y="451154"/>
                  </a:lnTo>
                  <a:lnTo>
                    <a:pt x="600367" y="459498"/>
                  </a:lnTo>
                  <a:lnTo>
                    <a:pt x="605142" y="462622"/>
                  </a:lnTo>
                  <a:lnTo>
                    <a:pt x="604977" y="462826"/>
                  </a:lnTo>
                  <a:lnTo>
                    <a:pt x="602970" y="468884"/>
                  </a:lnTo>
                  <a:lnTo>
                    <a:pt x="603326" y="475513"/>
                  </a:lnTo>
                  <a:lnTo>
                    <a:pt x="604380" y="480021"/>
                  </a:lnTo>
                  <a:lnTo>
                    <a:pt x="607275" y="483641"/>
                  </a:lnTo>
                  <a:lnTo>
                    <a:pt x="610781" y="486156"/>
                  </a:lnTo>
                  <a:lnTo>
                    <a:pt x="610158" y="486841"/>
                  </a:lnTo>
                  <a:lnTo>
                    <a:pt x="607745" y="493102"/>
                  </a:lnTo>
                  <a:lnTo>
                    <a:pt x="607758" y="500075"/>
                  </a:lnTo>
                  <a:lnTo>
                    <a:pt x="608647" y="504850"/>
                  </a:lnTo>
                  <a:lnTo>
                    <a:pt x="611466" y="508812"/>
                  </a:lnTo>
                  <a:lnTo>
                    <a:pt x="614349" y="511086"/>
                  </a:lnTo>
                  <a:lnTo>
                    <a:pt x="611339" y="515454"/>
                  </a:lnTo>
                  <a:lnTo>
                    <a:pt x="613270" y="529145"/>
                  </a:lnTo>
                  <a:lnTo>
                    <a:pt x="615683" y="533044"/>
                  </a:lnTo>
                  <a:lnTo>
                    <a:pt x="619048" y="535940"/>
                  </a:lnTo>
                  <a:lnTo>
                    <a:pt x="615492" y="540588"/>
                  </a:lnTo>
                  <a:lnTo>
                    <a:pt x="616699" y="553669"/>
                  </a:lnTo>
                  <a:lnTo>
                    <a:pt x="617270" y="554710"/>
                  </a:lnTo>
                  <a:lnTo>
                    <a:pt x="645693" y="554710"/>
                  </a:lnTo>
                  <a:lnTo>
                    <a:pt x="646722" y="551218"/>
                  </a:lnTo>
                  <a:close/>
                </a:path>
                <a:path w="689610" h="554990">
                  <a:moveTo>
                    <a:pt x="688098" y="530987"/>
                  </a:moveTo>
                  <a:lnTo>
                    <a:pt x="686155" y="515327"/>
                  </a:lnTo>
                  <a:lnTo>
                    <a:pt x="680491" y="510540"/>
                  </a:lnTo>
                  <a:lnTo>
                    <a:pt x="685253" y="503059"/>
                  </a:lnTo>
                  <a:lnTo>
                    <a:pt x="682358" y="486397"/>
                  </a:lnTo>
                  <a:lnTo>
                    <a:pt x="677024" y="482295"/>
                  </a:lnTo>
                  <a:lnTo>
                    <a:pt x="681126" y="475234"/>
                  </a:lnTo>
                  <a:lnTo>
                    <a:pt x="677125" y="457644"/>
                  </a:lnTo>
                  <a:lnTo>
                    <a:pt x="670864" y="453263"/>
                  </a:lnTo>
                  <a:lnTo>
                    <a:pt x="673785" y="447586"/>
                  </a:lnTo>
                  <a:lnTo>
                    <a:pt x="663651" y="427240"/>
                  </a:lnTo>
                  <a:lnTo>
                    <a:pt x="665073" y="424268"/>
                  </a:lnTo>
                  <a:lnTo>
                    <a:pt x="666877" y="420293"/>
                  </a:lnTo>
                  <a:lnTo>
                    <a:pt x="667181" y="415391"/>
                  </a:lnTo>
                  <a:lnTo>
                    <a:pt x="665594" y="410578"/>
                  </a:lnTo>
                  <a:lnTo>
                    <a:pt x="662139" y="404228"/>
                  </a:lnTo>
                  <a:lnTo>
                    <a:pt x="656996" y="399897"/>
                  </a:lnTo>
                  <a:lnTo>
                    <a:pt x="656043" y="399605"/>
                  </a:lnTo>
                  <a:lnTo>
                    <a:pt x="658685" y="393306"/>
                  </a:lnTo>
                  <a:lnTo>
                    <a:pt x="658698" y="388137"/>
                  </a:lnTo>
                  <a:lnTo>
                    <a:pt x="656793" y="383146"/>
                  </a:lnTo>
                  <a:lnTo>
                    <a:pt x="652818" y="376631"/>
                  </a:lnTo>
                  <a:lnTo>
                    <a:pt x="647166" y="372325"/>
                  </a:lnTo>
                  <a:lnTo>
                    <a:pt x="649236" y="366687"/>
                  </a:lnTo>
                  <a:lnTo>
                    <a:pt x="635012" y="345071"/>
                  </a:lnTo>
                  <a:lnTo>
                    <a:pt x="636549" y="340283"/>
                  </a:lnTo>
                  <a:lnTo>
                    <a:pt x="620763" y="320243"/>
                  </a:lnTo>
                  <a:lnTo>
                    <a:pt x="621398" y="318947"/>
                  </a:lnTo>
                  <a:lnTo>
                    <a:pt x="605434" y="296227"/>
                  </a:lnTo>
                  <a:lnTo>
                    <a:pt x="606463" y="293814"/>
                  </a:lnTo>
                  <a:lnTo>
                    <a:pt x="589762" y="273088"/>
                  </a:lnTo>
                  <a:lnTo>
                    <a:pt x="590626" y="267538"/>
                  </a:lnTo>
                  <a:lnTo>
                    <a:pt x="590626" y="265430"/>
                  </a:lnTo>
                  <a:lnTo>
                    <a:pt x="589584" y="261442"/>
                  </a:lnTo>
                  <a:lnTo>
                    <a:pt x="572084" y="250736"/>
                  </a:lnTo>
                  <a:lnTo>
                    <a:pt x="572630" y="249720"/>
                  </a:lnTo>
                  <a:lnTo>
                    <a:pt x="573227" y="244157"/>
                  </a:lnTo>
                  <a:lnTo>
                    <a:pt x="573087" y="242227"/>
                  </a:lnTo>
                  <a:lnTo>
                    <a:pt x="572046" y="238455"/>
                  </a:lnTo>
                  <a:lnTo>
                    <a:pt x="571068" y="236677"/>
                  </a:lnTo>
                  <a:lnTo>
                    <a:pt x="564527" y="228409"/>
                  </a:lnTo>
                  <a:lnTo>
                    <a:pt x="555510" y="226923"/>
                  </a:lnTo>
                  <a:lnTo>
                    <a:pt x="553732" y="228371"/>
                  </a:lnTo>
                  <a:lnTo>
                    <a:pt x="554431" y="226885"/>
                  </a:lnTo>
                  <a:lnTo>
                    <a:pt x="554812" y="219976"/>
                  </a:lnTo>
                  <a:lnTo>
                    <a:pt x="553808" y="216179"/>
                  </a:lnTo>
                  <a:lnTo>
                    <a:pt x="551154" y="213283"/>
                  </a:lnTo>
                  <a:lnTo>
                    <a:pt x="545947" y="207352"/>
                  </a:lnTo>
                  <a:lnTo>
                    <a:pt x="537451" y="206387"/>
                  </a:lnTo>
                  <a:lnTo>
                    <a:pt x="526910" y="215823"/>
                  </a:lnTo>
                  <a:lnTo>
                    <a:pt x="526656" y="224205"/>
                  </a:lnTo>
                  <a:lnTo>
                    <a:pt x="531596" y="229819"/>
                  </a:lnTo>
                  <a:lnTo>
                    <a:pt x="534149" y="232587"/>
                  </a:lnTo>
                  <a:lnTo>
                    <a:pt x="537248" y="234429"/>
                  </a:lnTo>
                  <a:lnTo>
                    <a:pt x="543953" y="235356"/>
                  </a:lnTo>
                  <a:lnTo>
                    <a:pt x="545642" y="234975"/>
                  </a:lnTo>
                  <a:lnTo>
                    <a:pt x="543788" y="236486"/>
                  </a:lnTo>
                  <a:lnTo>
                    <a:pt x="559701" y="257975"/>
                  </a:lnTo>
                  <a:lnTo>
                    <a:pt x="558469" y="267373"/>
                  </a:lnTo>
                  <a:lnTo>
                    <a:pt x="576567" y="281774"/>
                  </a:lnTo>
                  <a:lnTo>
                    <a:pt x="575208" y="285305"/>
                  </a:lnTo>
                  <a:lnTo>
                    <a:pt x="590181" y="305295"/>
                  </a:lnTo>
                  <a:lnTo>
                    <a:pt x="588835" y="308356"/>
                  </a:lnTo>
                  <a:lnTo>
                    <a:pt x="602310" y="330047"/>
                  </a:lnTo>
                  <a:lnTo>
                    <a:pt x="601345" y="331978"/>
                  </a:lnTo>
                  <a:lnTo>
                    <a:pt x="613206" y="355269"/>
                  </a:lnTo>
                  <a:lnTo>
                    <a:pt x="612711" y="356158"/>
                  </a:lnTo>
                  <a:lnTo>
                    <a:pt x="624598" y="381520"/>
                  </a:lnTo>
                  <a:lnTo>
                    <a:pt x="623252" y="388404"/>
                  </a:lnTo>
                  <a:lnTo>
                    <a:pt x="624547" y="395503"/>
                  </a:lnTo>
                  <a:lnTo>
                    <a:pt x="626338" y="400189"/>
                  </a:lnTo>
                  <a:lnTo>
                    <a:pt x="629856" y="403733"/>
                  </a:lnTo>
                  <a:lnTo>
                    <a:pt x="635711" y="406793"/>
                  </a:lnTo>
                  <a:lnTo>
                    <a:pt x="635165" y="407581"/>
                  </a:lnTo>
                  <a:lnTo>
                    <a:pt x="633590" y="413994"/>
                  </a:lnTo>
                  <a:lnTo>
                    <a:pt x="634492" y="420801"/>
                  </a:lnTo>
                  <a:lnTo>
                    <a:pt x="635990" y="425323"/>
                  </a:lnTo>
                  <a:lnTo>
                    <a:pt x="639089" y="428879"/>
                  </a:lnTo>
                  <a:lnTo>
                    <a:pt x="642924" y="431012"/>
                  </a:lnTo>
                  <a:lnTo>
                    <a:pt x="644017" y="431660"/>
                  </a:lnTo>
                  <a:lnTo>
                    <a:pt x="640778" y="437921"/>
                  </a:lnTo>
                  <a:lnTo>
                    <a:pt x="644398" y="450938"/>
                  </a:lnTo>
                  <a:lnTo>
                    <a:pt x="647166" y="454444"/>
                  </a:lnTo>
                  <a:lnTo>
                    <a:pt x="652640" y="457873"/>
                  </a:lnTo>
                  <a:lnTo>
                    <a:pt x="648754" y="464527"/>
                  </a:lnTo>
                  <a:lnTo>
                    <a:pt x="652538" y="481088"/>
                  </a:lnTo>
                  <a:lnTo>
                    <a:pt x="659193" y="485736"/>
                  </a:lnTo>
                  <a:lnTo>
                    <a:pt x="655447" y="491528"/>
                  </a:lnTo>
                  <a:lnTo>
                    <a:pt x="658177" y="507276"/>
                  </a:lnTo>
                  <a:lnTo>
                    <a:pt x="665238" y="512648"/>
                  </a:lnTo>
                  <a:lnTo>
                    <a:pt x="660793" y="518883"/>
                  </a:lnTo>
                  <a:lnTo>
                    <a:pt x="662635" y="533742"/>
                  </a:lnTo>
                  <a:lnTo>
                    <a:pt x="669124" y="539216"/>
                  </a:lnTo>
                  <a:lnTo>
                    <a:pt x="683209" y="537870"/>
                  </a:lnTo>
                  <a:lnTo>
                    <a:pt x="688098" y="530987"/>
                  </a:lnTo>
                  <a:close/>
                </a:path>
                <a:path w="689610" h="554990">
                  <a:moveTo>
                    <a:pt x="689305" y="554723"/>
                  </a:moveTo>
                  <a:lnTo>
                    <a:pt x="688530" y="544372"/>
                  </a:lnTo>
                  <a:lnTo>
                    <a:pt x="682764" y="539000"/>
                  </a:lnTo>
                  <a:lnTo>
                    <a:pt x="669683" y="540321"/>
                  </a:lnTo>
                  <a:lnTo>
                    <a:pt x="664794" y="546506"/>
                  </a:lnTo>
                  <a:lnTo>
                    <a:pt x="665416" y="554723"/>
                  </a:lnTo>
                  <a:lnTo>
                    <a:pt x="689305" y="554723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0" y="6181013"/>
              <a:ext cx="857885" cy="651510"/>
            </a:xfrm>
            <a:custGeom>
              <a:avLst/>
              <a:gdLst/>
              <a:ahLst/>
              <a:cxnLst/>
              <a:rect l="l" t="t" r="r" b="b"/>
              <a:pathLst>
                <a:path w="857885" h="651509">
                  <a:moveTo>
                    <a:pt x="29540" y="19900"/>
                  </a:moveTo>
                  <a:lnTo>
                    <a:pt x="28257" y="6743"/>
                  </a:lnTo>
                  <a:lnTo>
                    <a:pt x="21818" y="1993"/>
                  </a:lnTo>
                  <a:lnTo>
                    <a:pt x="14528" y="2717"/>
                  </a:lnTo>
                  <a:lnTo>
                    <a:pt x="7239" y="3594"/>
                  </a:lnTo>
                  <a:lnTo>
                    <a:pt x="2146" y="9906"/>
                  </a:lnTo>
                  <a:lnTo>
                    <a:pt x="3073" y="16408"/>
                  </a:lnTo>
                  <a:lnTo>
                    <a:pt x="4013" y="22999"/>
                  </a:lnTo>
                  <a:lnTo>
                    <a:pt x="10401" y="27317"/>
                  </a:lnTo>
                  <a:lnTo>
                    <a:pt x="17386" y="26479"/>
                  </a:lnTo>
                  <a:lnTo>
                    <a:pt x="24384" y="25793"/>
                  </a:lnTo>
                  <a:lnTo>
                    <a:pt x="29540" y="19900"/>
                  </a:lnTo>
                  <a:close/>
                </a:path>
                <a:path w="857885" h="651509">
                  <a:moveTo>
                    <a:pt x="32080" y="117106"/>
                  </a:moveTo>
                  <a:lnTo>
                    <a:pt x="29845" y="110617"/>
                  </a:lnTo>
                  <a:lnTo>
                    <a:pt x="25120" y="105676"/>
                  </a:lnTo>
                  <a:lnTo>
                    <a:pt x="18592" y="102755"/>
                  </a:lnTo>
                  <a:lnTo>
                    <a:pt x="10934" y="102349"/>
                  </a:lnTo>
                  <a:lnTo>
                    <a:pt x="3721" y="104927"/>
                  </a:lnTo>
                  <a:lnTo>
                    <a:pt x="0" y="108165"/>
                  </a:lnTo>
                  <a:lnTo>
                    <a:pt x="0" y="114147"/>
                  </a:lnTo>
                  <a:lnTo>
                    <a:pt x="0" y="131305"/>
                  </a:lnTo>
                  <a:lnTo>
                    <a:pt x="0" y="133692"/>
                  </a:lnTo>
                  <a:lnTo>
                    <a:pt x="292" y="133426"/>
                  </a:lnTo>
                  <a:lnTo>
                    <a:pt x="889" y="132194"/>
                  </a:lnTo>
                  <a:lnTo>
                    <a:pt x="2438" y="133692"/>
                  </a:lnTo>
                  <a:lnTo>
                    <a:pt x="8788" y="136347"/>
                  </a:lnTo>
                  <a:lnTo>
                    <a:pt x="15976" y="136499"/>
                  </a:lnTo>
                  <a:lnTo>
                    <a:pt x="22834" y="134289"/>
                  </a:lnTo>
                  <a:lnTo>
                    <a:pt x="28143" y="129895"/>
                  </a:lnTo>
                  <a:lnTo>
                    <a:pt x="31394" y="123964"/>
                  </a:lnTo>
                  <a:lnTo>
                    <a:pt x="32080" y="117106"/>
                  </a:lnTo>
                  <a:close/>
                </a:path>
                <a:path w="857885" h="651509">
                  <a:moveTo>
                    <a:pt x="61023" y="16865"/>
                  </a:moveTo>
                  <a:lnTo>
                    <a:pt x="60401" y="4826"/>
                  </a:lnTo>
                  <a:lnTo>
                    <a:pt x="54749" y="215"/>
                  </a:lnTo>
                  <a:lnTo>
                    <a:pt x="48082" y="558"/>
                  </a:lnTo>
                  <a:lnTo>
                    <a:pt x="41414" y="1003"/>
                  </a:lnTo>
                  <a:lnTo>
                    <a:pt x="36499" y="6553"/>
                  </a:lnTo>
                  <a:lnTo>
                    <a:pt x="37045" y="12509"/>
                  </a:lnTo>
                  <a:lnTo>
                    <a:pt x="37604" y="18554"/>
                  </a:lnTo>
                  <a:lnTo>
                    <a:pt x="43230" y="22758"/>
                  </a:lnTo>
                  <a:lnTo>
                    <a:pt x="49644" y="22326"/>
                  </a:lnTo>
                  <a:lnTo>
                    <a:pt x="56057" y="22009"/>
                  </a:lnTo>
                  <a:lnTo>
                    <a:pt x="61023" y="16865"/>
                  </a:lnTo>
                  <a:close/>
                </a:path>
                <a:path w="857885" h="651509">
                  <a:moveTo>
                    <a:pt x="89966" y="71462"/>
                  </a:moveTo>
                  <a:lnTo>
                    <a:pt x="89827" y="56083"/>
                  </a:lnTo>
                  <a:lnTo>
                    <a:pt x="82829" y="49961"/>
                  </a:lnTo>
                  <a:lnTo>
                    <a:pt x="74256" y="50101"/>
                  </a:lnTo>
                  <a:lnTo>
                    <a:pt x="65684" y="50495"/>
                  </a:lnTo>
                  <a:lnTo>
                    <a:pt x="59905" y="56489"/>
                  </a:lnTo>
                  <a:lnTo>
                    <a:pt x="52311" y="50457"/>
                  </a:lnTo>
                  <a:lnTo>
                    <a:pt x="43141" y="51041"/>
                  </a:lnTo>
                  <a:lnTo>
                    <a:pt x="33997" y="51917"/>
                  </a:lnTo>
                  <a:lnTo>
                    <a:pt x="29044" y="57569"/>
                  </a:lnTo>
                  <a:lnTo>
                    <a:pt x="21805" y="52362"/>
                  </a:lnTo>
                  <a:lnTo>
                    <a:pt x="12065" y="53454"/>
                  </a:lnTo>
                  <a:lnTo>
                    <a:pt x="5448" y="55727"/>
                  </a:lnTo>
                  <a:lnTo>
                    <a:pt x="431" y="59956"/>
                  </a:lnTo>
                  <a:lnTo>
                    <a:pt x="0" y="60794"/>
                  </a:lnTo>
                  <a:lnTo>
                    <a:pt x="0" y="65366"/>
                  </a:lnTo>
                  <a:lnTo>
                    <a:pt x="0" y="81280"/>
                  </a:lnTo>
                  <a:lnTo>
                    <a:pt x="0" y="81445"/>
                  </a:lnTo>
                  <a:lnTo>
                    <a:pt x="7137" y="86245"/>
                  </a:lnTo>
                  <a:lnTo>
                    <a:pt x="16281" y="84899"/>
                  </a:lnTo>
                  <a:lnTo>
                    <a:pt x="25463" y="83870"/>
                  </a:lnTo>
                  <a:lnTo>
                    <a:pt x="31140" y="77190"/>
                  </a:lnTo>
                  <a:lnTo>
                    <a:pt x="37033" y="81546"/>
                  </a:lnTo>
                  <a:lnTo>
                    <a:pt x="45681" y="80708"/>
                  </a:lnTo>
                  <a:lnTo>
                    <a:pt x="54343" y="80162"/>
                  </a:lnTo>
                  <a:lnTo>
                    <a:pt x="60883" y="73202"/>
                  </a:lnTo>
                  <a:lnTo>
                    <a:pt x="67157" y="78295"/>
                  </a:lnTo>
                  <a:lnTo>
                    <a:pt x="75285" y="77927"/>
                  </a:lnTo>
                  <a:lnTo>
                    <a:pt x="83426" y="77800"/>
                  </a:lnTo>
                  <a:lnTo>
                    <a:pt x="89966" y="71462"/>
                  </a:lnTo>
                  <a:close/>
                </a:path>
                <a:path w="857885" h="651509">
                  <a:moveTo>
                    <a:pt x="92633" y="15290"/>
                  </a:moveTo>
                  <a:lnTo>
                    <a:pt x="92583" y="4406"/>
                  </a:lnTo>
                  <a:lnTo>
                    <a:pt x="87680" y="0"/>
                  </a:lnTo>
                  <a:lnTo>
                    <a:pt x="81661" y="12"/>
                  </a:lnTo>
                  <a:lnTo>
                    <a:pt x="75641" y="114"/>
                  </a:lnTo>
                  <a:lnTo>
                    <a:pt x="70954" y="4914"/>
                  </a:lnTo>
                  <a:lnTo>
                    <a:pt x="71183" y="10312"/>
                  </a:lnTo>
                  <a:lnTo>
                    <a:pt x="71412" y="15798"/>
                  </a:lnTo>
                  <a:lnTo>
                    <a:pt x="76301" y="19824"/>
                  </a:lnTo>
                  <a:lnTo>
                    <a:pt x="82118" y="19723"/>
                  </a:lnTo>
                  <a:lnTo>
                    <a:pt x="87934" y="19723"/>
                  </a:lnTo>
                  <a:lnTo>
                    <a:pt x="92633" y="15290"/>
                  </a:lnTo>
                  <a:close/>
                </a:path>
                <a:path w="857885" h="651509">
                  <a:moveTo>
                    <a:pt x="119519" y="56921"/>
                  </a:moveTo>
                  <a:lnTo>
                    <a:pt x="113284" y="50914"/>
                  </a:lnTo>
                  <a:lnTo>
                    <a:pt x="105321" y="50660"/>
                  </a:lnTo>
                  <a:lnTo>
                    <a:pt x="97370" y="50622"/>
                  </a:lnTo>
                  <a:lnTo>
                    <a:pt x="90995" y="56642"/>
                  </a:lnTo>
                  <a:lnTo>
                    <a:pt x="91109" y="63754"/>
                  </a:lnTo>
                  <a:lnTo>
                    <a:pt x="91224" y="70942"/>
                  </a:lnTo>
                  <a:lnTo>
                    <a:pt x="97459" y="76517"/>
                  </a:lnTo>
                  <a:lnTo>
                    <a:pt x="105041" y="76568"/>
                  </a:lnTo>
                  <a:lnTo>
                    <a:pt x="112623" y="76809"/>
                  </a:lnTo>
                  <a:lnTo>
                    <a:pt x="118986" y="71208"/>
                  </a:lnTo>
                  <a:lnTo>
                    <a:pt x="119519" y="56921"/>
                  </a:lnTo>
                  <a:close/>
                </a:path>
                <a:path w="857885" h="651509">
                  <a:moveTo>
                    <a:pt x="149110" y="59131"/>
                  </a:moveTo>
                  <a:lnTo>
                    <a:pt x="143611" y="53301"/>
                  </a:lnTo>
                  <a:lnTo>
                    <a:pt x="136283" y="52717"/>
                  </a:lnTo>
                  <a:lnTo>
                    <a:pt x="128943" y="52298"/>
                  </a:lnTo>
                  <a:lnTo>
                    <a:pt x="122796" y="57607"/>
                  </a:lnTo>
                  <a:lnTo>
                    <a:pt x="122567" y="64173"/>
                  </a:lnTo>
                  <a:lnTo>
                    <a:pt x="122339" y="70827"/>
                  </a:lnTo>
                  <a:lnTo>
                    <a:pt x="127850" y="76238"/>
                  </a:lnTo>
                  <a:lnTo>
                    <a:pt x="134874" y="76631"/>
                  </a:lnTo>
                  <a:lnTo>
                    <a:pt x="141884" y="77203"/>
                  </a:lnTo>
                  <a:lnTo>
                    <a:pt x="148005" y="72313"/>
                  </a:lnTo>
                  <a:lnTo>
                    <a:pt x="149110" y="59131"/>
                  </a:lnTo>
                  <a:close/>
                </a:path>
                <a:path w="857885" h="651509">
                  <a:moveTo>
                    <a:pt x="178549" y="62699"/>
                  </a:moveTo>
                  <a:lnTo>
                    <a:pt x="173761" y="57111"/>
                  </a:lnTo>
                  <a:lnTo>
                    <a:pt x="167068" y="56261"/>
                  </a:lnTo>
                  <a:lnTo>
                    <a:pt x="160362" y="55524"/>
                  </a:lnTo>
                  <a:lnTo>
                    <a:pt x="154482" y="60134"/>
                  </a:lnTo>
                  <a:lnTo>
                    <a:pt x="153974" y="66154"/>
                  </a:lnTo>
                  <a:lnTo>
                    <a:pt x="153454" y="72250"/>
                  </a:lnTo>
                  <a:lnTo>
                    <a:pt x="158280" y="77457"/>
                  </a:lnTo>
                  <a:lnTo>
                    <a:pt x="164719" y="78155"/>
                  </a:lnTo>
                  <a:lnTo>
                    <a:pt x="171145" y="78981"/>
                  </a:lnTo>
                  <a:lnTo>
                    <a:pt x="176987" y="74764"/>
                  </a:lnTo>
                  <a:lnTo>
                    <a:pt x="178549" y="62699"/>
                  </a:lnTo>
                  <a:close/>
                </a:path>
                <a:path w="857885" h="651509">
                  <a:moveTo>
                    <a:pt x="207772" y="67640"/>
                  </a:moveTo>
                  <a:lnTo>
                    <a:pt x="203657" y="62344"/>
                  </a:lnTo>
                  <a:lnTo>
                    <a:pt x="197612" y="61264"/>
                  </a:lnTo>
                  <a:lnTo>
                    <a:pt x="191541" y="60286"/>
                  </a:lnTo>
                  <a:lnTo>
                    <a:pt x="185978" y="64236"/>
                  </a:lnTo>
                  <a:lnTo>
                    <a:pt x="185242" y="69697"/>
                  </a:lnTo>
                  <a:lnTo>
                    <a:pt x="184492" y="75234"/>
                  </a:lnTo>
                  <a:lnTo>
                    <a:pt x="188658" y="80162"/>
                  </a:lnTo>
                  <a:lnTo>
                    <a:pt x="194500" y="81102"/>
                  </a:lnTo>
                  <a:lnTo>
                    <a:pt x="200317" y="82143"/>
                  </a:lnTo>
                  <a:lnTo>
                    <a:pt x="205828" y="78562"/>
                  </a:lnTo>
                  <a:lnTo>
                    <a:pt x="207772" y="67640"/>
                  </a:lnTo>
                  <a:close/>
                </a:path>
                <a:path w="857885" h="651509">
                  <a:moveTo>
                    <a:pt x="223545" y="119684"/>
                  </a:moveTo>
                  <a:lnTo>
                    <a:pt x="218528" y="112737"/>
                  </a:lnTo>
                  <a:lnTo>
                    <a:pt x="210820" y="111086"/>
                  </a:lnTo>
                  <a:lnTo>
                    <a:pt x="203060" y="109677"/>
                  </a:lnTo>
                  <a:lnTo>
                    <a:pt x="196634" y="113855"/>
                  </a:lnTo>
                  <a:lnTo>
                    <a:pt x="191071" y="106857"/>
                  </a:lnTo>
                  <a:lnTo>
                    <a:pt x="182727" y="105498"/>
                  </a:lnTo>
                  <a:lnTo>
                    <a:pt x="174358" y="104394"/>
                  </a:lnTo>
                  <a:lnTo>
                    <a:pt x="166852" y="109778"/>
                  </a:lnTo>
                  <a:lnTo>
                    <a:pt x="166014" y="117271"/>
                  </a:lnTo>
                  <a:lnTo>
                    <a:pt x="165163" y="124815"/>
                  </a:lnTo>
                  <a:lnTo>
                    <a:pt x="170929" y="131572"/>
                  </a:lnTo>
                  <a:lnTo>
                    <a:pt x="178854" y="132613"/>
                  </a:lnTo>
                  <a:lnTo>
                    <a:pt x="186753" y="133921"/>
                  </a:lnTo>
                  <a:lnTo>
                    <a:pt x="194056" y="129032"/>
                  </a:lnTo>
                  <a:lnTo>
                    <a:pt x="198615" y="134899"/>
                  </a:lnTo>
                  <a:lnTo>
                    <a:pt x="205981" y="136245"/>
                  </a:lnTo>
                  <a:lnTo>
                    <a:pt x="213309" y="137820"/>
                  </a:lnTo>
                  <a:lnTo>
                    <a:pt x="220484" y="133489"/>
                  </a:lnTo>
                  <a:lnTo>
                    <a:pt x="223545" y="119684"/>
                  </a:lnTo>
                  <a:close/>
                </a:path>
                <a:path w="857885" h="651509">
                  <a:moveTo>
                    <a:pt x="226618" y="16573"/>
                  </a:moveTo>
                  <a:lnTo>
                    <a:pt x="222669" y="11290"/>
                  </a:lnTo>
                  <a:lnTo>
                    <a:pt x="216763" y="10134"/>
                  </a:lnTo>
                  <a:lnTo>
                    <a:pt x="210832" y="9042"/>
                  </a:lnTo>
                  <a:lnTo>
                    <a:pt x="205308" y="12865"/>
                  </a:lnTo>
                  <a:lnTo>
                    <a:pt x="203631" y="23622"/>
                  </a:lnTo>
                  <a:lnTo>
                    <a:pt x="207645" y="28498"/>
                  </a:lnTo>
                  <a:lnTo>
                    <a:pt x="213360" y="29565"/>
                  </a:lnTo>
                  <a:lnTo>
                    <a:pt x="219075" y="30683"/>
                  </a:lnTo>
                  <a:lnTo>
                    <a:pt x="224536" y="27266"/>
                  </a:lnTo>
                  <a:lnTo>
                    <a:pt x="225577" y="21920"/>
                  </a:lnTo>
                  <a:lnTo>
                    <a:pt x="226618" y="16573"/>
                  </a:lnTo>
                  <a:close/>
                </a:path>
                <a:path w="857885" h="651509">
                  <a:moveTo>
                    <a:pt x="236702" y="73926"/>
                  </a:moveTo>
                  <a:lnTo>
                    <a:pt x="233210" y="68961"/>
                  </a:lnTo>
                  <a:lnTo>
                    <a:pt x="227825" y="67729"/>
                  </a:lnTo>
                  <a:lnTo>
                    <a:pt x="222402" y="66573"/>
                  </a:lnTo>
                  <a:lnTo>
                    <a:pt x="217208" y="69913"/>
                  </a:lnTo>
                  <a:lnTo>
                    <a:pt x="216293" y="74790"/>
                  </a:lnTo>
                  <a:lnTo>
                    <a:pt x="215366" y="79756"/>
                  </a:lnTo>
                  <a:lnTo>
                    <a:pt x="218909" y="84378"/>
                  </a:lnTo>
                  <a:lnTo>
                    <a:pt x="224155" y="85496"/>
                  </a:lnTo>
                  <a:lnTo>
                    <a:pt x="229374" y="86690"/>
                  </a:lnTo>
                  <a:lnTo>
                    <a:pt x="234492" y="83693"/>
                  </a:lnTo>
                  <a:lnTo>
                    <a:pt x="236702" y="73926"/>
                  </a:lnTo>
                  <a:close/>
                </a:path>
                <a:path w="857885" h="651509">
                  <a:moveTo>
                    <a:pt x="249986" y="126568"/>
                  </a:moveTo>
                  <a:lnTo>
                    <a:pt x="245630" y="119900"/>
                  </a:lnTo>
                  <a:lnTo>
                    <a:pt x="238556" y="118033"/>
                  </a:lnTo>
                  <a:lnTo>
                    <a:pt x="231419" y="116344"/>
                  </a:lnTo>
                  <a:lnTo>
                    <a:pt x="224472" y="120421"/>
                  </a:lnTo>
                  <a:lnTo>
                    <a:pt x="223100" y="126822"/>
                  </a:lnTo>
                  <a:lnTo>
                    <a:pt x="221716" y="133286"/>
                  </a:lnTo>
                  <a:lnTo>
                    <a:pt x="226148" y="139585"/>
                  </a:lnTo>
                  <a:lnTo>
                    <a:pt x="232943" y="141185"/>
                  </a:lnTo>
                  <a:lnTo>
                    <a:pt x="239687" y="142976"/>
                  </a:lnTo>
                  <a:lnTo>
                    <a:pt x="246545" y="139280"/>
                  </a:lnTo>
                  <a:lnTo>
                    <a:pt x="249986" y="126568"/>
                  </a:lnTo>
                  <a:close/>
                </a:path>
                <a:path w="857885" h="651509">
                  <a:moveTo>
                    <a:pt x="260451" y="23329"/>
                  </a:moveTo>
                  <a:lnTo>
                    <a:pt x="256374" y="17284"/>
                  </a:lnTo>
                  <a:lnTo>
                    <a:pt x="249897" y="15671"/>
                  </a:lnTo>
                  <a:lnTo>
                    <a:pt x="243370" y="14224"/>
                  </a:lnTo>
                  <a:lnTo>
                    <a:pt x="237070" y="18072"/>
                  </a:lnTo>
                  <a:lnTo>
                    <a:pt x="234657" y="29883"/>
                  </a:lnTo>
                  <a:lnTo>
                    <a:pt x="238823" y="35572"/>
                  </a:lnTo>
                  <a:lnTo>
                    <a:pt x="245097" y="36957"/>
                  </a:lnTo>
                  <a:lnTo>
                    <a:pt x="251333" y="38519"/>
                  </a:lnTo>
                  <a:lnTo>
                    <a:pt x="257556" y="35039"/>
                  </a:lnTo>
                  <a:lnTo>
                    <a:pt x="259003" y="29184"/>
                  </a:lnTo>
                  <a:lnTo>
                    <a:pt x="260451" y="23329"/>
                  </a:lnTo>
                  <a:close/>
                </a:path>
                <a:path w="857885" h="651509">
                  <a:moveTo>
                    <a:pt x="276059" y="134683"/>
                  </a:moveTo>
                  <a:lnTo>
                    <a:pt x="272338" y="128333"/>
                  </a:lnTo>
                  <a:lnTo>
                    <a:pt x="265887" y="126288"/>
                  </a:lnTo>
                  <a:lnTo>
                    <a:pt x="259384" y="124396"/>
                  </a:lnTo>
                  <a:lnTo>
                    <a:pt x="252780" y="127876"/>
                  </a:lnTo>
                  <a:lnTo>
                    <a:pt x="251218" y="133718"/>
                  </a:lnTo>
                  <a:lnTo>
                    <a:pt x="249631" y="139636"/>
                  </a:lnTo>
                  <a:lnTo>
                    <a:pt x="253453" y="145630"/>
                  </a:lnTo>
                  <a:lnTo>
                    <a:pt x="259664" y="147434"/>
                  </a:lnTo>
                  <a:lnTo>
                    <a:pt x="265836" y="149402"/>
                  </a:lnTo>
                  <a:lnTo>
                    <a:pt x="272338" y="146278"/>
                  </a:lnTo>
                  <a:lnTo>
                    <a:pt x="276059" y="134683"/>
                  </a:lnTo>
                  <a:close/>
                </a:path>
                <a:path w="857885" h="651509">
                  <a:moveTo>
                    <a:pt x="293916" y="31800"/>
                  </a:moveTo>
                  <a:lnTo>
                    <a:pt x="289775" y="24942"/>
                  </a:lnTo>
                  <a:lnTo>
                    <a:pt x="282752" y="22821"/>
                  </a:lnTo>
                  <a:lnTo>
                    <a:pt x="275653" y="20980"/>
                  </a:lnTo>
                  <a:lnTo>
                    <a:pt x="268566" y="24777"/>
                  </a:lnTo>
                  <a:lnTo>
                    <a:pt x="265315" y="37592"/>
                  </a:lnTo>
                  <a:lnTo>
                    <a:pt x="269557" y="44132"/>
                  </a:lnTo>
                  <a:lnTo>
                    <a:pt x="276364" y="45885"/>
                  </a:lnTo>
                  <a:lnTo>
                    <a:pt x="283095" y="47929"/>
                  </a:lnTo>
                  <a:lnTo>
                    <a:pt x="290106" y="44450"/>
                  </a:lnTo>
                  <a:lnTo>
                    <a:pt x="292011" y="38125"/>
                  </a:lnTo>
                  <a:lnTo>
                    <a:pt x="293916" y="31800"/>
                  </a:lnTo>
                  <a:close/>
                </a:path>
                <a:path w="857885" h="651509">
                  <a:moveTo>
                    <a:pt x="301701" y="143979"/>
                  </a:moveTo>
                  <a:lnTo>
                    <a:pt x="298564" y="137985"/>
                  </a:lnTo>
                  <a:lnTo>
                    <a:pt x="292747" y="135826"/>
                  </a:lnTo>
                  <a:lnTo>
                    <a:pt x="286880" y="133781"/>
                  </a:lnTo>
                  <a:lnTo>
                    <a:pt x="280657" y="136702"/>
                  </a:lnTo>
                  <a:lnTo>
                    <a:pt x="278955" y="141986"/>
                  </a:lnTo>
                  <a:lnTo>
                    <a:pt x="277228" y="147345"/>
                  </a:lnTo>
                  <a:lnTo>
                    <a:pt x="280479" y="153009"/>
                  </a:lnTo>
                  <a:lnTo>
                    <a:pt x="286105" y="154965"/>
                  </a:lnTo>
                  <a:lnTo>
                    <a:pt x="291693" y="157035"/>
                  </a:lnTo>
                  <a:lnTo>
                    <a:pt x="297802" y="154457"/>
                  </a:lnTo>
                  <a:lnTo>
                    <a:pt x="301701" y="143979"/>
                  </a:lnTo>
                  <a:close/>
                </a:path>
                <a:path w="857885" h="651509">
                  <a:moveTo>
                    <a:pt x="326872" y="154444"/>
                  </a:moveTo>
                  <a:lnTo>
                    <a:pt x="324269" y="148844"/>
                  </a:lnTo>
                  <a:lnTo>
                    <a:pt x="319074" y="146621"/>
                  </a:lnTo>
                  <a:lnTo>
                    <a:pt x="313842" y="144500"/>
                  </a:lnTo>
                  <a:lnTo>
                    <a:pt x="308038" y="146888"/>
                  </a:lnTo>
                  <a:lnTo>
                    <a:pt x="306247" y="151625"/>
                  </a:lnTo>
                  <a:lnTo>
                    <a:pt x="304431" y="156425"/>
                  </a:lnTo>
                  <a:lnTo>
                    <a:pt x="307149" y="161721"/>
                  </a:lnTo>
                  <a:lnTo>
                    <a:pt x="312191" y="163766"/>
                  </a:lnTo>
                  <a:lnTo>
                    <a:pt x="317195" y="165900"/>
                  </a:lnTo>
                  <a:lnTo>
                    <a:pt x="322872" y="163830"/>
                  </a:lnTo>
                  <a:lnTo>
                    <a:pt x="326872" y="154444"/>
                  </a:lnTo>
                  <a:close/>
                </a:path>
                <a:path w="857885" h="651509">
                  <a:moveTo>
                    <a:pt x="326948" y="41935"/>
                  </a:moveTo>
                  <a:lnTo>
                    <a:pt x="322834" y="34213"/>
                  </a:lnTo>
                  <a:lnTo>
                    <a:pt x="315290" y="31572"/>
                  </a:lnTo>
                  <a:lnTo>
                    <a:pt x="307632" y="29248"/>
                  </a:lnTo>
                  <a:lnTo>
                    <a:pt x="299745" y="32943"/>
                  </a:lnTo>
                  <a:lnTo>
                    <a:pt x="295567" y="46710"/>
                  </a:lnTo>
                  <a:lnTo>
                    <a:pt x="299808" y="54089"/>
                  </a:lnTo>
                  <a:lnTo>
                    <a:pt x="307124" y="56299"/>
                  </a:lnTo>
                  <a:lnTo>
                    <a:pt x="314337" y="58826"/>
                  </a:lnTo>
                  <a:lnTo>
                    <a:pt x="322110" y="55473"/>
                  </a:lnTo>
                  <a:lnTo>
                    <a:pt x="324535" y="48691"/>
                  </a:lnTo>
                  <a:lnTo>
                    <a:pt x="326948" y="41935"/>
                  </a:lnTo>
                  <a:close/>
                </a:path>
                <a:path w="857885" h="651509">
                  <a:moveTo>
                    <a:pt x="351497" y="166065"/>
                  </a:moveTo>
                  <a:lnTo>
                    <a:pt x="349415" y="160896"/>
                  </a:lnTo>
                  <a:lnTo>
                    <a:pt x="344817" y="158673"/>
                  </a:lnTo>
                  <a:lnTo>
                    <a:pt x="340207" y="156514"/>
                  </a:lnTo>
                  <a:lnTo>
                    <a:pt x="334860" y="158432"/>
                  </a:lnTo>
                  <a:lnTo>
                    <a:pt x="333032" y="162623"/>
                  </a:lnTo>
                  <a:lnTo>
                    <a:pt x="331165" y="166878"/>
                  </a:lnTo>
                  <a:lnTo>
                    <a:pt x="333400" y="171754"/>
                  </a:lnTo>
                  <a:lnTo>
                    <a:pt x="337858" y="173850"/>
                  </a:lnTo>
                  <a:lnTo>
                    <a:pt x="342290" y="175996"/>
                  </a:lnTo>
                  <a:lnTo>
                    <a:pt x="347497" y="174371"/>
                  </a:lnTo>
                  <a:lnTo>
                    <a:pt x="351497" y="166065"/>
                  </a:lnTo>
                  <a:close/>
                </a:path>
                <a:path w="857885" h="651509">
                  <a:moveTo>
                    <a:pt x="354330" y="112572"/>
                  </a:moveTo>
                  <a:lnTo>
                    <a:pt x="351878" y="107035"/>
                  </a:lnTo>
                  <a:lnTo>
                    <a:pt x="346824" y="104775"/>
                  </a:lnTo>
                  <a:lnTo>
                    <a:pt x="341757" y="102565"/>
                  </a:lnTo>
                  <a:lnTo>
                    <a:pt x="336003" y="104838"/>
                  </a:lnTo>
                  <a:lnTo>
                    <a:pt x="332270" y="114134"/>
                  </a:lnTo>
                  <a:lnTo>
                    <a:pt x="334860" y="119341"/>
                  </a:lnTo>
                  <a:lnTo>
                    <a:pt x="339763" y="121475"/>
                  </a:lnTo>
                  <a:lnTo>
                    <a:pt x="344652" y="123672"/>
                  </a:lnTo>
                  <a:lnTo>
                    <a:pt x="350266" y="121742"/>
                  </a:lnTo>
                  <a:lnTo>
                    <a:pt x="352298" y="117157"/>
                  </a:lnTo>
                  <a:lnTo>
                    <a:pt x="354330" y="112572"/>
                  </a:lnTo>
                  <a:close/>
                </a:path>
                <a:path w="857885" h="651509">
                  <a:moveTo>
                    <a:pt x="359448" y="53746"/>
                  </a:moveTo>
                  <a:lnTo>
                    <a:pt x="355447" y="45085"/>
                  </a:lnTo>
                  <a:lnTo>
                    <a:pt x="347383" y="41948"/>
                  </a:lnTo>
                  <a:lnTo>
                    <a:pt x="339229" y="39027"/>
                  </a:lnTo>
                  <a:lnTo>
                    <a:pt x="330530" y="42595"/>
                  </a:lnTo>
                  <a:lnTo>
                    <a:pt x="325335" y="57251"/>
                  </a:lnTo>
                  <a:lnTo>
                    <a:pt x="329514" y="65443"/>
                  </a:lnTo>
                  <a:lnTo>
                    <a:pt x="337286" y="68224"/>
                  </a:lnTo>
                  <a:lnTo>
                    <a:pt x="344970" y="71208"/>
                  </a:lnTo>
                  <a:lnTo>
                    <a:pt x="353491" y="68110"/>
                  </a:lnTo>
                  <a:lnTo>
                    <a:pt x="356489" y="60883"/>
                  </a:lnTo>
                  <a:lnTo>
                    <a:pt x="359448" y="53746"/>
                  </a:lnTo>
                  <a:close/>
                </a:path>
                <a:path w="857885" h="651509">
                  <a:moveTo>
                    <a:pt x="383247" y="125641"/>
                  </a:moveTo>
                  <a:lnTo>
                    <a:pt x="380847" y="119367"/>
                  </a:lnTo>
                  <a:lnTo>
                    <a:pt x="375373" y="116573"/>
                  </a:lnTo>
                  <a:lnTo>
                    <a:pt x="369836" y="113931"/>
                  </a:lnTo>
                  <a:lnTo>
                    <a:pt x="363372" y="116078"/>
                  </a:lnTo>
                  <a:lnTo>
                    <a:pt x="358775" y="126174"/>
                  </a:lnTo>
                  <a:lnTo>
                    <a:pt x="361327" y="132130"/>
                  </a:lnTo>
                  <a:lnTo>
                    <a:pt x="366674" y="134670"/>
                  </a:lnTo>
                  <a:lnTo>
                    <a:pt x="371932" y="137363"/>
                  </a:lnTo>
                  <a:lnTo>
                    <a:pt x="378244" y="135521"/>
                  </a:lnTo>
                  <a:lnTo>
                    <a:pt x="380746" y="130581"/>
                  </a:lnTo>
                  <a:lnTo>
                    <a:pt x="383247" y="125641"/>
                  </a:lnTo>
                  <a:close/>
                </a:path>
                <a:path w="857885" h="651509">
                  <a:moveTo>
                    <a:pt x="411518" y="140144"/>
                  </a:moveTo>
                  <a:lnTo>
                    <a:pt x="409219" y="133146"/>
                  </a:lnTo>
                  <a:lnTo>
                    <a:pt x="403364" y="129781"/>
                  </a:lnTo>
                  <a:lnTo>
                    <a:pt x="397383" y="126669"/>
                  </a:lnTo>
                  <a:lnTo>
                    <a:pt x="390232" y="128612"/>
                  </a:lnTo>
                  <a:lnTo>
                    <a:pt x="384683" y="139433"/>
                  </a:lnTo>
                  <a:lnTo>
                    <a:pt x="387121" y="146164"/>
                  </a:lnTo>
                  <a:lnTo>
                    <a:pt x="392861" y="149148"/>
                  </a:lnTo>
                  <a:lnTo>
                    <a:pt x="398475" y="152374"/>
                  </a:lnTo>
                  <a:lnTo>
                    <a:pt x="405472" y="150710"/>
                  </a:lnTo>
                  <a:lnTo>
                    <a:pt x="408495" y="145427"/>
                  </a:lnTo>
                  <a:lnTo>
                    <a:pt x="411518" y="140144"/>
                  </a:lnTo>
                  <a:close/>
                </a:path>
                <a:path w="857885" h="651509">
                  <a:moveTo>
                    <a:pt x="439026" y="156070"/>
                  </a:moveTo>
                  <a:lnTo>
                    <a:pt x="436918" y="148297"/>
                  </a:lnTo>
                  <a:lnTo>
                    <a:pt x="430707" y="144373"/>
                  </a:lnTo>
                  <a:lnTo>
                    <a:pt x="424332" y="140703"/>
                  </a:lnTo>
                  <a:lnTo>
                    <a:pt x="416496" y="142392"/>
                  </a:lnTo>
                  <a:lnTo>
                    <a:pt x="409905" y="153860"/>
                  </a:lnTo>
                  <a:lnTo>
                    <a:pt x="412178" y="161353"/>
                  </a:lnTo>
                  <a:lnTo>
                    <a:pt x="418274" y="164846"/>
                  </a:lnTo>
                  <a:lnTo>
                    <a:pt x="424218" y="168605"/>
                  </a:lnTo>
                  <a:lnTo>
                    <a:pt x="431876" y="167208"/>
                  </a:lnTo>
                  <a:lnTo>
                    <a:pt x="435457" y="161632"/>
                  </a:lnTo>
                  <a:lnTo>
                    <a:pt x="439026" y="156070"/>
                  </a:lnTo>
                  <a:close/>
                </a:path>
                <a:path w="857885" h="651509">
                  <a:moveTo>
                    <a:pt x="465709" y="173393"/>
                  </a:moveTo>
                  <a:lnTo>
                    <a:pt x="463918" y="164795"/>
                  </a:lnTo>
                  <a:lnTo>
                    <a:pt x="457327" y="160312"/>
                  </a:lnTo>
                  <a:lnTo>
                    <a:pt x="450634" y="156006"/>
                  </a:lnTo>
                  <a:lnTo>
                    <a:pt x="442099" y="157403"/>
                  </a:lnTo>
                  <a:lnTo>
                    <a:pt x="434403" y="169456"/>
                  </a:lnTo>
                  <a:lnTo>
                    <a:pt x="436460" y="177685"/>
                  </a:lnTo>
                  <a:lnTo>
                    <a:pt x="442836" y="181787"/>
                  </a:lnTo>
                  <a:lnTo>
                    <a:pt x="449122" y="186042"/>
                  </a:lnTo>
                  <a:lnTo>
                    <a:pt x="457403" y="185026"/>
                  </a:lnTo>
                  <a:lnTo>
                    <a:pt x="461581" y="179171"/>
                  </a:lnTo>
                  <a:lnTo>
                    <a:pt x="465709" y="173393"/>
                  </a:lnTo>
                  <a:close/>
                </a:path>
                <a:path w="857885" h="651509">
                  <a:moveTo>
                    <a:pt x="686612" y="324815"/>
                  </a:moveTo>
                  <a:lnTo>
                    <a:pt x="667778" y="304749"/>
                  </a:lnTo>
                  <a:lnTo>
                    <a:pt x="664298" y="306146"/>
                  </a:lnTo>
                  <a:lnTo>
                    <a:pt x="667181" y="303085"/>
                  </a:lnTo>
                  <a:lnTo>
                    <a:pt x="669188" y="297053"/>
                  </a:lnTo>
                  <a:lnTo>
                    <a:pt x="668693" y="290449"/>
                  </a:lnTo>
                  <a:lnTo>
                    <a:pt x="665619" y="284022"/>
                  </a:lnTo>
                  <a:lnTo>
                    <a:pt x="660488" y="279107"/>
                  </a:lnTo>
                  <a:lnTo>
                    <a:pt x="654367" y="276555"/>
                  </a:lnTo>
                  <a:lnTo>
                    <a:pt x="648614" y="276555"/>
                  </a:lnTo>
                  <a:lnTo>
                    <a:pt x="650443" y="270116"/>
                  </a:lnTo>
                  <a:lnTo>
                    <a:pt x="649592" y="263105"/>
                  </a:lnTo>
                  <a:lnTo>
                    <a:pt x="645972" y="256425"/>
                  </a:lnTo>
                  <a:lnTo>
                    <a:pt x="640245" y="251447"/>
                  </a:lnTo>
                  <a:lnTo>
                    <a:pt x="633603" y="249047"/>
                  </a:lnTo>
                  <a:lnTo>
                    <a:pt x="630212" y="249224"/>
                  </a:lnTo>
                  <a:lnTo>
                    <a:pt x="630339" y="248958"/>
                  </a:lnTo>
                  <a:lnTo>
                    <a:pt x="611479" y="222580"/>
                  </a:lnTo>
                  <a:lnTo>
                    <a:pt x="609231" y="222808"/>
                  </a:lnTo>
                  <a:lnTo>
                    <a:pt x="609206" y="218922"/>
                  </a:lnTo>
                  <a:lnTo>
                    <a:pt x="588022" y="197218"/>
                  </a:lnTo>
                  <a:lnTo>
                    <a:pt x="586867" y="197396"/>
                  </a:lnTo>
                  <a:lnTo>
                    <a:pt x="586409" y="189344"/>
                  </a:lnTo>
                  <a:lnTo>
                    <a:pt x="583742" y="183857"/>
                  </a:lnTo>
                  <a:lnTo>
                    <a:pt x="579132" y="179552"/>
                  </a:lnTo>
                  <a:lnTo>
                    <a:pt x="571525" y="174675"/>
                  </a:lnTo>
                  <a:lnTo>
                    <a:pt x="563308" y="173037"/>
                  </a:lnTo>
                  <a:lnTo>
                    <a:pt x="562584" y="165989"/>
                  </a:lnTo>
                  <a:lnTo>
                    <a:pt x="559422" y="160439"/>
                  </a:lnTo>
                  <a:lnTo>
                    <a:pt x="554367" y="156121"/>
                  </a:lnTo>
                  <a:lnTo>
                    <a:pt x="546125" y="151396"/>
                  </a:lnTo>
                  <a:lnTo>
                    <a:pt x="537400" y="150101"/>
                  </a:lnTo>
                  <a:lnTo>
                    <a:pt x="536295" y="150393"/>
                  </a:lnTo>
                  <a:lnTo>
                    <a:pt x="535444" y="144513"/>
                  </a:lnTo>
                  <a:lnTo>
                    <a:pt x="532180" y="139420"/>
                  </a:lnTo>
                  <a:lnTo>
                    <a:pt x="527189" y="135559"/>
                  </a:lnTo>
                  <a:lnTo>
                    <a:pt x="519137" y="131483"/>
                  </a:lnTo>
                  <a:lnTo>
                    <a:pt x="510794" y="130644"/>
                  </a:lnTo>
                  <a:lnTo>
                    <a:pt x="508292" y="131406"/>
                  </a:lnTo>
                  <a:lnTo>
                    <a:pt x="508292" y="129705"/>
                  </a:lnTo>
                  <a:lnTo>
                    <a:pt x="505167" y="122339"/>
                  </a:lnTo>
                  <a:lnTo>
                    <a:pt x="499084" y="116370"/>
                  </a:lnTo>
                  <a:lnTo>
                    <a:pt x="491274" y="112890"/>
                  </a:lnTo>
                  <a:lnTo>
                    <a:pt x="483323" y="112496"/>
                  </a:lnTo>
                  <a:lnTo>
                    <a:pt x="479577" y="113842"/>
                  </a:lnTo>
                  <a:lnTo>
                    <a:pt x="479425" y="110744"/>
                  </a:lnTo>
                  <a:lnTo>
                    <a:pt x="476148" y="103936"/>
                  </a:lnTo>
                  <a:lnTo>
                    <a:pt x="470141" y="98577"/>
                  </a:lnTo>
                  <a:lnTo>
                    <a:pt x="462597" y="95681"/>
                  </a:lnTo>
                  <a:lnTo>
                    <a:pt x="455079" y="95681"/>
                  </a:lnTo>
                  <a:lnTo>
                    <a:pt x="450938" y="97396"/>
                  </a:lnTo>
                  <a:lnTo>
                    <a:pt x="448983" y="91059"/>
                  </a:lnTo>
                  <a:lnTo>
                    <a:pt x="433197" y="79857"/>
                  </a:lnTo>
                  <a:lnTo>
                    <a:pt x="426110" y="80213"/>
                  </a:lnTo>
                  <a:lnTo>
                    <a:pt x="420598" y="82804"/>
                  </a:lnTo>
                  <a:lnTo>
                    <a:pt x="420649" y="81445"/>
                  </a:lnTo>
                  <a:lnTo>
                    <a:pt x="403123" y="65430"/>
                  </a:lnTo>
                  <a:lnTo>
                    <a:pt x="396494" y="66116"/>
                  </a:lnTo>
                  <a:lnTo>
                    <a:pt x="390842" y="69113"/>
                  </a:lnTo>
                  <a:lnTo>
                    <a:pt x="389559" y="70777"/>
                  </a:lnTo>
                  <a:lnTo>
                    <a:pt x="389509" y="66636"/>
                  </a:lnTo>
                  <a:lnTo>
                    <a:pt x="386321" y="59093"/>
                  </a:lnTo>
                  <a:lnTo>
                    <a:pt x="383298" y="55575"/>
                  </a:lnTo>
                  <a:lnTo>
                    <a:pt x="378968" y="53886"/>
                  </a:lnTo>
                  <a:lnTo>
                    <a:pt x="372465" y="52451"/>
                  </a:lnTo>
                  <a:lnTo>
                    <a:pt x="366293" y="53390"/>
                  </a:lnTo>
                  <a:lnTo>
                    <a:pt x="361149" y="56451"/>
                  </a:lnTo>
                  <a:lnTo>
                    <a:pt x="357695" y="61391"/>
                  </a:lnTo>
                  <a:lnTo>
                    <a:pt x="354545" y="69126"/>
                  </a:lnTo>
                  <a:lnTo>
                    <a:pt x="358609" y="78168"/>
                  </a:lnTo>
                  <a:lnTo>
                    <a:pt x="366776" y="81572"/>
                  </a:lnTo>
                  <a:lnTo>
                    <a:pt x="370916" y="83197"/>
                  </a:lnTo>
                  <a:lnTo>
                    <a:pt x="375170" y="83540"/>
                  </a:lnTo>
                  <a:lnTo>
                    <a:pt x="382765" y="81051"/>
                  </a:lnTo>
                  <a:lnTo>
                    <a:pt x="385953" y="78473"/>
                  </a:lnTo>
                  <a:lnTo>
                    <a:pt x="385495" y="80518"/>
                  </a:lnTo>
                  <a:lnTo>
                    <a:pt x="404355" y="98310"/>
                  </a:lnTo>
                  <a:lnTo>
                    <a:pt x="406527" y="98145"/>
                  </a:lnTo>
                  <a:lnTo>
                    <a:pt x="412686" y="96494"/>
                  </a:lnTo>
                  <a:lnTo>
                    <a:pt x="413791" y="95694"/>
                  </a:lnTo>
                  <a:lnTo>
                    <a:pt x="414604" y="101701"/>
                  </a:lnTo>
                  <a:lnTo>
                    <a:pt x="432879" y="114820"/>
                  </a:lnTo>
                  <a:lnTo>
                    <a:pt x="435165" y="114820"/>
                  </a:lnTo>
                  <a:lnTo>
                    <a:pt x="441439" y="113449"/>
                  </a:lnTo>
                  <a:lnTo>
                    <a:pt x="441820" y="117894"/>
                  </a:lnTo>
                  <a:lnTo>
                    <a:pt x="445096" y="124485"/>
                  </a:lnTo>
                  <a:lnTo>
                    <a:pt x="450786" y="129616"/>
                  </a:lnTo>
                  <a:lnTo>
                    <a:pt x="457987" y="132334"/>
                  </a:lnTo>
                  <a:lnTo>
                    <a:pt x="465302" y="132422"/>
                  </a:lnTo>
                  <a:lnTo>
                    <a:pt x="468071" y="131381"/>
                  </a:lnTo>
                  <a:lnTo>
                    <a:pt x="468223" y="135318"/>
                  </a:lnTo>
                  <a:lnTo>
                    <a:pt x="471335" y="142443"/>
                  </a:lnTo>
                  <a:lnTo>
                    <a:pt x="477050" y="148183"/>
                  </a:lnTo>
                  <a:lnTo>
                    <a:pt x="484505" y="151409"/>
                  </a:lnTo>
                  <a:lnTo>
                    <a:pt x="492239" y="151853"/>
                  </a:lnTo>
                  <a:lnTo>
                    <a:pt x="493776" y="151358"/>
                  </a:lnTo>
                  <a:lnTo>
                    <a:pt x="493763" y="153924"/>
                  </a:lnTo>
                  <a:lnTo>
                    <a:pt x="496646" y="161607"/>
                  </a:lnTo>
                  <a:lnTo>
                    <a:pt x="502361" y="167932"/>
                  </a:lnTo>
                  <a:lnTo>
                    <a:pt x="507060" y="171564"/>
                  </a:lnTo>
                  <a:lnTo>
                    <a:pt x="512876" y="172847"/>
                  </a:lnTo>
                  <a:lnTo>
                    <a:pt x="518414" y="172516"/>
                  </a:lnTo>
                  <a:lnTo>
                    <a:pt x="518350" y="173710"/>
                  </a:lnTo>
                  <a:lnTo>
                    <a:pt x="520992" y="181914"/>
                  </a:lnTo>
                  <a:lnTo>
                    <a:pt x="526643" y="188861"/>
                  </a:lnTo>
                  <a:lnTo>
                    <a:pt x="531380" y="192913"/>
                  </a:lnTo>
                  <a:lnTo>
                    <a:pt x="537400" y="194576"/>
                  </a:lnTo>
                  <a:lnTo>
                    <a:pt x="544106" y="194487"/>
                  </a:lnTo>
                  <a:lnTo>
                    <a:pt x="568985" y="215582"/>
                  </a:lnTo>
                  <a:lnTo>
                    <a:pt x="568807" y="216700"/>
                  </a:lnTo>
                  <a:lnTo>
                    <a:pt x="589178" y="237553"/>
                  </a:lnTo>
                  <a:lnTo>
                    <a:pt x="592886" y="237845"/>
                  </a:lnTo>
                  <a:lnTo>
                    <a:pt x="615543" y="261264"/>
                  </a:lnTo>
                  <a:lnTo>
                    <a:pt x="615734" y="261226"/>
                  </a:lnTo>
                  <a:lnTo>
                    <a:pt x="614845" y="264617"/>
                  </a:lnTo>
                  <a:lnTo>
                    <a:pt x="615632" y="271538"/>
                  </a:lnTo>
                  <a:lnTo>
                    <a:pt x="619036" y="277926"/>
                  </a:lnTo>
                  <a:lnTo>
                    <a:pt x="624547" y="282638"/>
                  </a:lnTo>
                  <a:lnTo>
                    <a:pt x="631101" y="284949"/>
                  </a:lnTo>
                  <a:lnTo>
                    <a:pt x="637794" y="284759"/>
                  </a:lnTo>
                  <a:lnTo>
                    <a:pt x="636054" y="290283"/>
                  </a:lnTo>
                  <a:lnTo>
                    <a:pt x="656793" y="310210"/>
                  </a:lnTo>
                  <a:lnTo>
                    <a:pt x="660628" y="308660"/>
                  </a:lnTo>
                  <a:lnTo>
                    <a:pt x="658050" y="311391"/>
                  </a:lnTo>
                  <a:lnTo>
                    <a:pt x="655967" y="317004"/>
                  </a:lnTo>
                  <a:lnTo>
                    <a:pt x="656082" y="323113"/>
                  </a:lnTo>
                  <a:lnTo>
                    <a:pt x="658520" y="329018"/>
                  </a:lnTo>
                  <a:lnTo>
                    <a:pt x="662940" y="333616"/>
                  </a:lnTo>
                  <a:lnTo>
                    <a:pt x="668489" y="336194"/>
                  </a:lnTo>
                  <a:lnTo>
                    <a:pt x="674458" y="336562"/>
                  </a:lnTo>
                  <a:lnTo>
                    <a:pt x="680161" y="334556"/>
                  </a:lnTo>
                  <a:lnTo>
                    <a:pt x="684479" y="330365"/>
                  </a:lnTo>
                  <a:lnTo>
                    <a:pt x="686612" y="324815"/>
                  </a:lnTo>
                  <a:close/>
                </a:path>
                <a:path w="857885" h="651509">
                  <a:moveTo>
                    <a:pt x="705078" y="349262"/>
                  </a:moveTo>
                  <a:lnTo>
                    <a:pt x="696328" y="334327"/>
                  </a:lnTo>
                  <a:lnTo>
                    <a:pt x="687425" y="331597"/>
                  </a:lnTo>
                  <a:lnTo>
                    <a:pt x="680821" y="335686"/>
                  </a:lnTo>
                  <a:lnTo>
                    <a:pt x="674217" y="339775"/>
                  </a:lnTo>
                  <a:lnTo>
                    <a:pt x="672236" y="348881"/>
                  </a:lnTo>
                  <a:lnTo>
                    <a:pt x="680554" y="363105"/>
                  </a:lnTo>
                  <a:lnTo>
                    <a:pt x="689470" y="365836"/>
                  </a:lnTo>
                  <a:lnTo>
                    <a:pt x="703097" y="358355"/>
                  </a:lnTo>
                  <a:lnTo>
                    <a:pt x="705078" y="349262"/>
                  </a:lnTo>
                  <a:close/>
                </a:path>
                <a:path w="857885" h="651509">
                  <a:moveTo>
                    <a:pt x="705916" y="480542"/>
                  </a:moveTo>
                  <a:lnTo>
                    <a:pt x="700036" y="464439"/>
                  </a:lnTo>
                  <a:lnTo>
                    <a:pt x="692848" y="460730"/>
                  </a:lnTo>
                  <a:lnTo>
                    <a:pt x="696061" y="451650"/>
                  </a:lnTo>
                  <a:lnTo>
                    <a:pt x="692505" y="443179"/>
                  </a:lnTo>
                  <a:lnTo>
                    <a:pt x="688924" y="437705"/>
                  </a:lnTo>
                  <a:lnTo>
                    <a:pt x="683958" y="434162"/>
                  </a:lnTo>
                  <a:lnTo>
                    <a:pt x="678815" y="432981"/>
                  </a:lnTo>
                  <a:lnTo>
                    <a:pt x="681786" y="427558"/>
                  </a:lnTo>
                  <a:lnTo>
                    <a:pt x="667956" y="404660"/>
                  </a:lnTo>
                  <a:lnTo>
                    <a:pt x="668147" y="404418"/>
                  </a:lnTo>
                  <a:lnTo>
                    <a:pt x="670369" y="395693"/>
                  </a:lnTo>
                  <a:lnTo>
                    <a:pt x="669798" y="390690"/>
                  </a:lnTo>
                  <a:lnTo>
                    <a:pt x="667321" y="386130"/>
                  </a:lnTo>
                  <a:lnTo>
                    <a:pt x="662660" y="380339"/>
                  </a:lnTo>
                  <a:lnTo>
                    <a:pt x="656691" y="376897"/>
                  </a:lnTo>
                  <a:lnTo>
                    <a:pt x="654634" y="376643"/>
                  </a:lnTo>
                  <a:lnTo>
                    <a:pt x="655421" y="373138"/>
                  </a:lnTo>
                  <a:lnTo>
                    <a:pt x="656361" y="368490"/>
                  </a:lnTo>
                  <a:lnTo>
                    <a:pt x="655485" y="363220"/>
                  </a:lnTo>
                  <a:lnTo>
                    <a:pt x="652627" y="358521"/>
                  </a:lnTo>
                  <a:lnTo>
                    <a:pt x="647420" y="352640"/>
                  </a:lnTo>
                  <a:lnTo>
                    <a:pt x="640918" y="349300"/>
                  </a:lnTo>
                  <a:lnTo>
                    <a:pt x="639838" y="349224"/>
                  </a:lnTo>
                  <a:lnTo>
                    <a:pt x="641096" y="341922"/>
                  </a:lnTo>
                  <a:lnTo>
                    <a:pt x="639838" y="336448"/>
                  </a:lnTo>
                  <a:lnTo>
                    <a:pt x="636600" y="331635"/>
                  </a:lnTo>
                  <a:lnTo>
                    <a:pt x="630796" y="325691"/>
                  </a:lnTo>
                  <a:lnTo>
                    <a:pt x="623773" y="322516"/>
                  </a:lnTo>
                  <a:lnTo>
                    <a:pt x="624573" y="316039"/>
                  </a:lnTo>
                  <a:lnTo>
                    <a:pt x="622896" y="310413"/>
                  </a:lnTo>
                  <a:lnTo>
                    <a:pt x="619252" y="305498"/>
                  </a:lnTo>
                  <a:lnTo>
                    <a:pt x="612838" y="299554"/>
                  </a:lnTo>
                  <a:lnTo>
                    <a:pt x="605282" y="296583"/>
                  </a:lnTo>
                  <a:lnTo>
                    <a:pt x="604240" y="296608"/>
                  </a:lnTo>
                  <a:lnTo>
                    <a:pt x="604685" y="291185"/>
                  </a:lnTo>
                  <a:lnTo>
                    <a:pt x="602818" y="285940"/>
                  </a:lnTo>
                  <a:lnTo>
                    <a:pt x="599135" y="281444"/>
                  </a:lnTo>
                  <a:lnTo>
                    <a:pt x="592759" y="276110"/>
                  </a:lnTo>
                  <a:lnTo>
                    <a:pt x="585457" y="273634"/>
                  </a:lnTo>
                  <a:lnTo>
                    <a:pt x="583057" y="273799"/>
                  </a:lnTo>
                  <a:lnTo>
                    <a:pt x="583412" y="272275"/>
                  </a:lnTo>
                  <a:lnTo>
                    <a:pt x="582142" y="265036"/>
                  </a:lnTo>
                  <a:lnTo>
                    <a:pt x="577926" y="258419"/>
                  </a:lnTo>
                  <a:lnTo>
                    <a:pt x="571639" y="253682"/>
                  </a:lnTo>
                  <a:lnTo>
                    <a:pt x="564591" y="251688"/>
                  </a:lnTo>
                  <a:lnTo>
                    <a:pt x="560959" y="252120"/>
                  </a:lnTo>
                  <a:lnTo>
                    <a:pt x="561454" y="249301"/>
                  </a:lnTo>
                  <a:lnTo>
                    <a:pt x="559930" y="242519"/>
                  </a:lnTo>
                  <a:lnTo>
                    <a:pt x="555650" y="236486"/>
                  </a:lnTo>
                  <a:lnTo>
                    <a:pt x="549490" y="232321"/>
                  </a:lnTo>
                  <a:lnTo>
                    <a:pt x="542747" y="230759"/>
                  </a:lnTo>
                  <a:lnTo>
                    <a:pt x="538683" y="231444"/>
                  </a:lnTo>
                  <a:lnTo>
                    <a:pt x="538251" y="225348"/>
                  </a:lnTo>
                  <a:lnTo>
                    <a:pt x="519988" y="210908"/>
                  </a:lnTo>
                  <a:lnTo>
                    <a:pt x="514515" y="212090"/>
                  </a:lnTo>
                  <a:lnTo>
                    <a:pt x="514845" y="210870"/>
                  </a:lnTo>
                  <a:lnTo>
                    <a:pt x="496354" y="192125"/>
                  </a:lnTo>
                  <a:lnTo>
                    <a:pt x="490664" y="193649"/>
                  </a:lnTo>
                  <a:lnTo>
                    <a:pt x="489191" y="194868"/>
                  </a:lnTo>
                  <a:lnTo>
                    <a:pt x="489991" y="191160"/>
                  </a:lnTo>
                  <a:lnTo>
                    <a:pt x="488708" y="183743"/>
                  </a:lnTo>
                  <a:lnTo>
                    <a:pt x="486714" y="179971"/>
                  </a:lnTo>
                  <a:lnTo>
                    <a:pt x="483184" y="177546"/>
                  </a:lnTo>
                  <a:lnTo>
                    <a:pt x="476224" y="172554"/>
                  </a:lnTo>
                  <a:lnTo>
                    <a:pt x="466991" y="173596"/>
                  </a:lnTo>
                  <a:lnTo>
                    <a:pt x="458139" y="186169"/>
                  </a:lnTo>
                  <a:lnTo>
                    <a:pt x="459917" y="195110"/>
                  </a:lnTo>
                  <a:lnTo>
                    <a:pt x="466534" y="199847"/>
                  </a:lnTo>
                  <a:lnTo>
                    <a:pt x="469900" y="202158"/>
                  </a:lnTo>
                  <a:lnTo>
                    <a:pt x="473633" y="203352"/>
                  </a:lnTo>
                  <a:lnTo>
                    <a:pt x="480961" y="202692"/>
                  </a:lnTo>
                  <a:lnTo>
                    <a:pt x="482638" y="201879"/>
                  </a:lnTo>
                  <a:lnTo>
                    <a:pt x="481063" y="203911"/>
                  </a:lnTo>
                  <a:lnTo>
                    <a:pt x="498729" y="222935"/>
                  </a:lnTo>
                  <a:lnTo>
                    <a:pt x="504596" y="222719"/>
                  </a:lnTo>
                  <a:lnTo>
                    <a:pt x="505739" y="222237"/>
                  </a:lnTo>
                  <a:lnTo>
                    <a:pt x="505231" y="227787"/>
                  </a:lnTo>
                  <a:lnTo>
                    <a:pt x="526846" y="243865"/>
                  </a:lnTo>
                  <a:lnTo>
                    <a:pt x="526275" y="247942"/>
                  </a:lnTo>
                  <a:lnTo>
                    <a:pt x="527837" y="254520"/>
                  </a:lnTo>
                  <a:lnTo>
                    <a:pt x="531876" y="260299"/>
                  </a:lnTo>
                  <a:lnTo>
                    <a:pt x="537768" y="264223"/>
                  </a:lnTo>
                  <a:lnTo>
                    <a:pt x="544309" y="265811"/>
                  </a:lnTo>
                  <a:lnTo>
                    <a:pt x="547014" y="265455"/>
                  </a:lnTo>
                  <a:lnTo>
                    <a:pt x="546341" y="269011"/>
                  </a:lnTo>
                  <a:lnTo>
                    <a:pt x="547649" y="276047"/>
                  </a:lnTo>
                  <a:lnTo>
                    <a:pt x="551586" y="282371"/>
                  </a:lnTo>
                  <a:lnTo>
                    <a:pt x="557606" y="286804"/>
                  </a:lnTo>
                  <a:lnTo>
                    <a:pt x="564438" y="288810"/>
                  </a:lnTo>
                  <a:lnTo>
                    <a:pt x="565924" y="288696"/>
                  </a:lnTo>
                  <a:lnTo>
                    <a:pt x="565378" y="290982"/>
                  </a:lnTo>
                  <a:lnTo>
                    <a:pt x="583628" y="312762"/>
                  </a:lnTo>
                  <a:lnTo>
                    <a:pt x="583323" y="313804"/>
                  </a:lnTo>
                  <a:lnTo>
                    <a:pt x="602107" y="337769"/>
                  </a:lnTo>
                  <a:lnTo>
                    <a:pt x="620052" y="361823"/>
                  </a:lnTo>
                  <a:lnTo>
                    <a:pt x="619658" y="362800"/>
                  </a:lnTo>
                  <a:lnTo>
                    <a:pt x="633615" y="385699"/>
                  </a:lnTo>
                  <a:lnTo>
                    <a:pt x="636866" y="386727"/>
                  </a:lnTo>
                  <a:lnTo>
                    <a:pt x="635990" y="388632"/>
                  </a:lnTo>
                  <a:lnTo>
                    <a:pt x="635558" y="395401"/>
                  </a:lnTo>
                  <a:lnTo>
                    <a:pt x="637705" y="402120"/>
                  </a:lnTo>
                  <a:lnTo>
                    <a:pt x="640054" y="406438"/>
                  </a:lnTo>
                  <a:lnTo>
                    <a:pt x="643839" y="409473"/>
                  </a:lnTo>
                  <a:lnTo>
                    <a:pt x="652335" y="412407"/>
                  </a:lnTo>
                  <a:lnTo>
                    <a:pt x="652513" y="412407"/>
                  </a:lnTo>
                  <a:lnTo>
                    <a:pt x="651014" y="415277"/>
                  </a:lnTo>
                  <a:lnTo>
                    <a:pt x="664984" y="437591"/>
                  </a:lnTo>
                  <a:lnTo>
                    <a:pt x="661682" y="446722"/>
                  </a:lnTo>
                  <a:lnTo>
                    <a:pt x="668426" y="462737"/>
                  </a:lnTo>
                  <a:lnTo>
                    <a:pt x="677214" y="466699"/>
                  </a:lnTo>
                  <a:lnTo>
                    <a:pt x="674039" y="474395"/>
                  </a:lnTo>
                  <a:lnTo>
                    <a:pt x="679627" y="489686"/>
                  </a:lnTo>
                  <a:lnTo>
                    <a:pt x="687832" y="493903"/>
                  </a:lnTo>
                  <a:lnTo>
                    <a:pt x="702411" y="489038"/>
                  </a:lnTo>
                  <a:lnTo>
                    <a:pt x="705916" y="480542"/>
                  </a:lnTo>
                  <a:close/>
                </a:path>
                <a:path w="857885" h="651509">
                  <a:moveTo>
                    <a:pt x="714387" y="509828"/>
                  </a:moveTo>
                  <a:lnTo>
                    <a:pt x="709637" y="494626"/>
                  </a:lnTo>
                  <a:lnTo>
                    <a:pt x="702221" y="490334"/>
                  </a:lnTo>
                  <a:lnTo>
                    <a:pt x="695452" y="492633"/>
                  </a:lnTo>
                  <a:lnTo>
                    <a:pt x="688682" y="494931"/>
                  </a:lnTo>
                  <a:lnTo>
                    <a:pt x="685025" y="502678"/>
                  </a:lnTo>
                  <a:lnTo>
                    <a:pt x="689546" y="517156"/>
                  </a:lnTo>
                  <a:lnTo>
                    <a:pt x="696963" y="521449"/>
                  </a:lnTo>
                  <a:lnTo>
                    <a:pt x="710717" y="517563"/>
                  </a:lnTo>
                  <a:lnTo>
                    <a:pt x="714387" y="509828"/>
                  </a:lnTo>
                  <a:close/>
                </a:path>
                <a:path w="857885" h="651509">
                  <a:moveTo>
                    <a:pt x="719772" y="378891"/>
                  </a:moveTo>
                  <a:lnTo>
                    <a:pt x="712381" y="364718"/>
                  </a:lnTo>
                  <a:lnTo>
                    <a:pt x="704278" y="361797"/>
                  </a:lnTo>
                  <a:lnTo>
                    <a:pt x="697979" y="365277"/>
                  </a:lnTo>
                  <a:lnTo>
                    <a:pt x="691680" y="368757"/>
                  </a:lnTo>
                  <a:lnTo>
                    <a:pt x="689444" y="377063"/>
                  </a:lnTo>
                  <a:lnTo>
                    <a:pt x="696531" y="390613"/>
                  </a:lnTo>
                  <a:lnTo>
                    <a:pt x="704634" y="393534"/>
                  </a:lnTo>
                  <a:lnTo>
                    <a:pt x="717537" y="387197"/>
                  </a:lnTo>
                  <a:lnTo>
                    <a:pt x="719772" y="378891"/>
                  </a:lnTo>
                  <a:close/>
                </a:path>
                <a:path w="857885" h="651509">
                  <a:moveTo>
                    <a:pt x="721423" y="539419"/>
                  </a:moveTo>
                  <a:lnTo>
                    <a:pt x="717727" y="525183"/>
                  </a:lnTo>
                  <a:lnTo>
                    <a:pt x="711060" y="520890"/>
                  </a:lnTo>
                  <a:lnTo>
                    <a:pt x="704697" y="522706"/>
                  </a:lnTo>
                  <a:lnTo>
                    <a:pt x="698334" y="524522"/>
                  </a:lnTo>
                  <a:lnTo>
                    <a:pt x="694613" y="531507"/>
                  </a:lnTo>
                  <a:lnTo>
                    <a:pt x="698157" y="545122"/>
                  </a:lnTo>
                  <a:lnTo>
                    <a:pt x="704811" y="549414"/>
                  </a:lnTo>
                  <a:lnTo>
                    <a:pt x="717702" y="546404"/>
                  </a:lnTo>
                  <a:lnTo>
                    <a:pt x="721423" y="539419"/>
                  </a:lnTo>
                  <a:close/>
                </a:path>
                <a:path w="857885" h="651509">
                  <a:moveTo>
                    <a:pt x="727062" y="569277"/>
                  </a:moveTo>
                  <a:lnTo>
                    <a:pt x="724293" y="556082"/>
                  </a:lnTo>
                  <a:lnTo>
                    <a:pt x="718362" y="551840"/>
                  </a:lnTo>
                  <a:lnTo>
                    <a:pt x="712444" y="553212"/>
                  </a:lnTo>
                  <a:lnTo>
                    <a:pt x="706526" y="554583"/>
                  </a:lnTo>
                  <a:lnTo>
                    <a:pt x="702792" y="560832"/>
                  </a:lnTo>
                  <a:lnTo>
                    <a:pt x="705446" y="573506"/>
                  </a:lnTo>
                  <a:lnTo>
                    <a:pt x="711377" y="577748"/>
                  </a:lnTo>
                  <a:lnTo>
                    <a:pt x="723328" y="575538"/>
                  </a:lnTo>
                  <a:lnTo>
                    <a:pt x="727062" y="569277"/>
                  </a:lnTo>
                  <a:close/>
                </a:path>
                <a:path w="857885" h="651509">
                  <a:moveTo>
                    <a:pt x="731278" y="599325"/>
                  </a:moveTo>
                  <a:lnTo>
                    <a:pt x="729335" y="587197"/>
                  </a:lnTo>
                  <a:lnTo>
                    <a:pt x="724128" y="583082"/>
                  </a:lnTo>
                  <a:lnTo>
                    <a:pt x="718667" y="584060"/>
                  </a:lnTo>
                  <a:lnTo>
                    <a:pt x="713206" y="585038"/>
                  </a:lnTo>
                  <a:lnTo>
                    <a:pt x="709549" y="590575"/>
                  </a:lnTo>
                  <a:lnTo>
                    <a:pt x="711415" y="602259"/>
                  </a:lnTo>
                  <a:lnTo>
                    <a:pt x="716622" y="606374"/>
                  </a:lnTo>
                  <a:lnTo>
                    <a:pt x="727621" y="604862"/>
                  </a:lnTo>
                  <a:lnTo>
                    <a:pt x="731278" y="599325"/>
                  </a:lnTo>
                  <a:close/>
                </a:path>
                <a:path w="857885" h="651509">
                  <a:moveTo>
                    <a:pt x="733044" y="409143"/>
                  </a:moveTo>
                  <a:lnTo>
                    <a:pt x="726884" y="395833"/>
                  </a:lnTo>
                  <a:lnTo>
                    <a:pt x="719582" y="392785"/>
                  </a:lnTo>
                  <a:lnTo>
                    <a:pt x="713638" y="395693"/>
                  </a:lnTo>
                  <a:lnTo>
                    <a:pt x="707694" y="398602"/>
                  </a:lnTo>
                  <a:lnTo>
                    <a:pt x="705281" y="406133"/>
                  </a:lnTo>
                  <a:lnTo>
                    <a:pt x="711200" y="418896"/>
                  </a:lnTo>
                  <a:lnTo>
                    <a:pt x="718502" y="421944"/>
                  </a:lnTo>
                  <a:lnTo>
                    <a:pt x="730631" y="416674"/>
                  </a:lnTo>
                  <a:lnTo>
                    <a:pt x="733044" y="409143"/>
                  </a:lnTo>
                  <a:close/>
                </a:path>
                <a:path w="857885" h="651509">
                  <a:moveTo>
                    <a:pt x="734072" y="629488"/>
                  </a:moveTo>
                  <a:lnTo>
                    <a:pt x="732853" y="618477"/>
                  </a:lnTo>
                  <a:lnTo>
                    <a:pt x="728319" y="614540"/>
                  </a:lnTo>
                  <a:lnTo>
                    <a:pt x="723353" y="615175"/>
                  </a:lnTo>
                  <a:lnTo>
                    <a:pt x="718388" y="615810"/>
                  </a:lnTo>
                  <a:lnTo>
                    <a:pt x="714832" y="620649"/>
                  </a:lnTo>
                  <a:lnTo>
                    <a:pt x="716026" y="631291"/>
                  </a:lnTo>
                  <a:lnTo>
                    <a:pt x="720547" y="635228"/>
                  </a:lnTo>
                  <a:lnTo>
                    <a:pt x="730529" y="634326"/>
                  </a:lnTo>
                  <a:lnTo>
                    <a:pt x="734072" y="629488"/>
                  </a:lnTo>
                  <a:close/>
                </a:path>
                <a:path w="857885" h="651509">
                  <a:moveTo>
                    <a:pt x="744867" y="439915"/>
                  </a:moveTo>
                  <a:lnTo>
                    <a:pt x="739838" y="427545"/>
                  </a:lnTo>
                  <a:lnTo>
                    <a:pt x="733310" y="424459"/>
                  </a:lnTo>
                  <a:lnTo>
                    <a:pt x="727773" y="426834"/>
                  </a:lnTo>
                  <a:lnTo>
                    <a:pt x="722236" y="429209"/>
                  </a:lnTo>
                  <a:lnTo>
                    <a:pt x="719696" y="435965"/>
                  </a:lnTo>
                  <a:lnTo>
                    <a:pt x="724535" y="447878"/>
                  </a:lnTo>
                  <a:lnTo>
                    <a:pt x="731062" y="450964"/>
                  </a:lnTo>
                  <a:lnTo>
                    <a:pt x="742327" y="446671"/>
                  </a:lnTo>
                  <a:lnTo>
                    <a:pt x="744867" y="439915"/>
                  </a:lnTo>
                  <a:close/>
                </a:path>
                <a:path w="857885" h="651509">
                  <a:moveTo>
                    <a:pt x="755192" y="471182"/>
                  </a:moveTo>
                  <a:lnTo>
                    <a:pt x="751192" y="459828"/>
                  </a:lnTo>
                  <a:lnTo>
                    <a:pt x="745439" y="456755"/>
                  </a:lnTo>
                  <a:lnTo>
                    <a:pt x="740333" y="458647"/>
                  </a:lnTo>
                  <a:lnTo>
                    <a:pt x="735228" y="460540"/>
                  </a:lnTo>
                  <a:lnTo>
                    <a:pt x="732650" y="466521"/>
                  </a:lnTo>
                  <a:lnTo>
                    <a:pt x="736511" y="477507"/>
                  </a:lnTo>
                  <a:lnTo>
                    <a:pt x="742276" y="480568"/>
                  </a:lnTo>
                  <a:lnTo>
                    <a:pt x="752614" y="477164"/>
                  </a:lnTo>
                  <a:lnTo>
                    <a:pt x="755192" y="471182"/>
                  </a:lnTo>
                  <a:close/>
                </a:path>
                <a:path w="857885" h="651509">
                  <a:moveTo>
                    <a:pt x="786206" y="603034"/>
                  </a:moveTo>
                  <a:lnTo>
                    <a:pt x="784440" y="591121"/>
                  </a:lnTo>
                  <a:lnTo>
                    <a:pt x="779373" y="587006"/>
                  </a:lnTo>
                  <a:lnTo>
                    <a:pt x="768629" y="588746"/>
                  </a:lnTo>
                  <a:lnTo>
                    <a:pt x="764959" y="594118"/>
                  </a:lnTo>
                  <a:lnTo>
                    <a:pt x="766660" y="605624"/>
                  </a:lnTo>
                  <a:lnTo>
                    <a:pt x="771728" y="609752"/>
                  </a:lnTo>
                  <a:lnTo>
                    <a:pt x="777138" y="609079"/>
                  </a:lnTo>
                  <a:lnTo>
                    <a:pt x="782548" y="608406"/>
                  </a:lnTo>
                  <a:lnTo>
                    <a:pt x="786206" y="603034"/>
                  </a:lnTo>
                  <a:close/>
                </a:path>
                <a:path w="857885" h="651509">
                  <a:moveTo>
                    <a:pt x="788301" y="651395"/>
                  </a:moveTo>
                  <a:lnTo>
                    <a:pt x="787717" y="650824"/>
                  </a:lnTo>
                  <a:lnTo>
                    <a:pt x="781126" y="651395"/>
                  </a:lnTo>
                  <a:lnTo>
                    <a:pt x="788301" y="651395"/>
                  </a:lnTo>
                  <a:close/>
                </a:path>
                <a:path w="857885" h="651509">
                  <a:moveTo>
                    <a:pt x="790981" y="636917"/>
                  </a:moveTo>
                  <a:lnTo>
                    <a:pt x="789660" y="623633"/>
                  </a:lnTo>
                  <a:lnTo>
                    <a:pt x="784275" y="618794"/>
                  </a:lnTo>
                  <a:lnTo>
                    <a:pt x="772299" y="620179"/>
                  </a:lnTo>
                  <a:lnTo>
                    <a:pt x="767956" y="625919"/>
                  </a:lnTo>
                  <a:lnTo>
                    <a:pt x="769226" y="638721"/>
                  </a:lnTo>
                  <a:lnTo>
                    <a:pt x="774623" y="643547"/>
                  </a:lnTo>
                  <a:lnTo>
                    <a:pt x="780630" y="643102"/>
                  </a:lnTo>
                  <a:lnTo>
                    <a:pt x="786638" y="642658"/>
                  </a:lnTo>
                  <a:lnTo>
                    <a:pt x="790981" y="636917"/>
                  </a:lnTo>
                  <a:close/>
                </a:path>
                <a:path w="857885" h="651509">
                  <a:moveTo>
                    <a:pt x="857288" y="641667"/>
                  </a:moveTo>
                  <a:lnTo>
                    <a:pt x="837742" y="618604"/>
                  </a:lnTo>
                  <a:lnTo>
                    <a:pt x="831049" y="620801"/>
                  </a:lnTo>
                  <a:lnTo>
                    <a:pt x="825817" y="625373"/>
                  </a:lnTo>
                  <a:lnTo>
                    <a:pt x="822553" y="631685"/>
                  </a:lnTo>
                  <a:lnTo>
                    <a:pt x="821778" y="639051"/>
                  </a:lnTo>
                  <a:lnTo>
                    <a:pt x="822198" y="644182"/>
                  </a:lnTo>
                  <a:lnTo>
                    <a:pt x="824547" y="648690"/>
                  </a:lnTo>
                  <a:lnTo>
                    <a:pt x="827481" y="651408"/>
                  </a:lnTo>
                  <a:lnTo>
                    <a:pt x="852043" y="651408"/>
                  </a:lnTo>
                  <a:lnTo>
                    <a:pt x="855726" y="646696"/>
                  </a:lnTo>
                  <a:lnTo>
                    <a:pt x="857288" y="6416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0" y="6050241"/>
              <a:ext cx="996950" cy="782320"/>
            </a:xfrm>
            <a:custGeom>
              <a:avLst/>
              <a:gdLst/>
              <a:ahLst/>
              <a:cxnLst/>
              <a:rect l="l" t="t" r="r" b="b"/>
              <a:pathLst>
                <a:path w="996950" h="782320">
                  <a:moveTo>
                    <a:pt x="4089" y="32969"/>
                  </a:moveTo>
                  <a:lnTo>
                    <a:pt x="2209" y="16078"/>
                  </a:lnTo>
                  <a:lnTo>
                    <a:pt x="0" y="14465"/>
                  </a:lnTo>
                  <a:lnTo>
                    <a:pt x="0" y="37744"/>
                  </a:lnTo>
                  <a:lnTo>
                    <a:pt x="4089" y="32969"/>
                  </a:lnTo>
                  <a:close/>
                </a:path>
                <a:path w="996950" h="782320">
                  <a:moveTo>
                    <a:pt x="43954" y="30111"/>
                  </a:moveTo>
                  <a:lnTo>
                    <a:pt x="23914" y="5511"/>
                  </a:lnTo>
                  <a:lnTo>
                    <a:pt x="16903" y="7594"/>
                  </a:lnTo>
                  <a:lnTo>
                    <a:pt x="11455" y="11772"/>
                  </a:lnTo>
                  <a:lnTo>
                    <a:pt x="8102" y="17449"/>
                  </a:lnTo>
                  <a:lnTo>
                    <a:pt x="7391" y="24041"/>
                  </a:lnTo>
                  <a:lnTo>
                    <a:pt x="9499" y="30327"/>
                  </a:lnTo>
                  <a:lnTo>
                    <a:pt x="13855" y="35166"/>
                  </a:lnTo>
                  <a:lnTo>
                    <a:pt x="19837" y="38100"/>
                  </a:lnTo>
                  <a:lnTo>
                    <a:pt x="26797" y="38646"/>
                  </a:lnTo>
                  <a:lnTo>
                    <a:pt x="36512" y="37820"/>
                  </a:lnTo>
                  <a:lnTo>
                    <a:pt x="43954" y="30111"/>
                  </a:lnTo>
                  <a:close/>
                </a:path>
                <a:path w="996950" h="782320">
                  <a:moveTo>
                    <a:pt x="68287" y="88734"/>
                  </a:moveTo>
                  <a:lnTo>
                    <a:pt x="68084" y="82816"/>
                  </a:lnTo>
                  <a:lnTo>
                    <a:pt x="67881" y="76898"/>
                  </a:lnTo>
                  <a:lnTo>
                    <a:pt x="62407" y="72275"/>
                  </a:lnTo>
                  <a:lnTo>
                    <a:pt x="55867" y="72491"/>
                  </a:lnTo>
                  <a:lnTo>
                    <a:pt x="49326" y="72783"/>
                  </a:lnTo>
                  <a:lnTo>
                    <a:pt x="44399" y="78168"/>
                  </a:lnTo>
                  <a:lnTo>
                    <a:pt x="45250" y="89979"/>
                  </a:lnTo>
                  <a:lnTo>
                    <a:pt x="50698" y="94170"/>
                  </a:lnTo>
                  <a:lnTo>
                    <a:pt x="57023" y="93891"/>
                  </a:lnTo>
                  <a:lnTo>
                    <a:pt x="63334" y="93687"/>
                  </a:lnTo>
                  <a:lnTo>
                    <a:pt x="68287" y="88734"/>
                  </a:lnTo>
                  <a:close/>
                </a:path>
                <a:path w="996950" h="782320">
                  <a:moveTo>
                    <a:pt x="105359" y="75793"/>
                  </a:moveTo>
                  <a:lnTo>
                    <a:pt x="99555" y="70383"/>
                  </a:lnTo>
                  <a:lnTo>
                    <a:pt x="92303" y="70256"/>
                  </a:lnTo>
                  <a:lnTo>
                    <a:pt x="85051" y="70319"/>
                  </a:lnTo>
                  <a:lnTo>
                    <a:pt x="79298" y="75946"/>
                  </a:lnTo>
                  <a:lnTo>
                    <a:pt x="79641" y="89039"/>
                  </a:lnTo>
                  <a:lnTo>
                    <a:pt x="85445" y="94043"/>
                  </a:lnTo>
                  <a:lnTo>
                    <a:pt x="92430" y="93980"/>
                  </a:lnTo>
                  <a:lnTo>
                    <a:pt x="99415" y="94107"/>
                  </a:lnTo>
                  <a:lnTo>
                    <a:pt x="105156" y="88900"/>
                  </a:lnTo>
                  <a:lnTo>
                    <a:pt x="105257" y="82346"/>
                  </a:lnTo>
                  <a:lnTo>
                    <a:pt x="105359" y="75793"/>
                  </a:lnTo>
                  <a:close/>
                </a:path>
                <a:path w="996950" h="782320">
                  <a:moveTo>
                    <a:pt x="142875" y="76555"/>
                  </a:moveTo>
                  <a:lnTo>
                    <a:pt x="136817" y="70319"/>
                  </a:lnTo>
                  <a:lnTo>
                    <a:pt x="128854" y="69773"/>
                  </a:lnTo>
                  <a:lnTo>
                    <a:pt x="120891" y="69570"/>
                  </a:lnTo>
                  <a:lnTo>
                    <a:pt x="114312" y="75323"/>
                  </a:lnTo>
                  <a:lnTo>
                    <a:pt x="114007" y="89687"/>
                  </a:lnTo>
                  <a:lnTo>
                    <a:pt x="120091" y="95580"/>
                  </a:lnTo>
                  <a:lnTo>
                    <a:pt x="127736" y="95770"/>
                  </a:lnTo>
                  <a:lnTo>
                    <a:pt x="135356" y="96291"/>
                  </a:lnTo>
                  <a:lnTo>
                    <a:pt x="141935" y="90906"/>
                  </a:lnTo>
                  <a:lnTo>
                    <a:pt x="142405" y="83731"/>
                  </a:lnTo>
                  <a:lnTo>
                    <a:pt x="142875" y="76555"/>
                  </a:lnTo>
                  <a:close/>
                </a:path>
                <a:path w="996950" h="782320">
                  <a:moveTo>
                    <a:pt x="180340" y="79235"/>
                  </a:moveTo>
                  <a:lnTo>
                    <a:pt x="174091" y="72059"/>
                  </a:lnTo>
                  <a:lnTo>
                    <a:pt x="165455" y="71120"/>
                  </a:lnTo>
                  <a:lnTo>
                    <a:pt x="156781" y="70523"/>
                  </a:lnTo>
                  <a:lnTo>
                    <a:pt x="149326" y="76365"/>
                  </a:lnTo>
                  <a:lnTo>
                    <a:pt x="148285" y="91960"/>
                  </a:lnTo>
                  <a:lnTo>
                    <a:pt x="154571" y="98742"/>
                  </a:lnTo>
                  <a:lnTo>
                    <a:pt x="162852" y="99301"/>
                  </a:lnTo>
                  <a:lnTo>
                    <a:pt x="171119" y="100215"/>
                  </a:lnTo>
                  <a:lnTo>
                    <a:pt x="178536" y="94767"/>
                  </a:lnTo>
                  <a:lnTo>
                    <a:pt x="179438" y="86982"/>
                  </a:lnTo>
                  <a:lnTo>
                    <a:pt x="180340" y="79235"/>
                  </a:lnTo>
                  <a:close/>
                </a:path>
                <a:path w="996950" h="782320">
                  <a:moveTo>
                    <a:pt x="217639" y="83794"/>
                  </a:moveTo>
                  <a:lnTo>
                    <a:pt x="211289" y="75590"/>
                  </a:lnTo>
                  <a:lnTo>
                    <a:pt x="201980" y="74256"/>
                  </a:lnTo>
                  <a:lnTo>
                    <a:pt x="192633" y="73139"/>
                  </a:lnTo>
                  <a:lnTo>
                    <a:pt x="184289" y="79044"/>
                  </a:lnTo>
                  <a:lnTo>
                    <a:pt x="182372" y="95846"/>
                  </a:lnTo>
                  <a:lnTo>
                    <a:pt x="188810" y="103505"/>
                  </a:lnTo>
                  <a:lnTo>
                    <a:pt x="197713" y="104546"/>
                  </a:lnTo>
                  <a:lnTo>
                    <a:pt x="206578" y="105829"/>
                  </a:lnTo>
                  <a:lnTo>
                    <a:pt x="214845" y="100457"/>
                  </a:lnTo>
                  <a:lnTo>
                    <a:pt x="216255" y="92075"/>
                  </a:lnTo>
                  <a:lnTo>
                    <a:pt x="217639" y="83794"/>
                  </a:lnTo>
                  <a:close/>
                </a:path>
                <a:path w="996950" h="782320">
                  <a:moveTo>
                    <a:pt x="531253" y="137185"/>
                  </a:moveTo>
                  <a:lnTo>
                    <a:pt x="530656" y="130187"/>
                  </a:lnTo>
                  <a:lnTo>
                    <a:pt x="527278" y="123710"/>
                  </a:lnTo>
                  <a:lnTo>
                    <a:pt x="521385" y="118529"/>
                  </a:lnTo>
                  <a:lnTo>
                    <a:pt x="514032" y="115773"/>
                  </a:lnTo>
                  <a:lnTo>
                    <a:pt x="506717" y="115862"/>
                  </a:lnTo>
                  <a:lnTo>
                    <a:pt x="500265" y="118630"/>
                  </a:lnTo>
                  <a:lnTo>
                    <a:pt x="497293" y="121920"/>
                  </a:lnTo>
                  <a:lnTo>
                    <a:pt x="498767" y="117170"/>
                  </a:lnTo>
                  <a:lnTo>
                    <a:pt x="497776" y="109728"/>
                  </a:lnTo>
                  <a:lnTo>
                    <a:pt x="493826" y="102971"/>
                  </a:lnTo>
                  <a:lnTo>
                    <a:pt x="487248" y="97751"/>
                  </a:lnTo>
                  <a:lnTo>
                    <a:pt x="479234" y="95186"/>
                  </a:lnTo>
                  <a:lnTo>
                    <a:pt x="471424" y="95643"/>
                  </a:lnTo>
                  <a:lnTo>
                    <a:pt x="465315" y="98615"/>
                  </a:lnTo>
                  <a:lnTo>
                    <a:pt x="463918" y="90830"/>
                  </a:lnTo>
                  <a:lnTo>
                    <a:pt x="459384" y="83820"/>
                  </a:lnTo>
                  <a:lnTo>
                    <a:pt x="452094" y="78613"/>
                  </a:lnTo>
                  <a:lnTo>
                    <a:pt x="443420" y="76288"/>
                  </a:lnTo>
                  <a:lnTo>
                    <a:pt x="435127" y="77177"/>
                  </a:lnTo>
                  <a:lnTo>
                    <a:pt x="431596" y="79121"/>
                  </a:lnTo>
                  <a:lnTo>
                    <a:pt x="431596" y="78765"/>
                  </a:lnTo>
                  <a:lnTo>
                    <a:pt x="426758" y="68262"/>
                  </a:lnTo>
                  <a:lnTo>
                    <a:pt x="422135" y="63728"/>
                  </a:lnTo>
                  <a:lnTo>
                    <a:pt x="415975" y="61175"/>
                  </a:lnTo>
                  <a:lnTo>
                    <a:pt x="406666" y="59156"/>
                  </a:lnTo>
                  <a:lnTo>
                    <a:pt x="397916" y="60540"/>
                  </a:lnTo>
                  <a:lnTo>
                    <a:pt x="395655" y="61937"/>
                  </a:lnTo>
                  <a:lnTo>
                    <a:pt x="393623" y="57835"/>
                  </a:lnTo>
                  <a:lnTo>
                    <a:pt x="390791" y="52425"/>
                  </a:lnTo>
                  <a:lnTo>
                    <a:pt x="385673" y="47866"/>
                  </a:lnTo>
                  <a:lnTo>
                    <a:pt x="379018" y="45491"/>
                  </a:lnTo>
                  <a:lnTo>
                    <a:pt x="369062" y="43827"/>
                  </a:lnTo>
                  <a:lnTo>
                    <a:pt x="359879" y="45758"/>
                  </a:lnTo>
                  <a:lnTo>
                    <a:pt x="358736" y="46558"/>
                  </a:lnTo>
                  <a:lnTo>
                    <a:pt x="354088" y="38239"/>
                  </a:lnTo>
                  <a:lnTo>
                    <a:pt x="348411" y="33794"/>
                  </a:lnTo>
                  <a:lnTo>
                    <a:pt x="341287" y="31597"/>
                  </a:lnTo>
                  <a:lnTo>
                    <a:pt x="330695" y="30365"/>
                  </a:lnTo>
                  <a:lnTo>
                    <a:pt x="321119" y="32880"/>
                  </a:lnTo>
                  <a:lnTo>
                    <a:pt x="316699" y="25768"/>
                  </a:lnTo>
                  <a:lnTo>
                    <a:pt x="310464" y="21513"/>
                  </a:lnTo>
                  <a:lnTo>
                    <a:pt x="302869" y="19545"/>
                  </a:lnTo>
                  <a:lnTo>
                    <a:pt x="291655" y="18796"/>
                  </a:lnTo>
                  <a:lnTo>
                    <a:pt x="281711" y="21932"/>
                  </a:lnTo>
                  <a:lnTo>
                    <a:pt x="280682" y="22796"/>
                  </a:lnTo>
                  <a:lnTo>
                    <a:pt x="276758" y="17018"/>
                  </a:lnTo>
                  <a:lnTo>
                    <a:pt x="270649" y="13296"/>
                  </a:lnTo>
                  <a:lnTo>
                    <a:pt x="263347" y="11785"/>
                  </a:lnTo>
                  <a:lnTo>
                    <a:pt x="252679" y="11633"/>
                  </a:lnTo>
                  <a:lnTo>
                    <a:pt x="243382" y="15062"/>
                  </a:lnTo>
                  <a:lnTo>
                    <a:pt x="241122" y="17170"/>
                  </a:lnTo>
                  <a:lnTo>
                    <a:pt x="240233" y="15354"/>
                  </a:lnTo>
                  <a:lnTo>
                    <a:pt x="233108" y="9156"/>
                  </a:lnTo>
                  <a:lnTo>
                    <a:pt x="223570" y="5969"/>
                  </a:lnTo>
                  <a:lnTo>
                    <a:pt x="213461" y="6324"/>
                  </a:lnTo>
                  <a:lnTo>
                    <a:pt x="204825" y="10020"/>
                  </a:lnTo>
                  <a:lnTo>
                    <a:pt x="201536" y="13373"/>
                  </a:lnTo>
                  <a:lnTo>
                    <a:pt x="199771" y="10172"/>
                  </a:lnTo>
                  <a:lnTo>
                    <a:pt x="192760" y="4635"/>
                  </a:lnTo>
                  <a:lnTo>
                    <a:pt x="183603" y="2070"/>
                  </a:lnTo>
                  <a:lnTo>
                    <a:pt x="174104" y="2882"/>
                  </a:lnTo>
                  <a:lnTo>
                    <a:pt x="166116" y="6794"/>
                  </a:lnTo>
                  <a:lnTo>
                    <a:pt x="162610" y="10744"/>
                  </a:lnTo>
                  <a:lnTo>
                    <a:pt x="157251" y="5029"/>
                  </a:lnTo>
                  <a:lnTo>
                    <a:pt x="154927" y="3213"/>
                  </a:lnTo>
                  <a:lnTo>
                    <a:pt x="149656" y="927"/>
                  </a:lnTo>
                  <a:lnTo>
                    <a:pt x="146710" y="228"/>
                  </a:lnTo>
                  <a:lnTo>
                    <a:pt x="143586" y="88"/>
                  </a:lnTo>
                  <a:lnTo>
                    <a:pt x="134683" y="1308"/>
                  </a:lnTo>
                  <a:lnTo>
                    <a:pt x="127342" y="5359"/>
                  </a:lnTo>
                  <a:lnTo>
                    <a:pt x="122834" y="10972"/>
                  </a:lnTo>
                  <a:lnTo>
                    <a:pt x="122186" y="9499"/>
                  </a:lnTo>
                  <a:lnTo>
                    <a:pt x="116598" y="4064"/>
                  </a:lnTo>
                  <a:lnTo>
                    <a:pt x="114338" y="2565"/>
                  </a:lnTo>
                  <a:lnTo>
                    <a:pt x="109296" y="457"/>
                  </a:lnTo>
                  <a:lnTo>
                    <a:pt x="106514" y="0"/>
                  </a:lnTo>
                  <a:lnTo>
                    <a:pt x="103568" y="12"/>
                  </a:lnTo>
                  <a:lnTo>
                    <a:pt x="95288" y="1574"/>
                  </a:lnTo>
                  <a:lnTo>
                    <a:pt x="88582" y="5727"/>
                  </a:lnTo>
                  <a:lnTo>
                    <a:pt x="84137" y="11836"/>
                  </a:lnTo>
                  <a:lnTo>
                    <a:pt x="83642" y="14262"/>
                  </a:lnTo>
                  <a:lnTo>
                    <a:pt x="81445" y="9893"/>
                  </a:lnTo>
                  <a:lnTo>
                    <a:pt x="74155" y="3530"/>
                  </a:lnTo>
                  <a:lnTo>
                    <a:pt x="69126" y="1371"/>
                  </a:lnTo>
                  <a:lnTo>
                    <a:pt x="63652" y="1803"/>
                  </a:lnTo>
                  <a:lnTo>
                    <a:pt x="56007" y="3657"/>
                  </a:lnTo>
                  <a:lnTo>
                    <a:pt x="49936" y="7848"/>
                  </a:lnTo>
                  <a:lnTo>
                    <a:pt x="46050" y="13766"/>
                  </a:lnTo>
                  <a:lnTo>
                    <a:pt x="44945" y="20802"/>
                  </a:lnTo>
                  <a:lnTo>
                    <a:pt x="46901" y="27660"/>
                  </a:lnTo>
                  <a:lnTo>
                    <a:pt x="51333" y="33096"/>
                  </a:lnTo>
                  <a:lnTo>
                    <a:pt x="57607" y="36563"/>
                  </a:lnTo>
                  <a:lnTo>
                    <a:pt x="65049" y="37528"/>
                  </a:lnTo>
                  <a:lnTo>
                    <a:pt x="70281" y="37109"/>
                  </a:lnTo>
                  <a:lnTo>
                    <a:pt x="74968" y="35267"/>
                  </a:lnTo>
                  <a:lnTo>
                    <a:pt x="81749" y="28702"/>
                  </a:lnTo>
                  <a:lnTo>
                    <a:pt x="83794" y="24320"/>
                  </a:lnTo>
                  <a:lnTo>
                    <a:pt x="84366" y="26720"/>
                  </a:lnTo>
                  <a:lnTo>
                    <a:pt x="88836" y="32753"/>
                  </a:lnTo>
                  <a:lnTo>
                    <a:pt x="95351" y="36804"/>
                  </a:lnTo>
                  <a:lnTo>
                    <a:pt x="103251" y="38252"/>
                  </a:lnTo>
                  <a:lnTo>
                    <a:pt x="106045" y="38239"/>
                  </a:lnTo>
                  <a:lnTo>
                    <a:pt x="122275" y="28181"/>
                  </a:lnTo>
                  <a:lnTo>
                    <a:pt x="126263" y="34150"/>
                  </a:lnTo>
                  <a:lnTo>
                    <a:pt x="132981" y="38798"/>
                  </a:lnTo>
                  <a:lnTo>
                    <a:pt x="141300" y="40754"/>
                  </a:lnTo>
                  <a:lnTo>
                    <a:pt x="144284" y="40881"/>
                  </a:lnTo>
                  <a:lnTo>
                    <a:pt x="147142" y="40424"/>
                  </a:lnTo>
                  <a:lnTo>
                    <a:pt x="152450" y="38595"/>
                  </a:lnTo>
                  <a:lnTo>
                    <a:pt x="154876" y="37426"/>
                  </a:lnTo>
                  <a:lnTo>
                    <a:pt x="160820" y="32715"/>
                  </a:lnTo>
                  <a:lnTo>
                    <a:pt x="163550" y="37249"/>
                  </a:lnTo>
                  <a:lnTo>
                    <a:pt x="170421" y="42545"/>
                  </a:lnTo>
                  <a:lnTo>
                    <a:pt x="179120" y="45059"/>
                  </a:lnTo>
                  <a:lnTo>
                    <a:pt x="188175" y="44196"/>
                  </a:lnTo>
                  <a:lnTo>
                    <a:pt x="195986" y="40500"/>
                  </a:lnTo>
                  <a:lnTo>
                    <a:pt x="198399" y="37947"/>
                  </a:lnTo>
                  <a:lnTo>
                    <a:pt x="200609" y="42062"/>
                  </a:lnTo>
                  <a:lnTo>
                    <a:pt x="207594" y="48018"/>
                  </a:lnTo>
                  <a:lnTo>
                    <a:pt x="216649" y="51142"/>
                  </a:lnTo>
                  <a:lnTo>
                    <a:pt x="226237" y="50698"/>
                  </a:lnTo>
                  <a:lnTo>
                    <a:pt x="234670" y="47180"/>
                  </a:lnTo>
                  <a:lnTo>
                    <a:pt x="236054" y="45859"/>
                  </a:lnTo>
                  <a:lnTo>
                    <a:pt x="237363" y="48602"/>
                  </a:lnTo>
                  <a:lnTo>
                    <a:pt x="244411" y="55257"/>
                  </a:lnTo>
                  <a:lnTo>
                    <a:pt x="253758" y="59029"/>
                  </a:lnTo>
                  <a:lnTo>
                    <a:pt x="260616" y="60452"/>
                  </a:lnTo>
                  <a:lnTo>
                    <a:pt x="267462" y="58801"/>
                  </a:lnTo>
                  <a:lnTo>
                    <a:pt x="273164" y="55587"/>
                  </a:lnTo>
                  <a:lnTo>
                    <a:pt x="273710" y="56870"/>
                  </a:lnTo>
                  <a:lnTo>
                    <a:pt x="280771" y="64211"/>
                  </a:lnTo>
                  <a:lnTo>
                    <a:pt x="290385" y="68668"/>
                  </a:lnTo>
                  <a:lnTo>
                    <a:pt x="297510" y="70510"/>
                  </a:lnTo>
                  <a:lnTo>
                    <a:pt x="304761" y="69176"/>
                  </a:lnTo>
                  <a:lnTo>
                    <a:pt x="311823" y="65608"/>
                  </a:lnTo>
                  <a:lnTo>
                    <a:pt x="318236" y="72999"/>
                  </a:lnTo>
                  <a:lnTo>
                    <a:pt x="327164" y="77685"/>
                  </a:lnTo>
                  <a:lnTo>
                    <a:pt x="333870" y="79743"/>
                  </a:lnTo>
                  <a:lnTo>
                    <a:pt x="340779" y="78930"/>
                  </a:lnTo>
                  <a:lnTo>
                    <a:pt x="349161" y="75107"/>
                  </a:lnTo>
                  <a:lnTo>
                    <a:pt x="349567" y="76390"/>
                  </a:lnTo>
                  <a:lnTo>
                    <a:pt x="355269" y="83616"/>
                  </a:lnTo>
                  <a:lnTo>
                    <a:pt x="363512" y="88493"/>
                  </a:lnTo>
                  <a:lnTo>
                    <a:pt x="369785" y="90728"/>
                  </a:lnTo>
                  <a:lnTo>
                    <a:pt x="376351" y="90360"/>
                  </a:lnTo>
                  <a:lnTo>
                    <a:pt x="381990" y="87985"/>
                  </a:lnTo>
                  <a:lnTo>
                    <a:pt x="386080" y="86372"/>
                  </a:lnTo>
                  <a:lnTo>
                    <a:pt x="386740" y="88976"/>
                  </a:lnTo>
                  <a:lnTo>
                    <a:pt x="391795" y="96088"/>
                  </a:lnTo>
                  <a:lnTo>
                    <a:pt x="399364" y="101066"/>
                  </a:lnTo>
                  <a:lnTo>
                    <a:pt x="405193" y="103492"/>
                  </a:lnTo>
                  <a:lnTo>
                    <a:pt x="411416" y="103441"/>
                  </a:lnTo>
                  <a:lnTo>
                    <a:pt x="422262" y="99504"/>
                  </a:lnTo>
                  <a:lnTo>
                    <a:pt x="422452" y="99352"/>
                  </a:lnTo>
                  <a:lnTo>
                    <a:pt x="423278" y="103428"/>
                  </a:lnTo>
                  <a:lnTo>
                    <a:pt x="427697" y="110363"/>
                  </a:lnTo>
                  <a:lnTo>
                    <a:pt x="434619" y="115404"/>
                  </a:lnTo>
                  <a:lnTo>
                    <a:pt x="442912" y="117551"/>
                  </a:lnTo>
                  <a:lnTo>
                    <a:pt x="451065" y="116598"/>
                  </a:lnTo>
                  <a:lnTo>
                    <a:pt x="458076" y="112928"/>
                  </a:lnTo>
                  <a:lnTo>
                    <a:pt x="459079" y="119710"/>
                  </a:lnTo>
                  <a:lnTo>
                    <a:pt x="462915" y="126415"/>
                  </a:lnTo>
                  <a:lnTo>
                    <a:pt x="469188" y="131457"/>
                  </a:lnTo>
                  <a:lnTo>
                    <a:pt x="476872" y="133870"/>
                  </a:lnTo>
                  <a:lnTo>
                    <a:pt x="484581" y="133324"/>
                  </a:lnTo>
                  <a:lnTo>
                    <a:pt x="491426" y="130111"/>
                  </a:lnTo>
                  <a:lnTo>
                    <a:pt x="494703" y="126466"/>
                  </a:lnTo>
                  <a:lnTo>
                    <a:pt x="493382" y="130721"/>
                  </a:lnTo>
                  <a:lnTo>
                    <a:pt x="494080" y="137756"/>
                  </a:lnTo>
                  <a:lnTo>
                    <a:pt x="497357" y="144195"/>
                  </a:lnTo>
                  <a:lnTo>
                    <a:pt x="502996" y="149199"/>
                  </a:lnTo>
                  <a:lnTo>
                    <a:pt x="510070" y="151803"/>
                  </a:lnTo>
                  <a:lnTo>
                    <a:pt x="517296" y="151650"/>
                  </a:lnTo>
                  <a:lnTo>
                    <a:pt x="523836" y="148945"/>
                  </a:lnTo>
                  <a:lnTo>
                    <a:pt x="528853" y="143865"/>
                  </a:lnTo>
                  <a:lnTo>
                    <a:pt x="531253" y="137185"/>
                  </a:lnTo>
                  <a:close/>
                </a:path>
                <a:path w="996950" h="782320">
                  <a:moveTo>
                    <a:pt x="562749" y="158673"/>
                  </a:moveTo>
                  <a:lnTo>
                    <a:pt x="540918" y="137782"/>
                  </a:lnTo>
                  <a:lnTo>
                    <a:pt x="534797" y="140055"/>
                  </a:lnTo>
                  <a:lnTo>
                    <a:pt x="530136" y="144729"/>
                  </a:lnTo>
                  <a:lnTo>
                    <a:pt x="527850" y="150977"/>
                  </a:lnTo>
                  <a:lnTo>
                    <a:pt x="528180" y="157543"/>
                  </a:lnTo>
                  <a:lnTo>
                    <a:pt x="530936" y="163664"/>
                  </a:lnTo>
                  <a:lnTo>
                    <a:pt x="535952" y="168579"/>
                  </a:lnTo>
                  <a:lnTo>
                    <a:pt x="542429" y="171323"/>
                  </a:lnTo>
                  <a:lnTo>
                    <a:pt x="549148" y="171513"/>
                  </a:lnTo>
                  <a:lnTo>
                    <a:pt x="555345" y="169291"/>
                  </a:lnTo>
                  <a:lnTo>
                    <a:pt x="560235" y="164769"/>
                  </a:lnTo>
                  <a:lnTo>
                    <a:pt x="562749" y="158673"/>
                  </a:lnTo>
                  <a:close/>
                </a:path>
                <a:path w="996950" h="782320">
                  <a:moveTo>
                    <a:pt x="593242" y="175564"/>
                  </a:moveTo>
                  <a:lnTo>
                    <a:pt x="590892" y="169735"/>
                  </a:lnTo>
                  <a:lnTo>
                    <a:pt x="586282" y="164833"/>
                  </a:lnTo>
                  <a:lnTo>
                    <a:pt x="580224" y="161861"/>
                  </a:lnTo>
                  <a:lnTo>
                    <a:pt x="573963" y="161340"/>
                  </a:lnTo>
                  <a:lnTo>
                    <a:pt x="568198" y="163156"/>
                  </a:lnTo>
                  <a:lnTo>
                    <a:pt x="563689" y="167271"/>
                  </a:lnTo>
                  <a:lnTo>
                    <a:pt x="561276" y="172935"/>
                  </a:lnTo>
                  <a:lnTo>
                    <a:pt x="561289" y="179019"/>
                  </a:lnTo>
                  <a:lnTo>
                    <a:pt x="563575" y="184797"/>
                  </a:lnTo>
                  <a:lnTo>
                    <a:pt x="568007" y="189572"/>
                  </a:lnTo>
                  <a:lnTo>
                    <a:pt x="573862" y="192392"/>
                  </a:lnTo>
                  <a:lnTo>
                    <a:pt x="580072" y="192874"/>
                  </a:lnTo>
                  <a:lnTo>
                    <a:pt x="585889" y="191096"/>
                  </a:lnTo>
                  <a:lnTo>
                    <a:pt x="590600" y="187134"/>
                  </a:lnTo>
                  <a:lnTo>
                    <a:pt x="593191" y="181597"/>
                  </a:lnTo>
                  <a:lnTo>
                    <a:pt x="593242" y="175564"/>
                  </a:lnTo>
                  <a:close/>
                </a:path>
                <a:path w="996950" h="782320">
                  <a:moveTo>
                    <a:pt x="624967" y="204927"/>
                  </a:moveTo>
                  <a:lnTo>
                    <a:pt x="623633" y="195681"/>
                  </a:lnTo>
                  <a:lnTo>
                    <a:pt x="610196" y="184734"/>
                  </a:lnTo>
                  <a:lnTo>
                    <a:pt x="600862" y="185293"/>
                  </a:lnTo>
                  <a:lnTo>
                    <a:pt x="596061" y="191452"/>
                  </a:lnTo>
                  <a:lnTo>
                    <a:pt x="591261" y="197612"/>
                  </a:lnTo>
                  <a:lnTo>
                    <a:pt x="592594" y="206857"/>
                  </a:lnTo>
                  <a:lnTo>
                    <a:pt x="605485" y="217360"/>
                  </a:lnTo>
                  <a:lnTo>
                    <a:pt x="614819" y="216801"/>
                  </a:lnTo>
                  <a:lnTo>
                    <a:pt x="624967" y="204927"/>
                  </a:lnTo>
                  <a:close/>
                </a:path>
                <a:path w="996950" h="782320">
                  <a:moveTo>
                    <a:pt x="630428" y="290893"/>
                  </a:moveTo>
                  <a:lnTo>
                    <a:pt x="628738" y="284378"/>
                  </a:lnTo>
                  <a:lnTo>
                    <a:pt x="624522" y="278523"/>
                  </a:lnTo>
                  <a:lnTo>
                    <a:pt x="618502" y="274535"/>
                  </a:lnTo>
                  <a:lnTo>
                    <a:pt x="611936" y="273100"/>
                  </a:lnTo>
                  <a:lnTo>
                    <a:pt x="605574" y="274231"/>
                  </a:lnTo>
                  <a:lnTo>
                    <a:pt x="602234" y="276567"/>
                  </a:lnTo>
                  <a:lnTo>
                    <a:pt x="604532" y="272618"/>
                  </a:lnTo>
                  <a:lnTo>
                    <a:pt x="584479" y="247662"/>
                  </a:lnTo>
                  <a:lnTo>
                    <a:pt x="578396" y="249085"/>
                  </a:lnTo>
                  <a:lnTo>
                    <a:pt x="578751" y="241795"/>
                  </a:lnTo>
                  <a:lnTo>
                    <a:pt x="576135" y="234569"/>
                  </a:lnTo>
                  <a:lnTo>
                    <a:pt x="570674" y="228396"/>
                  </a:lnTo>
                  <a:lnTo>
                    <a:pt x="563384" y="224510"/>
                  </a:lnTo>
                  <a:lnTo>
                    <a:pt x="555764" y="223596"/>
                  </a:lnTo>
                  <a:lnTo>
                    <a:pt x="552196" y="224612"/>
                  </a:lnTo>
                  <a:lnTo>
                    <a:pt x="552272" y="224294"/>
                  </a:lnTo>
                  <a:lnTo>
                    <a:pt x="525856" y="200990"/>
                  </a:lnTo>
                  <a:lnTo>
                    <a:pt x="523532" y="201777"/>
                  </a:lnTo>
                  <a:lnTo>
                    <a:pt x="522566" y="197662"/>
                  </a:lnTo>
                  <a:lnTo>
                    <a:pt x="494817" y="179857"/>
                  </a:lnTo>
                  <a:lnTo>
                    <a:pt x="493636" y="180327"/>
                  </a:lnTo>
                  <a:lnTo>
                    <a:pt x="491185" y="171919"/>
                  </a:lnTo>
                  <a:lnTo>
                    <a:pt x="487006" y="166763"/>
                  </a:lnTo>
                  <a:lnTo>
                    <a:pt x="481076" y="163322"/>
                  </a:lnTo>
                  <a:lnTo>
                    <a:pt x="471843" y="160020"/>
                  </a:lnTo>
                  <a:lnTo>
                    <a:pt x="462737" y="160286"/>
                  </a:lnTo>
                  <a:lnTo>
                    <a:pt x="460235" y="152996"/>
                  </a:lnTo>
                  <a:lnTo>
                    <a:pt x="455536" y="147891"/>
                  </a:lnTo>
                  <a:lnTo>
                    <a:pt x="449122" y="144551"/>
                  </a:lnTo>
                  <a:lnTo>
                    <a:pt x="439242" y="141566"/>
                  </a:lnTo>
                  <a:lnTo>
                    <a:pt x="429679" y="142328"/>
                  </a:lnTo>
                  <a:lnTo>
                    <a:pt x="428574" y="142900"/>
                  </a:lnTo>
                  <a:lnTo>
                    <a:pt x="426250" y="136880"/>
                  </a:lnTo>
                  <a:lnTo>
                    <a:pt x="421538" y="132283"/>
                  </a:lnTo>
                  <a:lnTo>
                    <a:pt x="415302" y="129425"/>
                  </a:lnTo>
                  <a:lnTo>
                    <a:pt x="405777" y="127076"/>
                  </a:lnTo>
                  <a:lnTo>
                    <a:pt x="396748" y="128219"/>
                  </a:lnTo>
                  <a:lnTo>
                    <a:pt x="394271" y="129641"/>
                  </a:lnTo>
                  <a:lnTo>
                    <a:pt x="393852" y="127838"/>
                  </a:lnTo>
                  <a:lnTo>
                    <a:pt x="388747" y="120815"/>
                  </a:lnTo>
                  <a:lnTo>
                    <a:pt x="380847" y="115976"/>
                  </a:lnTo>
                  <a:lnTo>
                    <a:pt x="371729" y="114211"/>
                  </a:lnTo>
                  <a:lnTo>
                    <a:pt x="363220" y="115735"/>
                  </a:lnTo>
                  <a:lnTo>
                    <a:pt x="359575" y="118071"/>
                  </a:lnTo>
                  <a:lnTo>
                    <a:pt x="358648" y="114820"/>
                  </a:lnTo>
                  <a:lnTo>
                    <a:pt x="353517" y="108419"/>
                  </a:lnTo>
                  <a:lnTo>
                    <a:pt x="345833" y="104228"/>
                  </a:lnTo>
                  <a:lnTo>
                    <a:pt x="337146" y="102984"/>
                  </a:lnTo>
                  <a:lnTo>
                    <a:pt x="329171" y="104825"/>
                  </a:lnTo>
                  <a:lnTo>
                    <a:pt x="325221" y="107645"/>
                  </a:lnTo>
                  <a:lnTo>
                    <a:pt x="321614" y="101422"/>
                  </a:lnTo>
                  <a:lnTo>
                    <a:pt x="302145" y="93408"/>
                  </a:lnTo>
                  <a:lnTo>
                    <a:pt x="294728" y="95529"/>
                  </a:lnTo>
                  <a:lnTo>
                    <a:pt x="289521" y="99618"/>
                  </a:lnTo>
                  <a:lnTo>
                    <a:pt x="289242" y="98158"/>
                  </a:lnTo>
                  <a:lnTo>
                    <a:pt x="266763" y="85483"/>
                  </a:lnTo>
                  <a:lnTo>
                    <a:pt x="259905" y="87820"/>
                  </a:lnTo>
                  <a:lnTo>
                    <a:pt x="254660" y="92379"/>
                  </a:lnTo>
                  <a:lnTo>
                    <a:pt x="253707" y="94462"/>
                  </a:lnTo>
                  <a:lnTo>
                    <a:pt x="252641" y="90081"/>
                  </a:lnTo>
                  <a:lnTo>
                    <a:pt x="247421" y="82880"/>
                  </a:lnTo>
                  <a:lnTo>
                    <a:pt x="243357" y="79895"/>
                  </a:lnTo>
                  <a:lnTo>
                    <a:pt x="238366" y="79159"/>
                  </a:lnTo>
                  <a:lnTo>
                    <a:pt x="231127" y="79235"/>
                  </a:lnTo>
                  <a:lnTo>
                    <a:pt x="224815" y="81737"/>
                  </a:lnTo>
                  <a:lnTo>
                    <a:pt x="220116" y="86233"/>
                  </a:lnTo>
                  <a:lnTo>
                    <a:pt x="217665" y="92316"/>
                  </a:lnTo>
                  <a:lnTo>
                    <a:pt x="217995" y="98856"/>
                  </a:lnTo>
                  <a:lnTo>
                    <a:pt x="220853" y="104648"/>
                  </a:lnTo>
                  <a:lnTo>
                    <a:pt x="225742" y="109054"/>
                  </a:lnTo>
                  <a:lnTo>
                    <a:pt x="232219" y="111467"/>
                  </a:lnTo>
                  <a:lnTo>
                    <a:pt x="236994" y="112166"/>
                  </a:lnTo>
                  <a:lnTo>
                    <a:pt x="241579" y="111493"/>
                  </a:lnTo>
                  <a:lnTo>
                    <a:pt x="249021" y="107010"/>
                  </a:lnTo>
                  <a:lnTo>
                    <a:pt x="251764" y="103505"/>
                  </a:lnTo>
                  <a:lnTo>
                    <a:pt x="251777" y="105765"/>
                  </a:lnTo>
                  <a:lnTo>
                    <a:pt x="254533" y="112102"/>
                  </a:lnTo>
                  <a:lnTo>
                    <a:pt x="259524" y="117081"/>
                  </a:lnTo>
                  <a:lnTo>
                    <a:pt x="266306" y="120015"/>
                  </a:lnTo>
                  <a:lnTo>
                    <a:pt x="268820" y="120586"/>
                  </a:lnTo>
                  <a:lnTo>
                    <a:pt x="271348" y="120586"/>
                  </a:lnTo>
                  <a:lnTo>
                    <a:pt x="276110" y="120015"/>
                  </a:lnTo>
                  <a:lnTo>
                    <a:pt x="278371" y="119303"/>
                  </a:lnTo>
                  <a:lnTo>
                    <a:pt x="284480" y="116039"/>
                  </a:lnTo>
                  <a:lnTo>
                    <a:pt x="285457" y="114909"/>
                  </a:lnTo>
                  <a:lnTo>
                    <a:pt x="287794" y="121107"/>
                  </a:lnTo>
                  <a:lnTo>
                    <a:pt x="292849" y="126669"/>
                  </a:lnTo>
                  <a:lnTo>
                    <a:pt x="299910" y="130149"/>
                  </a:lnTo>
                  <a:lnTo>
                    <a:pt x="302564" y="130873"/>
                  </a:lnTo>
                  <a:lnTo>
                    <a:pt x="305231" y="131064"/>
                  </a:lnTo>
                  <a:lnTo>
                    <a:pt x="310362" y="130517"/>
                  </a:lnTo>
                  <a:lnTo>
                    <a:pt x="312775" y="129971"/>
                  </a:lnTo>
                  <a:lnTo>
                    <a:pt x="319087" y="126974"/>
                  </a:lnTo>
                  <a:lnTo>
                    <a:pt x="320586" y="131597"/>
                  </a:lnTo>
                  <a:lnTo>
                    <a:pt x="325653" y="137769"/>
                  </a:lnTo>
                  <a:lnTo>
                    <a:pt x="332930" y="141833"/>
                  </a:lnTo>
                  <a:lnTo>
                    <a:pt x="341223" y="142925"/>
                  </a:lnTo>
                  <a:lnTo>
                    <a:pt x="348996" y="141236"/>
                  </a:lnTo>
                  <a:lnTo>
                    <a:pt x="351675" y="139458"/>
                  </a:lnTo>
                  <a:lnTo>
                    <a:pt x="352806" y="143586"/>
                  </a:lnTo>
                  <a:lnTo>
                    <a:pt x="357835" y="150368"/>
                  </a:lnTo>
                  <a:lnTo>
                    <a:pt x="365302" y="155041"/>
                  </a:lnTo>
                  <a:lnTo>
                    <a:pt x="373989" y="156629"/>
                  </a:lnTo>
                  <a:lnTo>
                    <a:pt x="382282" y="155219"/>
                  </a:lnTo>
                  <a:lnTo>
                    <a:pt x="383781" y="154330"/>
                  </a:lnTo>
                  <a:lnTo>
                    <a:pt x="384390" y="157048"/>
                  </a:lnTo>
                  <a:lnTo>
                    <a:pt x="389331" y="164477"/>
                  </a:lnTo>
                  <a:lnTo>
                    <a:pt x="396938" y="169773"/>
                  </a:lnTo>
                  <a:lnTo>
                    <a:pt x="402793" y="172478"/>
                  </a:lnTo>
                  <a:lnTo>
                    <a:pt x="409270" y="172415"/>
                  </a:lnTo>
                  <a:lnTo>
                    <a:pt x="415048" y="170713"/>
                  </a:lnTo>
                  <a:lnTo>
                    <a:pt x="415277" y="171996"/>
                  </a:lnTo>
                  <a:lnTo>
                    <a:pt x="420090" y="180035"/>
                  </a:lnTo>
                  <a:lnTo>
                    <a:pt x="427774" y="186016"/>
                  </a:lnTo>
                  <a:lnTo>
                    <a:pt x="433781" y="189141"/>
                  </a:lnTo>
                  <a:lnTo>
                    <a:pt x="440550" y="189433"/>
                  </a:lnTo>
                  <a:lnTo>
                    <a:pt x="447636" y="187706"/>
                  </a:lnTo>
                  <a:lnTo>
                    <a:pt x="451840" y="195656"/>
                  </a:lnTo>
                  <a:lnTo>
                    <a:pt x="458876" y="201714"/>
                  </a:lnTo>
                  <a:lnTo>
                    <a:pt x="464464" y="204939"/>
                  </a:lnTo>
                  <a:lnTo>
                    <a:pt x="470827" y="205638"/>
                  </a:lnTo>
                  <a:lnTo>
                    <a:pt x="479145" y="203949"/>
                  </a:lnTo>
                  <a:lnTo>
                    <a:pt x="479234" y="205193"/>
                  </a:lnTo>
                  <a:lnTo>
                    <a:pt x="482841" y="212852"/>
                  </a:lnTo>
                  <a:lnTo>
                    <a:pt x="489229" y="218922"/>
                  </a:lnTo>
                  <a:lnTo>
                    <a:pt x="494385" y="222224"/>
                  </a:lnTo>
                  <a:lnTo>
                    <a:pt x="500354" y="223253"/>
                  </a:lnTo>
                  <a:lnTo>
                    <a:pt x="505891" y="222300"/>
                  </a:lnTo>
                  <a:lnTo>
                    <a:pt x="509892" y="221691"/>
                  </a:lnTo>
                  <a:lnTo>
                    <a:pt x="529069" y="242239"/>
                  </a:lnTo>
                  <a:lnTo>
                    <a:pt x="539610" y="240957"/>
                  </a:lnTo>
                  <a:lnTo>
                    <a:pt x="539813" y="240855"/>
                  </a:lnTo>
                  <a:lnTo>
                    <a:pt x="539711" y="244678"/>
                  </a:lnTo>
                  <a:lnTo>
                    <a:pt x="542239" y="251815"/>
                  </a:lnTo>
                  <a:lnTo>
                    <a:pt x="547395" y="257759"/>
                  </a:lnTo>
                  <a:lnTo>
                    <a:pt x="554393" y="261391"/>
                  </a:lnTo>
                  <a:lnTo>
                    <a:pt x="561898" y="262242"/>
                  </a:lnTo>
                  <a:lnTo>
                    <a:pt x="568921" y="260400"/>
                  </a:lnTo>
                  <a:lnTo>
                    <a:pt x="568439" y="266674"/>
                  </a:lnTo>
                  <a:lnTo>
                    <a:pt x="570496" y="273481"/>
                  </a:lnTo>
                  <a:lnTo>
                    <a:pt x="575068" y="279311"/>
                  </a:lnTo>
                  <a:lnTo>
                    <a:pt x="581456" y="283057"/>
                  </a:lnTo>
                  <a:lnTo>
                    <a:pt x="588479" y="284175"/>
                  </a:lnTo>
                  <a:lnTo>
                    <a:pt x="595274" y="282702"/>
                  </a:lnTo>
                  <a:lnTo>
                    <a:pt x="598970" y="280111"/>
                  </a:lnTo>
                  <a:lnTo>
                    <a:pt x="596912" y="283654"/>
                  </a:lnTo>
                  <a:lnTo>
                    <a:pt x="614006" y="307365"/>
                  </a:lnTo>
                  <a:lnTo>
                    <a:pt x="620433" y="306285"/>
                  </a:lnTo>
                  <a:lnTo>
                    <a:pt x="625970" y="302768"/>
                  </a:lnTo>
                  <a:lnTo>
                    <a:pt x="629513" y="297281"/>
                  </a:lnTo>
                  <a:lnTo>
                    <a:pt x="630428" y="290893"/>
                  </a:lnTo>
                  <a:close/>
                </a:path>
                <a:path w="996950" h="782320">
                  <a:moveTo>
                    <a:pt x="652932" y="230733"/>
                  </a:moveTo>
                  <a:lnTo>
                    <a:pt x="652132" y="222250"/>
                  </a:lnTo>
                  <a:lnTo>
                    <a:pt x="640384" y="211709"/>
                  </a:lnTo>
                  <a:lnTo>
                    <a:pt x="631863" y="211810"/>
                  </a:lnTo>
                  <a:lnTo>
                    <a:pt x="627202" y="217208"/>
                  </a:lnTo>
                  <a:lnTo>
                    <a:pt x="622541" y="222605"/>
                  </a:lnTo>
                  <a:lnTo>
                    <a:pt x="623354" y="231089"/>
                  </a:lnTo>
                  <a:lnTo>
                    <a:pt x="634669" y="241223"/>
                  </a:lnTo>
                  <a:lnTo>
                    <a:pt x="643204" y="241122"/>
                  </a:lnTo>
                  <a:lnTo>
                    <a:pt x="652932" y="230733"/>
                  </a:lnTo>
                  <a:close/>
                </a:path>
                <a:path w="996950" h="782320">
                  <a:moveTo>
                    <a:pt x="654431" y="317169"/>
                  </a:moveTo>
                  <a:lnTo>
                    <a:pt x="653161" y="311035"/>
                  </a:lnTo>
                  <a:lnTo>
                    <a:pt x="649516" y="305409"/>
                  </a:lnTo>
                  <a:lnTo>
                    <a:pt x="644105" y="301447"/>
                  </a:lnTo>
                  <a:lnTo>
                    <a:pt x="638060" y="299821"/>
                  </a:lnTo>
                  <a:lnTo>
                    <a:pt x="632104" y="300596"/>
                  </a:lnTo>
                  <a:lnTo>
                    <a:pt x="626960" y="303809"/>
                  </a:lnTo>
                  <a:lnTo>
                    <a:pt x="623608" y="308940"/>
                  </a:lnTo>
                  <a:lnTo>
                    <a:pt x="622541" y="314896"/>
                  </a:lnTo>
                  <a:lnTo>
                    <a:pt x="623760" y="320967"/>
                  </a:lnTo>
                  <a:lnTo>
                    <a:pt x="627240" y="326402"/>
                  </a:lnTo>
                  <a:lnTo>
                    <a:pt x="632460" y="330200"/>
                  </a:lnTo>
                  <a:lnTo>
                    <a:pt x="638454" y="331762"/>
                  </a:lnTo>
                  <a:lnTo>
                    <a:pt x="644461" y="331050"/>
                  </a:lnTo>
                  <a:lnTo>
                    <a:pt x="649782" y="328002"/>
                  </a:lnTo>
                  <a:lnTo>
                    <a:pt x="653313" y="323062"/>
                  </a:lnTo>
                  <a:lnTo>
                    <a:pt x="654431" y="317169"/>
                  </a:lnTo>
                  <a:close/>
                </a:path>
                <a:path w="996950" h="782320">
                  <a:moveTo>
                    <a:pt x="678776" y="340042"/>
                  </a:moveTo>
                  <a:lnTo>
                    <a:pt x="667473" y="326847"/>
                  </a:lnTo>
                  <a:lnTo>
                    <a:pt x="658177" y="325742"/>
                  </a:lnTo>
                  <a:lnTo>
                    <a:pt x="652360" y="330962"/>
                  </a:lnTo>
                  <a:lnTo>
                    <a:pt x="646544" y="336181"/>
                  </a:lnTo>
                  <a:lnTo>
                    <a:pt x="646214" y="345541"/>
                  </a:lnTo>
                  <a:lnTo>
                    <a:pt x="657021" y="358152"/>
                  </a:lnTo>
                  <a:lnTo>
                    <a:pt x="666318" y="359270"/>
                  </a:lnTo>
                  <a:lnTo>
                    <a:pt x="678446" y="349402"/>
                  </a:lnTo>
                  <a:lnTo>
                    <a:pt x="678776" y="340042"/>
                  </a:lnTo>
                  <a:close/>
                </a:path>
                <a:path w="996950" h="782320">
                  <a:moveTo>
                    <a:pt x="679653" y="257784"/>
                  </a:moveTo>
                  <a:lnTo>
                    <a:pt x="679297" y="250088"/>
                  </a:lnTo>
                  <a:lnTo>
                    <a:pt x="669175" y="240093"/>
                  </a:lnTo>
                  <a:lnTo>
                    <a:pt x="661466" y="239814"/>
                  </a:lnTo>
                  <a:lnTo>
                    <a:pt x="657021" y="244475"/>
                  </a:lnTo>
                  <a:lnTo>
                    <a:pt x="652576" y="249135"/>
                  </a:lnTo>
                  <a:lnTo>
                    <a:pt x="652945" y="256819"/>
                  </a:lnTo>
                  <a:lnTo>
                    <a:pt x="662724" y="266484"/>
                  </a:lnTo>
                  <a:lnTo>
                    <a:pt x="670433" y="266750"/>
                  </a:lnTo>
                  <a:lnTo>
                    <a:pt x="679653" y="257784"/>
                  </a:lnTo>
                  <a:close/>
                </a:path>
                <a:path w="996950" h="782320">
                  <a:moveTo>
                    <a:pt x="700239" y="368833"/>
                  </a:moveTo>
                  <a:lnTo>
                    <a:pt x="690448" y="356235"/>
                  </a:lnTo>
                  <a:lnTo>
                    <a:pt x="681964" y="354799"/>
                  </a:lnTo>
                  <a:lnTo>
                    <a:pt x="676389" y="359333"/>
                  </a:lnTo>
                  <a:lnTo>
                    <a:pt x="670814" y="363867"/>
                  </a:lnTo>
                  <a:lnTo>
                    <a:pt x="670090" y="372427"/>
                  </a:lnTo>
                  <a:lnTo>
                    <a:pt x="679475" y="384505"/>
                  </a:lnTo>
                  <a:lnTo>
                    <a:pt x="687959" y="385940"/>
                  </a:lnTo>
                  <a:lnTo>
                    <a:pt x="699516" y="377393"/>
                  </a:lnTo>
                  <a:lnTo>
                    <a:pt x="700239" y="368833"/>
                  </a:lnTo>
                  <a:close/>
                </a:path>
                <a:path w="996950" h="782320">
                  <a:moveTo>
                    <a:pt x="720267" y="398551"/>
                  </a:moveTo>
                  <a:lnTo>
                    <a:pt x="711923" y="386676"/>
                  </a:lnTo>
                  <a:lnTo>
                    <a:pt x="704253" y="385013"/>
                  </a:lnTo>
                  <a:lnTo>
                    <a:pt x="698969" y="388874"/>
                  </a:lnTo>
                  <a:lnTo>
                    <a:pt x="693686" y="392734"/>
                  </a:lnTo>
                  <a:lnTo>
                    <a:pt x="692645" y="400519"/>
                  </a:lnTo>
                  <a:lnTo>
                    <a:pt x="700684" y="411949"/>
                  </a:lnTo>
                  <a:lnTo>
                    <a:pt x="708355" y="413626"/>
                  </a:lnTo>
                  <a:lnTo>
                    <a:pt x="719239" y="406323"/>
                  </a:lnTo>
                  <a:lnTo>
                    <a:pt x="720267" y="398551"/>
                  </a:lnTo>
                  <a:close/>
                </a:path>
                <a:path w="996950" h="782320">
                  <a:moveTo>
                    <a:pt x="738847" y="429133"/>
                  </a:moveTo>
                  <a:lnTo>
                    <a:pt x="731850" y="418084"/>
                  </a:lnTo>
                  <a:lnTo>
                    <a:pt x="724992" y="416242"/>
                  </a:lnTo>
                  <a:lnTo>
                    <a:pt x="720051" y="419493"/>
                  </a:lnTo>
                  <a:lnTo>
                    <a:pt x="715111" y="422744"/>
                  </a:lnTo>
                  <a:lnTo>
                    <a:pt x="713841" y="429717"/>
                  </a:lnTo>
                  <a:lnTo>
                    <a:pt x="720610" y="440397"/>
                  </a:lnTo>
                  <a:lnTo>
                    <a:pt x="727468" y="442239"/>
                  </a:lnTo>
                  <a:lnTo>
                    <a:pt x="737590" y="436105"/>
                  </a:lnTo>
                  <a:lnTo>
                    <a:pt x="738847" y="429133"/>
                  </a:lnTo>
                  <a:close/>
                </a:path>
                <a:path w="996950" h="782320">
                  <a:moveTo>
                    <a:pt x="780516" y="374040"/>
                  </a:moveTo>
                  <a:lnTo>
                    <a:pt x="772477" y="362318"/>
                  </a:lnTo>
                  <a:lnTo>
                    <a:pt x="764959" y="360565"/>
                  </a:lnTo>
                  <a:lnTo>
                    <a:pt x="754443" y="367982"/>
                  </a:lnTo>
                  <a:lnTo>
                    <a:pt x="753325" y="375589"/>
                  </a:lnTo>
                  <a:lnTo>
                    <a:pt x="761098" y="386930"/>
                  </a:lnTo>
                  <a:lnTo>
                    <a:pt x="768629" y="388683"/>
                  </a:lnTo>
                  <a:lnTo>
                    <a:pt x="774014" y="385165"/>
                  </a:lnTo>
                  <a:lnTo>
                    <a:pt x="779399" y="381647"/>
                  </a:lnTo>
                  <a:lnTo>
                    <a:pt x="780516" y="374040"/>
                  </a:lnTo>
                  <a:close/>
                </a:path>
                <a:path w="996950" h="782320">
                  <a:moveTo>
                    <a:pt x="803135" y="407543"/>
                  </a:moveTo>
                  <a:lnTo>
                    <a:pt x="794854" y="394119"/>
                  </a:lnTo>
                  <a:lnTo>
                    <a:pt x="786638" y="391782"/>
                  </a:lnTo>
                  <a:lnTo>
                    <a:pt x="774636" y="399453"/>
                  </a:lnTo>
                  <a:lnTo>
                    <a:pt x="772998" y="407797"/>
                  </a:lnTo>
                  <a:lnTo>
                    <a:pt x="780973" y="420738"/>
                  </a:lnTo>
                  <a:lnTo>
                    <a:pt x="789190" y="423062"/>
                  </a:lnTo>
                  <a:lnTo>
                    <a:pt x="795350" y="419481"/>
                  </a:lnTo>
                  <a:lnTo>
                    <a:pt x="801509" y="415899"/>
                  </a:lnTo>
                  <a:lnTo>
                    <a:pt x="803135" y="407543"/>
                  </a:lnTo>
                  <a:close/>
                </a:path>
                <a:path w="996950" h="782320">
                  <a:moveTo>
                    <a:pt x="803935" y="561187"/>
                  </a:moveTo>
                  <a:lnTo>
                    <a:pt x="799160" y="549008"/>
                  </a:lnTo>
                  <a:lnTo>
                    <a:pt x="792784" y="545884"/>
                  </a:lnTo>
                  <a:lnTo>
                    <a:pt x="781812" y="550354"/>
                  </a:lnTo>
                  <a:lnTo>
                    <a:pt x="779246" y="556945"/>
                  </a:lnTo>
                  <a:lnTo>
                    <a:pt x="783869" y="568718"/>
                  </a:lnTo>
                  <a:lnTo>
                    <a:pt x="790244" y="571842"/>
                  </a:lnTo>
                  <a:lnTo>
                    <a:pt x="795807" y="569810"/>
                  </a:lnTo>
                  <a:lnTo>
                    <a:pt x="801370" y="567778"/>
                  </a:lnTo>
                  <a:lnTo>
                    <a:pt x="803935" y="561187"/>
                  </a:lnTo>
                  <a:close/>
                </a:path>
                <a:path w="996950" h="782320">
                  <a:moveTo>
                    <a:pt x="817283" y="595922"/>
                  </a:moveTo>
                  <a:lnTo>
                    <a:pt x="812647" y="582168"/>
                  </a:lnTo>
                  <a:lnTo>
                    <a:pt x="805751" y="578370"/>
                  </a:lnTo>
                  <a:lnTo>
                    <a:pt x="793407" y="582764"/>
                  </a:lnTo>
                  <a:lnTo>
                    <a:pt x="790219" y="589915"/>
                  </a:lnTo>
                  <a:lnTo>
                    <a:pt x="794689" y="603148"/>
                  </a:lnTo>
                  <a:lnTo>
                    <a:pt x="801573" y="606945"/>
                  </a:lnTo>
                  <a:lnTo>
                    <a:pt x="807834" y="605002"/>
                  </a:lnTo>
                  <a:lnTo>
                    <a:pt x="814095" y="603059"/>
                  </a:lnTo>
                  <a:lnTo>
                    <a:pt x="817283" y="595922"/>
                  </a:lnTo>
                  <a:close/>
                </a:path>
                <a:path w="996950" h="782320">
                  <a:moveTo>
                    <a:pt x="824115" y="442175"/>
                  </a:moveTo>
                  <a:lnTo>
                    <a:pt x="815746" y="427012"/>
                  </a:lnTo>
                  <a:lnTo>
                    <a:pt x="806856" y="424014"/>
                  </a:lnTo>
                  <a:lnTo>
                    <a:pt x="793318" y="431812"/>
                  </a:lnTo>
                  <a:lnTo>
                    <a:pt x="791095" y="440867"/>
                  </a:lnTo>
                  <a:lnTo>
                    <a:pt x="799122" y="455422"/>
                  </a:lnTo>
                  <a:lnTo>
                    <a:pt x="808012" y="458406"/>
                  </a:lnTo>
                  <a:lnTo>
                    <a:pt x="814946" y="454825"/>
                  </a:lnTo>
                  <a:lnTo>
                    <a:pt x="821880" y="451243"/>
                  </a:lnTo>
                  <a:lnTo>
                    <a:pt x="824115" y="442175"/>
                  </a:lnTo>
                  <a:close/>
                </a:path>
                <a:path w="996950" h="782320">
                  <a:moveTo>
                    <a:pt x="828929" y="631304"/>
                  </a:moveTo>
                  <a:lnTo>
                    <a:pt x="824560" y="615975"/>
                  </a:lnTo>
                  <a:lnTo>
                    <a:pt x="817219" y="611454"/>
                  </a:lnTo>
                  <a:lnTo>
                    <a:pt x="803478" y="615632"/>
                  </a:lnTo>
                  <a:lnTo>
                    <a:pt x="799604" y="623290"/>
                  </a:lnTo>
                  <a:lnTo>
                    <a:pt x="803795" y="637997"/>
                  </a:lnTo>
                  <a:lnTo>
                    <a:pt x="811136" y="642518"/>
                  </a:lnTo>
                  <a:lnTo>
                    <a:pt x="818095" y="640740"/>
                  </a:lnTo>
                  <a:lnTo>
                    <a:pt x="825055" y="638962"/>
                  </a:lnTo>
                  <a:lnTo>
                    <a:pt x="828929" y="631304"/>
                  </a:lnTo>
                  <a:close/>
                </a:path>
                <a:path w="996950" h="782320">
                  <a:moveTo>
                    <a:pt x="838809" y="667283"/>
                  </a:moveTo>
                  <a:lnTo>
                    <a:pt x="834885" y="650354"/>
                  </a:lnTo>
                  <a:lnTo>
                    <a:pt x="827138" y="645058"/>
                  </a:lnTo>
                  <a:lnTo>
                    <a:pt x="811987" y="648906"/>
                  </a:lnTo>
                  <a:lnTo>
                    <a:pt x="807377" y="657021"/>
                  </a:lnTo>
                  <a:lnTo>
                    <a:pt x="811136" y="673214"/>
                  </a:lnTo>
                  <a:lnTo>
                    <a:pt x="818934" y="678497"/>
                  </a:lnTo>
                  <a:lnTo>
                    <a:pt x="826516" y="676960"/>
                  </a:lnTo>
                  <a:lnTo>
                    <a:pt x="834250" y="675398"/>
                  </a:lnTo>
                  <a:lnTo>
                    <a:pt x="838809" y="667283"/>
                  </a:lnTo>
                  <a:close/>
                </a:path>
                <a:path w="996950" h="782320">
                  <a:moveTo>
                    <a:pt x="841070" y="475869"/>
                  </a:moveTo>
                  <a:lnTo>
                    <a:pt x="839241" y="469392"/>
                  </a:lnTo>
                  <a:lnTo>
                    <a:pt x="835228" y="463969"/>
                  </a:lnTo>
                  <a:lnTo>
                    <a:pt x="829906" y="460590"/>
                  </a:lnTo>
                  <a:lnTo>
                    <a:pt x="823950" y="459549"/>
                  </a:lnTo>
                  <a:lnTo>
                    <a:pt x="818032" y="461086"/>
                  </a:lnTo>
                  <a:lnTo>
                    <a:pt x="813269" y="464972"/>
                  </a:lnTo>
                  <a:lnTo>
                    <a:pt x="810475" y="470357"/>
                  </a:lnTo>
                  <a:lnTo>
                    <a:pt x="809828" y="476542"/>
                  </a:lnTo>
                  <a:lnTo>
                    <a:pt x="811555" y="482815"/>
                  </a:lnTo>
                  <a:lnTo>
                    <a:pt x="815454" y="488022"/>
                  </a:lnTo>
                  <a:lnTo>
                    <a:pt x="820750" y="491312"/>
                  </a:lnTo>
                  <a:lnTo>
                    <a:pt x="826744" y="492442"/>
                  </a:lnTo>
                  <a:lnTo>
                    <a:pt x="832726" y="491134"/>
                  </a:lnTo>
                  <a:lnTo>
                    <a:pt x="837615" y="487426"/>
                  </a:lnTo>
                  <a:lnTo>
                    <a:pt x="840460" y="482104"/>
                  </a:lnTo>
                  <a:lnTo>
                    <a:pt x="841070" y="475869"/>
                  </a:lnTo>
                  <a:close/>
                </a:path>
                <a:path w="996950" h="782320">
                  <a:moveTo>
                    <a:pt x="846937" y="703757"/>
                  </a:moveTo>
                  <a:lnTo>
                    <a:pt x="843572" y="685241"/>
                  </a:lnTo>
                  <a:lnTo>
                    <a:pt x="835494" y="679107"/>
                  </a:lnTo>
                  <a:lnTo>
                    <a:pt x="818946" y="682510"/>
                  </a:lnTo>
                  <a:lnTo>
                    <a:pt x="813523" y="691032"/>
                  </a:lnTo>
                  <a:lnTo>
                    <a:pt x="816737" y="708672"/>
                  </a:lnTo>
                  <a:lnTo>
                    <a:pt x="824865" y="714781"/>
                  </a:lnTo>
                  <a:lnTo>
                    <a:pt x="833094" y="713549"/>
                  </a:lnTo>
                  <a:lnTo>
                    <a:pt x="841565" y="712266"/>
                  </a:lnTo>
                  <a:lnTo>
                    <a:pt x="846937" y="703757"/>
                  </a:lnTo>
                  <a:close/>
                </a:path>
                <a:path w="996950" h="782320">
                  <a:moveTo>
                    <a:pt x="857288" y="772439"/>
                  </a:moveTo>
                  <a:lnTo>
                    <a:pt x="840168" y="749655"/>
                  </a:lnTo>
                  <a:lnTo>
                    <a:pt x="844080" y="748360"/>
                  </a:lnTo>
                  <a:lnTo>
                    <a:pt x="848817" y="743940"/>
                  </a:lnTo>
                  <a:lnTo>
                    <a:pt x="851585" y="737806"/>
                  </a:lnTo>
                  <a:lnTo>
                    <a:pt x="851928" y="730605"/>
                  </a:lnTo>
                  <a:lnTo>
                    <a:pt x="849718" y="723722"/>
                  </a:lnTo>
                  <a:lnTo>
                    <a:pt x="845477" y="718489"/>
                  </a:lnTo>
                  <a:lnTo>
                    <a:pt x="839787" y="715403"/>
                  </a:lnTo>
                  <a:lnTo>
                    <a:pt x="833272" y="714971"/>
                  </a:lnTo>
                  <a:lnTo>
                    <a:pt x="827125" y="717321"/>
                  </a:lnTo>
                  <a:lnTo>
                    <a:pt x="822452" y="721829"/>
                  </a:lnTo>
                  <a:lnTo>
                    <a:pt x="819696" y="727862"/>
                  </a:lnTo>
                  <a:lnTo>
                    <a:pt x="819302" y="734783"/>
                  </a:lnTo>
                  <a:lnTo>
                    <a:pt x="821486" y="741375"/>
                  </a:lnTo>
                  <a:lnTo>
                    <a:pt x="825703" y="746506"/>
                  </a:lnTo>
                  <a:lnTo>
                    <a:pt x="831354" y="749693"/>
                  </a:lnTo>
                  <a:lnTo>
                    <a:pt x="835380" y="750163"/>
                  </a:lnTo>
                  <a:lnTo>
                    <a:pt x="831049" y="751573"/>
                  </a:lnTo>
                  <a:lnTo>
                    <a:pt x="825817" y="756145"/>
                  </a:lnTo>
                  <a:lnTo>
                    <a:pt x="822553" y="762457"/>
                  </a:lnTo>
                  <a:lnTo>
                    <a:pt x="821778" y="769823"/>
                  </a:lnTo>
                  <a:lnTo>
                    <a:pt x="822198" y="774954"/>
                  </a:lnTo>
                  <a:lnTo>
                    <a:pt x="824547" y="779462"/>
                  </a:lnTo>
                  <a:lnTo>
                    <a:pt x="827481" y="782180"/>
                  </a:lnTo>
                  <a:lnTo>
                    <a:pt x="852043" y="782180"/>
                  </a:lnTo>
                  <a:lnTo>
                    <a:pt x="855726" y="777468"/>
                  </a:lnTo>
                  <a:lnTo>
                    <a:pt x="857288" y="772439"/>
                  </a:lnTo>
                  <a:close/>
                </a:path>
                <a:path w="996950" h="782320">
                  <a:moveTo>
                    <a:pt x="858507" y="512229"/>
                  </a:moveTo>
                  <a:lnTo>
                    <a:pt x="856869" y="505129"/>
                  </a:lnTo>
                  <a:lnTo>
                    <a:pt x="852830" y="499046"/>
                  </a:lnTo>
                  <a:lnTo>
                    <a:pt x="847255" y="495122"/>
                  </a:lnTo>
                  <a:lnTo>
                    <a:pt x="840879" y="493687"/>
                  </a:lnTo>
                  <a:lnTo>
                    <a:pt x="834415" y="495046"/>
                  </a:lnTo>
                  <a:lnTo>
                    <a:pt x="829081" y="499008"/>
                  </a:lnTo>
                  <a:lnTo>
                    <a:pt x="825766" y="504672"/>
                  </a:lnTo>
                  <a:lnTo>
                    <a:pt x="824738" y="511314"/>
                  </a:lnTo>
                  <a:lnTo>
                    <a:pt x="826262" y="518160"/>
                  </a:lnTo>
                  <a:lnTo>
                    <a:pt x="830199" y="523976"/>
                  </a:lnTo>
                  <a:lnTo>
                    <a:pt x="835736" y="527824"/>
                  </a:lnTo>
                  <a:lnTo>
                    <a:pt x="842137" y="529361"/>
                  </a:lnTo>
                  <a:lnTo>
                    <a:pt x="848639" y="528281"/>
                  </a:lnTo>
                  <a:lnTo>
                    <a:pt x="854151" y="524535"/>
                  </a:lnTo>
                  <a:lnTo>
                    <a:pt x="857516" y="518934"/>
                  </a:lnTo>
                  <a:lnTo>
                    <a:pt x="858507" y="512229"/>
                  </a:lnTo>
                  <a:close/>
                </a:path>
                <a:path w="996950" h="782320">
                  <a:moveTo>
                    <a:pt x="929614" y="774788"/>
                  </a:moveTo>
                  <a:lnTo>
                    <a:pt x="929081" y="766953"/>
                  </a:lnTo>
                  <a:lnTo>
                    <a:pt x="926045" y="760044"/>
                  </a:lnTo>
                  <a:lnTo>
                    <a:pt x="919835" y="754418"/>
                  </a:lnTo>
                  <a:lnTo>
                    <a:pt x="924128" y="745439"/>
                  </a:lnTo>
                  <a:lnTo>
                    <a:pt x="924852" y="734796"/>
                  </a:lnTo>
                  <a:lnTo>
                    <a:pt x="924039" y="727379"/>
                  </a:lnTo>
                  <a:lnTo>
                    <a:pt x="920635" y="721004"/>
                  </a:lnTo>
                  <a:lnTo>
                    <a:pt x="915771" y="716788"/>
                  </a:lnTo>
                  <a:lnTo>
                    <a:pt x="913688" y="715086"/>
                  </a:lnTo>
                  <a:lnTo>
                    <a:pt x="917790" y="708825"/>
                  </a:lnTo>
                  <a:lnTo>
                    <a:pt x="919314" y="702132"/>
                  </a:lnTo>
                  <a:lnTo>
                    <a:pt x="917067" y="688187"/>
                  </a:lnTo>
                  <a:lnTo>
                    <a:pt x="913536" y="682307"/>
                  </a:lnTo>
                  <a:lnTo>
                    <a:pt x="905611" y="676084"/>
                  </a:lnTo>
                  <a:lnTo>
                    <a:pt x="909878" y="668832"/>
                  </a:lnTo>
                  <a:lnTo>
                    <a:pt x="895159" y="638619"/>
                  </a:lnTo>
                  <a:lnTo>
                    <a:pt x="900023" y="629335"/>
                  </a:lnTo>
                  <a:lnTo>
                    <a:pt x="882675" y="600786"/>
                  </a:lnTo>
                  <a:lnTo>
                    <a:pt x="883983" y="599655"/>
                  </a:lnTo>
                  <a:lnTo>
                    <a:pt x="888238" y="590423"/>
                  </a:lnTo>
                  <a:lnTo>
                    <a:pt x="888669" y="584720"/>
                  </a:lnTo>
                  <a:lnTo>
                    <a:pt x="886879" y="579120"/>
                  </a:lnTo>
                  <a:lnTo>
                    <a:pt x="882929" y="571703"/>
                  </a:lnTo>
                  <a:lnTo>
                    <a:pt x="876998" y="566585"/>
                  </a:lnTo>
                  <a:lnTo>
                    <a:pt x="869861" y="564222"/>
                  </a:lnTo>
                  <a:lnTo>
                    <a:pt x="864984" y="564781"/>
                  </a:lnTo>
                  <a:lnTo>
                    <a:pt x="868807" y="562457"/>
                  </a:lnTo>
                  <a:lnTo>
                    <a:pt x="872731" y="556615"/>
                  </a:lnTo>
                  <a:lnTo>
                    <a:pt x="874153" y="549452"/>
                  </a:lnTo>
                  <a:lnTo>
                    <a:pt x="872756" y="541731"/>
                  </a:lnTo>
                  <a:lnTo>
                    <a:pt x="868730" y="534987"/>
                  </a:lnTo>
                  <a:lnTo>
                    <a:pt x="862965" y="530479"/>
                  </a:lnTo>
                  <a:lnTo>
                    <a:pt x="856195" y="528599"/>
                  </a:lnTo>
                  <a:lnTo>
                    <a:pt x="849185" y="529742"/>
                  </a:lnTo>
                  <a:lnTo>
                    <a:pt x="843254" y="533730"/>
                  </a:lnTo>
                  <a:lnTo>
                    <a:pt x="839406" y="539648"/>
                  </a:lnTo>
                  <a:lnTo>
                    <a:pt x="837958" y="546709"/>
                  </a:lnTo>
                  <a:lnTo>
                    <a:pt x="839228" y="554139"/>
                  </a:lnTo>
                  <a:lnTo>
                    <a:pt x="843153" y="560578"/>
                  </a:lnTo>
                  <a:lnTo>
                    <a:pt x="848880" y="564984"/>
                  </a:lnTo>
                  <a:lnTo>
                    <a:pt x="855637" y="566978"/>
                  </a:lnTo>
                  <a:lnTo>
                    <a:pt x="860005" y="566483"/>
                  </a:lnTo>
                  <a:lnTo>
                    <a:pt x="855776" y="569048"/>
                  </a:lnTo>
                  <a:lnTo>
                    <a:pt x="851357" y="575170"/>
                  </a:lnTo>
                  <a:lnTo>
                    <a:pt x="849439" y="582650"/>
                  </a:lnTo>
                  <a:lnTo>
                    <a:pt x="850417" y="590626"/>
                  </a:lnTo>
                  <a:lnTo>
                    <a:pt x="852119" y="595960"/>
                  </a:lnTo>
                  <a:lnTo>
                    <a:pt x="855700" y="600163"/>
                  </a:lnTo>
                  <a:lnTo>
                    <a:pt x="864654" y="605231"/>
                  </a:lnTo>
                  <a:lnTo>
                    <a:pt x="866140" y="605523"/>
                  </a:lnTo>
                  <a:lnTo>
                    <a:pt x="861618" y="611200"/>
                  </a:lnTo>
                  <a:lnTo>
                    <a:pt x="859180" y="619036"/>
                  </a:lnTo>
                  <a:lnTo>
                    <a:pt x="859790" y="627570"/>
                  </a:lnTo>
                  <a:lnTo>
                    <a:pt x="861314" y="633323"/>
                  </a:lnTo>
                  <a:lnTo>
                    <a:pt x="864908" y="637971"/>
                  </a:lnTo>
                  <a:lnTo>
                    <a:pt x="873696" y="643572"/>
                  </a:lnTo>
                  <a:lnTo>
                    <a:pt x="870140" y="647611"/>
                  </a:lnTo>
                  <a:lnTo>
                    <a:pt x="867143" y="655802"/>
                  </a:lnTo>
                  <a:lnTo>
                    <a:pt x="867333" y="664870"/>
                  </a:lnTo>
                  <a:lnTo>
                    <a:pt x="868641" y="671029"/>
                  </a:lnTo>
                  <a:lnTo>
                    <a:pt x="872210" y="676148"/>
                  </a:lnTo>
                  <a:lnTo>
                    <a:pt x="879144" y="681050"/>
                  </a:lnTo>
                  <a:lnTo>
                    <a:pt x="873582" y="689470"/>
                  </a:lnTo>
                  <a:lnTo>
                    <a:pt x="872007" y="695858"/>
                  </a:lnTo>
                  <a:lnTo>
                    <a:pt x="874128" y="709015"/>
                  </a:lnTo>
                  <a:lnTo>
                    <a:pt x="877608" y="714578"/>
                  </a:lnTo>
                  <a:lnTo>
                    <a:pt x="883488" y="719175"/>
                  </a:lnTo>
                  <a:lnTo>
                    <a:pt x="881989" y="721347"/>
                  </a:lnTo>
                  <a:lnTo>
                    <a:pt x="878192" y="726541"/>
                  </a:lnTo>
                  <a:lnTo>
                    <a:pt x="876185" y="733196"/>
                  </a:lnTo>
                  <a:lnTo>
                    <a:pt x="876947" y="740156"/>
                  </a:lnTo>
                  <a:lnTo>
                    <a:pt x="879919" y="749808"/>
                  </a:lnTo>
                  <a:lnTo>
                    <a:pt x="885939" y="757415"/>
                  </a:lnTo>
                  <a:lnTo>
                    <a:pt x="881189" y="763765"/>
                  </a:lnTo>
                  <a:lnTo>
                    <a:pt x="878535" y="770648"/>
                  </a:lnTo>
                  <a:lnTo>
                    <a:pt x="879030" y="778002"/>
                  </a:lnTo>
                  <a:lnTo>
                    <a:pt x="880084" y="782180"/>
                  </a:lnTo>
                  <a:lnTo>
                    <a:pt x="928725" y="782180"/>
                  </a:lnTo>
                  <a:lnTo>
                    <a:pt x="929614" y="774788"/>
                  </a:lnTo>
                  <a:close/>
                </a:path>
                <a:path w="996950" h="782320">
                  <a:moveTo>
                    <a:pt x="996378" y="782167"/>
                  </a:moveTo>
                  <a:lnTo>
                    <a:pt x="996340" y="778598"/>
                  </a:lnTo>
                  <a:lnTo>
                    <a:pt x="993330" y="772985"/>
                  </a:lnTo>
                  <a:lnTo>
                    <a:pt x="985189" y="765225"/>
                  </a:lnTo>
                  <a:lnTo>
                    <a:pt x="983551" y="764590"/>
                  </a:lnTo>
                  <a:lnTo>
                    <a:pt x="989444" y="759434"/>
                  </a:lnTo>
                  <a:lnTo>
                    <a:pt x="993521" y="751268"/>
                  </a:lnTo>
                  <a:lnTo>
                    <a:pt x="994460" y="741540"/>
                  </a:lnTo>
                  <a:lnTo>
                    <a:pt x="994003" y="734733"/>
                  </a:lnTo>
                  <a:lnTo>
                    <a:pt x="990663" y="728891"/>
                  </a:lnTo>
                  <a:lnTo>
                    <a:pt x="981900" y="721385"/>
                  </a:lnTo>
                  <a:lnTo>
                    <a:pt x="986028" y="717397"/>
                  </a:lnTo>
                  <a:lnTo>
                    <a:pt x="989914" y="708533"/>
                  </a:lnTo>
                  <a:lnTo>
                    <a:pt x="990384" y="698157"/>
                  </a:lnTo>
                  <a:lnTo>
                    <a:pt x="989901" y="694575"/>
                  </a:lnTo>
                  <a:lnTo>
                    <a:pt x="977696" y="678675"/>
                  </a:lnTo>
                  <a:lnTo>
                    <a:pt x="980668" y="675513"/>
                  </a:lnTo>
                  <a:lnTo>
                    <a:pt x="984313" y="665949"/>
                  </a:lnTo>
                  <a:lnTo>
                    <a:pt x="984250" y="654964"/>
                  </a:lnTo>
                  <a:lnTo>
                    <a:pt x="980338" y="644740"/>
                  </a:lnTo>
                  <a:lnTo>
                    <a:pt x="973239" y="637311"/>
                  </a:lnTo>
                  <a:lnTo>
                    <a:pt x="971219" y="636435"/>
                  </a:lnTo>
                  <a:lnTo>
                    <a:pt x="973391" y="633895"/>
                  </a:lnTo>
                  <a:lnTo>
                    <a:pt x="976706" y="623633"/>
                  </a:lnTo>
                  <a:lnTo>
                    <a:pt x="976058" y="612063"/>
                  </a:lnTo>
                  <a:lnTo>
                    <a:pt x="971423" y="601484"/>
                  </a:lnTo>
                  <a:lnTo>
                    <a:pt x="963599" y="593991"/>
                  </a:lnTo>
                  <a:lnTo>
                    <a:pt x="963206" y="593852"/>
                  </a:lnTo>
                  <a:lnTo>
                    <a:pt x="964196" y="592582"/>
                  </a:lnTo>
                  <a:lnTo>
                    <a:pt x="967143" y="581660"/>
                  </a:lnTo>
                  <a:lnTo>
                    <a:pt x="965835" y="569518"/>
                  </a:lnTo>
                  <a:lnTo>
                    <a:pt x="963371" y="561352"/>
                  </a:lnTo>
                  <a:lnTo>
                    <a:pt x="958469" y="554786"/>
                  </a:lnTo>
                  <a:lnTo>
                    <a:pt x="950506" y="550354"/>
                  </a:lnTo>
                  <a:lnTo>
                    <a:pt x="952842" y="539788"/>
                  </a:lnTo>
                  <a:lnTo>
                    <a:pt x="951026" y="528345"/>
                  </a:lnTo>
                  <a:lnTo>
                    <a:pt x="948347" y="520700"/>
                  </a:lnTo>
                  <a:lnTo>
                    <a:pt x="943190" y="514769"/>
                  </a:lnTo>
                  <a:lnTo>
                    <a:pt x="936993" y="511492"/>
                  </a:lnTo>
                  <a:lnTo>
                    <a:pt x="934377" y="510197"/>
                  </a:lnTo>
                  <a:lnTo>
                    <a:pt x="937183" y="502551"/>
                  </a:lnTo>
                  <a:lnTo>
                    <a:pt x="937158" y="495096"/>
                  </a:lnTo>
                  <a:lnTo>
                    <a:pt x="931379" y="480872"/>
                  </a:lnTo>
                  <a:lnTo>
                    <a:pt x="926185" y="475513"/>
                  </a:lnTo>
                  <a:lnTo>
                    <a:pt x="916292" y="470865"/>
                  </a:lnTo>
                  <a:lnTo>
                    <a:pt x="919035" y="462140"/>
                  </a:lnTo>
                  <a:lnTo>
                    <a:pt x="892505" y="433057"/>
                  </a:lnTo>
                  <a:lnTo>
                    <a:pt x="883386" y="435356"/>
                  </a:lnTo>
                  <a:lnTo>
                    <a:pt x="876147" y="441210"/>
                  </a:lnTo>
                  <a:lnTo>
                    <a:pt x="871766" y="449389"/>
                  </a:lnTo>
                  <a:lnTo>
                    <a:pt x="870597" y="458787"/>
                  </a:lnTo>
                  <a:lnTo>
                    <a:pt x="873010" y="468350"/>
                  </a:lnTo>
                  <a:lnTo>
                    <a:pt x="875906" y="474560"/>
                  </a:lnTo>
                  <a:lnTo>
                    <a:pt x="880922" y="479094"/>
                  </a:lnTo>
                  <a:lnTo>
                    <a:pt x="889457" y="482587"/>
                  </a:lnTo>
                  <a:lnTo>
                    <a:pt x="885621" y="492874"/>
                  </a:lnTo>
                  <a:lnTo>
                    <a:pt x="885520" y="500011"/>
                  </a:lnTo>
                  <a:lnTo>
                    <a:pt x="890981" y="513435"/>
                  </a:lnTo>
                  <a:lnTo>
                    <a:pt x="896035" y="518477"/>
                  </a:lnTo>
                  <a:lnTo>
                    <a:pt x="903401" y="521919"/>
                  </a:lnTo>
                  <a:lnTo>
                    <a:pt x="902347" y="524586"/>
                  </a:lnTo>
                  <a:lnTo>
                    <a:pt x="899591" y="531025"/>
                  </a:lnTo>
                  <a:lnTo>
                    <a:pt x="899096" y="538543"/>
                  </a:lnTo>
                  <a:lnTo>
                    <a:pt x="901611" y="545744"/>
                  </a:lnTo>
                  <a:lnTo>
                    <a:pt x="907110" y="555218"/>
                  </a:lnTo>
                  <a:lnTo>
                    <a:pt x="915339" y="561809"/>
                  </a:lnTo>
                  <a:lnTo>
                    <a:pt x="911860" y="569696"/>
                  </a:lnTo>
                  <a:lnTo>
                    <a:pt x="928052" y="603415"/>
                  </a:lnTo>
                  <a:lnTo>
                    <a:pt x="927836" y="603681"/>
                  </a:lnTo>
                  <a:lnTo>
                    <a:pt x="924712" y="613676"/>
                  </a:lnTo>
                  <a:lnTo>
                    <a:pt x="925207" y="624649"/>
                  </a:lnTo>
                  <a:lnTo>
                    <a:pt x="929703" y="634644"/>
                  </a:lnTo>
                  <a:lnTo>
                    <a:pt x="937234" y="641997"/>
                  </a:lnTo>
                  <a:lnTo>
                    <a:pt x="940282" y="643293"/>
                  </a:lnTo>
                  <a:lnTo>
                    <a:pt x="938923" y="644842"/>
                  </a:lnTo>
                  <a:lnTo>
                    <a:pt x="935532" y="654164"/>
                  </a:lnTo>
                  <a:lnTo>
                    <a:pt x="935507" y="664603"/>
                  </a:lnTo>
                  <a:lnTo>
                    <a:pt x="939292" y="674293"/>
                  </a:lnTo>
                  <a:lnTo>
                    <a:pt x="946061" y="681609"/>
                  </a:lnTo>
                  <a:lnTo>
                    <a:pt x="949960" y="683488"/>
                  </a:lnTo>
                  <a:lnTo>
                    <a:pt x="946289" y="689140"/>
                  </a:lnTo>
                  <a:lnTo>
                    <a:pt x="945095" y="692061"/>
                  </a:lnTo>
                  <a:lnTo>
                    <a:pt x="944460" y="695185"/>
                  </a:lnTo>
                  <a:lnTo>
                    <a:pt x="943686" y="698322"/>
                  </a:lnTo>
                  <a:lnTo>
                    <a:pt x="958126" y="724369"/>
                  </a:lnTo>
                  <a:lnTo>
                    <a:pt x="951611" y="733399"/>
                  </a:lnTo>
                  <a:lnTo>
                    <a:pt x="949998" y="739470"/>
                  </a:lnTo>
                  <a:lnTo>
                    <a:pt x="950404" y="745934"/>
                  </a:lnTo>
                  <a:lnTo>
                    <a:pt x="952893" y="754875"/>
                  </a:lnTo>
                  <a:lnTo>
                    <a:pt x="958240" y="761949"/>
                  </a:lnTo>
                  <a:lnTo>
                    <a:pt x="964907" y="766000"/>
                  </a:lnTo>
                  <a:lnTo>
                    <a:pt x="963383" y="766889"/>
                  </a:lnTo>
                  <a:lnTo>
                    <a:pt x="956500" y="775423"/>
                  </a:lnTo>
                  <a:lnTo>
                    <a:pt x="954849" y="781037"/>
                  </a:lnTo>
                  <a:lnTo>
                    <a:pt x="954862" y="782167"/>
                  </a:lnTo>
                  <a:lnTo>
                    <a:pt x="996378" y="782167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0" y="5901283"/>
              <a:ext cx="1130935" cy="931544"/>
            </a:xfrm>
            <a:custGeom>
              <a:avLst/>
              <a:gdLst/>
              <a:ahLst/>
              <a:cxnLst/>
              <a:rect l="l" t="t" r="r" b="b"/>
              <a:pathLst>
                <a:path w="1130935" h="931545">
                  <a:moveTo>
                    <a:pt x="201676" y="29845"/>
                  </a:moveTo>
                  <a:lnTo>
                    <a:pt x="200774" y="21488"/>
                  </a:lnTo>
                  <a:lnTo>
                    <a:pt x="196507" y="14376"/>
                  </a:lnTo>
                  <a:lnTo>
                    <a:pt x="189572" y="9245"/>
                  </a:lnTo>
                  <a:lnTo>
                    <a:pt x="180619" y="6819"/>
                  </a:lnTo>
                  <a:lnTo>
                    <a:pt x="171399" y="7683"/>
                  </a:lnTo>
                  <a:lnTo>
                    <a:pt x="163677" y="11569"/>
                  </a:lnTo>
                  <a:lnTo>
                    <a:pt x="158254" y="17843"/>
                  </a:lnTo>
                  <a:lnTo>
                    <a:pt x="156794" y="22872"/>
                  </a:lnTo>
                  <a:lnTo>
                    <a:pt x="155917" y="17068"/>
                  </a:lnTo>
                  <a:lnTo>
                    <a:pt x="151003" y="9677"/>
                  </a:lnTo>
                  <a:lnTo>
                    <a:pt x="143319" y="4559"/>
                  </a:lnTo>
                  <a:lnTo>
                    <a:pt x="133616" y="2413"/>
                  </a:lnTo>
                  <a:lnTo>
                    <a:pt x="123786" y="3822"/>
                  </a:lnTo>
                  <a:lnTo>
                    <a:pt x="115722" y="8369"/>
                  </a:lnTo>
                  <a:lnTo>
                    <a:pt x="110782" y="14706"/>
                  </a:lnTo>
                  <a:lnTo>
                    <a:pt x="105257" y="7150"/>
                  </a:lnTo>
                  <a:lnTo>
                    <a:pt x="96799" y="2057"/>
                  </a:lnTo>
                  <a:lnTo>
                    <a:pt x="86360" y="304"/>
                  </a:lnTo>
                  <a:lnTo>
                    <a:pt x="75958" y="2324"/>
                  </a:lnTo>
                  <a:lnTo>
                    <a:pt x="67627" y="7556"/>
                  </a:lnTo>
                  <a:lnTo>
                    <a:pt x="64884" y="11455"/>
                  </a:lnTo>
                  <a:lnTo>
                    <a:pt x="64693" y="11074"/>
                  </a:lnTo>
                  <a:lnTo>
                    <a:pt x="54114" y="2425"/>
                  </a:lnTo>
                  <a:lnTo>
                    <a:pt x="46850" y="0"/>
                  </a:lnTo>
                  <a:lnTo>
                    <a:pt x="39001" y="469"/>
                  </a:lnTo>
                  <a:lnTo>
                    <a:pt x="28067" y="3162"/>
                  </a:lnTo>
                  <a:lnTo>
                    <a:pt x="19494" y="9156"/>
                  </a:lnTo>
                  <a:lnTo>
                    <a:pt x="17805" y="11823"/>
                  </a:lnTo>
                  <a:lnTo>
                    <a:pt x="13525" y="8521"/>
                  </a:lnTo>
                  <a:lnTo>
                    <a:pt x="7721" y="4241"/>
                  </a:lnTo>
                  <a:lnTo>
                    <a:pt x="0" y="2057"/>
                  </a:lnTo>
                  <a:lnTo>
                    <a:pt x="0" y="56375"/>
                  </a:lnTo>
                  <a:lnTo>
                    <a:pt x="5257" y="55791"/>
                  </a:lnTo>
                  <a:lnTo>
                    <a:pt x="12039" y="52006"/>
                  </a:lnTo>
                  <a:lnTo>
                    <a:pt x="16802" y="46558"/>
                  </a:lnTo>
                  <a:lnTo>
                    <a:pt x="20281" y="42722"/>
                  </a:lnTo>
                  <a:lnTo>
                    <a:pt x="22352" y="45161"/>
                  </a:lnTo>
                  <a:lnTo>
                    <a:pt x="31394" y="50088"/>
                  </a:lnTo>
                  <a:lnTo>
                    <a:pt x="42011" y="51447"/>
                  </a:lnTo>
                  <a:lnTo>
                    <a:pt x="49453" y="51003"/>
                  </a:lnTo>
                  <a:lnTo>
                    <a:pt x="56045" y="47726"/>
                  </a:lnTo>
                  <a:lnTo>
                    <a:pt x="65519" y="37922"/>
                  </a:lnTo>
                  <a:lnTo>
                    <a:pt x="65633" y="37668"/>
                  </a:lnTo>
                  <a:lnTo>
                    <a:pt x="68630" y="41579"/>
                  </a:lnTo>
                  <a:lnTo>
                    <a:pt x="76911" y="46647"/>
                  </a:lnTo>
                  <a:lnTo>
                    <a:pt x="86868" y="48412"/>
                  </a:lnTo>
                  <a:lnTo>
                    <a:pt x="96799" y="46393"/>
                  </a:lnTo>
                  <a:lnTo>
                    <a:pt x="104965" y="41173"/>
                  </a:lnTo>
                  <a:lnTo>
                    <a:pt x="110490" y="33629"/>
                  </a:lnTo>
                  <a:lnTo>
                    <a:pt x="115087" y="40309"/>
                  </a:lnTo>
                  <a:lnTo>
                    <a:pt x="122631" y="45440"/>
                  </a:lnTo>
                  <a:lnTo>
                    <a:pt x="131902" y="47561"/>
                  </a:lnTo>
                  <a:lnTo>
                    <a:pt x="141300" y="46139"/>
                  </a:lnTo>
                  <a:lnTo>
                    <a:pt x="149225" y="41567"/>
                  </a:lnTo>
                  <a:lnTo>
                    <a:pt x="154825" y="34620"/>
                  </a:lnTo>
                  <a:lnTo>
                    <a:pt x="156413" y="29070"/>
                  </a:lnTo>
                  <a:lnTo>
                    <a:pt x="157213" y="34251"/>
                  </a:lnTo>
                  <a:lnTo>
                    <a:pt x="161594" y="41363"/>
                  </a:lnTo>
                  <a:lnTo>
                    <a:pt x="168414" y="46494"/>
                  </a:lnTo>
                  <a:lnTo>
                    <a:pt x="176987" y="48895"/>
                  </a:lnTo>
                  <a:lnTo>
                    <a:pt x="185851" y="47980"/>
                  </a:lnTo>
                  <a:lnTo>
                    <a:pt x="193446" y="44094"/>
                  </a:lnTo>
                  <a:lnTo>
                    <a:pt x="198983" y="37833"/>
                  </a:lnTo>
                  <a:lnTo>
                    <a:pt x="201676" y="29845"/>
                  </a:lnTo>
                  <a:close/>
                </a:path>
                <a:path w="1130935" h="931545">
                  <a:moveTo>
                    <a:pt x="245821" y="35775"/>
                  </a:moveTo>
                  <a:lnTo>
                    <a:pt x="245351" y="27990"/>
                  </a:lnTo>
                  <a:lnTo>
                    <a:pt x="241706" y="21209"/>
                  </a:lnTo>
                  <a:lnTo>
                    <a:pt x="235483" y="16116"/>
                  </a:lnTo>
                  <a:lnTo>
                    <a:pt x="227291" y="13462"/>
                  </a:lnTo>
                  <a:lnTo>
                    <a:pt x="218694" y="13855"/>
                  </a:lnTo>
                  <a:lnTo>
                    <a:pt x="211340" y="17119"/>
                  </a:lnTo>
                  <a:lnTo>
                    <a:pt x="206019" y="22707"/>
                  </a:lnTo>
                  <a:lnTo>
                    <a:pt x="203492" y="30086"/>
                  </a:lnTo>
                  <a:lnTo>
                    <a:pt x="204292" y="37909"/>
                  </a:lnTo>
                  <a:lnTo>
                    <a:pt x="208051" y="44716"/>
                  </a:lnTo>
                  <a:lnTo>
                    <a:pt x="214160" y="49784"/>
                  </a:lnTo>
                  <a:lnTo>
                    <a:pt x="222021" y="52400"/>
                  </a:lnTo>
                  <a:lnTo>
                    <a:pt x="230314" y="51955"/>
                  </a:lnTo>
                  <a:lnTo>
                    <a:pt x="237553" y="48679"/>
                  </a:lnTo>
                  <a:lnTo>
                    <a:pt x="242976" y="43103"/>
                  </a:lnTo>
                  <a:lnTo>
                    <a:pt x="245821" y="35775"/>
                  </a:lnTo>
                  <a:close/>
                </a:path>
                <a:path w="1130935" h="931545">
                  <a:moveTo>
                    <a:pt x="289661" y="43789"/>
                  </a:moveTo>
                  <a:lnTo>
                    <a:pt x="289547" y="36576"/>
                  </a:lnTo>
                  <a:lnTo>
                    <a:pt x="286486" y="30137"/>
                  </a:lnTo>
                  <a:lnTo>
                    <a:pt x="280962" y="25171"/>
                  </a:lnTo>
                  <a:lnTo>
                    <a:pt x="273532" y="22339"/>
                  </a:lnTo>
                  <a:lnTo>
                    <a:pt x="265569" y="22339"/>
                  </a:lnTo>
                  <a:lnTo>
                    <a:pt x="258635" y="25019"/>
                  </a:lnTo>
                  <a:lnTo>
                    <a:pt x="253466" y="29946"/>
                  </a:lnTo>
                  <a:lnTo>
                    <a:pt x="250799" y="36639"/>
                  </a:lnTo>
                  <a:lnTo>
                    <a:pt x="251167" y="43903"/>
                  </a:lnTo>
                  <a:lnTo>
                    <a:pt x="254330" y="50355"/>
                  </a:lnTo>
                  <a:lnTo>
                    <a:pt x="259753" y="55321"/>
                  </a:lnTo>
                  <a:lnTo>
                    <a:pt x="266928" y="58089"/>
                  </a:lnTo>
                  <a:lnTo>
                    <a:pt x="274612" y="58051"/>
                  </a:lnTo>
                  <a:lnTo>
                    <a:pt x="281457" y="55346"/>
                  </a:lnTo>
                  <a:lnTo>
                    <a:pt x="286715" y="50444"/>
                  </a:lnTo>
                  <a:lnTo>
                    <a:pt x="289661" y="43789"/>
                  </a:lnTo>
                  <a:close/>
                </a:path>
                <a:path w="1130935" h="931545">
                  <a:moveTo>
                    <a:pt x="333286" y="47193"/>
                  </a:moveTo>
                  <a:lnTo>
                    <a:pt x="330746" y="41148"/>
                  </a:lnTo>
                  <a:lnTo>
                    <a:pt x="325894" y="36334"/>
                  </a:lnTo>
                  <a:lnTo>
                    <a:pt x="319201" y="33426"/>
                  </a:lnTo>
                  <a:lnTo>
                    <a:pt x="311899" y="33070"/>
                  </a:lnTo>
                  <a:lnTo>
                    <a:pt x="305422" y="35229"/>
                  </a:lnTo>
                  <a:lnTo>
                    <a:pt x="300456" y="39522"/>
                  </a:lnTo>
                  <a:lnTo>
                    <a:pt x="297700" y="45554"/>
                  </a:lnTo>
                  <a:lnTo>
                    <a:pt x="297713" y="52235"/>
                  </a:lnTo>
                  <a:lnTo>
                    <a:pt x="300329" y="58293"/>
                  </a:lnTo>
                  <a:lnTo>
                    <a:pt x="305092" y="63093"/>
                  </a:lnTo>
                  <a:lnTo>
                    <a:pt x="311569" y="65951"/>
                  </a:lnTo>
                  <a:lnTo>
                    <a:pt x="318643" y="66255"/>
                  </a:lnTo>
                  <a:lnTo>
                    <a:pt x="325043" y="64071"/>
                  </a:lnTo>
                  <a:lnTo>
                    <a:pt x="330085" y="59804"/>
                  </a:lnTo>
                  <a:lnTo>
                    <a:pt x="333070" y="53822"/>
                  </a:lnTo>
                  <a:lnTo>
                    <a:pt x="333286" y="47193"/>
                  </a:lnTo>
                  <a:close/>
                </a:path>
                <a:path w="1130935" h="931545">
                  <a:moveTo>
                    <a:pt x="376428" y="59817"/>
                  </a:moveTo>
                  <a:lnTo>
                    <a:pt x="374383" y="54203"/>
                  </a:lnTo>
                  <a:lnTo>
                    <a:pt x="370192" y="49606"/>
                  </a:lnTo>
                  <a:lnTo>
                    <a:pt x="364223" y="46672"/>
                  </a:lnTo>
                  <a:lnTo>
                    <a:pt x="355269" y="44119"/>
                  </a:lnTo>
                  <a:lnTo>
                    <a:pt x="346252" y="48641"/>
                  </a:lnTo>
                  <a:lnTo>
                    <a:pt x="344106" y="56781"/>
                  </a:lnTo>
                  <a:lnTo>
                    <a:pt x="341960" y="64909"/>
                  </a:lnTo>
                  <a:lnTo>
                    <a:pt x="347205" y="73507"/>
                  </a:lnTo>
                  <a:lnTo>
                    <a:pt x="364477" y="78422"/>
                  </a:lnTo>
                  <a:lnTo>
                    <a:pt x="373481" y="73901"/>
                  </a:lnTo>
                  <a:lnTo>
                    <a:pt x="375958" y="65849"/>
                  </a:lnTo>
                  <a:lnTo>
                    <a:pt x="376428" y="59817"/>
                  </a:lnTo>
                  <a:close/>
                </a:path>
                <a:path w="1130935" h="931545">
                  <a:moveTo>
                    <a:pt x="388035" y="140601"/>
                  </a:moveTo>
                  <a:lnTo>
                    <a:pt x="385686" y="133350"/>
                  </a:lnTo>
                  <a:lnTo>
                    <a:pt x="380530" y="127304"/>
                  </a:lnTo>
                  <a:lnTo>
                    <a:pt x="373024" y="123278"/>
                  </a:lnTo>
                  <a:lnTo>
                    <a:pt x="364553" y="122148"/>
                  </a:lnTo>
                  <a:lnTo>
                    <a:pt x="356831" y="124028"/>
                  </a:lnTo>
                  <a:lnTo>
                    <a:pt x="350672" y="128536"/>
                  </a:lnTo>
                  <a:lnTo>
                    <a:pt x="348335" y="132727"/>
                  </a:lnTo>
                  <a:lnTo>
                    <a:pt x="348742" y="127355"/>
                  </a:lnTo>
                  <a:lnTo>
                    <a:pt x="345859" y="119710"/>
                  </a:lnTo>
                  <a:lnTo>
                    <a:pt x="340029" y="113525"/>
                  </a:lnTo>
                  <a:lnTo>
                    <a:pt x="331787" y="109613"/>
                  </a:lnTo>
                  <a:lnTo>
                    <a:pt x="322681" y="108839"/>
                  </a:lnTo>
                  <a:lnTo>
                    <a:pt x="314515" y="111239"/>
                  </a:lnTo>
                  <a:lnTo>
                    <a:pt x="308775" y="115900"/>
                  </a:lnTo>
                  <a:lnTo>
                    <a:pt x="305384" y="107975"/>
                  </a:lnTo>
                  <a:lnTo>
                    <a:pt x="298869" y="101676"/>
                  </a:lnTo>
                  <a:lnTo>
                    <a:pt x="289864" y="97929"/>
                  </a:lnTo>
                  <a:lnTo>
                    <a:pt x="280123" y="97599"/>
                  </a:lnTo>
                  <a:lnTo>
                    <a:pt x="271564" y="100571"/>
                  </a:lnTo>
                  <a:lnTo>
                    <a:pt x="268300" y="103492"/>
                  </a:lnTo>
                  <a:lnTo>
                    <a:pt x="268211" y="103111"/>
                  </a:lnTo>
                  <a:lnTo>
                    <a:pt x="260527" y="93167"/>
                  </a:lnTo>
                  <a:lnTo>
                    <a:pt x="254520" y="89484"/>
                  </a:lnTo>
                  <a:lnTo>
                    <a:pt x="247370" y="88290"/>
                  </a:lnTo>
                  <a:lnTo>
                    <a:pt x="237007" y="88430"/>
                  </a:lnTo>
                  <a:lnTo>
                    <a:pt x="228079" y="92036"/>
                  </a:lnTo>
                  <a:lnTo>
                    <a:pt x="226021" y="94068"/>
                  </a:lnTo>
                  <a:lnTo>
                    <a:pt x="222872" y="90208"/>
                  </a:lnTo>
                  <a:lnTo>
                    <a:pt x="218554" y="85178"/>
                  </a:lnTo>
                  <a:lnTo>
                    <a:pt x="212013" y="81610"/>
                  </a:lnTo>
                  <a:lnTo>
                    <a:pt x="204393" y="80708"/>
                  </a:lnTo>
                  <a:lnTo>
                    <a:pt x="193433" y="81394"/>
                  </a:lnTo>
                  <a:lnTo>
                    <a:pt x="184188" y="85686"/>
                  </a:lnTo>
                  <a:lnTo>
                    <a:pt x="183172" y="86804"/>
                  </a:lnTo>
                  <a:lnTo>
                    <a:pt x="176212" y="79133"/>
                  </a:lnTo>
                  <a:lnTo>
                    <a:pt x="169113" y="75806"/>
                  </a:lnTo>
                  <a:lnTo>
                    <a:pt x="161023" y="75234"/>
                  </a:lnTo>
                  <a:lnTo>
                    <a:pt x="149504" y="76517"/>
                  </a:lnTo>
                  <a:lnTo>
                    <a:pt x="139979" y="81521"/>
                  </a:lnTo>
                  <a:lnTo>
                    <a:pt x="133540" y="75069"/>
                  </a:lnTo>
                  <a:lnTo>
                    <a:pt x="125907" y="72085"/>
                  </a:lnTo>
                  <a:lnTo>
                    <a:pt x="117373" y="71856"/>
                  </a:lnTo>
                  <a:lnTo>
                    <a:pt x="105333" y="73799"/>
                  </a:lnTo>
                  <a:lnTo>
                    <a:pt x="95567" y="79565"/>
                  </a:lnTo>
                  <a:lnTo>
                    <a:pt x="94691" y="80733"/>
                  </a:lnTo>
                  <a:lnTo>
                    <a:pt x="89115" y="75577"/>
                  </a:lnTo>
                  <a:lnTo>
                    <a:pt x="81737" y="73126"/>
                  </a:lnTo>
                  <a:lnTo>
                    <a:pt x="73634" y="73317"/>
                  </a:lnTo>
                  <a:lnTo>
                    <a:pt x="62293" y="75755"/>
                  </a:lnTo>
                  <a:lnTo>
                    <a:pt x="53289" y="81648"/>
                  </a:lnTo>
                  <a:lnTo>
                    <a:pt x="51409" y="84429"/>
                  </a:lnTo>
                  <a:lnTo>
                    <a:pt x="50038" y="82740"/>
                  </a:lnTo>
                  <a:lnTo>
                    <a:pt x="40982" y="77914"/>
                  </a:lnTo>
                  <a:lnTo>
                    <a:pt x="30073" y="76873"/>
                  </a:lnTo>
                  <a:lnTo>
                    <a:pt x="19469" y="79717"/>
                  </a:lnTo>
                  <a:lnTo>
                    <a:pt x="11214" y="85737"/>
                  </a:lnTo>
                  <a:lnTo>
                    <a:pt x="8559" y="90106"/>
                  </a:lnTo>
                  <a:lnTo>
                    <a:pt x="5905" y="87147"/>
                  </a:lnTo>
                  <a:lnTo>
                    <a:pt x="0" y="84353"/>
                  </a:lnTo>
                  <a:lnTo>
                    <a:pt x="0" y="126669"/>
                  </a:lnTo>
                  <a:lnTo>
                    <a:pt x="1955" y="126009"/>
                  </a:lnTo>
                  <a:lnTo>
                    <a:pt x="9321" y="120192"/>
                  </a:lnTo>
                  <a:lnTo>
                    <a:pt x="11252" y="116903"/>
                  </a:lnTo>
                  <a:lnTo>
                    <a:pt x="14592" y="120713"/>
                  </a:lnTo>
                  <a:lnTo>
                    <a:pt x="23456" y="125323"/>
                  </a:lnTo>
                  <a:lnTo>
                    <a:pt x="33794" y="126415"/>
                  </a:lnTo>
                  <a:lnTo>
                    <a:pt x="43853" y="123609"/>
                  </a:lnTo>
                  <a:lnTo>
                    <a:pt x="51917" y="117817"/>
                  </a:lnTo>
                  <a:lnTo>
                    <a:pt x="53047" y="116078"/>
                  </a:lnTo>
                  <a:lnTo>
                    <a:pt x="55105" y="118656"/>
                  </a:lnTo>
                  <a:lnTo>
                    <a:pt x="64198" y="123990"/>
                  </a:lnTo>
                  <a:lnTo>
                    <a:pt x="75031" y="125691"/>
                  </a:lnTo>
                  <a:lnTo>
                    <a:pt x="82651" y="125514"/>
                  </a:lnTo>
                  <a:lnTo>
                    <a:pt x="89496" y="122097"/>
                  </a:lnTo>
                  <a:lnTo>
                    <a:pt x="94729" y="117297"/>
                  </a:lnTo>
                  <a:lnTo>
                    <a:pt x="95631" y="118529"/>
                  </a:lnTo>
                  <a:lnTo>
                    <a:pt x="104914" y="124574"/>
                  </a:lnTo>
                  <a:lnTo>
                    <a:pt x="116166" y="126936"/>
                  </a:lnTo>
                  <a:lnTo>
                    <a:pt x="124167" y="127152"/>
                  </a:lnTo>
                  <a:lnTo>
                    <a:pt x="131521" y="123952"/>
                  </a:lnTo>
                  <a:lnTo>
                    <a:pt x="138137" y="118440"/>
                  </a:lnTo>
                  <a:lnTo>
                    <a:pt x="146735" y="124714"/>
                  </a:lnTo>
                  <a:lnTo>
                    <a:pt x="157327" y="127495"/>
                  </a:lnTo>
                  <a:lnTo>
                    <a:pt x="164934" y="128041"/>
                  </a:lnTo>
                  <a:lnTo>
                    <a:pt x="172059" y="125476"/>
                  </a:lnTo>
                  <a:lnTo>
                    <a:pt x="180009" y="119380"/>
                  </a:lnTo>
                  <a:lnTo>
                    <a:pt x="180759" y="120650"/>
                  </a:lnTo>
                  <a:lnTo>
                    <a:pt x="188556" y="126911"/>
                  </a:lnTo>
                  <a:lnTo>
                    <a:pt x="198488" y="130048"/>
                  </a:lnTo>
                  <a:lnTo>
                    <a:pt x="205676" y="130886"/>
                  </a:lnTo>
                  <a:lnTo>
                    <a:pt x="212547" y="128892"/>
                  </a:lnTo>
                  <a:lnTo>
                    <a:pt x="217932" y="124993"/>
                  </a:lnTo>
                  <a:lnTo>
                    <a:pt x="221856" y="122288"/>
                  </a:lnTo>
                  <a:lnTo>
                    <a:pt x="223202" y="124891"/>
                  </a:lnTo>
                  <a:lnTo>
                    <a:pt x="230276" y="131191"/>
                  </a:lnTo>
                  <a:lnTo>
                    <a:pt x="239522" y="134607"/>
                  </a:lnTo>
                  <a:lnTo>
                    <a:pt x="246291" y="135737"/>
                  </a:lnTo>
                  <a:lnTo>
                    <a:pt x="252869" y="134175"/>
                  </a:lnTo>
                  <a:lnTo>
                    <a:pt x="263398" y="127355"/>
                  </a:lnTo>
                  <a:lnTo>
                    <a:pt x="263563" y="127152"/>
                  </a:lnTo>
                  <a:lnTo>
                    <a:pt x="265430" y="131267"/>
                  </a:lnTo>
                  <a:lnTo>
                    <a:pt x="271805" y="137528"/>
                  </a:lnTo>
                  <a:lnTo>
                    <a:pt x="280365" y="141173"/>
                  </a:lnTo>
                  <a:lnTo>
                    <a:pt x="289674" y="141414"/>
                  </a:lnTo>
                  <a:lnTo>
                    <a:pt x="298094" y="138417"/>
                  </a:lnTo>
                  <a:lnTo>
                    <a:pt x="304596" y="132816"/>
                  </a:lnTo>
                  <a:lnTo>
                    <a:pt x="307327" y="139738"/>
                  </a:lnTo>
                  <a:lnTo>
                    <a:pt x="313042" y="145910"/>
                  </a:lnTo>
                  <a:lnTo>
                    <a:pt x="320916" y="149733"/>
                  </a:lnTo>
                  <a:lnTo>
                    <a:pt x="329628" y="150393"/>
                  </a:lnTo>
                  <a:lnTo>
                    <a:pt x="337667" y="147942"/>
                  </a:lnTo>
                  <a:lnTo>
                    <a:pt x="344131" y="142875"/>
                  </a:lnTo>
                  <a:lnTo>
                    <a:pt x="346710" y="138226"/>
                  </a:lnTo>
                  <a:lnTo>
                    <a:pt x="346341" y="143027"/>
                  </a:lnTo>
                  <a:lnTo>
                    <a:pt x="348805" y="150317"/>
                  </a:lnTo>
                  <a:lnTo>
                    <a:pt x="353860" y="156324"/>
                  </a:lnTo>
                  <a:lnTo>
                    <a:pt x="361048" y="160248"/>
                  </a:lnTo>
                  <a:lnTo>
                    <a:pt x="369176" y="161264"/>
                  </a:lnTo>
                  <a:lnTo>
                    <a:pt x="376796" y="159346"/>
                  </a:lnTo>
                  <a:lnTo>
                    <a:pt x="383057" y="154876"/>
                  </a:lnTo>
                  <a:lnTo>
                    <a:pt x="387121" y="148272"/>
                  </a:lnTo>
                  <a:lnTo>
                    <a:pt x="388035" y="140601"/>
                  </a:lnTo>
                  <a:close/>
                </a:path>
                <a:path w="1130935" h="931545">
                  <a:moveTo>
                    <a:pt x="420827" y="72707"/>
                  </a:moveTo>
                  <a:lnTo>
                    <a:pt x="416458" y="64731"/>
                  </a:lnTo>
                  <a:lnTo>
                    <a:pt x="400532" y="59359"/>
                  </a:lnTo>
                  <a:lnTo>
                    <a:pt x="392214" y="63055"/>
                  </a:lnTo>
                  <a:lnTo>
                    <a:pt x="389902" y="70294"/>
                  </a:lnTo>
                  <a:lnTo>
                    <a:pt x="387591" y="77533"/>
                  </a:lnTo>
                  <a:lnTo>
                    <a:pt x="391972" y="85509"/>
                  </a:lnTo>
                  <a:lnTo>
                    <a:pt x="407365" y="90703"/>
                  </a:lnTo>
                  <a:lnTo>
                    <a:pt x="415683" y="87007"/>
                  </a:lnTo>
                  <a:lnTo>
                    <a:pt x="420827" y="72707"/>
                  </a:lnTo>
                  <a:close/>
                </a:path>
                <a:path w="1130935" h="931545">
                  <a:moveTo>
                    <a:pt x="426643" y="155663"/>
                  </a:moveTo>
                  <a:lnTo>
                    <a:pt x="424789" y="148831"/>
                  </a:lnTo>
                  <a:lnTo>
                    <a:pt x="420268" y="142989"/>
                  </a:lnTo>
                  <a:lnTo>
                    <a:pt x="413486" y="138899"/>
                  </a:lnTo>
                  <a:lnTo>
                    <a:pt x="405676" y="137477"/>
                  </a:lnTo>
                  <a:lnTo>
                    <a:pt x="398424" y="138887"/>
                  </a:lnTo>
                  <a:lnTo>
                    <a:pt x="392493" y="142786"/>
                  </a:lnTo>
                  <a:lnTo>
                    <a:pt x="388708" y="148869"/>
                  </a:lnTo>
                  <a:lnTo>
                    <a:pt x="387794" y="156044"/>
                  </a:lnTo>
                  <a:lnTo>
                    <a:pt x="389750" y="162928"/>
                  </a:lnTo>
                  <a:lnTo>
                    <a:pt x="394182" y="168732"/>
                  </a:lnTo>
                  <a:lnTo>
                    <a:pt x="400697" y="172707"/>
                  </a:lnTo>
                  <a:lnTo>
                    <a:pt x="408216" y="174028"/>
                  </a:lnTo>
                  <a:lnTo>
                    <a:pt x="415378" y="172593"/>
                  </a:lnTo>
                  <a:lnTo>
                    <a:pt x="421398" y="168732"/>
                  </a:lnTo>
                  <a:lnTo>
                    <a:pt x="425475" y="162737"/>
                  </a:lnTo>
                  <a:lnTo>
                    <a:pt x="426643" y="155663"/>
                  </a:lnTo>
                  <a:close/>
                </a:path>
                <a:path w="1130935" h="931545">
                  <a:moveTo>
                    <a:pt x="464502" y="172504"/>
                  </a:moveTo>
                  <a:lnTo>
                    <a:pt x="463080" y="166090"/>
                  </a:lnTo>
                  <a:lnTo>
                    <a:pt x="459168" y="160489"/>
                  </a:lnTo>
                  <a:lnTo>
                    <a:pt x="453085" y="156425"/>
                  </a:lnTo>
                  <a:lnTo>
                    <a:pt x="445947" y="154774"/>
                  </a:lnTo>
                  <a:lnTo>
                    <a:pt x="439178" y="155740"/>
                  </a:lnTo>
                  <a:lnTo>
                    <a:pt x="433527" y="159092"/>
                  </a:lnTo>
                  <a:lnTo>
                    <a:pt x="429742" y="164541"/>
                  </a:lnTo>
                  <a:lnTo>
                    <a:pt x="428574" y="171132"/>
                  </a:lnTo>
                  <a:lnTo>
                    <a:pt x="430072" y="177571"/>
                  </a:lnTo>
                  <a:lnTo>
                    <a:pt x="433908" y="183134"/>
                  </a:lnTo>
                  <a:lnTo>
                    <a:pt x="439762" y="187096"/>
                  </a:lnTo>
                  <a:lnTo>
                    <a:pt x="446659" y="188658"/>
                  </a:lnTo>
                  <a:lnTo>
                    <a:pt x="453351" y="187655"/>
                  </a:lnTo>
                  <a:lnTo>
                    <a:pt x="459079" y="184340"/>
                  </a:lnTo>
                  <a:lnTo>
                    <a:pt x="463105" y="178993"/>
                  </a:lnTo>
                  <a:lnTo>
                    <a:pt x="464502" y="172504"/>
                  </a:lnTo>
                  <a:close/>
                </a:path>
                <a:path w="1130935" h="931545">
                  <a:moveTo>
                    <a:pt x="501497" y="191071"/>
                  </a:moveTo>
                  <a:lnTo>
                    <a:pt x="500468" y="185127"/>
                  </a:lnTo>
                  <a:lnTo>
                    <a:pt x="497128" y="179806"/>
                  </a:lnTo>
                  <a:lnTo>
                    <a:pt x="491731" y="175806"/>
                  </a:lnTo>
                  <a:lnTo>
                    <a:pt x="485267" y="173977"/>
                  </a:lnTo>
                  <a:lnTo>
                    <a:pt x="479018" y="174574"/>
                  </a:lnTo>
                  <a:lnTo>
                    <a:pt x="473671" y="177406"/>
                  </a:lnTo>
                  <a:lnTo>
                    <a:pt x="469950" y="182232"/>
                  </a:lnTo>
                  <a:lnTo>
                    <a:pt x="468579" y="188226"/>
                  </a:lnTo>
                  <a:lnTo>
                    <a:pt x="469658" y="194208"/>
                  </a:lnTo>
                  <a:lnTo>
                    <a:pt x="472948" y="199491"/>
                  </a:lnTo>
                  <a:lnTo>
                    <a:pt x="478155" y="203390"/>
                  </a:lnTo>
                  <a:lnTo>
                    <a:pt x="484428" y="205130"/>
                  </a:lnTo>
                  <a:lnTo>
                    <a:pt x="490613" y="204495"/>
                  </a:lnTo>
                  <a:lnTo>
                    <a:pt x="496023" y="201714"/>
                  </a:lnTo>
                  <a:lnTo>
                    <a:pt x="499948" y="196964"/>
                  </a:lnTo>
                  <a:lnTo>
                    <a:pt x="501497" y="191071"/>
                  </a:lnTo>
                  <a:close/>
                </a:path>
                <a:path w="1130935" h="931545">
                  <a:moveTo>
                    <a:pt x="539788" y="209943"/>
                  </a:moveTo>
                  <a:lnTo>
                    <a:pt x="536854" y="201155"/>
                  </a:lnTo>
                  <a:lnTo>
                    <a:pt x="521843" y="192862"/>
                  </a:lnTo>
                  <a:lnTo>
                    <a:pt x="512826" y="195059"/>
                  </a:lnTo>
                  <a:lnTo>
                    <a:pt x="509219" y="201904"/>
                  </a:lnTo>
                  <a:lnTo>
                    <a:pt x="505612" y="208749"/>
                  </a:lnTo>
                  <a:lnTo>
                    <a:pt x="508546" y="217538"/>
                  </a:lnTo>
                  <a:lnTo>
                    <a:pt x="522998" y="225513"/>
                  </a:lnTo>
                  <a:lnTo>
                    <a:pt x="532003" y="223329"/>
                  </a:lnTo>
                  <a:lnTo>
                    <a:pt x="539788" y="209943"/>
                  </a:lnTo>
                  <a:close/>
                </a:path>
                <a:path w="1130935" h="931545">
                  <a:moveTo>
                    <a:pt x="574700" y="232054"/>
                  </a:moveTo>
                  <a:lnTo>
                    <a:pt x="572427" y="224002"/>
                  </a:lnTo>
                  <a:lnTo>
                    <a:pt x="559269" y="215887"/>
                  </a:lnTo>
                  <a:lnTo>
                    <a:pt x="551040" y="217474"/>
                  </a:lnTo>
                  <a:lnTo>
                    <a:pt x="547471" y="223494"/>
                  </a:lnTo>
                  <a:lnTo>
                    <a:pt x="543902" y="229514"/>
                  </a:lnTo>
                  <a:lnTo>
                    <a:pt x="546176" y="237566"/>
                  </a:lnTo>
                  <a:lnTo>
                    <a:pt x="558901" y="245402"/>
                  </a:lnTo>
                  <a:lnTo>
                    <a:pt x="567131" y="243814"/>
                  </a:lnTo>
                  <a:lnTo>
                    <a:pt x="574700" y="232054"/>
                  </a:lnTo>
                  <a:close/>
                </a:path>
                <a:path w="1130935" h="931545">
                  <a:moveTo>
                    <a:pt x="590892" y="152577"/>
                  </a:moveTo>
                  <a:lnTo>
                    <a:pt x="588137" y="143916"/>
                  </a:lnTo>
                  <a:lnTo>
                    <a:pt x="573532" y="135623"/>
                  </a:lnTo>
                  <a:lnTo>
                    <a:pt x="564629" y="137655"/>
                  </a:lnTo>
                  <a:lnTo>
                    <a:pt x="557314" y="150977"/>
                  </a:lnTo>
                  <a:lnTo>
                    <a:pt x="560070" y="159639"/>
                  </a:lnTo>
                  <a:lnTo>
                    <a:pt x="574192" y="167652"/>
                  </a:lnTo>
                  <a:lnTo>
                    <a:pt x="583095" y="165608"/>
                  </a:lnTo>
                  <a:lnTo>
                    <a:pt x="586994" y="159092"/>
                  </a:lnTo>
                  <a:lnTo>
                    <a:pt x="590892" y="152577"/>
                  </a:lnTo>
                  <a:close/>
                </a:path>
                <a:path w="1130935" h="931545">
                  <a:moveTo>
                    <a:pt x="629615" y="178854"/>
                  </a:moveTo>
                  <a:lnTo>
                    <a:pt x="609244" y="160223"/>
                  </a:lnTo>
                  <a:lnTo>
                    <a:pt x="603656" y="162420"/>
                  </a:lnTo>
                  <a:lnTo>
                    <a:pt x="599452" y="166776"/>
                  </a:lnTo>
                  <a:lnTo>
                    <a:pt x="597433" y="172516"/>
                  </a:lnTo>
                  <a:lnTo>
                    <a:pt x="597852" y="178511"/>
                  </a:lnTo>
                  <a:lnTo>
                    <a:pt x="600506" y="184061"/>
                  </a:lnTo>
                  <a:lnTo>
                    <a:pt x="605231" y="188468"/>
                  </a:lnTo>
                  <a:lnTo>
                    <a:pt x="611238" y="190855"/>
                  </a:lnTo>
                  <a:lnTo>
                    <a:pt x="617423" y="190906"/>
                  </a:lnTo>
                  <a:lnTo>
                    <a:pt x="623049" y="188734"/>
                  </a:lnTo>
                  <a:lnTo>
                    <a:pt x="627430" y="184492"/>
                  </a:lnTo>
                  <a:lnTo>
                    <a:pt x="629615" y="178854"/>
                  </a:lnTo>
                  <a:close/>
                </a:path>
                <a:path w="1130935" h="931545">
                  <a:moveTo>
                    <a:pt x="669239" y="205816"/>
                  </a:moveTo>
                  <a:lnTo>
                    <a:pt x="647903" y="184327"/>
                  </a:lnTo>
                  <a:lnTo>
                    <a:pt x="641667" y="186436"/>
                  </a:lnTo>
                  <a:lnTo>
                    <a:pt x="636828" y="190982"/>
                  </a:lnTo>
                  <a:lnTo>
                    <a:pt x="634326" y="197167"/>
                  </a:lnTo>
                  <a:lnTo>
                    <a:pt x="634479" y="203758"/>
                  </a:lnTo>
                  <a:lnTo>
                    <a:pt x="637095" y="209981"/>
                  </a:lnTo>
                  <a:lnTo>
                    <a:pt x="642023" y="215049"/>
                  </a:lnTo>
                  <a:lnTo>
                    <a:pt x="648462" y="217970"/>
                  </a:lnTo>
                  <a:lnTo>
                    <a:pt x="655231" y="218351"/>
                  </a:lnTo>
                  <a:lnTo>
                    <a:pt x="661517" y="216281"/>
                  </a:lnTo>
                  <a:lnTo>
                    <a:pt x="666546" y="211874"/>
                  </a:lnTo>
                  <a:lnTo>
                    <a:pt x="669239" y="205816"/>
                  </a:lnTo>
                  <a:close/>
                </a:path>
                <a:path w="1130935" h="931545">
                  <a:moveTo>
                    <a:pt x="707771" y="227622"/>
                  </a:moveTo>
                  <a:lnTo>
                    <a:pt x="705180" y="220675"/>
                  </a:lnTo>
                  <a:lnTo>
                    <a:pt x="699871" y="214744"/>
                  </a:lnTo>
                  <a:lnTo>
                    <a:pt x="692823" y="211061"/>
                  </a:lnTo>
                  <a:lnTo>
                    <a:pt x="685419" y="210235"/>
                  </a:lnTo>
                  <a:lnTo>
                    <a:pt x="678548" y="212217"/>
                  </a:lnTo>
                  <a:lnTo>
                    <a:pt x="673061" y="216903"/>
                  </a:lnTo>
                  <a:lnTo>
                    <a:pt x="670026" y="223507"/>
                  </a:lnTo>
                  <a:lnTo>
                    <a:pt x="669836" y="230682"/>
                  </a:lnTo>
                  <a:lnTo>
                    <a:pt x="672350" y="237578"/>
                  </a:lnTo>
                  <a:lnTo>
                    <a:pt x="677418" y="243332"/>
                  </a:lnTo>
                  <a:lnTo>
                    <a:pt x="684276" y="246849"/>
                  </a:lnTo>
                  <a:lnTo>
                    <a:pt x="691603" y="247611"/>
                  </a:lnTo>
                  <a:lnTo>
                    <a:pt x="698538" y="245706"/>
                  </a:lnTo>
                  <a:lnTo>
                    <a:pt x="704215" y="241211"/>
                  </a:lnTo>
                  <a:lnTo>
                    <a:pt x="707504" y="234746"/>
                  </a:lnTo>
                  <a:lnTo>
                    <a:pt x="707771" y="227622"/>
                  </a:lnTo>
                  <a:close/>
                </a:path>
                <a:path w="1130935" h="931545">
                  <a:moveTo>
                    <a:pt x="710628" y="338848"/>
                  </a:moveTo>
                  <a:lnTo>
                    <a:pt x="709942" y="330530"/>
                  </a:lnTo>
                  <a:lnTo>
                    <a:pt x="698563" y="320065"/>
                  </a:lnTo>
                  <a:lnTo>
                    <a:pt x="690168" y="320052"/>
                  </a:lnTo>
                  <a:lnTo>
                    <a:pt x="680847" y="330479"/>
                  </a:lnTo>
                  <a:lnTo>
                    <a:pt x="681520" y="338797"/>
                  </a:lnTo>
                  <a:lnTo>
                    <a:pt x="692531" y="348919"/>
                  </a:lnTo>
                  <a:lnTo>
                    <a:pt x="700925" y="348932"/>
                  </a:lnTo>
                  <a:lnTo>
                    <a:pt x="705777" y="343890"/>
                  </a:lnTo>
                  <a:lnTo>
                    <a:pt x="710628" y="338848"/>
                  </a:lnTo>
                  <a:close/>
                </a:path>
                <a:path w="1130935" h="931545">
                  <a:moveTo>
                    <a:pt x="742403" y="369722"/>
                  </a:moveTo>
                  <a:lnTo>
                    <a:pt x="742099" y="360476"/>
                  </a:lnTo>
                  <a:lnTo>
                    <a:pt x="730046" y="348272"/>
                  </a:lnTo>
                  <a:lnTo>
                    <a:pt x="720763" y="347814"/>
                  </a:lnTo>
                  <a:lnTo>
                    <a:pt x="709930" y="358876"/>
                  </a:lnTo>
                  <a:lnTo>
                    <a:pt x="710234" y="368109"/>
                  </a:lnTo>
                  <a:lnTo>
                    <a:pt x="721842" y="379857"/>
                  </a:lnTo>
                  <a:lnTo>
                    <a:pt x="731126" y="380314"/>
                  </a:lnTo>
                  <a:lnTo>
                    <a:pt x="736765" y="375018"/>
                  </a:lnTo>
                  <a:lnTo>
                    <a:pt x="742403" y="369722"/>
                  </a:lnTo>
                  <a:close/>
                </a:path>
                <a:path w="1130935" h="931545">
                  <a:moveTo>
                    <a:pt x="744956" y="257898"/>
                  </a:moveTo>
                  <a:lnTo>
                    <a:pt x="742530" y="250266"/>
                  </a:lnTo>
                  <a:lnTo>
                    <a:pt x="737108" y="243573"/>
                  </a:lnTo>
                  <a:lnTo>
                    <a:pt x="729665" y="239204"/>
                  </a:lnTo>
                  <a:lnTo>
                    <a:pt x="721715" y="237934"/>
                  </a:lnTo>
                  <a:lnTo>
                    <a:pt x="714197" y="239699"/>
                  </a:lnTo>
                  <a:lnTo>
                    <a:pt x="708037" y="244500"/>
                  </a:lnTo>
                  <a:lnTo>
                    <a:pt x="704430" y="251472"/>
                  </a:lnTo>
                  <a:lnTo>
                    <a:pt x="703846" y="259207"/>
                  </a:lnTo>
                  <a:lnTo>
                    <a:pt x="706196" y="266776"/>
                  </a:lnTo>
                  <a:lnTo>
                    <a:pt x="711365" y="273253"/>
                  </a:lnTo>
                  <a:lnTo>
                    <a:pt x="718566" y="277406"/>
                  </a:lnTo>
                  <a:lnTo>
                    <a:pt x="726427" y="278612"/>
                  </a:lnTo>
                  <a:lnTo>
                    <a:pt x="734021" y="276923"/>
                  </a:lnTo>
                  <a:lnTo>
                    <a:pt x="740359" y="272415"/>
                  </a:lnTo>
                  <a:lnTo>
                    <a:pt x="744270" y="265582"/>
                  </a:lnTo>
                  <a:lnTo>
                    <a:pt x="744956" y="257898"/>
                  </a:lnTo>
                  <a:close/>
                </a:path>
                <a:path w="1130935" h="931545">
                  <a:moveTo>
                    <a:pt x="771118" y="396900"/>
                  </a:moveTo>
                  <a:lnTo>
                    <a:pt x="770013" y="390740"/>
                  </a:lnTo>
                  <a:lnTo>
                    <a:pt x="766495" y="385013"/>
                  </a:lnTo>
                  <a:lnTo>
                    <a:pt x="761187" y="380898"/>
                  </a:lnTo>
                  <a:lnTo>
                    <a:pt x="755154" y="379107"/>
                  </a:lnTo>
                  <a:lnTo>
                    <a:pt x="749134" y="379717"/>
                  </a:lnTo>
                  <a:lnTo>
                    <a:pt x="743851" y="382790"/>
                  </a:lnTo>
                  <a:lnTo>
                    <a:pt x="740333" y="387819"/>
                  </a:lnTo>
                  <a:lnTo>
                    <a:pt x="739089" y="393763"/>
                  </a:lnTo>
                  <a:lnTo>
                    <a:pt x="740156" y="399872"/>
                  </a:lnTo>
                  <a:lnTo>
                    <a:pt x="743521" y="405434"/>
                  </a:lnTo>
                  <a:lnTo>
                    <a:pt x="748703" y="409397"/>
                  </a:lnTo>
                  <a:lnTo>
                    <a:pt x="754684" y="411124"/>
                  </a:lnTo>
                  <a:lnTo>
                    <a:pt x="760755" y="410578"/>
                  </a:lnTo>
                  <a:lnTo>
                    <a:pt x="766165" y="407657"/>
                  </a:lnTo>
                  <a:lnTo>
                    <a:pt x="769835" y="402793"/>
                  </a:lnTo>
                  <a:lnTo>
                    <a:pt x="771118" y="396900"/>
                  </a:lnTo>
                  <a:close/>
                </a:path>
                <a:path w="1130935" h="931545">
                  <a:moveTo>
                    <a:pt x="799858" y="430314"/>
                  </a:moveTo>
                  <a:lnTo>
                    <a:pt x="798969" y="423545"/>
                  </a:lnTo>
                  <a:lnTo>
                    <a:pt x="795451" y="417131"/>
                  </a:lnTo>
                  <a:lnTo>
                    <a:pt x="789889" y="412369"/>
                  </a:lnTo>
                  <a:lnTo>
                    <a:pt x="783424" y="410108"/>
                  </a:lnTo>
                  <a:lnTo>
                    <a:pt x="776859" y="410451"/>
                  </a:lnTo>
                  <a:lnTo>
                    <a:pt x="770966" y="413524"/>
                  </a:lnTo>
                  <a:lnTo>
                    <a:pt x="766876" y="418820"/>
                  </a:lnTo>
                  <a:lnTo>
                    <a:pt x="765225" y="425208"/>
                  </a:lnTo>
                  <a:lnTo>
                    <a:pt x="766051" y="431901"/>
                  </a:lnTo>
                  <a:lnTo>
                    <a:pt x="769404" y="438111"/>
                  </a:lnTo>
                  <a:lnTo>
                    <a:pt x="774814" y="442683"/>
                  </a:lnTo>
                  <a:lnTo>
                    <a:pt x="781227" y="444881"/>
                  </a:lnTo>
                  <a:lnTo>
                    <a:pt x="787844" y="444614"/>
                  </a:lnTo>
                  <a:lnTo>
                    <a:pt x="793864" y="441756"/>
                  </a:lnTo>
                  <a:lnTo>
                    <a:pt x="798144" y="436638"/>
                  </a:lnTo>
                  <a:lnTo>
                    <a:pt x="799858" y="430314"/>
                  </a:lnTo>
                  <a:close/>
                </a:path>
                <a:path w="1130935" h="931545">
                  <a:moveTo>
                    <a:pt x="826935" y="465150"/>
                  </a:moveTo>
                  <a:lnTo>
                    <a:pt x="826325" y="457796"/>
                  </a:lnTo>
                  <a:lnTo>
                    <a:pt x="822858" y="450684"/>
                  </a:lnTo>
                  <a:lnTo>
                    <a:pt x="817092" y="445236"/>
                  </a:lnTo>
                  <a:lnTo>
                    <a:pt x="810234" y="442442"/>
                  </a:lnTo>
                  <a:lnTo>
                    <a:pt x="803122" y="442468"/>
                  </a:lnTo>
                  <a:lnTo>
                    <a:pt x="796607" y="445490"/>
                  </a:lnTo>
                  <a:lnTo>
                    <a:pt x="791921" y="450989"/>
                  </a:lnTo>
                  <a:lnTo>
                    <a:pt x="789813" y="457809"/>
                  </a:lnTo>
                  <a:lnTo>
                    <a:pt x="790346" y="465086"/>
                  </a:lnTo>
                  <a:lnTo>
                    <a:pt x="793648" y="471970"/>
                  </a:lnTo>
                  <a:lnTo>
                    <a:pt x="799236" y="477164"/>
                  </a:lnTo>
                  <a:lnTo>
                    <a:pt x="806043" y="479882"/>
                  </a:lnTo>
                  <a:lnTo>
                    <a:pt x="813181" y="479945"/>
                  </a:lnTo>
                  <a:lnTo>
                    <a:pt x="819810" y="477215"/>
                  </a:lnTo>
                  <a:lnTo>
                    <a:pt x="824725" y="471906"/>
                  </a:lnTo>
                  <a:lnTo>
                    <a:pt x="826935" y="465150"/>
                  </a:lnTo>
                  <a:close/>
                </a:path>
                <a:path w="1130935" h="931545">
                  <a:moveTo>
                    <a:pt x="919035" y="611098"/>
                  </a:moveTo>
                  <a:lnTo>
                    <a:pt x="896073" y="582688"/>
                  </a:lnTo>
                  <a:lnTo>
                    <a:pt x="898944" y="571677"/>
                  </a:lnTo>
                  <a:lnTo>
                    <a:pt x="873594" y="545680"/>
                  </a:lnTo>
                  <a:lnTo>
                    <a:pt x="874699" y="544169"/>
                  </a:lnTo>
                  <a:lnTo>
                    <a:pt x="876935" y="533361"/>
                  </a:lnTo>
                  <a:lnTo>
                    <a:pt x="876007" y="527215"/>
                  </a:lnTo>
                  <a:lnTo>
                    <a:pt x="872744" y="521716"/>
                  </a:lnTo>
                  <a:lnTo>
                    <a:pt x="866736" y="514819"/>
                  </a:lnTo>
                  <a:lnTo>
                    <a:pt x="859205" y="510844"/>
                  </a:lnTo>
                  <a:lnTo>
                    <a:pt x="851077" y="510095"/>
                  </a:lnTo>
                  <a:lnTo>
                    <a:pt x="846010" y="511898"/>
                  </a:lnTo>
                  <a:lnTo>
                    <a:pt x="849515" y="508469"/>
                  </a:lnTo>
                  <a:lnTo>
                    <a:pt x="852246" y="501332"/>
                  </a:lnTo>
                  <a:lnTo>
                    <a:pt x="852004" y="493395"/>
                  </a:lnTo>
                  <a:lnTo>
                    <a:pt x="848639" y="485559"/>
                  </a:lnTo>
                  <a:lnTo>
                    <a:pt x="842733" y="479399"/>
                  </a:lnTo>
                  <a:lnTo>
                    <a:pt x="835507" y="476046"/>
                  </a:lnTo>
                  <a:lnTo>
                    <a:pt x="827887" y="475716"/>
                  </a:lnTo>
                  <a:lnTo>
                    <a:pt x="820737" y="478624"/>
                  </a:lnTo>
                  <a:lnTo>
                    <a:pt x="815428" y="484289"/>
                  </a:lnTo>
                  <a:lnTo>
                    <a:pt x="812800" y="491502"/>
                  </a:lnTo>
                  <a:lnTo>
                    <a:pt x="813003" y="499338"/>
                  </a:lnTo>
                  <a:lnTo>
                    <a:pt x="816165" y="506895"/>
                  </a:lnTo>
                  <a:lnTo>
                    <a:pt x="821893" y="512762"/>
                  </a:lnTo>
                  <a:lnTo>
                    <a:pt x="829043" y="516039"/>
                  </a:lnTo>
                  <a:lnTo>
                    <a:pt x="836688" y="516496"/>
                  </a:lnTo>
                  <a:lnTo>
                    <a:pt x="841197" y="514896"/>
                  </a:lnTo>
                  <a:lnTo>
                    <a:pt x="837349" y="518642"/>
                  </a:lnTo>
                  <a:lnTo>
                    <a:pt x="834161" y="526224"/>
                  </a:lnTo>
                  <a:lnTo>
                    <a:pt x="833945" y="534593"/>
                  </a:lnTo>
                  <a:lnTo>
                    <a:pt x="836930" y="542823"/>
                  </a:lnTo>
                  <a:lnTo>
                    <a:pt x="840041" y="548055"/>
                  </a:lnTo>
                  <a:lnTo>
                    <a:pt x="844867" y="551624"/>
                  </a:lnTo>
                  <a:lnTo>
                    <a:pt x="855586" y="554799"/>
                  </a:lnTo>
                  <a:lnTo>
                    <a:pt x="857224" y="554748"/>
                  </a:lnTo>
                  <a:lnTo>
                    <a:pt x="853821" y="561860"/>
                  </a:lnTo>
                  <a:lnTo>
                    <a:pt x="874522" y="593191"/>
                  </a:lnTo>
                  <a:lnTo>
                    <a:pt x="871766" y="598347"/>
                  </a:lnTo>
                  <a:lnTo>
                    <a:pt x="892594" y="632815"/>
                  </a:lnTo>
                  <a:lnTo>
                    <a:pt x="898867" y="633222"/>
                  </a:lnTo>
                  <a:lnTo>
                    <a:pt x="904887" y="630631"/>
                  </a:lnTo>
                  <a:lnTo>
                    <a:pt x="910793" y="628103"/>
                  </a:lnTo>
                  <a:lnTo>
                    <a:pt x="915289" y="623036"/>
                  </a:lnTo>
                  <a:lnTo>
                    <a:pt x="919035" y="611098"/>
                  </a:lnTo>
                  <a:close/>
                </a:path>
                <a:path w="1130935" h="931545">
                  <a:moveTo>
                    <a:pt x="1049845" y="768324"/>
                  </a:moveTo>
                  <a:lnTo>
                    <a:pt x="1029081" y="740156"/>
                  </a:lnTo>
                  <a:lnTo>
                    <a:pt x="1031684" y="738835"/>
                  </a:lnTo>
                  <a:lnTo>
                    <a:pt x="1037259" y="731850"/>
                  </a:lnTo>
                  <a:lnTo>
                    <a:pt x="1039901" y="722909"/>
                  </a:lnTo>
                  <a:lnTo>
                    <a:pt x="1039088" y="712978"/>
                  </a:lnTo>
                  <a:lnTo>
                    <a:pt x="1037437" y="706221"/>
                  </a:lnTo>
                  <a:lnTo>
                    <a:pt x="1032865" y="701014"/>
                  </a:lnTo>
                  <a:lnTo>
                    <a:pt x="1022350" y="694778"/>
                  </a:lnTo>
                  <a:lnTo>
                    <a:pt x="1020470" y="694499"/>
                  </a:lnTo>
                  <a:lnTo>
                    <a:pt x="1025448" y="687603"/>
                  </a:lnTo>
                  <a:lnTo>
                    <a:pt x="1027772" y="677951"/>
                  </a:lnTo>
                  <a:lnTo>
                    <a:pt x="1026375" y="667410"/>
                  </a:lnTo>
                  <a:lnTo>
                    <a:pt x="1024229" y="660311"/>
                  </a:lnTo>
                  <a:lnTo>
                    <a:pt x="1019263" y="654951"/>
                  </a:lnTo>
                  <a:lnTo>
                    <a:pt x="1008151" y="649147"/>
                  </a:lnTo>
                  <a:lnTo>
                    <a:pt x="1011555" y="643902"/>
                  </a:lnTo>
                  <a:lnTo>
                    <a:pt x="993267" y="604926"/>
                  </a:lnTo>
                  <a:lnTo>
                    <a:pt x="995641" y="600862"/>
                  </a:lnTo>
                  <a:lnTo>
                    <a:pt x="978433" y="562229"/>
                  </a:lnTo>
                  <a:lnTo>
                    <a:pt x="976071" y="561784"/>
                  </a:lnTo>
                  <a:lnTo>
                    <a:pt x="977760" y="558558"/>
                  </a:lnTo>
                  <a:lnTo>
                    <a:pt x="957630" y="518693"/>
                  </a:lnTo>
                  <a:lnTo>
                    <a:pt x="957199" y="518642"/>
                  </a:lnTo>
                  <a:lnTo>
                    <a:pt x="957922" y="517067"/>
                  </a:lnTo>
                  <a:lnTo>
                    <a:pt x="942606" y="478434"/>
                  </a:lnTo>
                  <a:lnTo>
                    <a:pt x="933094" y="475678"/>
                  </a:lnTo>
                  <a:lnTo>
                    <a:pt x="916647" y="439775"/>
                  </a:lnTo>
                  <a:lnTo>
                    <a:pt x="906183" y="437083"/>
                  </a:lnTo>
                  <a:lnTo>
                    <a:pt x="907300" y="428307"/>
                  </a:lnTo>
                  <a:lnTo>
                    <a:pt x="905446" y="420420"/>
                  </a:lnTo>
                  <a:lnTo>
                    <a:pt x="895845" y="406781"/>
                  </a:lnTo>
                  <a:lnTo>
                    <a:pt x="889050" y="402361"/>
                  </a:lnTo>
                  <a:lnTo>
                    <a:pt x="877417" y="399846"/>
                  </a:lnTo>
                  <a:lnTo>
                    <a:pt x="878192" y="389940"/>
                  </a:lnTo>
                  <a:lnTo>
                    <a:pt x="876084" y="382587"/>
                  </a:lnTo>
                  <a:lnTo>
                    <a:pt x="871232" y="376377"/>
                  </a:lnTo>
                  <a:lnTo>
                    <a:pt x="862838" y="368884"/>
                  </a:lnTo>
                  <a:lnTo>
                    <a:pt x="853033" y="365226"/>
                  </a:lnTo>
                  <a:lnTo>
                    <a:pt x="846912" y="365480"/>
                  </a:lnTo>
                  <a:lnTo>
                    <a:pt x="847267" y="353123"/>
                  </a:lnTo>
                  <a:lnTo>
                    <a:pt x="844943" y="346303"/>
                  </a:lnTo>
                  <a:lnTo>
                    <a:pt x="840092" y="340702"/>
                  </a:lnTo>
                  <a:lnTo>
                    <a:pt x="831837" y="334048"/>
                  </a:lnTo>
                  <a:lnTo>
                    <a:pt x="822439" y="331063"/>
                  </a:lnTo>
                  <a:lnTo>
                    <a:pt x="814070" y="331787"/>
                  </a:lnTo>
                  <a:lnTo>
                    <a:pt x="814870" y="329907"/>
                  </a:lnTo>
                  <a:lnTo>
                    <a:pt x="790308" y="298399"/>
                  </a:lnTo>
                  <a:lnTo>
                    <a:pt x="781519" y="299593"/>
                  </a:lnTo>
                  <a:lnTo>
                    <a:pt x="776605" y="302729"/>
                  </a:lnTo>
                  <a:lnTo>
                    <a:pt x="779462" y="298272"/>
                  </a:lnTo>
                  <a:lnTo>
                    <a:pt x="756716" y="267335"/>
                  </a:lnTo>
                  <a:lnTo>
                    <a:pt x="748550" y="268846"/>
                  </a:lnTo>
                  <a:lnTo>
                    <a:pt x="741705" y="273672"/>
                  </a:lnTo>
                  <a:lnTo>
                    <a:pt x="737463" y="280987"/>
                  </a:lnTo>
                  <a:lnTo>
                    <a:pt x="736434" y="289267"/>
                  </a:lnTo>
                  <a:lnTo>
                    <a:pt x="738568" y="297522"/>
                  </a:lnTo>
                  <a:lnTo>
                    <a:pt x="743775" y="304736"/>
                  </a:lnTo>
                  <a:lnTo>
                    <a:pt x="751268" y="309562"/>
                  </a:lnTo>
                  <a:lnTo>
                    <a:pt x="759625" y="311277"/>
                  </a:lnTo>
                  <a:lnTo>
                    <a:pt x="767842" y="309892"/>
                  </a:lnTo>
                  <a:lnTo>
                    <a:pt x="772223" y="307098"/>
                  </a:lnTo>
                  <a:lnTo>
                    <a:pt x="769061" y="312013"/>
                  </a:lnTo>
                  <a:lnTo>
                    <a:pt x="797217" y="345846"/>
                  </a:lnTo>
                  <a:lnTo>
                    <a:pt x="798944" y="345389"/>
                  </a:lnTo>
                  <a:lnTo>
                    <a:pt x="797077" y="353745"/>
                  </a:lnTo>
                  <a:lnTo>
                    <a:pt x="826681" y="381863"/>
                  </a:lnTo>
                  <a:lnTo>
                    <a:pt x="825004" y="388010"/>
                  </a:lnTo>
                  <a:lnTo>
                    <a:pt x="851877" y="418833"/>
                  </a:lnTo>
                  <a:lnTo>
                    <a:pt x="850328" y="430669"/>
                  </a:lnTo>
                  <a:lnTo>
                    <a:pt x="851966" y="438264"/>
                  </a:lnTo>
                  <a:lnTo>
                    <a:pt x="861021" y="451129"/>
                  </a:lnTo>
                  <a:lnTo>
                    <a:pt x="867613" y="455244"/>
                  </a:lnTo>
                  <a:lnTo>
                    <a:pt x="876261" y="457073"/>
                  </a:lnTo>
                  <a:lnTo>
                    <a:pt x="875792" y="460159"/>
                  </a:lnTo>
                  <a:lnTo>
                    <a:pt x="874445" y="467652"/>
                  </a:lnTo>
                  <a:lnTo>
                    <a:pt x="875753" y="475742"/>
                  </a:lnTo>
                  <a:lnTo>
                    <a:pt x="880173" y="482752"/>
                  </a:lnTo>
                  <a:lnTo>
                    <a:pt x="888326" y="491451"/>
                  </a:lnTo>
                  <a:lnTo>
                    <a:pt x="898639" y="496430"/>
                  </a:lnTo>
                  <a:lnTo>
                    <a:pt x="896899" y="505625"/>
                  </a:lnTo>
                  <a:lnTo>
                    <a:pt x="920635" y="537146"/>
                  </a:lnTo>
                  <a:lnTo>
                    <a:pt x="922286" y="537362"/>
                  </a:lnTo>
                  <a:lnTo>
                    <a:pt x="922121" y="537705"/>
                  </a:lnTo>
                  <a:lnTo>
                    <a:pt x="941451" y="575983"/>
                  </a:lnTo>
                  <a:lnTo>
                    <a:pt x="944994" y="576618"/>
                  </a:lnTo>
                  <a:lnTo>
                    <a:pt x="943927" y="578599"/>
                  </a:lnTo>
                  <a:lnTo>
                    <a:pt x="960488" y="615784"/>
                  </a:lnTo>
                  <a:lnTo>
                    <a:pt x="965060" y="616826"/>
                  </a:lnTo>
                  <a:lnTo>
                    <a:pt x="962558" y="623697"/>
                  </a:lnTo>
                  <a:lnTo>
                    <a:pt x="961999" y="627087"/>
                  </a:lnTo>
                  <a:lnTo>
                    <a:pt x="962101" y="630542"/>
                  </a:lnTo>
                  <a:lnTo>
                    <a:pt x="962050" y="634060"/>
                  </a:lnTo>
                  <a:lnTo>
                    <a:pt x="983703" y="658101"/>
                  </a:lnTo>
                  <a:lnTo>
                    <a:pt x="979004" y="669277"/>
                  </a:lnTo>
                  <a:lnTo>
                    <a:pt x="1001052" y="700557"/>
                  </a:lnTo>
                  <a:lnTo>
                    <a:pt x="999667" y="701865"/>
                  </a:lnTo>
                  <a:lnTo>
                    <a:pt x="994460" y="712597"/>
                  </a:lnTo>
                  <a:lnTo>
                    <a:pt x="994079" y="718947"/>
                  </a:lnTo>
                  <a:lnTo>
                    <a:pt x="995641" y="725385"/>
                  </a:lnTo>
                  <a:lnTo>
                    <a:pt x="999744" y="733920"/>
                  </a:lnTo>
                  <a:lnTo>
                    <a:pt x="1006386" y="740067"/>
                  </a:lnTo>
                  <a:lnTo>
                    <a:pt x="1014666" y="743254"/>
                  </a:lnTo>
                  <a:lnTo>
                    <a:pt x="1017574" y="743153"/>
                  </a:lnTo>
                  <a:lnTo>
                    <a:pt x="1013231" y="746861"/>
                  </a:lnTo>
                  <a:lnTo>
                    <a:pt x="1007821" y="756653"/>
                  </a:lnTo>
                  <a:lnTo>
                    <a:pt x="1007275" y="762546"/>
                  </a:lnTo>
                  <a:lnTo>
                    <a:pt x="1008443" y="768642"/>
                  </a:lnTo>
                  <a:lnTo>
                    <a:pt x="1011872" y="776820"/>
                  </a:lnTo>
                  <a:lnTo>
                    <a:pt x="1017778" y="782866"/>
                  </a:lnTo>
                  <a:lnTo>
                    <a:pt x="1025347" y="786218"/>
                  </a:lnTo>
                  <a:lnTo>
                    <a:pt x="1033780" y="786282"/>
                  </a:lnTo>
                  <a:lnTo>
                    <a:pt x="1041450" y="782840"/>
                  </a:lnTo>
                  <a:lnTo>
                    <a:pt x="1046975" y="776554"/>
                  </a:lnTo>
                  <a:lnTo>
                    <a:pt x="1049845" y="768324"/>
                  </a:lnTo>
                  <a:close/>
                </a:path>
                <a:path w="1130935" h="931545">
                  <a:moveTo>
                    <a:pt x="1055179" y="524484"/>
                  </a:moveTo>
                  <a:lnTo>
                    <a:pt x="1052601" y="514705"/>
                  </a:lnTo>
                  <a:lnTo>
                    <a:pt x="1049743" y="508254"/>
                  </a:lnTo>
                  <a:lnTo>
                    <a:pt x="1044143" y="503923"/>
                  </a:lnTo>
                  <a:lnTo>
                    <a:pt x="1032560" y="499554"/>
                  </a:lnTo>
                  <a:lnTo>
                    <a:pt x="1026299" y="499732"/>
                  </a:lnTo>
                  <a:lnTo>
                    <a:pt x="1028725" y="497700"/>
                  </a:lnTo>
                  <a:lnTo>
                    <a:pt x="1032929" y="488924"/>
                  </a:lnTo>
                  <a:lnTo>
                    <a:pt x="1033526" y="478815"/>
                  </a:lnTo>
                  <a:lnTo>
                    <a:pt x="1030249" y="468490"/>
                  </a:lnTo>
                  <a:lnTo>
                    <a:pt x="1026845" y="461746"/>
                  </a:lnTo>
                  <a:lnTo>
                    <a:pt x="1020737" y="457339"/>
                  </a:lnTo>
                  <a:lnTo>
                    <a:pt x="1008075" y="453313"/>
                  </a:lnTo>
                  <a:lnTo>
                    <a:pt x="1006005" y="453478"/>
                  </a:lnTo>
                  <a:lnTo>
                    <a:pt x="1009599" y="444957"/>
                  </a:lnTo>
                  <a:lnTo>
                    <a:pt x="981875" y="408457"/>
                  </a:lnTo>
                  <a:lnTo>
                    <a:pt x="984199" y="402082"/>
                  </a:lnTo>
                  <a:lnTo>
                    <a:pt x="963422" y="366966"/>
                  </a:lnTo>
                  <a:lnTo>
                    <a:pt x="955306" y="365277"/>
                  </a:lnTo>
                  <a:lnTo>
                    <a:pt x="956830" y="360375"/>
                  </a:lnTo>
                  <a:lnTo>
                    <a:pt x="955738" y="348348"/>
                  </a:lnTo>
                  <a:lnTo>
                    <a:pt x="949972" y="336715"/>
                  </a:lnTo>
                  <a:lnTo>
                    <a:pt x="940536" y="327888"/>
                  </a:lnTo>
                  <a:lnTo>
                    <a:pt x="929144" y="323672"/>
                  </a:lnTo>
                  <a:lnTo>
                    <a:pt x="926541" y="323773"/>
                  </a:lnTo>
                  <a:lnTo>
                    <a:pt x="927531" y="319951"/>
                  </a:lnTo>
                  <a:lnTo>
                    <a:pt x="925741" y="307352"/>
                  </a:lnTo>
                  <a:lnTo>
                    <a:pt x="919060" y="295402"/>
                  </a:lnTo>
                  <a:lnTo>
                    <a:pt x="908646" y="286562"/>
                  </a:lnTo>
                  <a:lnTo>
                    <a:pt x="896467" y="282663"/>
                  </a:lnTo>
                  <a:lnTo>
                    <a:pt x="895985" y="282714"/>
                  </a:lnTo>
                  <a:lnTo>
                    <a:pt x="896378" y="280860"/>
                  </a:lnTo>
                  <a:lnTo>
                    <a:pt x="874763" y="246761"/>
                  </a:lnTo>
                  <a:lnTo>
                    <a:pt x="861796" y="243205"/>
                  </a:lnTo>
                  <a:lnTo>
                    <a:pt x="859929" y="243281"/>
                  </a:lnTo>
                  <a:lnTo>
                    <a:pt x="859980" y="243014"/>
                  </a:lnTo>
                  <a:lnTo>
                    <a:pt x="837857" y="211721"/>
                  </a:lnTo>
                  <a:lnTo>
                    <a:pt x="822045" y="208800"/>
                  </a:lnTo>
                  <a:lnTo>
                    <a:pt x="821080" y="199237"/>
                  </a:lnTo>
                  <a:lnTo>
                    <a:pt x="817181" y="191338"/>
                  </a:lnTo>
                  <a:lnTo>
                    <a:pt x="803681" y="179235"/>
                  </a:lnTo>
                  <a:lnTo>
                    <a:pt x="795388" y="176212"/>
                  </a:lnTo>
                  <a:lnTo>
                    <a:pt x="782472" y="176390"/>
                  </a:lnTo>
                  <a:lnTo>
                    <a:pt x="780872" y="165709"/>
                  </a:lnTo>
                  <a:lnTo>
                    <a:pt x="776833" y="158432"/>
                  </a:lnTo>
                  <a:lnTo>
                    <a:pt x="770178" y="153047"/>
                  </a:lnTo>
                  <a:lnTo>
                    <a:pt x="759447" y="147167"/>
                  </a:lnTo>
                  <a:lnTo>
                    <a:pt x="748169" y="145694"/>
                  </a:lnTo>
                  <a:lnTo>
                    <a:pt x="737628" y="148577"/>
                  </a:lnTo>
                  <a:lnTo>
                    <a:pt x="729145" y="155740"/>
                  </a:lnTo>
                  <a:lnTo>
                    <a:pt x="724484" y="165722"/>
                  </a:lnTo>
                  <a:lnTo>
                    <a:pt x="724052" y="176669"/>
                  </a:lnTo>
                  <a:lnTo>
                    <a:pt x="727684" y="187248"/>
                  </a:lnTo>
                  <a:lnTo>
                    <a:pt x="735203" y="196138"/>
                  </a:lnTo>
                  <a:lnTo>
                    <a:pt x="741502" y="201244"/>
                  </a:lnTo>
                  <a:lnTo>
                    <a:pt x="749173" y="203466"/>
                  </a:lnTo>
                  <a:lnTo>
                    <a:pt x="760044" y="202742"/>
                  </a:lnTo>
                  <a:lnTo>
                    <a:pt x="761301" y="215658"/>
                  </a:lnTo>
                  <a:lnTo>
                    <a:pt x="764895" y="223304"/>
                  </a:lnTo>
                  <a:lnTo>
                    <a:pt x="777646" y="234721"/>
                  </a:lnTo>
                  <a:lnTo>
                    <a:pt x="785622" y="237464"/>
                  </a:lnTo>
                  <a:lnTo>
                    <a:pt x="795223" y="237299"/>
                  </a:lnTo>
                  <a:lnTo>
                    <a:pt x="795477" y="240677"/>
                  </a:lnTo>
                  <a:lnTo>
                    <a:pt x="828548" y="273481"/>
                  </a:lnTo>
                  <a:lnTo>
                    <a:pt x="828687" y="275196"/>
                  </a:lnTo>
                  <a:lnTo>
                    <a:pt x="849185" y="307759"/>
                  </a:lnTo>
                  <a:lnTo>
                    <a:pt x="861796" y="311238"/>
                  </a:lnTo>
                  <a:lnTo>
                    <a:pt x="863612" y="311061"/>
                  </a:lnTo>
                  <a:lnTo>
                    <a:pt x="863523" y="311467"/>
                  </a:lnTo>
                  <a:lnTo>
                    <a:pt x="865365" y="323697"/>
                  </a:lnTo>
                  <a:lnTo>
                    <a:pt x="871575" y="335102"/>
                  </a:lnTo>
                  <a:lnTo>
                    <a:pt x="881532" y="343369"/>
                  </a:lnTo>
                  <a:lnTo>
                    <a:pt x="893343" y="347281"/>
                  </a:lnTo>
                  <a:lnTo>
                    <a:pt x="897242" y="347078"/>
                  </a:lnTo>
                  <a:lnTo>
                    <a:pt x="896607" y="349440"/>
                  </a:lnTo>
                  <a:lnTo>
                    <a:pt x="897839" y="361086"/>
                  </a:lnTo>
                  <a:lnTo>
                    <a:pt x="903198" y="372198"/>
                  </a:lnTo>
                  <a:lnTo>
                    <a:pt x="912241" y="380517"/>
                  </a:lnTo>
                  <a:lnTo>
                    <a:pt x="923239" y="384771"/>
                  </a:lnTo>
                  <a:lnTo>
                    <a:pt x="928344" y="384759"/>
                  </a:lnTo>
                  <a:lnTo>
                    <a:pt x="927366" y="392658"/>
                  </a:lnTo>
                  <a:lnTo>
                    <a:pt x="927608" y="396392"/>
                  </a:lnTo>
                  <a:lnTo>
                    <a:pt x="928560" y="400024"/>
                  </a:lnTo>
                  <a:lnTo>
                    <a:pt x="929360" y="403771"/>
                  </a:lnTo>
                  <a:lnTo>
                    <a:pt x="958176" y="423926"/>
                  </a:lnTo>
                  <a:lnTo>
                    <a:pt x="955941" y="436905"/>
                  </a:lnTo>
                  <a:lnTo>
                    <a:pt x="986929" y="464642"/>
                  </a:lnTo>
                  <a:lnTo>
                    <a:pt x="985774" y="466369"/>
                  </a:lnTo>
                  <a:lnTo>
                    <a:pt x="982891" y="479005"/>
                  </a:lnTo>
                  <a:lnTo>
                    <a:pt x="984046" y="485825"/>
                  </a:lnTo>
                  <a:lnTo>
                    <a:pt x="987272" y="492264"/>
                  </a:lnTo>
                  <a:lnTo>
                    <a:pt x="993711" y="500303"/>
                  </a:lnTo>
                  <a:lnTo>
                    <a:pt x="1002245" y="505193"/>
                  </a:lnTo>
                  <a:lnTo>
                    <a:pt x="1011783" y="506539"/>
                  </a:lnTo>
                  <a:lnTo>
                    <a:pt x="1014844" y="505714"/>
                  </a:lnTo>
                  <a:lnTo>
                    <a:pt x="1011135" y="510705"/>
                  </a:lnTo>
                  <a:lnTo>
                    <a:pt x="1007808" y="522401"/>
                  </a:lnTo>
                  <a:lnTo>
                    <a:pt x="1008672" y="528789"/>
                  </a:lnTo>
                  <a:lnTo>
                    <a:pt x="1011389" y="534949"/>
                  </a:lnTo>
                  <a:lnTo>
                    <a:pt x="1017028" y="542772"/>
                  </a:lnTo>
                  <a:lnTo>
                    <a:pt x="1024775" y="547725"/>
                  </a:lnTo>
                  <a:lnTo>
                    <a:pt x="1033614" y="549414"/>
                  </a:lnTo>
                  <a:lnTo>
                    <a:pt x="1042543" y="547446"/>
                  </a:lnTo>
                  <a:lnTo>
                    <a:pt x="1049820" y="541909"/>
                  </a:lnTo>
                  <a:lnTo>
                    <a:pt x="1054138" y="533908"/>
                  </a:lnTo>
                  <a:lnTo>
                    <a:pt x="1055179" y="524484"/>
                  </a:lnTo>
                  <a:close/>
                </a:path>
                <a:path w="1130935" h="931545">
                  <a:moveTo>
                    <a:pt x="1057770" y="805472"/>
                  </a:moveTo>
                  <a:lnTo>
                    <a:pt x="1054633" y="797433"/>
                  </a:lnTo>
                  <a:lnTo>
                    <a:pt x="1049096" y="791489"/>
                  </a:lnTo>
                  <a:lnTo>
                    <a:pt x="1041984" y="788200"/>
                  </a:lnTo>
                  <a:lnTo>
                    <a:pt x="1034161" y="788085"/>
                  </a:lnTo>
                  <a:lnTo>
                    <a:pt x="1027010" y="791273"/>
                  </a:lnTo>
                  <a:lnTo>
                    <a:pt x="1021842" y="796925"/>
                  </a:lnTo>
                  <a:lnTo>
                    <a:pt x="1019086" y="804278"/>
                  </a:lnTo>
                  <a:lnTo>
                    <a:pt x="1019124" y="812546"/>
                  </a:lnTo>
                  <a:lnTo>
                    <a:pt x="1021930" y="820318"/>
                  </a:lnTo>
                  <a:lnTo>
                    <a:pt x="1027150" y="826211"/>
                  </a:lnTo>
                  <a:lnTo>
                    <a:pt x="1034021" y="829652"/>
                  </a:lnTo>
                  <a:lnTo>
                    <a:pt x="1041844" y="830097"/>
                  </a:lnTo>
                  <a:lnTo>
                    <a:pt x="1049121" y="827214"/>
                  </a:lnTo>
                  <a:lnTo>
                    <a:pt x="1054544" y="821626"/>
                  </a:lnTo>
                  <a:lnTo>
                    <a:pt x="1057592" y="814120"/>
                  </a:lnTo>
                  <a:lnTo>
                    <a:pt x="1057770" y="805472"/>
                  </a:lnTo>
                  <a:close/>
                </a:path>
                <a:path w="1130935" h="931545">
                  <a:moveTo>
                    <a:pt x="1062494" y="931138"/>
                  </a:moveTo>
                  <a:lnTo>
                    <a:pt x="1060856" y="929538"/>
                  </a:lnTo>
                  <a:lnTo>
                    <a:pt x="1044054" y="930478"/>
                  </a:lnTo>
                  <a:lnTo>
                    <a:pt x="1043520" y="931138"/>
                  </a:lnTo>
                  <a:lnTo>
                    <a:pt x="1062494" y="931138"/>
                  </a:lnTo>
                  <a:close/>
                </a:path>
                <a:path w="1130935" h="931545">
                  <a:moveTo>
                    <a:pt x="1063701" y="852182"/>
                  </a:moveTo>
                  <a:lnTo>
                    <a:pt x="1061135" y="844626"/>
                  </a:lnTo>
                  <a:lnTo>
                    <a:pt x="1056284" y="838898"/>
                  </a:lnTo>
                  <a:lnTo>
                    <a:pt x="1049870" y="835533"/>
                  </a:lnTo>
                  <a:lnTo>
                    <a:pt x="1042644" y="835063"/>
                  </a:lnTo>
                  <a:lnTo>
                    <a:pt x="1035888" y="837666"/>
                  </a:lnTo>
                  <a:lnTo>
                    <a:pt x="1030859" y="842657"/>
                  </a:lnTo>
                  <a:lnTo>
                    <a:pt x="1027976" y="849325"/>
                  </a:lnTo>
                  <a:lnTo>
                    <a:pt x="1027671" y="856983"/>
                  </a:lnTo>
                  <a:lnTo>
                    <a:pt x="1029906" y="864311"/>
                  </a:lnTo>
                  <a:lnTo>
                    <a:pt x="1034453" y="869988"/>
                  </a:lnTo>
                  <a:lnTo>
                    <a:pt x="1040650" y="873480"/>
                  </a:lnTo>
                  <a:lnTo>
                    <a:pt x="1047851" y="874229"/>
                  </a:lnTo>
                  <a:lnTo>
                    <a:pt x="1054709" y="871880"/>
                  </a:lnTo>
                  <a:lnTo>
                    <a:pt x="1059980" y="866952"/>
                  </a:lnTo>
                  <a:lnTo>
                    <a:pt x="1063142" y="860158"/>
                  </a:lnTo>
                  <a:lnTo>
                    <a:pt x="1063701" y="852182"/>
                  </a:lnTo>
                  <a:close/>
                </a:path>
                <a:path w="1130935" h="931545">
                  <a:moveTo>
                    <a:pt x="1067333" y="899058"/>
                  </a:moveTo>
                  <a:lnTo>
                    <a:pt x="1065301" y="892022"/>
                  </a:lnTo>
                  <a:lnTo>
                    <a:pt x="1061097" y="886548"/>
                  </a:lnTo>
                  <a:lnTo>
                    <a:pt x="1055370" y="883170"/>
                  </a:lnTo>
                  <a:lnTo>
                    <a:pt x="1048753" y="882408"/>
                  </a:lnTo>
                  <a:lnTo>
                    <a:pt x="1042441" y="884491"/>
                  </a:lnTo>
                  <a:lnTo>
                    <a:pt x="1037590" y="888847"/>
                  </a:lnTo>
                  <a:lnTo>
                    <a:pt x="1034643" y="894842"/>
                  </a:lnTo>
                  <a:lnTo>
                    <a:pt x="1034034" y="901865"/>
                  </a:lnTo>
                  <a:lnTo>
                    <a:pt x="1034630" y="911669"/>
                  </a:lnTo>
                  <a:lnTo>
                    <a:pt x="1042581" y="919162"/>
                  </a:lnTo>
                  <a:lnTo>
                    <a:pt x="1051788" y="918591"/>
                  </a:lnTo>
                  <a:lnTo>
                    <a:pt x="1058189" y="916736"/>
                  </a:lnTo>
                  <a:lnTo>
                    <a:pt x="1063244" y="912444"/>
                  </a:lnTo>
                  <a:lnTo>
                    <a:pt x="1066457" y="906348"/>
                  </a:lnTo>
                  <a:lnTo>
                    <a:pt x="1067333" y="899058"/>
                  </a:lnTo>
                  <a:close/>
                </a:path>
                <a:path w="1130935" h="931545">
                  <a:moveTo>
                    <a:pt x="1074585" y="571080"/>
                  </a:moveTo>
                  <a:lnTo>
                    <a:pt x="1072654" y="561886"/>
                  </a:lnTo>
                  <a:lnTo>
                    <a:pt x="1067371" y="554139"/>
                  </a:lnTo>
                  <a:lnTo>
                    <a:pt x="1060043" y="549198"/>
                  </a:lnTo>
                  <a:lnTo>
                    <a:pt x="1051712" y="547446"/>
                  </a:lnTo>
                  <a:lnTo>
                    <a:pt x="1043393" y="549249"/>
                  </a:lnTo>
                  <a:lnTo>
                    <a:pt x="1036599" y="554367"/>
                  </a:lnTo>
                  <a:lnTo>
                    <a:pt x="1032510" y="561619"/>
                  </a:lnTo>
                  <a:lnTo>
                    <a:pt x="1031392" y="570077"/>
                  </a:lnTo>
                  <a:lnTo>
                    <a:pt x="1033449" y="578827"/>
                  </a:lnTo>
                  <a:lnTo>
                    <a:pt x="1038326" y="586371"/>
                  </a:lnTo>
                  <a:lnTo>
                    <a:pt x="1045286" y="591337"/>
                  </a:lnTo>
                  <a:lnTo>
                    <a:pt x="1053414" y="593305"/>
                  </a:lnTo>
                  <a:lnTo>
                    <a:pt x="1061796" y="591858"/>
                  </a:lnTo>
                  <a:lnTo>
                    <a:pt x="1068806" y="587032"/>
                  </a:lnTo>
                  <a:lnTo>
                    <a:pt x="1073188" y="579780"/>
                  </a:lnTo>
                  <a:lnTo>
                    <a:pt x="1074585" y="571080"/>
                  </a:lnTo>
                  <a:close/>
                </a:path>
                <a:path w="1130935" h="931545">
                  <a:moveTo>
                    <a:pt x="1091717" y="618490"/>
                  </a:moveTo>
                  <a:lnTo>
                    <a:pt x="1090345" y="609917"/>
                  </a:lnTo>
                  <a:lnTo>
                    <a:pt x="1085786" y="602538"/>
                  </a:lnTo>
                  <a:lnTo>
                    <a:pt x="1079246" y="597649"/>
                  </a:lnTo>
                  <a:lnTo>
                    <a:pt x="1071638" y="595655"/>
                  </a:lnTo>
                  <a:lnTo>
                    <a:pt x="1063866" y="596938"/>
                  </a:lnTo>
                  <a:lnTo>
                    <a:pt x="1057351" y="601345"/>
                  </a:lnTo>
                  <a:lnTo>
                    <a:pt x="1053236" y="607860"/>
                  </a:lnTo>
                  <a:lnTo>
                    <a:pt x="1051814" y="615632"/>
                  </a:lnTo>
                  <a:lnTo>
                    <a:pt x="1053363" y="623824"/>
                  </a:lnTo>
                  <a:lnTo>
                    <a:pt x="1057529" y="631024"/>
                  </a:lnTo>
                  <a:lnTo>
                    <a:pt x="1063726" y="635927"/>
                  </a:lnTo>
                  <a:lnTo>
                    <a:pt x="1071143" y="638111"/>
                  </a:lnTo>
                  <a:lnTo>
                    <a:pt x="1078953" y="637146"/>
                  </a:lnTo>
                  <a:lnTo>
                    <a:pt x="1085646" y="632980"/>
                  </a:lnTo>
                  <a:lnTo>
                    <a:pt x="1090028" y="626465"/>
                  </a:lnTo>
                  <a:lnTo>
                    <a:pt x="1091717" y="618490"/>
                  </a:lnTo>
                  <a:close/>
                </a:path>
                <a:path w="1130935" h="931545">
                  <a:moveTo>
                    <a:pt x="1106525" y="666597"/>
                  </a:moveTo>
                  <a:lnTo>
                    <a:pt x="1105662" y="658672"/>
                  </a:lnTo>
                  <a:lnTo>
                    <a:pt x="1101788" y="651725"/>
                  </a:lnTo>
                  <a:lnTo>
                    <a:pt x="1096010" y="646950"/>
                  </a:lnTo>
                  <a:lnTo>
                    <a:pt x="1089113" y="644766"/>
                  </a:lnTo>
                  <a:lnTo>
                    <a:pt x="1081913" y="645579"/>
                  </a:lnTo>
                  <a:lnTo>
                    <a:pt x="1075728" y="649325"/>
                  </a:lnTo>
                  <a:lnTo>
                    <a:pt x="1071664" y="655116"/>
                  </a:lnTo>
                  <a:lnTo>
                    <a:pt x="1070013" y="662203"/>
                  </a:lnTo>
                  <a:lnTo>
                    <a:pt x="1071079" y="669785"/>
                  </a:lnTo>
                  <a:lnTo>
                    <a:pt x="1074585" y="676592"/>
                  </a:lnTo>
                  <a:lnTo>
                    <a:pt x="1080058" y="681380"/>
                  </a:lnTo>
                  <a:lnTo>
                    <a:pt x="1086764" y="683717"/>
                  </a:lnTo>
                  <a:lnTo>
                    <a:pt x="1093978" y="683158"/>
                  </a:lnTo>
                  <a:lnTo>
                    <a:pt x="1100302" y="679627"/>
                  </a:lnTo>
                  <a:lnTo>
                    <a:pt x="1104607" y="673849"/>
                  </a:lnTo>
                  <a:lnTo>
                    <a:pt x="1106525" y="666597"/>
                  </a:lnTo>
                  <a:close/>
                </a:path>
                <a:path w="1130935" h="931545">
                  <a:moveTo>
                    <a:pt x="1118984" y="715302"/>
                  </a:moveTo>
                  <a:lnTo>
                    <a:pt x="1118552" y="708050"/>
                  </a:lnTo>
                  <a:lnTo>
                    <a:pt x="1115326" y="701560"/>
                  </a:lnTo>
                  <a:lnTo>
                    <a:pt x="1110272" y="696950"/>
                  </a:lnTo>
                  <a:lnTo>
                    <a:pt x="1104099" y="694651"/>
                  </a:lnTo>
                  <a:lnTo>
                    <a:pt x="1097495" y="695071"/>
                  </a:lnTo>
                  <a:lnTo>
                    <a:pt x="1091704" y="698207"/>
                  </a:lnTo>
                  <a:lnTo>
                    <a:pt x="1087729" y="703300"/>
                  </a:lnTo>
                  <a:lnTo>
                    <a:pt x="1085913" y="709676"/>
                  </a:lnTo>
                  <a:lnTo>
                    <a:pt x="1086573" y="716635"/>
                  </a:lnTo>
                  <a:lnTo>
                    <a:pt x="1089469" y="723011"/>
                  </a:lnTo>
                  <a:lnTo>
                    <a:pt x="1094232" y="727621"/>
                  </a:lnTo>
                  <a:lnTo>
                    <a:pt x="1100239" y="730034"/>
                  </a:lnTo>
                  <a:lnTo>
                    <a:pt x="1106817" y="729830"/>
                  </a:lnTo>
                  <a:lnTo>
                    <a:pt x="1112735" y="726897"/>
                  </a:lnTo>
                  <a:lnTo>
                    <a:pt x="1116914" y="721817"/>
                  </a:lnTo>
                  <a:lnTo>
                    <a:pt x="1118984" y="715302"/>
                  </a:lnTo>
                  <a:close/>
                </a:path>
                <a:path w="1130935" h="931545">
                  <a:moveTo>
                    <a:pt x="1130744" y="766889"/>
                  </a:moveTo>
                  <a:lnTo>
                    <a:pt x="1129017" y="757923"/>
                  </a:lnTo>
                  <a:lnTo>
                    <a:pt x="1126909" y="749033"/>
                  </a:lnTo>
                  <a:lnTo>
                    <a:pt x="1118603" y="743381"/>
                  </a:lnTo>
                  <a:lnTo>
                    <a:pt x="1110576" y="745286"/>
                  </a:lnTo>
                  <a:lnTo>
                    <a:pt x="1102525" y="747191"/>
                  </a:lnTo>
                  <a:lnTo>
                    <a:pt x="1097737" y="755675"/>
                  </a:lnTo>
                  <a:lnTo>
                    <a:pt x="1099781" y="764273"/>
                  </a:lnTo>
                  <a:lnTo>
                    <a:pt x="1101445" y="772934"/>
                  </a:lnTo>
                  <a:lnTo>
                    <a:pt x="1109357" y="778662"/>
                  </a:lnTo>
                  <a:lnTo>
                    <a:pt x="1125575" y="775462"/>
                  </a:lnTo>
                  <a:lnTo>
                    <a:pt x="1130744" y="766889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0" y="5633554"/>
              <a:ext cx="1362710" cy="1198880"/>
            </a:xfrm>
            <a:custGeom>
              <a:avLst/>
              <a:gdLst/>
              <a:ahLst/>
              <a:cxnLst/>
              <a:rect l="l" t="t" r="r" b="b"/>
              <a:pathLst>
                <a:path w="1362710" h="1198879">
                  <a:moveTo>
                    <a:pt x="24523" y="212966"/>
                  </a:moveTo>
                  <a:lnTo>
                    <a:pt x="22123" y="204851"/>
                  </a:lnTo>
                  <a:lnTo>
                    <a:pt x="16598" y="198539"/>
                  </a:lnTo>
                  <a:lnTo>
                    <a:pt x="8775" y="194678"/>
                  </a:lnTo>
                  <a:lnTo>
                    <a:pt x="0" y="193903"/>
                  </a:lnTo>
                  <a:lnTo>
                    <a:pt x="0" y="236080"/>
                  </a:lnTo>
                  <a:lnTo>
                    <a:pt x="3378" y="236397"/>
                  </a:lnTo>
                  <a:lnTo>
                    <a:pt x="12052" y="233895"/>
                  </a:lnTo>
                  <a:lnTo>
                    <a:pt x="18923" y="228663"/>
                  </a:lnTo>
                  <a:lnTo>
                    <a:pt x="23304" y="221437"/>
                  </a:lnTo>
                  <a:lnTo>
                    <a:pt x="24523" y="212966"/>
                  </a:lnTo>
                  <a:close/>
                </a:path>
                <a:path w="1362710" h="1198879">
                  <a:moveTo>
                    <a:pt x="72910" y="210731"/>
                  </a:moveTo>
                  <a:lnTo>
                    <a:pt x="71031" y="203123"/>
                  </a:lnTo>
                  <a:lnTo>
                    <a:pt x="66205" y="197065"/>
                  </a:lnTo>
                  <a:lnTo>
                    <a:pt x="59156" y="193141"/>
                  </a:lnTo>
                  <a:lnTo>
                    <a:pt x="50584" y="191973"/>
                  </a:lnTo>
                  <a:lnTo>
                    <a:pt x="42151" y="193903"/>
                  </a:lnTo>
                  <a:lnTo>
                    <a:pt x="35471" y="198450"/>
                  </a:lnTo>
                  <a:lnTo>
                    <a:pt x="31191" y="204927"/>
                  </a:lnTo>
                  <a:lnTo>
                    <a:pt x="29997" y="212674"/>
                  </a:lnTo>
                  <a:lnTo>
                    <a:pt x="32169" y="220268"/>
                  </a:lnTo>
                  <a:lnTo>
                    <a:pt x="37096" y="226339"/>
                  </a:lnTo>
                  <a:lnTo>
                    <a:pt x="44056" y="230263"/>
                  </a:lnTo>
                  <a:lnTo>
                    <a:pt x="52324" y="231444"/>
                  </a:lnTo>
                  <a:lnTo>
                    <a:pt x="60452" y="229527"/>
                  </a:lnTo>
                  <a:lnTo>
                    <a:pt x="67043" y="224980"/>
                  </a:lnTo>
                  <a:lnTo>
                    <a:pt x="71412" y="218490"/>
                  </a:lnTo>
                  <a:lnTo>
                    <a:pt x="72910" y="210731"/>
                  </a:lnTo>
                  <a:close/>
                </a:path>
                <a:path w="1362710" h="1198879">
                  <a:moveTo>
                    <a:pt x="121335" y="210743"/>
                  </a:moveTo>
                  <a:lnTo>
                    <a:pt x="119938" y="203682"/>
                  </a:lnTo>
                  <a:lnTo>
                    <a:pt x="115773" y="197891"/>
                  </a:lnTo>
                  <a:lnTo>
                    <a:pt x="109474" y="193979"/>
                  </a:lnTo>
                  <a:lnTo>
                    <a:pt x="101663" y="192532"/>
                  </a:lnTo>
                  <a:lnTo>
                    <a:pt x="93853" y="193941"/>
                  </a:lnTo>
                  <a:lnTo>
                    <a:pt x="87515" y="197815"/>
                  </a:lnTo>
                  <a:lnTo>
                    <a:pt x="83299" y="203581"/>
                  </a:lnTo>
                  <a:lnTo>
                    <a:pt x="81851" y="210629"/>
                  </a:lnTo>
                  <a:lnTo>
                    <a:pt x="83502" y="217703"/>
                  </a:lnTo>
                  <a:lnTo>
                    <a:pt x="87757" y="223494"/>
                  </a:lnTo>
                  <a:lnTo>
                    <a:pt x="93967" y="227406"/>
                  </a:lnTo>
                  <a:lnTo>
                    <a:pt x="101523" y="228841"/>
                  </a:lnTo>
                  <a:lnTo>
                    <a:pt x="109080" y="227444"/>
                  </a:lnTo>
                  <a:lnTo>
                    <a:pt x="115328" y="223570"/>
                  </a:lnTo>
                  <a:lnTo>
                    <a:pt x="119634" y="217805"/>
                  </a:lnTo>
                  <a:lnTo>
                    <a:pt x="121335" y="210743"/>
                  </a:lnTo>
                  <a:close/>
                </a:path>
                <a:path w="1362710" h="1198879">
                  <a:moveTo>
                    <a:pt x="170357" y="203873"/>
                  </a:moveTo>
                  <a:lnTo>
                    <a:pt x="162699" y="196062"/>
                  </a:lnTo>
                  <a:lnTo>
                    <a:pt x="142468" y="195033"/>
                  </a:lnTo>
                  <a:lnTo>
                    <a:pt x="134035" y="202031"/>
                  </a:lnTo>
                  <a:lnTo>
                    <a:pt x="133743" y="211175"/>
                  </a:lnTo>
                  <a:lnTo>
                    <a:pt x="133451" y="220319"/>
                  </a:lnTo>
                  <a:lnTo>
                    <a:pt x="141122" y="228130"/>
                  </a:lnTo>
                  <a:lnTo>
                    <a:pt x="160604" y="229120"/>
                  </a:lnTo>
                  <a:lnTo>
                    <a:pt x="169037" y="222123"/>
                  </a:lnTo>
                  <a:lnTo>
                    <a:pt x="170357" y="203873"/>
                  </a:lnTo>
                  <a:close/>
                </a:path>
                <a:path w="1362710" h="1198879">
                  <a:moveTo>
                    <a:pt x="170916" y="26162"/>
                  </a:moveTo>
                  <a:lnTo>
                    <a:pt x="169303" y="16179"/>
                  </a:lnTo>
                  <a:lnTo>
                    <a:pt x="163766" y="7962"/>
                  </a:lnTo>
                  <a:lnTo>
                    <a:pt x="155168" y="2298"/>
                  </a:lnTo>
                  <a:lnTo>
                    <a:pt x="144348" y="0"/>
                  </a:lnTo>
                  <a:lnTo>
                    <a:pt x="133400" y="1663"/>
                  </a:lnTo>
                  <a:lnTo>
                    <a:pt x="124447" y="6807"/>
                  </a:lnTo>
                  <a:lnTo>
                    <a:pt x="118364" y="14655"/>
                  </a:lnTo>
                  <a:lnTo>
                    <a:pt x="116090" y="24422"/>
                  </a:lnTo>
                  <a:lnTo>
                    <a:pt x="118122" y="34302"/>
                  </a:lnTo>
                  <a:lnTo>
                    <a:pt x="123799" y="42494"/>
                  </a:lnTo>
                  <a:lnTo>
                    <a:pt x="132257" y="48145"/>
                  </a:lnTo>
                  <a:lnTo>
                    <a:pt x="142659" y="50431"/>
                  </a:lnTo>
                  <a:lnTo>
                    <a:pt x="153187" y="48755"/>
                  </a:lnTo>
                  <a:lnTo>
                    <a:pt x="162013" y="43599"/>
                  </a:lnTo>
                  <a:lnTo>
                    <a:pt x="168224" y="35788"/>
                  </a:lnTo>
                  <a:lnTo>
                    <a:pt x="170916" y="26162"/>
                  </a:lnTo>
                  <a:close/>
                </a:path>
                <a:path w="1362710" h="1198879">
                  <a:moveTo>
                    <a:pt x="194919" y="116497"/>
                  </a:moveTo>
                  <a:lnTo>
                    <a:pt x="187515" y="108737"/>
                  </a:lnTo>
                  <a:lnTo>
                    <a:pt x="167703" y="107492"/>
                  </a:lnTo>
                  <a:lnTo>
                    <a:pt x="159308" y="114261"/>
                  </a:lnTo>
                  <a:lnTo>
                    <a:pt x="158432" y="132194"/>
                  </a:lnTo>
                  <a:lnTo>
                    <a:pt x="165849" y="139954"/>
                  </a:lnTo>
                  <a:lnTo>
                    <a:pt x="185000" y="141160"/>
                  </a:lnTo>
                  <a:lnTo>
                    <a:pt x="193395" y="134378"/>
                  </a:lnTo>
                  <a:lnTo>
                    <a:pt x="194157" y="125437"/>
                  </a:lnTo>
                  <a:lnTo>
                    <a:pt x="194919" y="116497"/>
                  </a:lnTo>
                  <a:close/>
                </a:path>
                <a:path w="1362710" h="1198879">
                  <a:moveTo>
                    <a:pt x="218884" y="209270"/>
                  </a:moveTo>
                  <a:lnTo>
                    <a:pt x="212318" y="201891"/>
                  </a:lnTo>
                  <a:lnTo>
                    <a:pt x="194132" y="200101"/>
                  </a:lnTo>
                  <a:lnTo>
                    <a:pt x="186220" y="206057"/>
                  </a:lnTo>
                  <a:lnTo>
                    <a:pt x="185547" y="214287"/>
                  </a:lnTo>
                  <a:lnTo>
                    <a:pt x="184873" y="222516"/>
                  </a:lnTo>
                  <a:lnTo>
                    <a:pt x="191452" y="229908"/>
                  </a:lnTo>
                  <a:lnTo>
                    <a:pt x="209029" y="231635"/>
                  </a:lnTo>
                  <a:lnTo>
                    <a:pt x="216941" y="225691"/>
                  </a:lnTo>
                  <a:lnTo>
                    <a:pt x="218884" y="209270"/>
                  </a:lnTo>
                  <a:close/>
                </a:path>
                <a:path w="1362710" h="1198879">
                  <a:moveTo>
                    <a:pt x="250253" y="131470"/>
                  </a:moveTo>
                  <a:lnTo>
                    <a:pt x="249643" y="124358"/>
                  </a:lnTo>
                  <a:lnTo>
                    <a:pt x="246176" y="118211"/>
                  </a:lnTo>
                  <a:lnTo>
                    <a:pt x="240398" y="113690"/>
                  </a:lnTo>
                  <a:lnTo>
                    <a:pt x="232879" y="111429"/>
                  </a:lnTo>
                  <a:lnTo>
                    <a:pt x="225031" y="111975"/>
                  </a:lnTo>
                  <a:lnTo>
                    <a:pt x="218363" y="115112"/>
                  </a:lnTo>
                  <a:lnTo>
                    <a:pt x="213575" y="120345"/>
                  </a:lnTo>
                  <a:lnTo>
                    <a:pt x="211366" y="127152"/>
                  </a:lnTo>
                  <a:lnTo>
                    <a:pt x="212191" y="134289"/>
                  </a:lnTo>
                  <a:lnTo>
                    <a:pt x="215734" y="140436"/>
                  </a:lnTo>
                  <a:lnTo>
                    <a:pt x="221437" y="144957"/>
                  </a:lnTo>
                  <a:lnTo>
                    <a:pt x="228739" y="147193"/>
                  </a:lnTo>
                  <a:lnTo>
                    <a:pt x="236359" y="146608"/>
                  </a:lnTo>
                  <a:lnTo>
                    <a:pt x="242938" y="143459"/>
                  </a:lnTo>
                  <a:lnTo>
                    <a:pt x="247802" y="138239"/>
                  </a:lnTo>
                  <a:lnTo>
                    <a:pt x="250253" y="131470"/>
                  </a:lnTo>
                  <a:close/>
                </a:path>
                <a:path w="1362710" h="1198879">
                  <a:moveTo>
                    <a:pt x="305968" y="140284"/>
                  </a:moveTo>
                  <a:lnTo>
                    <a:pt x="305701" y="132461"/>
                  </a:lnTo>
                  <a:lnTo>
                    <a:pt x="302221" y="125552"/>
                  </a:lnTo>
                  <a:lnTo>
                    <a:pt x="296125" y="120281"/>
                  </a:lnTo>
                  <a:lnTo>
                    <a:pt x="287997" y="117411"/>
                  </a:lnTo>
                  <a:lnTo>
                    <a:pt x="279374" y="117602"/>
                  </a:lnTo>
                  <a:lnTo>
                    <a:pt x="271907" y="120688"/>
                  </a:lnTo>
                  <a:lnTo>
                    <a:pt x="266382" y="126161"/>
                  </a:lnTo>
                  <a:lnTo>
                    <a:pt x="263601" y="133502"/>
                  </a:lnTo>
                  <a:lnTo>
                    <a:pt x="264147" y="141363"/>
                  </a:lnTo>
                  <a:lnTo>
                    <a:pt x="267716" y="148285"/>
                  </a:lnTo>
                  <a:lnTo>
                    <a:pt x="273710" y="153530"/>
                  </a:lnTo>
                  <a:lnTo>
                    <a:pt x="281571" y="156362"/>
                  </a:lnTo>
                  <a:lnTo>
                    <a:pt x="289941" y="156133"/>
                  </a:lnTo>
                  <a:lnTo>
                    <a:pt x="297319" y="153022"/>
                  </a:lnTo>
                  <a:lnTo>
                    <a:pt x="302920" y="147574"/>
                  </a:lnTo>
                  <a:lnTo>
                    <a:pt x="305968" y="140284"/>
                  </a:lnTo>
                  <a:close/>
                </a:path>
                <a:path w="1362710" h="1198879">
                  <a:moveTo>
                    <a:pt x="361315" y="143357"/>
                  </a:moveTo>
                  <a:lnTo>
                    <a:pt x="357898" y="135661"/>
                  </a:lnTo>
                  <a:lnTo>
                    <a:pt x="351548" y="129628"/>
                  </a:lnTo>
                  <a:lnTo>
                    <a:pt x="342861" y="126072"/>
                  </a:lnTo>
                  <a:lnTo>
                    <a:pt x="333451" y="125818"/>
                  </a:lnTo>
                  <a:lnTo>
                    <a:pt x="325170" y="128778"/>
                  </a:lnTo>
                  <a:lnTo>
                    <a:pt x="318897" y="134429"/>
                  </a:lnTo>
                  <a:lnTo>
                    <a:pt x="315506" y="142265"/>
                  </a:lnTo>
                  <a:lnTo>
                    <a:pt x="315696" y="150837"/>
                  </a:lnTo>
                  <a:lnTo>
                    <a:pt x="319214" y="158559"/>
                  </a:lnTo>
                  <a:lnTo>
                    <a:pt x="325450" y="164566"/>
                  </a:lnTo>
                  <a:lnTo>
                    <a:pt x="333819" y="168059"/>
                  </a:lnTo>
                  <a:lnTo>
                    <a:pt x="342912" y="168249"/>
                  </a:lnTo>
                  <a:lnTo>
                    <a:pt x="351091" y="165252"/>
                  </a:lnTo>
                  <a:lnTo>
                    <a:pt x="357466" y="159626"/>
                  </a:lnTo>
                  <a:lnTo>
                    <a:pt x="361175" y="151930"/>
                  </a:lnTo>
                  <a:lnTo>
                    <a:pt x="361315" y="143357"/>
                  </a:lnTo>
                  <a:close/>
                </a:path>
                <a:path w="1362710" h="1198879">
                  <a:moveTo>
                    <a:pt x="416331" y="157073"/>
                  </a:moveTo>
                  <a:lnTo>
                    <a:pt x="413080" y="148551"/>
                  </a:lnTo>
                  <a:lnTo>
                    <a:pt x="406539" y="141693"/>
                  </a:lnTo>
                  <a:lnTo>
                    <a:pt x="397332" y="137401"/>
                  </a:lnTo>
                  <a:lnTo>
                    <a:pt x="387172" y="136626"/>
                  </a:lnTo>
                  <a:lnTo>
                    <a:pt x="378066" y="139382"/>
                  </a:lnTo>
                  <a:lnTo>
                    <a:pt x="370992" y="145161"/>
                  </a:lnTo>
                  <a:lnTo>
                    <a:pt x="366941" y="153441"/>
                  </a:lnTo>
                  <a:lnTo>
                    <a:pt x="366712" y="162712"/>
                  </a:lnTo>
                  <a:lnTo>
                    <a:pt x="370103" y="171234"/>
                  </a:lnTo>
                  <a:lnTo>
                    <a:pt x="376516" y="178054"/>
                  </a:lnTo>
                  <a:lnTo>
                    <a:pt x="385368" y="182257"/>
                  </a:lnTo>
                  <a:lnTo>
                    <a:pt x="395147" y="182930"/>
                  </a:lnTo>
                  <a:lnTo>
                    <a:pt x="404126" y="180136"/>
                  </a:lnTo>
                  <a:lnTo>
                    <a:pt x="411314" y="174421"/>
                  </a:lnTo>
                  <a:lnTo>
                    <a:pt x="415721" y="166344"/>
                  </a:lnTo>
                  <a:lnTo>
                    <a:pt x="416331" y="157073"/>
                  </a:lnTo>
                  <a:close/>
                </a:path>
                <a:path w="1362710" h="1198879">
                  <a:moveTo>
                    <a:pt x="418541" y="252298"/>
                  </a:moveTo>
                  <a:lnTo>
                    <a:pt x="413499" y="243801"/>
                  </a:lnTo>
                  <a:lnTo>
                    <a:pt x="395998" y="238594"/>
                  </a:lnTo>
                  <a:lnTo>
                    <a:pt x="387083" y="242925"/>
                  </a:lnTo>
                  <a:lnTo>
                    <a:pt x="382574" y="258826"/>
                  </a:lnTo>
                  <a:lnTo>
                    <a:pt x="387616" y="267322"/>
                  </a:lnTo>
                  <a:lnTo>
                    <a:pt x="404545" y="272351"/>
                  </a:lnTo>
                  <a:lnTo>
                    <a:pt x="413461" y="268020"/>
                  </a:lnTo>
                  <a:lnTo>
                    <a:pt x="416001" y="260159"/>
                  </a:lnTo>
                  <a:lnTo>
                    <a:pt x="418541" y="252298"/>
                  </a:lnTo>
                  <a:close/>
                </a:path>
                <a:path w="1362710" h="1198879">
                  <a:moveTo>
                    <a:pt x="465963" y="270662"/>
                  </a:moveTo>
                  <a:lnTo>
                    <a:pt x="464121" y="264426"/>
                  </a:lnTo>
                  <a:lnTo>
                    <a:pt x="459879" y="259181"/>
                  </a:lnTo>
                  <a:lnTo>
                    <a:pt x="453605" y="255600"/>
                  </a:lnTo>
                  <a:lnTo>
                    <a:pt x="446468" y="254469"/>
                  </a:lnTo>
                  <a:lnTo>
                    <a:pt x="439839" y="255905"/>
                  </a:lnTo>
                  <a:lnTo>
                    <a:pt x="434467" y="259600"/>
                  </a:lnTo>
                  <a:lnTo>
                    <a:pt x="431063" y="265239"/>
                  </a:lnTo>
                  <a:lnTo>
                    <a:pt x="430339" y="271818"/>
                  </a:lnTo>
                  <a:lnTo>
                    <a:pt x="432244" y="278066"/>
                  </a:lnTo>
                  <a:lnTo>
                    <a:pt x="436422" y="283286"/>
                  </a:lnTo>
                  <a:lnTo>
                    <a:pt x="442493" y="286804"/>
                  </a:lnTo>
                  <a:lnTo>
                    <a:pt x="449453" y="287858"/>
                  </a:lnTo>
                  <a:lnTo>
                    <a:pt x="456006" y="286397"/>
                  </a:lnTo>
                  <a:lnTo>
                    <a:pt x="461441" y="282727"/>
                  </a:lnTo>
                  <a:lnTo>
                    <a:pt x="465035" y="277164"/>
                  </a:lnTo>
                  <a:lnTo>
                    <a:pt x="465963" y="270662"/>
                  </a:lnTo>
                  <a:close/>
                </a:path>
                <a:path w="1362710" h="1198879">
                  <a:moveTo>
                    <a:pt x="514540" y="289521"/>
                  </a:moveTo>
                  <a:lnTo>
                    <a:pt x="512851" y="282613"/>
                  </a:lnTo>
                  <a:lnTo>
                    <a:pt x="508482" y="276631"/>
                  </a:lnTo>
                  <a:lnTo>
                    <a:pt x="501789" y="272376"/>
                  </a:lnTo>
                  <a:lnTo>
                    <a:pt x="494004" y="270751"/>
                  </a:lnTo>
                  <a:lnTo>
                    <a:pt x="486676" y="271983"/>
                  </a:lnTo>
                  <a:lnTo>
                    <a:pt x="480593" y="275742"/>
                  </a:lnTo>
                  <a:lnTo>
                    <a:pt x="476592" y="281736"/>
                  </a:lnTo>
                  <a:lnTo>
                    <a:pt x="475449" y="288899"/>
                  </a:lnTo>
                  <a:lnTo>
                    <a:pt x="477215" y="295846"/>
                  </a:lnTo>
                  <a:lnTo>
                    <a:pt x="481507" y="301790"/>
                  </a:lnTo>
                  <a:lnTo>
                    <a:pt x="487972" y="305955"/>
                  </a:lnTo>
                  <a:lnTo>
                    <a:pt x="495515" y="307479"/>
                  </a:lnTo>
                  <a:lnTo>
                    <a:pt x="502767" y="306222"/>
                  </a:lnTo>
                  <a:lnTo>
                    <a:pt x="508927" y="302501"/>
                  </a:lnTo>
                  <a:lnTo>
                    <a:pt x="513168" y="296595"/>
                  </a:lnTo>
                  <a:lnTo>
                    <a:pt x="514540" y="289521"/>
                  </a:lnTo>
                  <a:close/>
                </a:path>
                <a:path w="1362710" h="1198879">
                  <a:moveTo>
                    <a:pt x="562140" y="310807"/>
                  </a:moveTo>
                  <a:lnTo>
                    <a:pt x="560679" y="303199"/>
                  </a:lnTo>
                  <a:lnTo>
                    <a:pt x="556234" y="296481"/>
                  </a:lnTo>
                  <a:lnTo>
                    <a:pt x="549173" y="291490"/>
                  </a:lnTo>
                  <a:lnTo>
                    <a:pt x="540791" y="289318"/>
                  </a:lnTo>
                  <a:lnTo>
                    <a:pt x="532752" y="290258"/>
                  </a:lnTo>
                  <a:lnTo>
                    <a:pt x="525957" y="294030"/>
                  </a:lnTo>
                  <a:lnTo>
                    <a:pt x="521296" y="300329"/>
                  </a:lnTo>
                  <a:lnTo>
                    <a:pt x="519696" y="308076"/>
                  </a:lnTo>
                  <a:lnTo>
                    <a:pt x="521246" y="315722"/>
                  </a:lnTo>
                  <a:lnTo>
                    <a:pt x="525602" y="322402"/>
                  </a:lnTo>
                  <a:lnTo>
                    <a:pt x="532384" y="327253"/>
                  </a:lnTo>
                  <a:lnTo>
                    <a:pt x="540486" y="329311"/>
                  </a:lnTo>
                  <a:lnTo>
                    <a:pt x="548436" y="328320"/>
                  </a:lnTo>
                  <a:lnTo>
                    <a:pt x="555332" y="324599"/>
                  </a:lnTo>
                  <a:lnTo>
                    <a:pt x="560235" y="318452"/>
                  </a:lnTo>
                  <a:lnTo>
                    <a:pt x="562140" y="310807"/>
                  </a:lnTo>
                  <a:close/>
                </a:path>
                <a:path w="1362710" h="1198879">
                  <a:moveTo>
                    <a:pt x="608622" y="334479"/>
                  </a:moveTo>
                  <a:lnTo>
                    <a:pt x="607466" y="326174"/>
                  </a:lnTo>
                  <a:lnTo>
                    <a:pt x="603021" y="318668"/>
                  </a:lnTo>
                  <a:lnTo>
                    <a:pt x="595642" y="312915"/>
                  </a:lnTo>
                  <a:lnTo>
                    <a:pt x="586701" y="310121"/>
                  </a:lnTo>
                  <a:lnTo>
                    <a:pt x="577977" y="310705"/>
                  </a:lnTo>
                  <a:lnTo>
                    <a:pt x="570445" y="314426"/>
                  </a:lnTo>
                  <a:lnTo>
                    <a:pt x="565086" y="321005"/>
                  </a:lnTo>
                  <a:lnTo>
                    <a:pt x="562965" y="329272"/>
                  </a:lnTo>
                  <a:lnTo>
                    <a:pt x="564248" y="337616"/>
                  </a:lnTo>
                  <a:lnTo>
                    <a:pt x="568579" y="345059"/>
                  </a:lnTo>
                  <a:lnTo>
                    <a:pt x="575640" y="350659"/>
                  </a:lnTo>
                  <a:lnTo>
                    <a:pt x="584276" y="353288"/>
                  </a:lnTo>
                  <a:lnTo>
                    <a:pt x="592899" y="352640"/>
                  </a:lnTo>
                  <a:lnTo>
                    <a:pt x="600532" y="349008"/>
                  </a:lnTo>
                  <a:lnTo>
                    <a:pt x="606145" y="342671"/>
                  </a:lnTo>
                  <a:lnTo>
                    <a:pt x="608622" y="334479"/>
                  </a:lnTo>
                  <a:close/>
                </a:path>
                <a:path w="1362710" h="1198879">
                  <a:moveTo>
                    <a:pt x="783069" y="448056"/>
                  </a:moveTo>
                  <a:lnTo>
                    <a:pt x="759447" y="414896"/>
                  </a:lnTo>
                  <a:lnTo>
                    <a:pt x="748169" y="413423"/>
                  </a:lnTo>
                  <a:lnTo>
                    <a:pt x="741756" y="415175"/>
                  </a:lnTo>
                  <a:lnTo>
                    <a:pt x="739114" y="401993"/>
                  </a:lnTo>
                  <a:lnTo>
                    <a:pt x="734974" y="395351"/>
                  </a:lnTo>
                  <a:lnTo>
                    <a:pt x="728472" y="390601"/>
                  </a:lnTo>
                  <a:lnTo>
                    <a:pt x="718096" y="385572"/>
                  </a:lnTo>
                  <a:lnTo>
                    <a:pt x="707415" y="384708"/>
                  </a:lnTo>
                  <a:lnTo>
                    <a:pt x="698728" y="387527"/>
                  </a:lnTo>
                  <a:lnTo>
                    <a:pt x="699109" y="385343"/>
                  </a:lnTo>
                  <a:lnTo>
                    <a:pt x="665403" y="357974"/>
                  </a:lnTo>
                  <a:lnTo>
                    <a:pt x="656386" y="361391"/>
                  </a:lnTo>
                  <a:lnTo>
                    <a:pt x="651941" y="365912"/>
                  </a:lnTo>
                  <a:lnTo>
                    <a:pt x="653884" y="360489"/>
                  </a:lnTo>
                  <a:lnTo>
                    <a:pt x="653097" y="351485"/>
                  </a:lnTo>
                  <a:lnTo>
                    <a:pt x="648728" y="343179"/>
                  </a:lnTo>
                  <a:lnTo>
                    <a:pt x="641096" y="336600"/>
                  </a:lnTo>
                  <a:lnTo>
                    <a:pt x="631621" y="333121"/>
                  </a:lnTo>
                  <a:lnTo>
                    <a:pt x="622223" y="333298"/>
                  </a:lnTo>
                  <a:lnTo>
                    <a:pt x="613943" y="336892"/>
                  </a:lnTo>
                  <a:lnTo>
                    <a:pt x="607872" y="343687"/>
                  </a:lnTo>
                  <a:lnTo>
                    <a:pt x="605180" y="352463"/>
                  </a:lnTo>
                  <a:lnTo>
                    <a:pt x="606120" y="361480"/>
                  </a:lnTo>
                  <a:lnTo>
                    <a:pt x="610374" y="369709"/>
                  </a:lnTo>
                  <a:lnTo>
                    <a:pt x="617651" y="376085"/>
                  </a:lnTo>
                  <a:lnTo>
                    <a:pt x="626770" y="379336"/>
                  </a:lnTo>
                  <a:lnTo>
                    <a:pt x="636054" y="379120"/>
                  </a:lnTo>
                  <a:lnTo>
                    <a:pt x="644410" y="375640"/>
                  </a:lnTo>
                  <a:lnTo>
                    <a:pt x="648373" y="371602"/>
                  </a:lnTo>
                  <a:lnTo>
                    <a:pt x="646226" y="377583"/>
                  </a:lnTo>
                  <a:lnTo>
                    <a:pt x="671296" y="408711"/>
                  </a:lnTo>
                  <a:lnTo>
                    <a:pt x="684326" y="406539"/>
                  </a:lnTo>
                  <a:lnTo>
                    <a:pt x="686028" y="405638"/>
                  </a:lnTo>
                  <a:lnTo>
                    <a:pt x="686104" y="414934"/>
                  </a:lnTo>
                  <a:lnTo>
                    <a:pt x="690003" y="424738"/>
                  </a:lnTo>
                  <a:lnTo>
                    <a:pt x="697522" y="432765"/>
                  </a:lnTo>
                  <a:lnTo>
                    <a:pt x="703707" y="437273"/>
                  </a:lnTo>
                  <a:lnTo>
                    <a:pt x="711047" y="439013"/>
                  </a:lnTo>
                  <a:lnTo>
                    <a:pt x="724319" y="437489"/>
                  </a:lnTo>
                  <a:lnTo>
                    <a:pt x="724052" y="444398"/>
                  </a:lnTo>
                  <a:lnTo>
                    <a:pt x="727684" y="454977"/>
                  </a:lnTo>
                  <a:lnTo>
                    <a:pt x="735203" y="463867"/>
                  </a:lnTo>
                  <a:lnTo>
                    <a:pt x="741502" y="468972"/>
                  </a:lnTo>
                  <a:lnTo>
                    <a:pt x="749173" y="471195"/>
                  </a:lnTo>
                  <a:lnTo>
                    <a:pt x="764044" y="470204"/>
                  </a:lnTo>
                  <a:lnTo>
                    <a:pt x="770902" y="467385"/>
                  </a:lnTo>
                  <a:lnTo>
                    <a:pt x="775957" y="461518"/>
                  </a:lnTo>
                  <a:lnTo>
                    <a:pt x="780910" y="455777"/>
                  </a:lnTo>
                  <a:lnTo>
                    <a:pt x="783069" y="448056"/>
                  </a:lnTo>
                  <a:close/>
                </a:path>
                <a:path w="1362710" h="1198879">
                  <a:moveTo>
                    <a:pt x="884351" y="281508"/>
                  </a:moveTo>
                  <a:lnTo>
                    <a:pt x="880567" y="270967"/>
                  </a:lnTo>
                  <a:lnTo>
                    <a:pt x="872769" y="261912"/>
                  </a:lnTo>
                  <a:lnTo>
                    <a:pt x="866394" y="256540"/>
                  </a:lnTo>
                  <a:lnTo>
                    <a:pt x="858215" y="254838"/>
                  </a:lnTo>
                  <a:lnTo>
                    <a:pt x="843648" y="256197"/>
                  </a:lnTo>
                  <a:lnTo>
                    <a:pt x="837082" y="259613"/>
                  </a:lnTo>
                  <a:lnTo>
                    <a:pt x="838606" y="256209"/>
                  </a:lnTo>
                  <a:lnTo>
                    <a:pt x="818007" y="219024"/>
                  </a:lnTo>
                  <a:lnTo>
                    <a:pt x="809231" y="217500"/>
                  </a:lnTo>
                  <a:lnTo>
                    <a:pt x="793699" y="219786"/>
                  </a:lnTo>
                  <a:lnTo>
                    <a:pt x="791578" y="221030"/>
                  </a:lnTo>
                  <a:lnTo>
                    <a:pt x="790968" y="210121"/>
                  </a:lnTo>
                  <a:lnTo>
                    <a:pt x="763028" y="184073"/>
                  </a:lnTo>
                  <a:lnTo>
                    <a:pt x="756539" y="183527"/>
                  </a:lnTo>
                  <a:lnTo>
                    <a:pt x="750201" y="184200"/>
                  </a:lnTo>
                  <a:lnTo>
                    <a:pt x="742645" y="185724"/>
                  </a:lnTo>
                  <a:lnTo>
                    <a:pt x="741807" y="177736"/>
                  </a:lnTo>
                  <a:lnTo>
                    <a:pt x="710857" y="151485"/>
                  </a:lnTo>
                  <a:lnTo>
                    <a:pt x="706183" y="150914"/>
                  </a:lnTo>
                  <a:lnTo>
                    <a:pt x="701548" y="151218"/>
                  </a:lnTo>
                  <a:lnTo>
                    <a:pt x="697217" y="152311"/>
                  </a:lnTo>
                  <a:lnTo>
                    <a:pt x="692137" y="154139"/>
                  </a:lnTo>
                  <a:lnTo>
                    <a:pt x="691146" y="147650"/>
                  </a:lnTo>
                  <a:lnTo>
                    <a:pt x="683742" y="135432"/>
                  </a:lnTo>
                  <a:lnTo>
                    <a:pt x="671614" y="126072"/>
                  </a:lnTo>
                  <a:lnTo>
                    <a:pt x="657009" y="121577"/>
                  </a:lnTo>
                  <a:lnTo>
                    <a:pt x="642734" y="122999"/>
                  </a:lnTo>
                  <a:lnTo>
                    <a:pt x="640016" y="124460"/>
                  </a:lnTo>
                  <a:lnTo>
                    <a:pt x="639089" y="119875"/>
                  </a:lnTo>
                  <a:lnTo>
                    <a:pt x="630669" y="107416"/>
                  </a:lnTo>
                  <a:lnTo>
                    <a:pt x="617385" y="98196"/>
                  </a:lnTo>
                  <a:lnTo>
                    <a:pt x="601751" y="94208"/>
                  </a:lnTo>
                  <a:lnTo>
                    <a:pt x="586790" y="96367"/>
                  </a:lnTo>
                  <a:lnTo>
                    <a:pt x="586295" y="96659"/>
                  </a:lnTo>
                  <a:lnTo>
                    <a:pt x="585762" y="94500"/>
                  </a:lnTo>
                  <a:lnTo>
                    <a:pt x="576262" y="81864"/>
                  </a:lnTo>
                  <a:lnTo>
                    <a:pt x="561797" y="72872"/>
                  </a:lnTo>
                  <a:lnTo>
                    <a:pt x="553440" y="70408"/>
                  </a:lnTo>
                  <a:lnTo>
                    <a:pt x="545160" y="69494"/>
                  </a:lnTo>
                  <a:lnTo>
                    <a:pt x="537121" y="70167"/>
                  </a:lnTo>
                  <a:lnTo>
                    <a:pt x="529539" y="72440"/>
                  </a:lnTo>
                  <a:lnTo>
                    <a:pt x="527608" y="73482"/>
                  </a:lnTo>
                  <a:lnTo>
                    <a:pt x="527519" y="73177"/>
                  </a:lnTo>
                  <a:lnTo>
                    <a:pt x="517931" y="61607"/>
                  </a:lnTo>
                  <a:lnTo>
                    <a:pt x="503783" y="53784"/>
                  </a:lnTo>
                  <a:lnTo>
                    <a:pt x="495731" y="51841"/>
                  </a:lnTo>
                  <a:lnTo>
                    <a:pt x="487807" y="51396"/>
                  </a:lnTo>
                  <a:lnTo>
                    <a:pt x="480212" y="52387"/>
                  </a:lnTo>
                  <a:lnTo>
                    <a:pt x="473176" y="54724"/>
                  </a:lnTo>
                  <a:lnTo>
                    <a:pt x="469442" y="56972"/>
                  </a:lnTo>
                  <a:lnTo>
                    <a:pt x="468376" y="54737"/>
                  </a:lnTo>
                  <a:lnTo>
                    <a:pt x="429755" y="36029"/>
                  </a:lnTo>
                  <a:lnTo>
                    <a:pt x="422617" y="37325"/>
                  </a:lnTo>
                  <a:lnTo>
                    <a:pt x="416064" y="39865"/>
                  </a:lnTo>
                  <a:lnTo>
                    <a:pt x="410616" y="43395"/>
                  </a:lnTo>
                  <a:lnTo>
                    <a:pt x="408393" y="39293"/>
                  </a:lnTo>
                  <a:lnTo>
                    <a:pt x="371106" y="23469"/>
                  </a:lnTo>
                  <a:lnTo>
                    <a:pt x="358368" y="27736"/>
                  </a:lnTo>
                  <a:lnTo>
                    <a:pt x="352463" y="32931"/>
                  </a:lnTo>
                  <a:lnTo>
                    <a:pt x="347814" y="26873"/>
                  </a:lnTo>
                  <a:lnTo>
                    <a:pt x="343560" y="22275"/>
                  </a:lnTo>
                  <a:lnTo>
                    <a:pt x="338366" y="18453"/>
                  </a:lnTo>
                  <a:lnTo>
                    <a:pt x="332346" y="15544"/>
                  </a:lnTo>
                  <a:lnTo>
                    <a:pt x="325628" y="13703"/>
                  </a:lnTo>
                  <a:lnTo>
                    <a:pt x="312013" y="13741"/>
                  </a:lnTo>
                  <a:lnTo>
                    <a:pt x="300228" y="18351"/>
                  </a:lnTo>
                  <a:lnTo>
                    <a:pt x="292455" y="25831"/>
                  </a:lnTo>
                  <a:lnTo>
                    <a:pt x="291744" y="23329"/>
                  </a:lnTo>
                  <a:lnTo>
                    <a:pt x="281774" y="11569"/>
                  </a:lnTo>
                  <a:lnTo>
                    <a:pt x="274218" y="7315"/>
                  </a:lnTo>
                  <a:lnTo>
                    <a:pt x="265366" y="6184"/>
                  </a:lnTo>
                  <a:lnTo>
                    <a:pt x="252615" y="6845"/>
                  </a:lnTo>
                  <a:lnTo>
                    <a:pt x="241769" y="11734"/>
                  </a:lnTo>
                  <a:lnTo>
                    <a:pt x="233946" y="20027"/>
                  </a:lnTo>
                  <a:lnTo>
                    <a:pt x="231571" y="27114"/>
                  </a:lnTo>
                  <a:lnTo>
                    <a:pt x="230835" y="20358"/>
                  </a:lnTo>
                  <a:lnTo>
                    <a:pt x="225336" y="11201"/>
                  </a:lnTo>
                  <a:lnTo>
                    <a:pt x="216395" y="4648"/>
                  </a:lnTo>
                  <a:lnTo>
                    <a:pt x="204889" y="1612"/>
                  </a:lnTo>
                  <a:lnTo>
                    <a:pt x="193027" y="2819"/>
                  </a:lnTo>
                  <a:lnTo>
                    <a:pt x="183134" y="7874"/>
                  </a:lnTo>
                  <a:lnTo>
                    <a:pt x="176199" y="15989"/>
                  </a:lnTo>
                  <a:lnTo>
                    <a:pt x="173266" y="26339"/>
                  </a:lnTo>
                  <a:lnTo>
                    <a:pt x="174955" y="37058"/>
                  </a:lnTo>
                  <a:lnTo>
                    <a:pt x="180619" y="46151"/>
                  </a:lnTo>
                  <a:lnTo>
                    <a:pt x="189407" y="52666"/>
                  </a:lnTo>
                  <a:lnTo>
                    <a:pt x="200431" y="55664"/>
                  </a:lnTo>
                  <a:lnTo>
                    <a:pt x="211810" y="54406"/>
                  </a:lnTo>
                  <a:lnTo>
                    <a:pt x="221551" y="49364"/>
                  </a:lnTo>
                  <a:lnTo>
                    <a:pt x="228625" y="41351"/>
                  </a:lnTo>
                  <a:lnTo>
                    <a:pt x="230733" y="35013"/>
                  </a:lnTo>
                  <a:lnTo>
                    <a:pt x="231559" y="42481"/>
                  </a:lnTo>
                  <a:lnTo>
                    <a:pt x="237147" y="52489"/>
                  </a:lnTo>
                  <a:lnTo>
                    <a:pt x="246189" y="59918"/>
                  </a:lnTo>
                  <a:lnTo>
                    <a:pt x="257797" y="63703"/>
                  </a:lnTo>
                  <a:lnTo>
                    <a:pt x="266230" y="64782"/>
                  </a:lnTo>
                  <a:lnTo>
                    <a:pt x="274307" y="62547"/>
                  </a:lnTo>
                  <a:lnTo>
                    <a:pt x="287007" y="53492"/>
                  </a:lnTo>
                  <a:lnTo>
                    <a:pt x="288353" y="51625"/>
                  </a:lnTo>
                  <a:lnTo>
                    <a:pt x="293255" y="61480"/>
                  </a:lnTo>
                  <a:lnTo>
                    <a:pt x="302475" y="69875"/>
                  </a:lnTo>
                  <a:lnTo>
                    <a:pt x="314604" y="74510"/>
                  </a:lnTo>
                  <a:lnTo>
                    <a:pt x="321221" y="75057"/>
                  </a:lnTo>
                  <a:lnTo>
                    <a:pt x="327609" y="74371"/>
                  </a:lnTo>
                  <a:lnTo>
                    <a:pt x="333641" y="72555"/>
                  </a:lnTo>
                  <a:lnTo>
                    <a:pt x="339178" y="69710"/>
                  </a:lnTo>
                  <a:lnTo>
                    <a:pt x="345503" y="65633"/>
                  </a:lnTo>
                  <a:lnTo>
                    <a:pt x="348805" y="73113"/>
                  </a:lnTo>
                  <a:lnTo>
                    <a:pt x="358140" y="82473"/>
                  </a:lnTo>
                  <a:lnTo>
                    <a:pt x="370725" y="88036"/>
                  </a:lnTo>
                  <a:lnTo>
                    <a:pt x="377698" y="88963"/>
                  </a:lnTo>
                  <a:lnTo>
                    <a:pt x="384505" y="88569"/>
                  </a:lnTo>
                  <a:lnTo>
                    <a:pt x="390982" y="86956"/>
                  </a:lnTo>
                  <a:lnTo>
                    <a:pt x="396989" y="84239"/>
                  </a:lnTo>
                  <a:lnTo>
                    <a:pt x="400989" y="81940"/>
                  </a:lnTo>
                  <a:lnTo>
                    <a:pt x="403707" y="87325"/>
                  </a:lnTo>
                  <a:lnTo>
                    <a:pt x="433349" y="105587"/>
                  </a:lnTo>
                  <a:lnTo>
                    <a:pt x="440550" y="105537"/>
                  </a:lnTo>
                  <a:lnTo>
                    <a:pt x="447471" y="104178"/>
                  </a:lnTo>
                  <a:lnTo>
                    <a:pt x="453961" y="101612"/>
                  </a:lnTo>
                  <a:lnTo>
                    <a:pt x="456057" y="100304"/>
                  </a:lnTo>
                  <a:lnTo>
                    <a:pt x="457809" y="104101"/>
                  </a:lnTo>
                  <a:lnTo>
                    <a:pt x="495604" y="125183"/>
                  </a:lnTo>
                  <a:lnTo>
                    <a:pt x="509930" y="121805"/>
                  </a:lnTo>
                  <a:lnTo>
                    <a:pt x="510171" y="121640"/>
                  </a:lnTo>
                  <a:lnTo>
                    <a:pt x="510946" y="123545"/>
                  </a:lnTo>
                  <a:lnTo>
                    <a:pt x="549567" y="147510"/>
                  </a:lnTo>
                  <a:lnTo>
                    <a:pt x="564781" y="144678"/>
                  </a:lnTo>
                  <a:lnTo>
                    <a:pt x="566597" y="143560"/>
                  </a:lnTo>
                  <a:lnTo>
                    <a:pt x="566712" y="144030"/>
                  </a:lnTo>
                  <a:lnTo>
                    <a:pt x="575017" y="156057"/>
                  </a:lnTo>
                  <a:lnTo>
                    <a:pt x="587514" y="164947"/>
                  </a:lnTo>
                  <a:lnTo>
                    <a:pt x="602373" y="168579"/>
                  </a:lnTo>
                  <a:lnTo>
                    <a:pt x="616940" y="166611"/>
                  </a:lnTo>
                  <a:lnTo>
                    <a:pt x="620979" y="164376"/>
                  </a:lnTo>
                  <a:lnTo>
                    <a:pt x="621525" y="167208"/>
                  </a:lnTo>
                  <a:lnTo>
                    <a:pt x="628865" y="178943"/>
                  </a:lnTo>
                  <a:lnTo>
                    <a:pt x="640321" y="187960"/>
                  </a:lnTo>
                  <a:lnTo>
                    <a:pt x="654240" y="192112"/>
                  </a:lnTo>
                  <a:lnTo>
                    <a:pt x="668108" y="190944"/>
                  </a:lnTo>
                  <a:lnTo>
                    <a:pt x="673963" y="188048"/>
                  </a:lnTo>
                  <a:lnTo>
                    <a:pt x="675182" y="193103"/>
                  </a:lnTo>
                  <a:lnTo>
                    <a:pt x="676579" y="197180"/>
                  </a:lnTo>
                  <a:lnTo>
                    <a:pt x="678764" y="201002"/>
                  </a:lnTo>
                  <a:lnTo>
                    <a:pt x="681647" y="204381"/>
                  </a:lnTo>
                  <a:lnTo>
                    <a:pt x="684441" y="207937"/>
                  </a:lnTo>
                  <a:lnTo>
                    <a:pt x="687920" y="211035"/>
                  </a:lnTo>
                  <a:lnTo>
                    <a:pt x="692061" y="213461"/>
                  </a:lnTo>
                  <a:lnTo>
                    <a:pt x="705002" y="218059"/>
                  </a:lnTo>
                  <a:lnTo>
                    <a:pt x="718146" y="217614"/>
                  </a:lnTo>
                  <a:lnTo>
                    <a:pt x="725487" y="214426"/>
                  </a:lnTo>
                  <a:lnTo>
                    <a:pt x="729843" y="229362"/>
                  </a:lnTo>
                  <a:lnTo>
                    <a:pt x="735114" y="236359"/>
                  </a:lnTo>
                  <a:lnTo>
                    <a:pt x="742581" y="241465"/>
                  </a:lnTo>
                  <a:lnTo>
                    <a:pt x="754557" y="246418"/>
                  </a:lnTo>
                  <a:lnTo>
                    <a:pt x="766940" y="246608"/>
                  </a:lnTo>
                  <a:lnTo>
                    <a:pt x="777113" y="242773"/>
                  </a:lnTo>
                  <a:lnTo>
                    <a:pt x="776782" y="245198"/>
                  </a:lnTo>
                  <a:lnTo>
                    <a:pt x="802779" y="277126"/>
                  </a:lnTo>
                  <a:lnTo>
                    <a:pt x="814362" y="277888"/>
                  </a:lnTo>
                  <a:lnTo>
                    <a:pt x="825195" y="274383"/>
                  </a:lnTo>
                  <a:lnTo>
                    <a:pt x="828014" y="271919"/>
                  </a:lnTo>
                  <a:lnTo>
                    <a:pt x="826681" y="279133"/>
                  </a:lnTo>
                  <a:lnTo>
                    <a:pt x="849541" y="310146"/>
                  </a:lnTo>
                  <a:lnTo>
                    <a:pt x="860323" y="311404"/>
                  </a:lnTo>
                  <a:lnTo>
                    <a:pt x="870585" y="308622"/>
                  </a:lnTo>
                  <a:lnTo>
                    <a:pt x="879043" y="301879"/>
                  </a:lnTo>
                  <a:lnTo>
                    <a:pt x="883907" y="292239"/>
                  </a:lnTo>
                  <a:lnTo>
                    <a:pt x="884351" y="281508"/>
                  </a:lnTo>
                  <a:close/>
                </a:path>
                <a:path w="1362710" h="1198879">
                  <a:moveTo>
                    <a:pt x="928344" y="320357"/>
                  </a:moveTo>
                  <a:lnTo>
                    <a:pt x="925322" y="310400"/>
                  </a:lnTo>
                  <a:lnTo>
                    <a:pt x="918502" y="301637"/>
                  </a:lnTo>
                  <a:lnTo>
                    <a:pt x="908875" y="296138"/>
                  </a:lnTo>
                  <a:lnTo>
                    <a:pt x="898537" y="294690"/>
                  </a:lnTo>
                  <a:lnTo>
                    <a:pt x="888784" y="297154"/>
                  </a:lnTo>
                  <a:lnTo>
                    <a:pt x="880884" y="303377"/>
                  </a:lnTo>
                  <a:lnTo>
                    <a:pt x="876312" y="312331"/>
                  </a:lnTo>
                  <a:lnTo>
                    <a:pt x="875741" y="322135"/>
                  </a:lnTo>
                  <a:lnTo>
                    <a:pt x="878916" y="331698"/>
                  </a:lnTo>
                  <a:lnTo>
                    <a:pt x="885647" y="339940"/>
                  </a:lnTo>
                  <a:lnTo>
                    <a:pt x="894727" y="345414"/>
                  </a:lnTo>
                  <a:lnTo>
                    <a:pt x="904697" y="347091"/>
                  </a:lnTo>
                  <a:lnTo>
                    <a:pt x="914349" y="344970"/>
                  </a:lnTo>
                  <a:lnTo>
                    <a:pt x="922502" y="339090"/>
                  </a:lnTo>
                  <a:lnTo>
                    <a:pt x="927442" y="330327"/>
                  </a:lnTo>
                  <a:lnTo>
                    <a:pt x="928344" y="320357"/>
                  </a:lnTo>
                  <a:close/>
                </a:path>
                <a:path w="1362710" h="1198879">
                  <a:moveTo>
                    <a:pt x="970394" y="361226"/>
                  </a:moveTo>
                  <a:lnTo>
                    <a:pt x="968057" y="351866"/>
                  </a:lnTo>
                  <a:lnTo>
                    <a:pt x="962164" y="343458"/>
                  </a:lnTo>
                  <a:lnTo>
                    <a:pt x="953503" y="337997"/>
                  </a:lnTo>
                  <a:lnTo>
                    <a:pt x="944029" y="336194"/>
                  </a:lnTo>
                  <a:lnTo>
                    <a:pt x="934910" y="338010"/>
                  </a:lnTo>
                  <a:lnTo>
                    <a:pt x="927315" y="343395"/>
                  </a:lnTo>
                  <a:lnTo>
                    <a:pt x="922693" y="351459"/>
                  </a:lnTo>
                  <a:lnTo>
                    <a:pt x="921702" y="360502"/>
                  </a:lnTo>
                  <a:lnTo>
                    <a:pt x="924204" y="369493"/>
                  </a:lnTo>
                  <a:lnTo>
                    <a:pt x="930084" y="377380"/>
                  </a:lnTo>
                  <a:lnTo>
                    <a:pt x="938237" y="382879"/>
                  </a:lnTo>
                  <a:lnTo>
                    <a:pt x="947369" y="384873"/>
                  </a:lnTo>
                  <a:lnTo>
                    <a:pt x="956373" y="383349"/>
                  </a:lnTo>
                  <a:lnTo>
                    <a:pt x="964158" y="378269"/>
                  </a:lnTo>
                  <a:lnTo>
                    <a:pt x="969124" y="370395"/>
                  </a:lnTo>
                  <a:lnTo>
                    <a:pt x="970394" y="361226"/>
                  </a:lnTo>
                  <a:close/>
                </a:path>
                <a:path w="1362710" h="1198879">
                  <a:moveTo>
                    <a:pt x="1002411" y="542886"/>
                  </a:moveTo>
                  <a:lnTo>
                    <a:pt x="971169" y="511784"/>
                  </a:lnTo>
                  <a:lnTo>
                    <a:pt x="964565" y="513499"/>
                  </a:lnTo>
                  <a:lnTo>
                    <a:pt x="966647" y="510755"/>
                  </a:lnTo>
                  <a:lnTo>
                    <a:pt x="968946" y="500443"/>
                  </a:lnTo>
                  <a:lnTo>
                    <a:pt x="967105" y="489585"/>
                  </a:lnTo>
                  <a:lnTo>
                    <a:pt x="961110" y="479450"/>
                  </a:lnTo>
                  <a:lnTo>
                    <a:pt x="955865" y="473125"/>
                  </a:lnTo>
                  <a:lnTo>
                    <a:pt x="948321" y="469963"/>
                  </a:lnTo>
                  <a:lnTo>
                    <a:pt x="933919" y="468795"/>
                  </a:lnTo>
                  <a:lnTo>
                    <a:pt x="931773" y="469468"/>
                  </a:lnTo>
                  <a:lnTo>
                    <a:pt x="933475" y="459574"/>
                  </a:lnTo>
                  <a:lnTo>
                    <a:pt x="910018" y="428104"/>
                  </a:lnTo>
                  <a:lnTo>
                    <a:pt x="895197" y="427710"/>
                  </a:lnTo>
                  <a:lnTo>
                    <a:pt x="896112" y="420370"/>
                  </a:lnTo>
                  <a:lnTo>
                    <a:pt x="869721" y="388962"/>
                  </a:lnTo>
                  <a:lnTo>
                    <a:pt x="865505" y="388277"/>
                  </a:lnTo>
                  <a:lnTo>
                    <a:pt x="856500" y="388467"/>
                  </a:lnTo>
                  <a:lnTo>
                    <a:pt x="856919" y="382905"/>
                  </a:lnTo>
                  <a:lnTo>
                    <a:pt x="852817" y="370433"/>
                  </a:lnTo>
                  <a:lnTo>
                    <a:pt x="843876" y="359524"/>
                  </a:lnTo>
                  <a:lnTo>
                    <a:pt x="831710" y="352475"/>
                  </a:lnTo>
                  <a:lnTo>
                    <a:pt x="818616" y="350799"/>
                  </a:lnTo>
                  <a:lnTo>
                    <a:pt x="815886" y="351548"/>
                  </a:lnTo>
                  <a:lnTo>
                    <a:pt x="816000" y="347256"/>
                  </a:lnTo>
                  <a:lnTo>
                    <a:pt x="811034" y="334340"/>
                  </a:lnTo>
                  <a:lnTo>
                    <a:pt x="801039" y="323316"/>
                  </a:lnTo>
                  <a:lnTo>
                    <a:pt x="787844" y="316496"/>
                  </a:lnTo>
                  <a:lnTo>
                    <a:pt x="773988" y="315341"/>
                  </a:lnTo>
                  <a:lnTo>
                    <a:pt x="773480" y="315506"/>
                  </a:lnTo>
                  <a:lnTo>
                    <a:pt x="773442" y="313461"/>
                  </a:lnTo>
                  <a:lnTo>
                    <a:pt x="742226" y="282651"/>
                  </a:lnTo>
                  <a:lnTo>
                    <a:pt x="734885" y="281584"/>
                  </a:lnTo>
                  <a:lnTo>
                    <a:pt x="727621" y="282054"/>
                  </a:lnTo>
                  <a:lnTo>
                    <a:pt x="725665" y="282587"/>
                  </a:lnTo>
                  <a:lnTo>
                    <a:pt x="725652" y="282295"/>
                  </a:lnTo>
                  <a:lnTo>
                    <a:pt x="694563" y="254546"/>
                  </a:lnTo>
                  <a:lnTo>
                    <a:pt x="687552" y="253860"/>
                  </a:lnTo>
                  <a:lnTo>
                    <a:pt x="680758" y="254495"/>
                  </a:lnTo>
                  <a:lnTo>
                    <a:pt x="676935" y="255739"/>
                  </a:lnTo>
                  <a:lnTo>
                    <a:pt x="676440" y="253517"/>
                  </a:lnTo>
                  <a:lnTo>
                    <a:pt x="645706" y="228765"/>
                  </a:lnTo>
                  <a:lnTo>
                    <a:pt x="639038" y="228447"/>
                  </a:lnTo>
                  <a:lnTo>
                    <a:pt x="632625" y="229362"/>
                  </a:lnTo>
                  <a:lnTo>
                    <a:pt x="627265" y="230682"/>
                  </a:lnTo>
                  <a:lnTo>
                    <a:pt x="622960" y="219760"/>
                  </a:lnTo>
                  <a:lnTo>
                    <a:pt x="616902" y="213042"/>
                  </a:lnTo>
                  <a:lnTo>
                    <a:pt x="608545" y="208965"/>
                  </a:lnTo>
                  <a:lnTo>
                    <a:pt x="595731" y="205359"/>
                  </a:lnTo>
                  <a:lnTo>
                    <a:pt x="583425" y="206552"/>
                  </a:lnTo>
                  <a:lnTo>
                    <a:pt x="577062" y="209981"/>
                  </a:lnTo>
                  <a:lnTo>
                    <a:pt x="571042" y="196659"/>
                  </a:lnTo>
                  <a:lnTo>
                    <a:pt x="565035" y="190639"/>
                  </a:lnTo>
                  <a:lnTo>
                    <a:pt x="556983" y="187185"/>
                  </a:lnTo>
                  <a:lnTo>
                    <a:pt x="544766" y="184404"/>
                  </a:lnTo>
                  <a:lnTo>
                    <a:pt x="533247" y="186105"/>
                  </a:lnTo>
                  <a:lnTo>
                    <a:pt x="524725" y="191223"/>
                  </a:lnTo>
                  <a:lnTo>
                    <a:pt x="524598" y="188810"/>
                  </a:lnTo>
                  <a:lnTo>
                    <a:pt x="518109" y="176199"/>
                  </a:lnTo>
                  <a:lnTo>
                    <a:pt x="512203" y="170827"/>
                  </a:lnTo>
                  <a:lnTo>
                    <a:pt x="504507" y="167982"/>
                  </a:lnTo>
                  <a:lnTo>
                    <a:pt x="492950" y="165938"/>
                  </a:lnTo>
                  <a:lnTo>
                    <a:pt x="482219" y="168071"/>
                  </a:lnTo>
                  <a:lnTo>
                    <a:pt x="473494" y="173888"/>
                  </a:lnTo>
                  <a:lnTo>
                    <a:pt x="469900" y="179743"/>
                  </a:lnTo>
                  <a:lnTo>
                    <a:pt x="470636" y="173545"/>
                  </a:lnTo>
                  <a:lnTo>
                    <a:pt x="467588" y="164198"/>
                  </a:lnTo>
                  <a:lnTo>
                    <a:pt x="460933" y="156476"/>
                  </a:lnTo>
                  <a:lnTo>
                    <a:pt x="451243" y="151384"/>
                  </a:lnTo>
                  <a:lnTo>
                    <a:pt x="440372" y="150012"/>
                  </a:lnTo>
                  <a:lnTo>
                    <a:pt x="430453" y="152488"/>
                  </a:lnTo>
                  <a:lnTo>
                    <a:pt x="422567" y="158318"/>
                  </a:lnTo>
                  <a:lnTo>
                    <a:pt x="417791" y="166992"/>
                  </a:lnTo>
                  <a:lnTo>
                    <a:pt x="417080" y="176949"/>
                  </a:lnTo>
                  <a:lnTo>
                    <a:pt x="420281" y="186270"/>
                  </a:lnTo>
                  <a:lnTo>
                    <a:pt x="426808" y="193941"/>
                  </a:lnTo>
                  <a:lnTo>
                    <a:pt x="436067" y="198920"/>
                  </a:lnTo>
                  <a:lnTo>
                    <a:pt x="446532" y="200139"/>
                  </a:lnTo>
                  <a:lnTo>
                    <a:pt x="456298" y="197637"/>
                  </a:lnTo>
                  <a:lnTo>
                    <a:pt x="464299" y="191909"/>
                  </a:lnTo>
                  <a:lnTo>
                    <a:pt x="467499" y="186677"/>
                  </a:lnTo>
                  <a:lnTo>
                    <a:pt x="466699" y="193522"/>
                  </a:lnTo>
                  <a:lnTo>
                    <a:pt x="469633" y="203657"/>
                  </a:lnTo>
                  <a:lnTo>
                    <a:pt x="476211" y="212178"/>
                  </a:lnTo>
                  <a:lnTo>
                    <a:pt x="485825" y="217982"/>
                  </a:lnTo>
                  <a:lnTo>
                    <a:pt x="493153" y="220700"/>
                  </a:lnTo>
                  <a:lnTo>
                    <a:pt x="500862" y="220357"/>
                  </a:lnTo>
                  <a:lnTo>
                    <a:pt x="514121" y="214871"/>
                  </a:lnTo>
                  <a:lnTo>
                    <a:pt x="515721" y="213474"/>
                  </a:lnTo>
                  <a:lnTo>
                    <a:pt x="518071" y="223329"/>
                  </a:lnTo>
                  <a:lnTo>
                    <a:pt x="524598" y="232752"/>
                  </a:lnTo>
                  <a:lnTo>
                    <a:pt x="534517" y="239420"/>
                  </a:lnTo>
                  <a:lnTo>
                    <a:pt x="542163" y="242684"/>
                  </a:lnTo>
                  <a:lnTo>
                    <a:pt x="550367" y="242722"/>
                  </a:lnTo>
                  <a:lnTo>
                    <a:pt x="564057" y="237858"/>
                  </a:lnTo>
                  <a:lnTo>
                    <a:pt x="565454" y="245237"/>
                  </a:lnTo>
                  <a:lnTo>
                    <a:pt x="571893" y="255574"/>
                  </a:lnTo>
                  <a:lnTo>
                    <a:pt x="582041" y="263156"/>
                  </a:lnTo>
                  <a:lnTo>
                    <a:pt x="589953" y="267017"/>
                  </a:lnTo>
                  <a:lnTo>
                    <a:pt x="598627" y="267487"/>
                  </a:lnTo>
                  <a:lnTo>
                    <a:pt x="610400" y="263944"/>
                  </a:lnTo>
                  <a:lnTo>
                    <a:pt x="611733" y="269341"/>
                  </a:lnTo>
                  <a:lnTo>
                    <a:pt x="647484" y="293509"/>
                  </a:lnTo>
                  <a:lnTo>
                    <a:pt x="653821" y="292557"/>
                  </a:lnTo>
                  <a:lnTo>
                    <a:pt x="656005" y="291998"/>
                  </a:lnTo>
                  <a:lnTo>
                    <a:pt x="656755" y="295579"/>
                  </a:lnTo>
                  <a:lnTo>
                    <a:pt x="686282" y="322313"/>
                  </a:lnTo>
                  <a:lnTo>
                    <a:pt x="699820" y="322237"/>
                  </a:lnTo>
                  <a:lnTo>
                    <a:pt x="700074" y="322135"/>
                  </a:lnTo>
                  <a:lnTo>
                    <a:pt x="700379" y="324015"/>
                  </a:lnTo>
                  <a:lnTo>
                    <a:pt x="730034" y="353491"/>
                  </a:lnTo>
                  <a:lnTo>
                    <a:pt x="744258" y="354101"/>
                  </a:lnTo>
                  <a:lnTo>
                    <a:pt x="746112" y="353479"/>
                  </a:lnTo>
                  <a:lnTo>
                    <a:pt x="746125" y="353910"/>
                  </a:lnTo>
                  <a:lnTo>
                    <a:pt x="751078" y="366420"/>
                  </a:lnTo>
                  <a:lnTo>
                    <a:pt x="760450" y="376974"/>
                  </a:lnTo>
                  <a:lnTo>
                    <a:pt x="773010" y="383298"/>
                  </a:lnTo>
                  <a:lnTo>
                    <a:pt x="786472" y="384556"/>
                  </a:lnTo>
                  <a:lnTo>
                    <a:pt x="790562" y="383387"/>
                  </a:lnTo>
                  <a:lnTo>
                    <a:pt x="790460" y="386041"/>
                  </a:lnTo>
                  <a:lnTo>
                    <a:pt x="794613" y="398081"/>
                  </a:lnTo>
                  <a:lnTo>
                    <a:pt x="803021" y="408533"/>
                  </a:lnTo>
                  <a:lnTo>
                    <a:pt x="814628" y="415137"/>
                  </a:lnTo>
                  <a:lnTo>
                    <a:pt x="827303" y="416953"/>
                  </a:lnTo>
                  <a:lnTo>
                    <a:pt x="832713" y="415683"/>
                  </a:lnTo>
                  <a:lnTo>
                    <a:pt x="833615" y="424307"/>
                  </a:lnTo>
                  <a:lnTo>
                    <a:pt x="834771" y="428193"/>
                  </a:lnTo>
                  <a:lnTo>
                    <a:pt x="836663" y="431812"/>
                  </a:lnTo>
                  <a:lnTo>
                    <a:pt x="838428" y="435571"/>
                  </a:lnTo>
                  <a:lnTo>
                    <a:pt x="840917" y="439089"/>
                  </a:lnTo>
                  <a:lnTo>
                    <a:pt x="844118" y="442112"/>
                  </a:lnTo>
                  <a:lnTo>
                    <a:pt x="854760" y="448906"/>
                  </a:lnTo>
                  <a:lnTo>
                    <a:pt x="866635" y="451218"/>
                  </a:lnTo>
                  <a:lnTo>
                    <a:pt x="873887" y="449872"/>
                  </a:lnTo>
                  <a:lnTo>
                    <a:pt x="874699" y="464185"/>
                  </a:lnTo>
                  <a:lnTo>
                    <a:pt x="877976" y="471538"/>
                  </a:lnTo>
                  <a:lnTo>
                    <a:pt x="883615" y="477659"/>
                  </a:lnTo>
                  <a:lnTo>
                    <a:pt x="893318" y="484568"/>
                  </a:lnTo>
                  <a:lnTo>
                    <a:pt x="904379" y="487311"/>
                  </a:lnTo>
                  <a:lnTo>
                    <a:pt x="914285" y="485965"/>
                  </a:lnTo>
                  <a:lnTo>
                    <a:pt x="913498" y="488073"/>
                  </a:lnTo>
                  <a:lnTo>
                    <a:pt x="940422" y="525170"/>
                  </a:lnTo>
                  <a:lnTo>
                    <a:pt x="950861" y="524268"/>
                  </a:lnTo>
                  <a:lnTo>
                    <a:pt x="953897" y="522643"/>
                  </a:lnTo>
                  <a:lnTo>
                    <a:pt x="951191" y="528840"/>
                  </a:lnTo>
                  <a:lnTo>
                    <a:pt x="974686" y="564718"/>
                  </a:lnTo>
                  <a:lnTo>
                    <a:pt x="984453" y="564349"/>
                  </a:lnTo>
                  <a:lnTo>
                    <a:pt x="993444" y="560070"/>
                  </a:lnTo>
                  <a:lnTo>
                    <a:pt x="999794" y="552424"/>
                  </a:lnTo>
                  <a:lnTo>
                    <a:pt x="1002411" y="542886"/>
                  </a:lnTo>
                  <a:close/>
                </a:path>
                <a:path w="1362710" h="1198879">
                  <a:moveTo>
                    <a:pt x="1010424" y="403974"/>
                  </a:moveTo>
                  <a:lnTo>
                    <a:pt x="1008697" y="395287"/>
                  </a:lnTo>
                  <a:lnTo>
                    <a:pt x="1003693" y="387324"/>
                  </a:lnTo>
                  <a:lnTo>
                    <a:pt x="995959" y="381939"/>
                  </a:lnTo>
                  <a:lnTo>
                    <a:pt x="987348" y="379869"/>
                  </a:lnTo>
                  <a:lnTo>
                    <a:pt x="978903" y="381114"/>
                  </a:lnTo>
                  <a:lnTo>
                    <a:pt x="971689" y="385711"/>
                  </a:lnTo>
                  <a:lnTo>
                    <a:pt x="967066" y="392887"/>
                  </a:lnTo>
                  <a:lnTo>
                    <a:pt x="965746" y="401154"/>
                  </a:lnTo>
                  <a:lnTo>
                    <a:pt x="967651" y="409524"/>
                  </a:lnTo>
                  <a:lnTo>
                    <a:pt x="972731" y="417017"/>
                  </a:lnTo>
                  <a:lnTo>
                    <a:pt x="979970" y="422440"/>
                  </a:lnTo>
                  <a:lnTo>
                    <a:pt x="988250" y="424688"/>
                  </a:lnTo>
                  <a:lnTo>
                    <a:pt x="996581" y="423684"/>
                  </a:lnTo>
                  <a:lnTo>
                    <a:pt x="1003960" y="419366"/>
                  </a:lnTo>
                  <a:lnTo>
                    <a:pt x="1008837" y="412343"/>
                  </a:lnTo>
                  <a:lnTo>
                    <a:pt x="1010424" y="403974"/>
                  </a:lnTo>
                  <a:close/>
                </a:path>
                <a:path w="1362710" h="1198879">
                  <a:moveTo>
                    <a:pt x="1033805" y="586828"/>
                  </a:moveTo>
                  <a:lnTo>
                    <a:pt x="1033145" y="577265"/>
                  </a:lnTo>
                  <a:lnTo>
                    <a:pt x="1028852" y="567994"/>
                  </a:lnTo>
                  <a:lnTo>
                    <a:pt x="1021359" y="561086"/>
                  </a:lnTo>
                  <a:lnTo>
                    <a:pt x="1012393" y="557657"/>
                  </a:lnTo>
                  <a:lnTo>
                    <a:pt x="1003147" y="557834"/>
                  </a:lnTo>
                  <a:lnTo>
                    <a:pt x="994778" y="561771"/>
                  </a:lnTo>
                  <a:lnTo>
                    <a:pt x="988822" y="568858"/>
                  </a:lnTo>
                  <a:lnTo>
                    <a:pt x="986269" y="577532"/>
                  </a:lnTo>
                  <a:lnTo>
                    <a:pt x="987145" y="586765"/>
                  </a:lnTo>
                  <a:lnTo>
                    <a:pt x="991476" y="595528"/>
                  </a:lnTo>
                  <a:lnTo>
                    <a:pt x="998486" y="602322"/>
                  </a:lnTo>
                  <a:lnTo>
                    <a:pt x="1007071" y="605891"/>
                  </a:lnTo>
                  <a:lnTo>
                    <a:pt x="1016165" y="605980"/>
                  </a:lnTo>
                  <a:lnTo>
                    <a:pt x="1024699" y="602399"/>
                  </a:lnTo>
                  <a:lnTo>
                    <a:pt x="1030935" y="595579"/>
                  </a:lnTo>
                  <a:lnTo>
                    <a:pt x="1033805" y="586828"/>
                  </a:lnTo>
                  <a:close/>
                </a:path>
                <a:path w="1362710" h="1198879">
                  <a:moveTo>
                    <a:pt x="1048334" y="448525"/>
                  </a:moveTo>
                  <a:lnTo>
                    <a:pt x="1047153" y="440537"/>
                  </a:lnTo>
                  <a:lnTo>
                    <a:pt x="1042949" y="433070"/>
                  </a:lnTo>
                  <a:lnTo>
                    <a:pt x="1036154" y="427850"/>
                  </a:lnTo>
                  <a:lnTo>
                    <a:pt x="1028407" y="425577"/>
                  </a:lnTo>
                  <a:lnTo>
                    <a:pt x="1020660" y="426339"/>
                  </a:lnTo>
                  <a:lnTo>
                    <a:pt x="1013866" y="430199"/>
                  </a:lnTo>
                  <a:lnTo>
                    <a:pt x="1009332" y="436524"/>
                  </a:lnTo>
                  <a:lnTo>
                    <a:pt x="1007745" y="443992"/>
                  </a:lnTo>
                  <a:lnTo>
                    <a:pt x="1009116" y="451713"/>
                  </a:lnTo>
                  <a:lnTo>
                    <a:pt x="1013434" y="458762"/>
                  </a:lnTo>
                  <a:lnTo>
                    <a:pt x="1019797" y="464019"/>
                  </a:lnTo>
                  <a:lnTo>
                    <a:pt x="1027252" y="466445"/>
                  </a:lnTo>
                  <a:lnTo>
                    <a:pt x="1034872" y="465899"/>
                  </a:lnTo>
                  <a:lnTo>
                    <a:pt x="1041768" y="462280"/>
                  </a:lnTo>
                  <a:lnTo>
                    <a:pt x="1046530" y="456082"/>
                  </a:lnTo>
                  <a:lnTo>
                    <a:pt x="1048334" y="448525"/>
                  </a:lnTo>
                  <a:close/>
                </a:path>
                <a:path w="1362710" h="1198879">
                  <a:moveTo>
                    <a:pt x="1063040" y="632155"/>
                  </a:moveTo>
                  <a:lnTo>
                    <a:pt x="1036027" y="604012"/>
                  </a:lnTo>
                  <a:lnTo>
                    <a:pt x="1028115" y="607263"/>
                  </a:lnTo>
                  <a:lnTo>
                    <a:pt x="1022286" y="613524"/>
                  </a:lnTo>
                  <a:lnTo>
                    <a:pt x="1019530" y="621436"/>
                  </a:lnTo>
                  <a:lnTo>
                    <a:pt x="1019924" y="630008"/>
                  </a:lnTo>
                  <a:lnTo>
                    <a:pt x="1023569" y="638302"/>
                  </a:lnTo>
                  <a:lnTo>
                    <a:pt x="1029741" y="644918"/>
                  </a:lnTo>
                  <a:lnTo>
                    <a:pt x="1037501" y="648589"/>
                  </a:lnTo>
                  <a:lnTo>
                    <a:pt x="1045895" y="649084"/>
                  </a:lnTo>
                  <a:lnTo>
                    <a:pt x="1053934" y="646150"/>
                  </a:lnTo>
                  <a:lnTo>
                    <a:pt x="1060005" y="640118"/>
                  </a:lnTo>
                  <a:lnTo>
                    <a:pt x="1063040" y="632155"/>
                  </a:lnTo>
                  <a:close/>
                </a:path>
                <a:path w="1362710" h="1198879">
                  <a:moveTo>
                    <a:pt x="1084072" y="494792"/>
                  </a:moveTo>
                  <a:lnTo>
                    <a:pt x="1083360" y="487527"/>
                  </a:lnTo>
                  <a:lnTo>
                    <a:pt x="1079893" y="480606"/>
                  </a:lnTo>
                  <a:lnTo>
                    <a:pt x="1073975" y="475615"/>
                  </a:lnTo>
                  <a:lnTo>
                    <a:pt x="1067092" y="473227"/>
                  </a:lnTo>
                  <a:lnTo>
                    <a:pt x="1060069" y="473570"/>
                  </a:lnTo>
                  <a:lnTo>
                    <a:pt x="1053769" y="476745"/>
                  </a:lnTo>
                  <a:lnTo>
                    <a:pt x="1049388" y="482244"/>
                  </a:lnTo>
                  <a:lnTo>
                    <a:pt x="1047635" y="488924"/>
                  </a:lnTo>
                  <a:lnTo>
                    <a:pt x="1048524" y="495935"/>
                  </a:lnTo>
                  <a:lnTo>
                    <a:pt x="1052131" y="502488"/>
                  </a:lnTo>
                  <a:lnTo>
                    <a:pt x="1057643" y="507530"/>
                  </a:lnTo>
                  <a:lnTo>
                    <a:pt x="1064272" y="510044"/>
                  </a:lnTo>
                  <a:lnTo>
                    <a:pt x="1071168" y="509892"/>
                  </a:lnTo>
                  <a:lnTo>
                    <a:pt x="1077544" y="506920"/>
                  </a:lnTo>
                  <a:lnTo>
                    <a:pt x="1082103" y="501535"/>
                  </a:lnTo>
                  <a:lnTo>
                    <a:pt x="1084072" y="494792"/>
                  </a:lnTo>
                  <a:close/>
                </a:path>
                <a:path w="1362710" h="1198879">
                  <a:moveTo>
                    <a:pt x="1090333" y="670623"/>
                  </a:moveTo>
                  <a:lnTo>
                    <a:pt x="1087488" y="662444"/>
                  </a:lnTo>
                  <a:lnTo>
                    <a:pt x="1081684" y="656018"/>
                  </a:lnTo>
                  <a:lnTo>
                    <a:pt x="1074381" y="652373"/>
                  </a:lnTo>
                  <a:lnTo>
                    <a:pt x="1066558" y="651751"/>
                  </a:lnTo>
                  <a:lnTo>
                    <a:pt x="1059129" y="654380"/>
                  </a:lnTo>
                  <a:lnTo>
                    <a:pt x="1053503" y="659853"/>
                  </a:lnTo>
                  <a:lnTo>
                    <a:pt x="1050607" y="666991"/>
                  </a:lnTo>
                  <a:lnTo>
                    <a:pt x="1050582" y="674890"/>
                  </a:lnTo>
                  <a:lnTo>
                    <a:pt x="1053579" y="682663"/>
                  </a:lnTo>
                  <a:lnTo>
                    <a:pt x="1058951" y="689013"/>
                  </a:lnTo>
                  <a:lnTo>
                    <a:pt x="1065911" y="692746"/>
                  </a:lnTo>
                  <a:lnTo>
                    <a:pt x="1073594" y="693572"/>
                  </a:lnTo>
                  <a:lnTo>
                    <a:pt x="1081087" y="691235"/>
                  </a:lnTo>
                  <a:lnTo>
                    <a:pt x="1086929" y="685952"/>
                  </a:lnTo>
                  <a:lnTo>
                    <a:pt x="1090079" y="678764"/>
                  </a:lnTo>
                  <a:lnTo>
                    <a:pt x="1090333" y="670623"/>
                  </a:lnTo>
                  <a:close/>
                </a:path>
                <a:path w="1362710" h="1198879">
                  <a:moveTo>
                    <a:pt x="1115441" y="719150"/>
                  </a:moveTo>
                  <a:lnTo>
                    <a:pt x="1113218" y="711581"/>
                  </a:lnTo>
                  <a:lnTo>
                    <a:pt x="1108202" y="705497"/>
                  </a:lnTo>
                  <a:lnTo>
                    <a:pt x="1101725" y="701852"/>
                  </a:lnTo>
                  <a:lnTo>
                    <a:pt x="1094625" y="700938"/>
                  </a:lnTo>
                  <a:lnTo>
                    <a:pt x="1087742" y="702983"/>
                  </a:lnTo>
                  <a:lnTo>
                    <a:pt x="1082357" y="707720"/>
                  </a:lnTo>
                  <a:lnTo>
                    <a:pt x="1079398" y="714082"/>
                  </a:lnTo>
                  <a:lnTo>
                    <a:pt x="1079030" y="721283"/>
                  </a:lnTo>
                  <a:lnTo>
                    <a:pt x="1081443" y="728497"/>
                  </a:lnTo>
                  <a:lnTo>
                    <a:pt x="1086053" y="734542"/>
                  </a:lnTo>
                  <a:lnTo>
                    <a:pt x="1092238" y="738251"/>
                  </a:lnTo>
                  <a:lnTo>
                    <a:pt x="1099185" y="739330"/>
                  </a:lnTo>
                  <a:lnTo>
                    <a:pt x="1106119" y="737514"/>
                  </a:lnTo>
                  <a:lnTo>
                    <a:pt x="1111656" y="732955"/>
                  </a:lnTo>
                  <a:lnTo>
                    <a:pt x="1114844" y="726554"/>
                  </a:lnTo>
                  <a:lnTo>
                    <a:pt x="1115441" y="719150"/>
                  </a:lnTo>
                  <a:close/>
                </a:path>
                <a:path w="1362710" h="1198879">
                  <a:moveTo>
                    <a:pt x="1138161" y="768769"/>
                  </a:moveTo>
                  <a:lnTo>
                    <a:pt x="1136484" y="761847"/>
                  </a:lnTo>
                  <a:lnTo>
                    <a:pt x="1132230" y="756145"/>
                  </a:lnTo>
                  <a:lnTo>
                    <a:pt x="1126540" y="752576"/>
                  </a:lnTo>
                  <a:lnTo>
                    <a:pt x="1120178" y="751420"/>
                  </a:lnTo>
                  <a:lnTo>
                    <a:pt x="1113866" y="752970"/>
                  </a:lnTo>
                  <a:lnTo>
                    <a:pt x="1108798" y="756996"/>
                  </a:lnTo>
                  <a:lnTo>
                    <a:pt x="1105852" y="762609"/>
                  </a:lnTo>
                  <a:lnTo>
                    <a:pt x="1105204" y="769099"/>
                  </a:lnTo>
                  <a:lnTo>
                    <a:pt x="1107071" y="775716"/>
                  </a:lnTo>
                  <a:lnTo>
                    <a:pt x="1110970" y="781380"/>
                  </a:lnTo>
                  <a:lnTo>
                    <a:pt x="1116380" y="784999"/>
                  </a:lnTo>
                  <a:lnTo>
                    <a:pt x="1122603" y="786282"/>
                  </a:lnTo>
                  <a:lnTo>
                    <a:pt x="1128928" y="784936"/>
                  </a:lnTo>
                  <a:lnTo>
                    <a:pt x="1134135" y="781050"/>
                  </a:lnTo>
                  <a:lnTo>
                    <a:pt x="1137297" y="775411"/>
                  </a:lnTo>
                  <a:lnTo>
                    <a:pt x="1138161" y="768769"/>
                  </a:lnTo>
                  <a:close/>
                </a:path>
                <a:path w="1362710" h="1198879">
                  <a:moveTo>
                    <a:pt x="1211872" y="979398"/>
                  </a:moveTo>
                  <a:lnTo>
                    <a:pt x="1211567" y="972286"/>
                  </a:lnTo>
                  <a:lnTo>
                    <a:pt x="1208570" y="965847"/>
                  </a:lnTo>
                  <a:lnTo>
                    <a:pt x="1203693" y="961237"/>
                  </a:lnTo>
                  <a:lnTo>
                    <a:pt x="1197660" y="958875"/>
                  </a:lnTo>
                  <a:lnTo>
                    <a:pt x="1191183" y="959167"/>
                  </a:lnTo>
                  <a:lnTo>
                    <a:pt x="1185430" y="962139"/>
                  </a:lnTo>
                  <a:lnTo>
                    <a:pt x="1181455" y="967066"/>
                  </a:lnTo>
                  <a:lnTo>
                    <a:pt x="1179563" y="973302"/>
                  </a:lnTo>
                  <a:lnTo>
                    <a:pt x="1180020" y="980186"/>
                  </a:lnTo>
                  <a:lnTo>
                    <a:pt x="1182763" y="986497"/>
                  </a:lnTo>
                  <a:lnTo>
                    <a:pt x="1187386" y="991095"/>
                  </a:lnTo>
                  <a:lnTo>
                    <a:pt x="1193241" y="993559"/>
                  </a:lnTo>
                  <a:lnTo>
                    <a:pt x="1199718" y="993470"/>
                  </a:lnTo>
                  <a:lnTo>
                    <a:pt x="1205572" y="990663"/>
                  </a:lnTo>
                  <a:lnTo>
                    <a:pt x="1209751" y="985748"/>
                  </a:lnTo>
                  <a:lnTo>
                    <a:pt x="1211872" y="979398"/>
                  </a:lnTo>
                  <a:close/>
                </a:path>
                <a:path w="1362710" h="1198879">
                  <a:moveTo>
                    <a:pt x="1212926" y="692594"/>
                  </a:moveTo>
                  <a:lnTo>
                    <a:pt x="1210856" y="685126"/>
                  </a:lnTo>
                  <a:lnTo>
                    <a:pt x="1206119" y="679043"/>
                  </a:lnTo>
                  <a:lnTo>
                    <a:pt x="1199832" y="675360"/>
                  </a:lnTo>
                  <a:lnTo>
                    <a:pt x="1192847" y="674344"/>
                  </a:lnTo>
                  <a:lnTo>
                    <a:pt x="1186053" y="676224"/>
                  </a:lnTo>
                  <a:lnTo>
                    <a:pt x="1180693" y="680783"/>
                  </a:lnTo>
                  <a:lnTo>
                    <a:pt x="1177696" y="686968"/>
                  </a:lnTo>
                  <a:lnTo>
                    <a:pt x="1177201" y="694042"/>
                  </a:lnTo>
                  <a:lnTo>
                    <a:pt x="1179372" y="701217"/>
                  </a:lnTo>
                  <a:lnTo>
                    <a:pt x="1183830" y="707224"/>
                  </a:lnTo>
                  <a:lnTo>
                    <a:pt x="1189850" y="710971"/>
                  </a:lnTo>
                  <a:lnTo>
                    <a:pt x="1196657" y="712152"/>
                  </a:lnTo>
                  <a:lnTo>
                    <a:pt x="1203490" y="710463"/>
                  </a:lnTo>
                  <a:lnTo>
                    <a:pt x="1209001" y="706069"/>
                  </a:lnTo>
                  <a:lnTo>
                    <a:pt x="1212227" y="699833"/>
                  </a:lnTo>
                  <a:lnTo>
                    <a:pt x="1212926" y="692594"/>
                  </a:lnTo>
                  <a:close/>
                </a:path>
                <a:path w="1362710" h="1198879">
                  <a:moveTo>
                    <a:pt x="1225397" y="1025893"/>
                  </a:moveTo>
                  <a:lnTo>
                    <a:pt x="1222438" y="1018603"/>
                  </a:lnTo>
                  <a:lnTo>
                    <a:pt x="1217295" y="1013256"/>
                  </a:lnTo>
                  <a:lnTo>
                    <a:pt x="1210729" y="1010335"/>
                  </a:lnTo>
                  <a:lnTo>
                    <a:pt x="1203553" y="1010323"/>
                  </a:lnTo>
                  <a:lnTo>
                    <a:pt x="1197038" y="1013307"/>
                  </a:lnTo>
                  <a:lnTo>
                    <a:pt x="1192390" y="1018552"/>
                  </a:lnTo>
                  <a:lnTo>
                    <a:pt x="1189964" y="1025347"/>
                  </a:lnTo>
                  <a:lnTo>
                    <a:pt x="1190104" y="1032954"/>
                  </a:lnTo>
                  <a:lnTo>
                    <a:pt x="1192809" y="1040066"/>
                  </a:lnTo>
                  <a:lnTo>
                    <a:pt x="1197673" y="1045400"/>
                  </a:lnTo>
                  <a:lnTo>
                    <a:pt x="1204023" y="1048435"/>
                  </a:lnTo>
                  <a:lnTo>
                    <a:pt x="1211186" y="1048689"/>
                  </a:lnTo>
                  <a:lnTo>
                    <a:pt x="1217815" y="1045921"/>
                  </a:lnTo>
                  <a:lnTo>
                    <a:pt x="1222692" y="1040701"/>
                  </a:lnTo>
                  <a:lnTo>
                    <a:pt x="1225372" y="1033792"/>
                  </a:lnTo>
                  <a:lnTo>
                    <a:pt x="1225397" y="1025893"/>
                  </a:lnTo>
                  <a:close/>
                </a:path>
                <a:path w="1362710" h="1198879">
                  <a:moveTo>
                    <a:pt x="1236675" y="1080198"/>
                  </a:moveTo>
                  <a:lnTo>
                    <a:pt x="1233805" y="1072045"/>
                  </a:lnTo>
                  <a:lnTo>
                    <a:pt x="1228445" y="1065923"/>
                  </a:lnTo>
                  <a:lnTo>
                    <a:pt x="1221422" y="1062367"/>
                  </a:lnTo>
                  <a:lnTo>
                    <a:pt x="1213561" y="1061986"/>
                  </a:lnTo>
                  <a:lnTo>
                    <a:pt x="1206271" y="1064933"/>
                  </a:lnTo>
                  <a:lnTo>
                    <a:pt x="1200899" y="1070432"/>
                  </a:lnTo>
                  <a:lnTo>
                    <a:pt x="1197876" y="1077734"/>
                  </a:lnTo>
                  <a:lnTo>
                    <a:pt x="1197648" y="1086078"/>
                  </a:lnTo>
                  <a:lnTo>
                    <a:pt x="1200226" y="1093990"/>
                  </a:lnTo>
                  <a:lnTo>
                    <a:pt x="1205268" y="1100086"/>
                  </a:lnTo>
                  <a:lnTo>
                    <a:pt x="1212075" y="1103757"/>
                  </a:lnTo>
                  <a:lnTo>
                    <a:pt x="1219911" y="1104417"/>
                  </a:lnTo>
                  <a:lnTo>
                    <a:pt x="1227302" y="1101737"/>
                  </a:lnTo>
                  <a:lnTo>
                    <a:pt x="1232928" y="1096289"/>
                  </a:lnTo>
                  <a:lnTo>
                    <a:pt x="1236230" y="1088847"/>
                  </a:lnTo>
                  <a:lnTo>
                    <a:pt x="1236675" y="1080198"/>
                  </a:lnTo>
                  <a:close/>
                </a:path>
                <a:path w="1362710" h="1198879">
                  <a:moveTo>
                    <a:pt x="1240523" y="746899"/>
                  </a:moveTo>
                  <a:lnTo>
                    <a:pt x="1238631" y="738530"/>
                  </a:lnTo>
                  <a:lnTo>
                    <a:pt x="1233703" y="731545"/>
                  </a:lnTo>
                  <a:lnTo>
                    <a:pt x="1226947" y="727138"/>
                  </a:lnTo>
                  <a:lnTo>
                    <a:pt x="1219288" y="725639"/>
                  </a:lnTo>
                  <a:lnTo>
                    <a:pt x="1211681" y="727379"/>
                  </a:lnTo>
                  <a:lnTo>
                    <a:pt x="1205509" y="732129"/>
                  </a:lnTo>
                  <a:lnTo>
                    <a:pt x="1201877" y="738822"/>
                  </a:lnTo>
                  <a:lnTo>
                    <a:pt x="1200950" y="746607"/>
                  </a:lnTo>
                  <a:lnTo>
                    <a:pt x="1202969" y="754646"/>
                  </a:lnTo>
                  <a:lnTo>
                    <a:pt x="1207566" y="761517"/>
                  </a:lnTo>
                  <a:lnTo>
                    <a:pt x="1214031" y="765962"/>
                  </a:lnTo>
                  <a:lnTo>
                    <a:pt x="1221498" y="767638"/>
                  </a:lnTo>
                  <a:lnTo>
                    <a:pt x="1229144" y="766152"/>
                  </a:lnTo>
                  <a:lnTo>
                    <a:pt x="1235481" y="761593"/>
                  </a:lnTo>
                  <a:lnTo>
                    <a:pt x="1239367" y="754875"/>
                  </a:lnTo>
                  <a:lnTo>
                    <a:pt x="1240523" y="746899"/>
                  </a:lnTo>
                  <a:close/>
                </a:path>
                <a:path w="1362710" h="1198879">
                  <a:moveTo>
                    <a:pt x="1245336" y="1135062"/>
                  </a:moveTo>
                  <a:lnTo>
                    <a:pt x="1242644" y="1126045"/>
                  </a:lnTo>
                  <a:lnTo>
                    <a:pt x="1237132" y="1119085"/>
                  </a:lnTo>
                  <a:lnTo>
                    <a:pt x="1229677" y="1114869"/>
                  </a:lnTo>
                  <a:lnTo>
                    <a:pt x="1221155" y="1114056"/>
                  </a:lnTo>
                  <a:lnTo>
                    <a:pt x="1213078" y="1116888"/>
                  </a:lnTo>
                  <a:lnTo>
                    <a:pt x="1206957" y="1122591"/>
                  </a:lnTo>
                  <a:lnTo>
                    <a:pt x="1203299" y="1130376"/>
                  </a:lnTo>
                  <a:lnTo>
                    <a:pt x="1202601" y="1139405"/>
                  </a:lnTo>
                  <a:lnTo>
                    <a:pt x="1205001" y="1148130"/>
                  </a:lnTo>
                  <a:lnTo>
                    <a:pt x="1210170" y="1155014"/>
                  </a:lnTo>
                  <a:lnTo>
                    <a:pt x="1217371" y="1159357"/>
                  </a:lnTo>
                  <a:lnTo>
                    <a:pt x="1225854" y="1160500"/>
                  </a:lnTo>
                  <a:lnTo>
                    <a:pt x="1234033" y="1157986"/>
                  </a:lnTo>
                  <a:lnTo>
                    <a:pt x="1240434" y="1152359"/>
                  </a:lnTo>
                  <a:lnTo>
                    <a:pt x="1244409" y="1144447"/>
                  </a:lnTo>
                  <a:lnTo>
                    <a:pt x="1245336" y="1135062"/>
                  </a:lnTo>
                  <a:close/>
                </a:path>
                <a:path w="1362710" h="1198879">
                  <a:moveTo>
                    <a:pt x="1251356" y="1190345"/>
                  </a:moveTo>
                  <a:lnTo>
                    <a:pt x="1248918" y="1180465"/>
                  </a:lnTo>
                  <a:lnTo>
                    <a:pt x="1243330" y="1172667"/>
                  </a:lnTo>
                  <a:lnTo>
                    <a:pt x="1235494" y="1167739"/>
                  </a:lnTo>
                  <a:lnTo>
                    <a:pt x="1226337" y="1166431"/>
                  </a:lnTo>
                  <a:lnTo>
                    <a:pt x="1217472" y="1169085"/>
                  </a:lnTo>
                  <a:lnTo>
                    <a:pt x="1210576" y="1174927"/>
                  </a:lnTo>
                  <a:lnTo>
                    <a:pt x="1206220" y="1183132"/>
                  </a:lnTo>
                  <a:lnTo>
                    <a:pt x="1205001" y="1192834"/>
                  </a:lnTo>
                  <a:lnTo>
                    <a:pt x="1206360" y="1198854"/>
                  </a:lnTo>
                  <a:lnTo>
                    <a:pt x="1250111" y="1198854"/>
                  </a:lnTo>
                  <a:lnTo>
                    <a:pt x="1251356" y="1190345"/>
                  </a:lnTo>
                  <a:close/>
                </a:path>
                <a:path w="1362710" h="1198879">
                  <a:moveTo>
                    <a:pt x="1265491" y="802563"/>
                  </a:moveTo>
                  <a:lnTo>
                    <a:pt x="1263840" y="793292"/>
                  </a:lnTo>
                  <a:lnTo>
                    <a:pt x="1258811" y="785355"/>
                  </a:lnTo>
                  <a:lnTo>
                    <a:pt x="1251623" y="780173"/>
                  </a:lnTo>
                  <a:lnTo>
                    <a:pt x="1243317" y="778141"/>
                  </a:lnTo>
                  <a:lnTo>
                    <a:pt x="1234897" y="779653"/>
                  </a:lnTo>
                  <a:lnTo>
                    <a:pt x="1227899" y="784542"/>
                  </a:lnTo>
                  <a:lnTo>
                    <a:pt x="1223568" y="791679"/>
                  </a:lnTo>
                  <a:lnTo>
                    <a:pt x="1222159" y="800163"/>
                  </a:lnTo>
                  <a:lnTo>
                    <a:pt x="1223937" y="809053"/>
                  </a:lnTo>
                  <a:lnTo>
                    <a:pt x="1228610" y="816800"/>
                  </a:lnTo>
                  <a:lnTo>
                    <a:pt x="1235443" y="822020"/>
                  </a:lnTo>
                  <a:lnTo>
                    <a:pt x="1243545" y="824242"/>
                  </a:lnTo>
                  <a:lnTo>
                    <a:pt x="1252004" y="823036"/>
                  </a:lnTo>
                  <a:lnTo>
                    <a:pt x="1259179" y="818388"/>
                  </a:lnTo>
                  <a:lnTo>
                    <a:pt x="1263802" y="811250"/>
                  </a:lnTo>
                  <a:lnTo>
                    <a:pt x="1265491" y="802563"/>
                  </a:lnTo>
                  <a:close/>
                </a:path>
                <a:path w="1362710" h="1198879">
                  <a:moveTo>
                    <a:pt x="1287741" y="859447"/>
                  </a:moveTo>
                  <a:lnTo>
                    <a:pt x="1286421" y="849274"/>
                  </a:lnTo>
                  <a:lnTo>
                    <a:pt x="1281366" y="840384"/>
                  </a:lnTo>
                  <a:lnTo>
                    <a:pt x="1273835" y="834364"/>
                  </a:lnTo>
                  <a:lnTo>
                    <a:pt x="1264907" y="831735"/>
                  </a:lnTo>
                  <a:lnTo>
                    <a:pt x="1255687" y="832954"/>
                  </a:lnTo>
                  <a:lnTo>
                    <a:pt x="1247825" y="837920"/>
                  </a:lnTo>
                  <a:lnTo>
                    <a:pt x="1242745" y="845464"/>
                  </a:lnTo>
                  <a:lnTo>
                    <a:pt x="1240764" y="854583"/>
                  </a:lnTo>
                  <a:lnTo>
                    <a:pt x="1242237" y="864323"/>
                  </a:lnTo>
                  <a:lnTo>
                    <a:pt x="1246911" y="872985"/>
                  </a:lnTo>
                  <a:lnTo>
                    <a:pt x="1254061" y="879005"/>
                  </a:lnTo>
                  <a:lnTo>
                    <a:pt x="1262761" y="881849"/>
                  </a:lnTo>
                  <a:lnTo>
                    <a:pt x="1272019" y="880986"/>
                  </a:lnTo>
                  <a:lnTo>
                    <a:pt x="1280071" y="876325"/>
                  </a:lnTo>
                  <a:lnTo>
                    <a:pt x="1285468" y="868794"/>
                  </a:lnTo>
                  <a:lnTo>
                    <a:pt x="1287741" y="859447"/>
                  </a:lnTo>
                  <a:close/>
                </a:path>
                <a:path w="1362710" h="1198879">
                  <a:moveTo>
                    <a:pt x="1307223" y="917422"/>
                  </a:moveTo>
                  <a:lnTo>
                    <a:pt x="1306334" y="906360"/>
                  </a:lnTo>
                  <a:lnTo>
                    <a:pt x="1301318" y="896480"/>
                  </a:lnTo>
                  <a:lnTo>
                    <a:pt x="1293495" y="889596"/>
                  </a:lnTo>
                  <a:lnTo>
                    <a:pt x="1283995" y="886294"/>
                  </a:lnTo>
                  <a:lnTo>
                    <a:pt x="1273975" y="887145"/>
                  </a:lnTo>
                  <a:lnTo>
                    <a:pt x="1265237" y="892111"/>
                  </a:lnTo>
                  <a:lnTo>
                    <a:pt x="1259357" y="899998"/>
                  </a:lnTo>
                  <a:lnTo>
                    <a:pt x="1256753" y="909739"/>
                  </a:lnTo>
                  <a:lnTo>
                    <a:pt x="1257846" y="920330"/>
                  </a:lnTo>
                  <a:lnTo>
                    <a:pt x="1262430" y="929906"/>
                  </a:lnTo>
                  <a:lnTo>
                    <a:pt x="1269847" y="936764"/>
                  </a:lnTo>
                  <a:lnTo>
                    <a:pt x="1279093" y="940282"/>
                  </a:lnTo>
                  <a:lnTo>
                    <a:pt x="1289138" y="939850"/>
                  </a:lnTo>
                  <a:lnTo>
                    <a:pt x="1298079" y="935253"/>
                  </a:lnTo>
                  <a:lnTo>
                    <a:pt x="1304290" y="927417"/>
                  </a:lnTo>
                  <a:lnTo>
                    <a:pt x="1307223" y="917422"/>
                  </a:lnTo>
                  <a:close/>
                </a:path>
                <a:path w="1362710" h="1198879">
                  <a:moveTo>
                    <a:pt x="1362710" y="1198854"/>
                  </a:moveTo>
                  <a:lnTo>
                    <a:pt x="1360373" y="1188897"/>
                  </a:lnTo>
                  <a:lnTo>
                    <a:pt x="1352156" y="1177099"/>
                  </a:lnTo>
                  <a:lnTo>
                    <a:pt x="1346111" y="1173200"/>
                  </a:lnTo>
                  <a:lnTo>
                    <a:pt x="1350289" y="1169631"/>
                  </a:lnTo>
                  <a:lnTo>
                    <a:pt x="1356512" y="1157592"/>
                  </a:lnTo>
                  <a:lnTo>
                    <a:pt x="1358112" y="1143177"/>
                  </a:lnTo>
                  <a:lnTo>
                    <a:pt x="1354124" y="1129258"/>
                  </a:lnTo>
                  <a:lnTo>
                    <a:pt x="1345831" y="1118501"/>
                  </a:lnTo>
                  <a:lnTo>
                    <a:pt x="1337475" y="1113663"/>
                  </a:lnTo>
                  <a:lnTo>
                    <a:pt x="1343266" y="1108202"/>
                  </a:lnTo>
                  <a:lnTo>
                    <a:pt x="1348587" y="1096594"/>
                  </a:lnTo>
                  <a:lnTo>
                    <a:pt x="1349438" y="1082967"/>
                  </a:lnTo>
                  <a:lnTo>
                    <a:pt x="1345069" y="1070063"/>
                  </a:lnTo>
                  <a:lnTo>
                    <a:pt x="1336789" y="1060323"/>
                  </a:lnTo>
                  <a:lnTo>
                    <a:pt x="1326007" y="1054747"/>
                  </a:lnTo>
                  <a:lnTo>
                    <a:pt x="1333233" y="1047254"/>
                  </a:lnTo>
                  <a:lnTo>
                    <a:pt x="1337691" y="1036142"/>
                  </a:lnTo>
                  <a:lnTo>
                    <a:pt x="1337881" y="1023340"/>
                  </a:lnTo>
                  <a:lnTo>
                    <a:pt x="1333220" y="1011453"/>
                  </a:lnTo>
                  <a:lnTo>
                    <a:pt x="1325016" y="1002703"/>
                  </a:lnTo>
                  <a:lnTo>
                    <a:pt x="1314500" y="997877"/>
                  </a:lnTo>
                  <a:lnTo>
                    <a:pt x="1307007" y="997826"/>
                  </a:lnTo>
                  <a:lnTo>
                    <a:pt x="1313154" y="995032"/>
                  </a:lnTo>
                  <a:lnTo>
                    <a:pt x="1320228" y="986942"/>
                  </a:lnTo>
                  <a:lnTo>
                    <a:pt x="1323898" y="976376"/>
                  </a:lnTo>
                  <a:lnTo>
                    <a:pt x="1323505" y="964425"/>
                  </a:lnTo>
                  <a:lnTo>
                    <a:pt x="1318628" y="953541"/>
                  </a:lnTo>
                  <a:lnTo>
                    <a:pt x="1310563" y="945743"/>
                  </a:lnTo>
                  <a:lnTo>
                    <a:pt x="1300543" y="941705"/>
                  </a:lnTo>
                  <a:lnTo>
                    <a:pt x="1289748" y="942124"/>
                  </a:lnTo>
                  <a:lnTo>
                    <a:pt x="1280109" y="947039"/>
                  </a:lnTo>
                  <a:lnTo>
                    <a:pt x="1273390" y="955192"/>
                  </a:lnTo>
                  <a:lnTo>
                    <a:pt x="1270101" y="965530"/>
                  </a:lnTo>
                  <a:lnTo>
                    <a:pt x="1270723" y="976922"/>
                  </a:lnTo>
                  <a:lnTo>
                    <a:pt x="1275156" y="987412"/>
                  </a:lnTo>
                  <a:lnTo>
                    <a:pt x="1282763" y="995159"/>
                  </a:lnTo>
                  <a:lnTo>
                    <a:pt x="1292504" y="999426"/>
                  </a:lnTo>
                  <a:lnTo>
                    <a:pt x="1299235" y="999477"/>
                  </a:lnTo>
                  <a:lnTo>
                    <a:pt x="1292415" y="1002550"/>
                  </a:lnTo>
                  <a:lnTo>
                    <a:pt x="1284820" y="1010932"/>
                  </a:lnTo>
                  <a:lnTo>
                    <a:pt x="1280769" y="1021791"/>
                  </a:lnTo>
                  <a:lnTo>
                    <a:pt x="1280845" y="1033970"/>
                  </a:lnTo>
                  <a:lnTo>
                    <a:pt x="1285049" y="1045400"/>
                  </a:lnTo>
                  <a:lnTo>
                    <a:pt x="1292783" y="1054061"/>
                  </a:lnTo>
                  <a:lnTo>
                    <a:pt x="1302004" y="1058659"/>
                  </a:lnTo>
                  <a:lnTo>
                    <a:pt x="1293609" y="1067066"/>
                  </a:lnTo>
                  <a:lnTo>
                    <a:pt x="1288745" y="1078407"/>
                  </a:lnTo>
                  <a:lnTo>
                    <a:pt x="1288211" y="1091349"/>
                  </a:lnTo>
                  <a:lnTo>
                    <a:pt x="1292085" y="1103706"/>
                  </a:lnTo>
                  <a:lnTo>
                    <a:pt x="1299870" y="1113307"/>
                  </a:lnTo>
                  <a:lnTo>
                    <a:pt x="1306715" y="1117142"/>
                  </a:lnTo>
                  <a:lnTo>
                    <a:pt x="1299743" y="1123505"/>
                  </a:lnTo>
                  <a:lnTo>
                    <a:pt x="1294003" y="1135265"/>
                  </a:lnTo>
                  <a:lnTo>
                    <a:pt x="1292783" y="1148943"/>
                  </a:lnTo>
                  <a:lnTo>
                    <a:pt x="1296263" y="1162215"/>
                  </a:lnTo>
                  <a:lnTo>
                    <a:pt x="1304023" y="1172781"/>
                  </a:lnTo>
                  <a:lnTo>
                    <a:pt x="1308582" y="1175639"/>
                  </a:lnTo>
                  <a:lnTo>
                    <a:pt x="1303210" y="1180084"/>
                  </a:lnTo>
                  <a:lnTo>
                    <a:pt x="1296555" y="1192212"/>
                  </a:lnTo>
                  <a:lnTo>
                    <a:pt x="1295641" y="1198854"/>
                  </a:lnTo>
                  <a:lnTo>
                    <a:pt x="1362710" y="1198854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0" y="5516130"/>
              <a:ext cx="1515110" cy="1316355"/>
            </a:xfrm>
            <a:custGeom>
              <a:avLst/>
              <a:gdLst/>
              <a:ahLst/>
              <a:cxnLst/>
              <a:rect l="l" t="t" r="r" b="b"/>
              <a:pathLst>
                <a:path w="1515110" h="1316354">
                  <a:moveTo>
                    <a:pt x="48310" y="142811"/>
                  </a:moveTo>
                  <a:lnTo>
                    <a:pt x="46113" y="134594"/>
                  </a:lnTo>
                  <a:lnTo>
                    <a:pt x="40741" y="128130"/>
                  </a:lnTo>
                  <a:lnTo>
                    <a:pt x="33007" y="124040"/>
                  </a:lnTo>
                  <a:lnTo>
                    <a:pt x="23685" y="122986"/>
                  </a:lnTo>
                  <a:lnTo>
                    <a:pt x="14592" y="125298"/>
                  </a:lnTo>
                  <a:lnTo>
                    <a:pt x="7442" y="130390"/>
                  </a:lnTo>
                  <a:lnTo>
                    <a:pt x="2933" y="137541"/>
                  </a:lnTo>
                  <a:lnTo>
                    <a:pt x="1778" y="145986"/>
                  </a:lnTo>
                  <a:lnTo>
                    <a:pt x="4292" y="154178"/>
                  </a:lnTo>
                  <a:lnTo>
                    <a:pt x="9753" y="160642"/>
                  </a:lnTo>
                  <a:lnTo>
                    <a:pt x="17399" y="164731"/>
                  </a:lnTo>
                  <a:lnTo>
                    <a:pt x="26403" y="165811"/>
                  </a:lnTo>
                  <a:lnTo>
                    <a:pt x="35204" y="163525"/>
                  </a:lnTo>
                  <a:lnTo>
                    <a:pt x="42265" y="158432"/>
                  </a:lnTo>
                  <a:lnTo>
                    <a:pt x="46863" y="151282"/>
                  </a:lnTo>
                  <a:lnTo>
                    <a:pt x="48310" y="142811"/>
                  </a:lnTo>
                  <a:close/>
                </a:path>
                <a:path w="1515110" h="1316354">
                  <a:moveTo>
                    <a:pt x="109626" y="141643"/>
                  </a:moveTo>
                  <a:lnTo>
                    <a:pt x="107670" y="132549"/>
                  </a:lnTo>
                  <a:lnTo>
                    <a:pt x="102184" y="125222"/>
                  </a:lnTo>
                  <a:lnTo>
                    <a:pt x="93992" y="120383"/>
                  </a:lnTo>
                  <a:lnTo>
                    <a:pt x="83908" y="118732"/>
                  </a:lnTo>
                  <a:lnTo>
                    <a:pt x="73888" y="120777"/>
                  </a:lnTo>
                  <a:lnTo>
                    <a:pt x="65836" y="125933"/>
                  </a:lnTo>
                  <a:lnTo>
                    <a:pt x="60566" y="133464"/>
                  </a:lnTo>
                  <a:lnTo>
                    <a:pt x="58889" y="142570"/>
                  </a:lnTo>
                  <a:lnTo>
                    <a:pt x="61201" y="151625"/>
                  </a:lnTo>
                  <a:lnTo>
                    <a:pt x="66802" y="158927"/>
                  </a:lnTo>
                  <a:lnTo>
                    <a:pt x="74879" y="163779"/>
                  </a:lnTo>
                  <a:lnTo>
                    <a:pt x="84607" y="165417"/>
                  </a:lnTo>
                  <a:lnTo>
                    <a:pt x="94272" y="163398"/>
                  </a:lnTo>
                  <a:lnTo>
                    <a:pt x="102209" y="158229"/>
                  </a:lnTo>
                  <a:lnTo>
                    <a:pt x="107594" y="150710"/>
                  </a:lnTo>
                  <a:lnTo>
                    <a:pt x="109626" y="141643"/>
                  </a:lnTo>
                  <a:close/>
                </a:path>
                <a:path w="1515110" h="1316354">
                  <a:moveTo>
                    <a:pt x="170916" y="143586"/>
                  </a:moveTo>
                  <a:lnTo>
                    <a:pt x="169303" y="133604"/>
                  </a:lnTo>
                  <a:lnTo>
                    <a:pt x="163766" y="125387"/>
                  </a:lnTo>
                  <a:lnTo>
                    <a:pt x="155168" y="119722"/>
                  </a:lnTo>
                  <a:lnTo>
                    <a:pt x="144348" y="117424"/>
                  </a:lnTo>
                  <a:lnTo>
                    <a:pt x="133400" y="119087"/>
                  </a:lnTo>
                  <a:lnTo>
                    <a:pt x="124447" y="124231"/>
                  </a:lnTo>
                  <a:lnTo>
                    <a:pt x="118364" y="132080"/>
                  </a:lnTo>
                  <a:lnTo>
                    <a:pt x="116090" y="141846"/>
                  </a:lnTo>
                  <a:lnTo>
                    <a:pt x="118122" y="151726"/>
                  </a:lnTo>
                  <a:lnTo>
                    <a:pt x="123799" y="159918"/>
                  </a:lnTo>
                  <a:lnTo>
                    <a:pt x="132257" y="165569"/>
                  </a:lnTo>
                  <a:lnTo>
                    <a:pt x="142659" y="167855"/>
                  </a:lnTo>
                  <a:lnTo>
                    <a:pt x="153187" y="166179"/>
                  </a:lnTo>
                  <a:lnTo>
                    <a:pt x="162013" y="161023"/>
                  </a:lnTo>
                  <a:lnTo>
                    <a:pt x="168224" y="153212"/>
                  </a:lnTo>
                  <a:lnTo>
                    <a:pt x="170916" y="143586"/>
                  </a:lnTo>
                  <a:close/>
                </a:path>
                <a:path w="1515110" h="1316354">
                  <a:moveTo>
                    <a:pt x="697560" y="162445"/>
                  </a:moveTo>
                  <a:lnTo>
                    <a:pt x="672160" y="130733"/>
                  </a:lnTo>
                  <a:lnTo>
                    <a:pt x="665822" y="129844"/>
                  </a:lnTo>
                  <a:lnTo>
                    <a:pt x="659574" y="130175"/>
                  </a:lnTo>
                  <a:lnTo>
                    <a:pt x="653681" y="131546"/>
                  </a:lnTo>
                  <a:lnTo>
                    <a:pt x="646112" y="134112"/>
                  </a:lnTo>
                  <a:lnTo>
                    <a:pt x="640003" y="139344"/>
                  </a:lnTo>
                  <a:lnTo>
                    <a:pt x="640778" y="135369"/>
                  </a:lnTo>
                  <a:lnTo>
                    <a:pt x="611949" y="102819"/>
                  </a:lnTo>
                  <a:lnTo>
                    <a:pt x="605142" y="102158"/>
                  </a:lnTo>
                  <a:lnTo>
                    <a:pt x="598500" y="102819"/>
                  </a:lnTo>
                  <a:lnTo>
                    <a:pt x="592264" y="104622"/>
                  </a:lnTo>
                  <a:lnTo>
                    <a:pt x="584301" y="107759"/>
                  </a:lnTo>
                  <a:lnTo>
                    <a:pt x="582371" y="109588"/>
                  </a:lnTo>
                  <a:lnTo>
                    <a:pt x="579056" y="98196"/>
                  </a:lnTo>
                  <a:lnTo>
                    <a:pt x="570445" y="87350"/>
                  </a:lnTo>
                  <a:lnTo>
                    <a:pt x="557669" y="79832"/>
                  </a:lnTo>
                  <a:lnTo>
                    <a:pt x="550367" y="77851"/>
                  </a:lnTo>
                  <a:lnTo>
                    <a:pt x="543102" y="77444"/>
                  </a:lnTo>
                  <a:lnTo>
                    <a:pt x="536067" y="78447"/>
                  </a:lnTo>
                  <a:lnTo>
                    <a:pt x="529526" y="80721"/>
                  </a:lnTo>
                  <a:lnTo>
                    <a:pt x="523659" y="84086"/>
                  </a:lnTo>
                  <a:lnTo>
                    <a:pt x="522287" y="85293"/>
                  </a:lnTo>
                  <a:lnTo>
                    <a:pt x="519061" y="75920"/>
                  </a:lnTo>
                  <a:lnTo>
                    <a:pt x="509371" y="64884"/>
                  </a:lnTo>
                  <a:lnTo>
                    <a:pt x="495414" y="57594"/>
                  </a:lnTo>
                  <a:lnTo>
                    <a:pt x="490169" y="55956"/>
                  </a:lnTo>
                  <a:lnTo>
                    <a:pt x="484898" y="55359"/>
                  </a:lnTo>
                  <a:lnTo>
                    <a:pt x="479869" y="55676"/>
                  </a:lnTo>
                  <a:lnTo>
                    <a:pt x="474776" y="56222"/>
                  </a:lnTo>
                  <a:lnTo>
                    <a:pt x="469938" y="57670"/>
                  </a:lnTo>
                  <a:lnTo>
                    <a:pt x="465632" y="59893"/>
                  </a:lnTo>
                  <a:lnTo>
                    <a:pt x="460692" y="63068"/>
                  </a:lnTo>
                  <a:lnTo>
                    <a:pt x="458050" y="56438"/>
                  </a:lnTo>
                  <a:lnTo>
                    <a:pt x="447230" y="45313"/>
                  </a:lnTo>
                  <a:lnTo>
                    <a:pt x="432092" y="38341"/>
                  </a:lnTo>
                  <a:lnTo>
                    <a:pt x="415531" y="37172"/>
                  </a:lnTo>
                  <a:lnTo>
                    <a:pt x="400748" y="42164"/>
                  </a:lnTo>
                  <a:lnTo>
                    <a:pt x="398233" y="44373"/>
                  </a:lnTo>
                  <a:lnTo>
                    <a:pt x="396138" y="39763"/>
                  </a:lnTo>
                  <a:lnTo>
                    <a:pt x="384162" y="28625"/>
                  </a:lnTo>
                  <a:lnTo>
                    <a:pt x="367830" y="22098"/>
                  </a:lnTo>
                  <a:lnTo>
                    <a:pt x="350304" y="21691"/>
                  </a:lnTo>
                  <a:lnTo>
                    <a:pt x="334987" y="27647"/>
                  </a:lnTo>
                  <a:lnTo>
                    <a:pt x="334543" y="28079"/>
                  </a:lnTo>
                  <a:lnTo>
                    <a:pt x="333451" y="25920"/>
                  </a:lnTo>
                  <a:lnTo>
                    <a:pt x="320306" y="14859"/>
                  </a:lnTo>
                  <a:lnTo>
                    <a:pt x="302793" y="8864"/>
                  </a:lnTo>
                  <a:lnTo>
                    <a:pt x="293331" y="8305"/>
                  </a:lnTo>
                  <a:lnTo>
                    <a:pt x="284327" y="9372"/>
                  </a:lnTo>
                  <a:lnTo>
                    <a:pt x="275983" y="12039"/>
                  </a:lnTo>
                  <a:lnTo>
                    <a:pt x="268516" y="16294"/>
                  </a:lnTo>
                  <a:lnTo>
                    <a:pt x="266712" y="17868"/>
                  </a:lnTo>
                  <a:lnTo>
                    <a:pt x="266547" y="17576"/>
                  </a:lnTo>
                  <a:lnTo>
                    <a:pt x="253568" y="7670"/>
                  </a:lnTo>
                  <a:lnTo>
                    <a:pt x="236664" y="2832"/>
                  </a:lnTo>
                  <a:lnTo>
                    <a:pt x="227672" y="2743"/>
                  </a:lnTo>
                  <a:lnTo>
                    <a:pt x="219163" y="4203"/>
                  </a:lnTo>
                  <a:lnTo>
                    <a:pt x="211378" y="7112"/>
                  </a:lnTo>
                  <a:lnTo>
                    <a:pt x="204495" y="11315"/>
                  </a:lnTo>
                  <a:lnTo>
                    <a:pt x="201066" y="14617"/>
                  </a:lnTo>
                  <a:lnTo>
                    <a:pt x="199390" y="12509"/>
                  </a:lnTo>
                  <a:lnTo>
                    <a:pt x="193522" y="7607"/>
                  </a:lnTo>
                  <a:lnTo>
                    <a:pt x="186613" y="3771"/>
                  </a:lnTo>
                  <a:lnTo>
                    <a:pt x="178854" y="1181"/>
                  </a:lnTo>
                  <a:lnTo>
                    <a:pt x="170421" y="0"/>
                  </a:lnTo>
                  <a:lnTo>
                    <a:pt x="161899" y="330"/>
                  </a:lnTo>
                  <a:lnTo>
                    <a:pt x="153924" y="2133"/>
                  </a:lnTo>
                  <a:lnTo>
                    <a:pt x="146685" y="5257"/>
                  </a:lnTo>
                  <a:lnTo>
                    <a:pt x="140360" y="9550"/>
                  </a:lnTo>
                  <a:lnTo>
                    <a:pt x="135445" y="14605"/>
                  </a:lnTo>
                  <a:lnTo>
                    <a:pt x="132105" y="10820"/>
                  </a:lnTo>
                  <a:lnTo>
                    <a:pt x="126339" y="6464"/>
                  </a:lnTo>
                  <a:lnTo>
                    <a:pt x="119659" y="3175"/>
                  </a:lnTo>
                  <a:lnTo>
                    <a:pt x="112217" y="1092"/>
                  </a:lnTo>
                  <a:lnTo>
                    <a:pt x="104203" y="368"/>
                  </a:lnTo>
                  <a:lnTo>
                    <a:pt x="88734" y="3162"/>
                  </a:lnTo>
                  <a:lnTo>
                    <a:pt x="76288" y="10807"/>
                  </a:lnTo>
                  <a:lnTo>
                    <a:pt x="70523" y="18834"/>
                  </a:lnTo>
                  <a:lnTo>
                    <a:pt x="69545" y="17246"/>
                  </a:lnTo>
                  <a:lnTo>
                    <a:pt x="38188" y="3949"/>
                  </a:lnTo>
                  <a:lnTo>
                    <a:pt x="23774" y="7315"/>
                  </a:lnTo>
                  <a:lnTo>
                    <a:pt x="12407" y="15074"/>
                  </a:lnTo>
                  <a:lnTo>
                    <a:pt x="6007" y="24917"/>
                  </a:lnTo>
                  <a:lnTo>
                    <a:pt x="4635" y="22428"/>
                  </a:lnTo>
                  <a:lnTo>
                    <a:pt x="0" y="19011"/>
                  </a:lnTo>
                  <a:lnTo>
                    <a:pt x="0" y="63233"/>
                  </a:lnTo>
                  <a:lnTo>
                    <a:pt x="1384" y="61925"/>
                  </a:lnTo>
                  <a:lnTo>
                    <a:pt x="6997" y="55524"/>
                  </a:lnTo>
                  <a:lnTo>
                    <a:pt x="7962" y="53225"/>
                  </a:lnTo>
                  <a:lnTo>
                    <a:pt x="15582" y="62471"/>
                  </a:lnTo>
                  <a:lnTo>
                    <a:pt x="27393" y="69100"/>
                  </a:lnTo>
                  <a:lnTo>
                    <a:pt x="41376" y="71043"/>
                  </a:lnTo>
                  <a:lnTo>
                    <a:pt x="48514" y="70002"/>
                  </a:lnTo>
                  <a:lnTo>
                    <a:pt x="71323" y="53276"/>
                  </a:lnTo>
                  <a:lnTo>
                    <a:pt x="77254" y="61201"/>
                  </a:lnTo>
                  <a:lnTo>
                    <a:pt x="89433" y="68846"/>
                  </a:lnTo>
                  <a:lnTo>
                    <a:pt x="104127" y="71653"/>
                  </a:lnTo>
                  <a:lnTo>
                    <a:pt x="111734" y="70916"/>
                  </a:lnTo>
                  <a:lnTo>
                    <a:pt x="118833" y="68846"/>
                  </a:lnTo>
                  <a:lnTo>
                    <a:pt x="125310" y="65557"/>
                  </a:lnTo>
                  <a:lnTo>
                    <a:pt x="131013" y="61201"/>
                  </a:lnTo>
                  <a:lnTo>
                    <a:pt x="134416" y="57467"/>
                  </a:lnTo>
                  <a:lnTo>
                    <a:pt x="138874" y="62839"/>
                  </a:lnTo>
                  <a:lnTo>
                    <a:pt x="144665" y="67729"/>
                  </a:lnTo>
                  <a:lnTo>
                    <a:pt x="151320" y="71551"/>
                  </a:lnTo>
                  <a:lnTo>
                    <a:pt x="158711" y="74117"/>
                  </a:lnTo>
                  <a:lnTo>
                    <a:pt x="166687" y="75298"/>
                  </a:lnTo>
                  <a:lnTo>
                    <a:pt x="174739" y="74930"/>
                  </a:lnTo>
                  <a:lnTo>
                    <a:pt x="182346" y="73101"/>
                  </a:lnTo>
                  <a:lnTo>
                    <a:pt x="189344" y="69977"/>
                  </a:lnTo>
                  <a:lnTo>
                    <a:pt x="195592" y="65684"/>
                  </a:lnTo>
                  <a:lnTo>
                    <a:pt x="197497" y="63779"/>
                  </a:lnTo>
                  <a:lnTo>
                    <a:pt x="200279" y="67360"/>
                  </a:lnTo>
                  <a:lnTo>
                    <a:pt x="206121" y="72821"/>
                  </a:lnTo>
                  <a:lnTo>
                    <a:pt x="212928" y="77190"/>
                  </a:lnTo>
                  <a:lnTo>
                    <a:pt x="220560" y="80289"/>
                  </a:lnTo>
                  <a:lnTo>
                    <a:pt x="228892" y="81940"/>
                  </a:lnTo>
                  <a:lnTo>
                    <a:pt x="245465" y="80454"/>
                  </a:lnTo>
                  <a:lnTo>
                    <a:pt x="259791" y="73367"/>
                  </a:lnTo>
                  <a:lnTo>
                    <a:pt x="260019" y="73126"/>
                  </a:lnTo>
                  <a:lnTo>
                    <a:pt x="261315" y="74968"/>
                  </a:lnTo>
                  <a:lnTo>
                    <a:pt x="267195" y="80797"/>
                  </a:lnTo>
                  <a:lnTo>
                    <a:pt x="274116" y="85712"/>
                  </a:lnTo>
                  <a:lnTo>
                    <a:pt x="281965" y="89408"/>
                  </a:lnTo>
                  <a:lnTo>
                    <a:pt x="290626" y="91579"/>
                  </a:lnTo>
                  <a:lnTo>
                    <a:pt x="308076" y="90906"/>
                  </a:lnTo>
                  <a:lnTo>
                    <a:pt x="323494" y="84188"/>
                  </a:lnTo>
                  <a:lnTo>
                    <a:pt x="325145" y="82550"/>
                  </a:lnTo>
                  <a:lnTo>
                    <a:pt x="325386" y="83019"/>
                  </a:lnTo>
                  <a:lnTo>
                    <a:pt x="337121" y="93738"/>
                  </a:lnTo>
                  <a:lnTo>
                    <a:pt x="352526" y="100101"/>
                  </a:lnTo>
                  <a:lnTo>
                    <a:pt x="369150" y="100304"/>
                  </a:lnTo>
                  <a:lnTo>
                    <a:pt x="384098" y="94665"/>
                  </a:lnTo>
                  <a:lnTo>
                    <a:pt x="387819" y="91300"/>
                  </a:lnTo>
                  <a:lnTo>
                    <a:pt x="389102" y="94183"/>
                  </a:lnTo>
                  <a:lnTo>
                    <a:pt x="399745" y="104813"/>
                  </a:lnTo>
                  <a:lnTo>
                    <a:pt x="414083" y="111544"/>
                  </a:lnTo>
                  <a:lnTo>
                    <a:pt x="429831" y="112560"/>
                  </a:lnTo>
                  <a:lnTo>
                    <a:pt x="444233" y="107924"/>
                  </a:lnTo>
                  <a:lnTo>
                    <a:pt x="449732" y="103428"/>
                  </a:lnTo>
                  <a:lnTo>
                    <a:pt x="452259" y="108483"/>
                  </a:lnTo>
                  <a:lnTo>
                    <a:pt x="454736" y="112445"/>
                  </a:lnTo>
                  <a:lnTo>
                    <a:pt x="457987" y="115976"/>
                  </a:lnTo>
                  <a:lnTo>
                    <a:pt x="461873" y="118846"/>
                  </a:lnTo>
                  <a:lnTo>
                    <a:pt x="465696" y="121920"/>
                  </a:lnTo>
                  <a:lnTo>
                    <a:pt x="470141" y="124371"/>
                  </a:lnTo>
                  <a:lnTo>
                    <a:pt x="475107" y="125920"/>
                  </a:lnTo>
                  <a:lnTo>
                    <a:pt x="489940" y="127622"/>
                  </a:lnTo>
                  <a:lnTo>
                    <a:pt x="503758" y="123939"/>
                  </a:lnTo>
                  <a:lnTo>
                    <a:pt x="511670" y="118084"/>
                  </a:lnTo>
                  <a:lnTo>
                    <a:pt x="512051" y="119811"/>
                  </a:lnTo>
                  <a:lnTo>
                    <a:pt x="549363" y="145529"/>
                  </a:lnTo>
                  <a:lnTo>
                    <a:pt x="562521" y="142709"/>
                  </a:lnTo>
                  <a:lnTo>
                    <a:pt x="573227" y="135559"/>
                  </a:lnTo>
                  <a:lnTo>
                    <a:pt x="574078" y="140462"/>
                  </a:lnTo>
                  <a:lnTo>
                    <a:pt x="607936" y="166268"/>
                  </a:lnTo>
                  <a:lnTo>
                    <a:pt x="620407" y="164249"/>
                  </a:lnTo>
                  <a:lnTo>
                    <a:pt x="631012" y="157886"/>
                  </a:lnTo>
                  <a:lnTo>
                    <a:pt x="633387" y="154597"/>
                  </a:lnTo>
                  <a:lnTo>
                    <a:pt x="633742" y="162560"/>
                  </a:lnTo>
                  <a:lnTo>
                    <a:pt x="639864" y="176923"/>
                  </a:lnTo>
                  <a:lnTo>
                    <a:pt x="645883" y="182587"/>
                  </a:lnTo>
                  <a:lnTo>
                    <a:pt x="653580" y="186550"/>
                  </a:lnTo>
                  <a:lnTo>
                    <a:pt x="665530" y="189801"/>
                  </a:lnTo>
                  <a:lnTo>
                    <a:pt x="677265" y="188506"/>
                  </a:lnTo>
                  <a:lnTo>
                    <a:pt x="687451" y="183045"/>
                  </a:lnTo>
                  <a:lnTo>
                    <a:pt x="694766" y="173837"/>
                  </a:lnTo>
                  <a:lnTo>
                    <a:pt x="697560" y="162445"/>
                  </a:lnTo>
                  <a:close/>
                </a:path>
                <a:path w="1515110" h="1316354">
                  <a:moveTo>
                    <a:pt x="752983" y="192138"/>
                  </a:moveTo>
                  <a:lnTo>
                    <a:pt x="751497" y="181368"/>
                  </a:lnTo>
                  <a:lnTo>
                    <a:pt x="745858" y="171551"/>
                  </a:lnTo>
                  <a:lnTo>
                    <a:pt x="736485" y="163931"/>
                  </a:lnTo>
                  <a:lnTo>
                    <a:pt x="724954" y="160464"/>
                  </a:lnTo>
                  <a:lnTo>
                    <a:pt x="713651" y="161467"/>
                  </a:lnTo>
                  <a:lnTo>
                    <a:pt x="703922" y="166446"/>
                  </a:lnTo>
                  <a:lnTo>
                    <a:pt x="697077" y="174967"/>
                  </a:lnTo>
                  <a:lnTo>
                    <a:pt x="694436" y="185572"/>
                  </a:lnTo>
                  <a:lnTo>
                    <a:pt x="696214" y="196113"/>
                  </a:lnTo>
                  <a:lnTo>
                    <a:pt x="701929" y="205460"/>
                  </a:lnTo>
                  <a:lnTo>
                    <a:pt x="711060" y="212534"/>
                  </a:lnTo>
                  <a:lnTo>
                    <a:pt x="722033" y="216115"/>
                  </a:lnTo>
                  <a:lnTo>
                    <a:pt x="732993" y="215442"/>
                  </a:lnTo>
                  <a:lnTo>
                    <a:pt x="742696" y="210845"/>
                  </a:lnTo>
                  <a:lnTo>
                    <a:pt x="749884" y="202615"/>
                  </a:lnTo>
                  <a:lnTo>
                    <a:pt x="752983" y="192138"/>
                  </a:lnTo>
                  <a:close/>
                </a:path>
                <a:path w="1515110" h="1316354">
                  <a:moveTo>
                    <a:pt x="806919" y="224383"/>
                  </a:moveTo>
                  <a:lnTo>
                    <a:pt x="806030" y="214350"/>
                  </a:lnTo>
                  <a:lnTo>
                    <a:pt x="801268" y="205028"/>
                  </a:lnTo>
                  <a:lnTo>
                    <a:pt x="792975" y="197561"/>
                  </a:lnTo>
                  <a:lnTo>
                    <a:pt x="782459" y="193890"/>
                  </a:lnTo>
                  <a:lnTo>
                    <a:pt x="771982" y="194297"/>
                  </a:lnTo>
                  <a:lnTo>
                    <a:pt x="762774" y="198450"/>
                  </a:lnTo>
                  <a:lnTo>
                    <a:pt x="756043" y="206006"/>
                  </a:lnTo>
                  <a:lnTo>
                    <a:pt x="753110" y="215684"/>
                  </a:lnTo>
                  <a:lnTo>
                    <a:pt x="754278" y="225501"/>
                  </a:lnTo>
                  <a:lnTo>
                    <a:pt x="759129" y="234403"/>
                  </a:lnTo>
                  <a:lnTo>
                    <a:pt x="767283" y="241325"/>
                  </a:lnTo>
                  <a:lnTo>
                    <a:pt x="777265" y="245148"/>
                  </a:lnTo>
                  <a:lnTo>
                    <a:pt x="787425" y="245033"/>
                  </a:lnTo>
                  <a:lnTo>
                    <a:pt x="796594" y="241211"/>
                  </a:lnTo>
                  <a:lnTo>
                    <a:pt x="803592" y="233934"/>
                  </a:lnTo>
                  <a:lnTo>
                    <a:pt x="806919" y="224383"/>
                  </a:lnTo>
                  <a:close/>
                </a:path>
                <a:path w="1515110" h="1316354">
                  <a:moveTo>
                    <a:pt x="859243" y="259105"/>
                  </a:moveTo>
                  <a:lnTo>
                    <a:pt x="828548" y="229946"/>
                  </a:lnTo>
                  <a:lnTo>
                    <a:pt x="819899" y="233337"/>
                  </a:lnTo>
                  <a:lnTo>
                    <a:pt x="813384" y="239979"/>
                  </a:lnTo>
                  <a:lnTo>
                    <a:pt x="810234" y="248716"/>
                  </a:lnTo>
                  <a:lnTo>
                    <a:pt x="810856" y="257784"/>
                  </a:lnTo>
                  <a:lnTo>
                    <a:pt x="814920" y="266179"/>
                  </a:lnTo>
                  <a:lnTo>
                    <a:pt x="822134" y="272884"/>
                  </a:lnTo>
                  <a:lnTo>
                    <a:pt x="831126" y="276847"/>
                  </a:lnTo>
                  <a:lnTo>
                    <a:pt x="840460" y="277202"/>
                  </a:lnTo>
                  <a:lnTo>
                    <a:pt x="849033" y="274116"/>
                  </a:lnTo>
                  <a:lnTo>
                    <a:pt x="855789" y="267741"/>
                  </a:lnTo>
                  <a:lnTo>
                    <a:pt x="859243" y="259105"/>
                  </a:lnTo>
                  <a:close/>
                </a:path>
                <a:path w="1515110" h="1316354">
                  <a:moveTo>
                    <a:pt x="909929" y="287769"/>
                  </a:moveTo>
                  <a:lnTo>
                    <a:pt x="906729" y="279590"/>
                  </a:lnTo>
                  <a:lnTo>
                    <a:pt x="900442" y="272707"/>
                  </a:lnTo>
                  <a:lnTo>
                    <a:pt x="891959" y="268846"/>
                  </a:lnTo>
                  <a:lnTo>
                    <a:pt x="883196" y="268338"/>
                  </a:lnTo>
                  <a:lnTo>
                    <a:pt x="875182" y="271030"/>
                  </a:lnTo>
                  <a:lnTo>
                    <a:pt x="868934" y="276771"/>
                  </a:lnTo>
                  <a:lnTo>
                    <a:pt x="865670" y="284581"/>
                  </a:lnTo>
                  <a:lnTo>
                    <a:pt x="865835" y="292887"/>
                  </a:lnTo>
                  <a:lnTo>
                    <a:pt x="869162" y="300723"/>
                  </a:lnTo>
                  <a:lnTo>
                    <a:pt x="875461" y="307124"/>
                  </a:lnTo>
                  <a:lnTo>
                    <a:pt x="883488" y="311150"/>
                  </a:lnTo>
                  <a:lnTo>
                    <a:pt x="891971" y="311886"/>
                  </a:lnTo>
                  <a:lnTo>
                    <a:pt x="899909" y="309460"/>
                  </a:lnTo>
                  <a:lnTo>
                    <a:pt x="906335" y="303936"/>
                  </a:lnTo>
                  <a:lnTo>
                    <a:pt x="909853" y="296214"/>
                  </a:lnTo>
                  <a:lnTo>
                    <a:pt x="909929" y="287769"/>
                  </a:lnTo>
                  <a:close/>
                </a:path>
                <a:path w="1515110" h="1316354">
                  <a:moveTo>
                    <a:pt x="959078" y="328015"/>
                  </a:moveTo>
                  <a:lnTo>
                    <a:pt x="956538" y="320509"/>
                  </a:lnTo>
                  <a:lnTo>
                    <a:pt x="951179" y="314020"/>
                  </a:lnTo>
                  <a:lnTo>
                    <a:pt x="943711" y="310184"/>
                  </a:lnTo>
                  <a:lnTo>
                    <a:pt x="935824" y="309333"/>
                  </a:lnTo>
                  <a:lnTo>
                    <a:pt x="928471" y="311416"/>
                  </a:lnTo>
                  <a:lnTo>
                    <a:pt x="922566" y="316318"/>
                  </a:lnTo>
                  <a:lnTo>
                    <a:pt x="919276" y="323215"/>
                  </a:lnTo>
                  <a:lnTo>
                    <a:pt x="919048" y="330708"/>
                  </a:lnTo>
                  <a:lnTo>
                    <a:pt x="921715" y="337934"/>
                  </a:lnTo>
                  <a:lnTo>
                    <a:pt x="927125" y="343992"/>
                  </a:lnTo>
                  <a:lnTo>
                    <a:pt x="934212" y="347980"/>
                  </a:lnTo>
                  <a:lnTo>
                    <a:pt x="941832" y="349021"/>
                  </a:lnTo>
                  <a:lnTo>
                    <a:pt x="949109" y="347167"/>
                  </a:lnTo>
                  <a:lnTo>
                    <a:pt x="955128" y="342455"/>
                  </a:lnTo>
                  <a:lnTo>
                    <a:pt x="958646" y="335635"/>
                  </a:lnTo>
                  <a:lnTo>
                    <a:pt x="959078" y="328015"/>
                  </a:lnTo>
                  <a:close/>
                </a:path>
                <a:path w="1515110" h="1316354">
                  <a:moveTo>
                    <a:pt x="1144943" y="513854"/>
                  </a:moveTo>
                  <a:lnTo>
                    <a:pt x="1143901" y="506006"/>
                  </a:lnTo>
                  <a:lnTo>
                    <a:pt x="1139888" y="498614"/>
                  </a:lnTo>
                  <a:lnTo>
                    <a:pt x="1133386" y="493331"/>
                  </a:lnTo>
                  <a:lnTo>
                    <a:pt x="1125829" y="490969"/>
                  </a:lnTo>
                  <a:lnTo>
                    <a:pt x="1118184" y="491591"/>
                  </a:lnTo>
                  <a:lnTo>
                    <a:pt x="1111453" y="495249"/>
                  </a:lnTo>
                  <a:lnTo>
                    <a:pt x="1106881" y="501383"/>
                  </a:lnTo>
                  <a:lnTo>
                    <a:pt x="1105230" y="508673"/>
                  </a:lnTo>
                  <a:lnTo>
                    <a:pt x="1106436" y="516280"/>
                  </a:lnTo>
                  <a:lnTo>
                    <a:pt x="1110488" y="523341"/>
                  </a:lnTo>
                  <a:lnTo>
                    <a:pt x="1116672" y="528624"/>
                  </a:lnTo>
                  <a:lnTo>
                    <a:pt x="1123962" y="531114"/>
                  </a:lnTo>
                  <a:lnTo>
                    <a:pt x="1131468" y="530694"/>
                  </a:lnTo>
                  <a:lnTo>
                    <a:pt x="1138288" y="527240"/>
                  </a:lnTo>
                  <a:lnTo>
                    <a:pt x="1143050" y="521233"/>
                  </a:lnTo>
                  <a:lnTo>
                    <a:pt x="1144943" y="513854"/>
                  </a:lnTo>
                  <a:close/>
                </a:path>
                <a:path w="1515110" h="1316354">
                  <a:moveTo>
                    <a:pt x="1187157" y="565505"/>
                  </a:moveTo>
                  <a:lnTo>
                    <a:pt x="1186421" y="556768"/>
                  </a:lnTo>
                  <a:lnTo>
                    <a:pt x="1182370" y="548373"/>
                  </a:lnTo>
                  <a:lnTo>
                    <a:pt x="1175448" y="542175"/>
                  </a:lnTo>
                  <a:lnTo>
                    <a:pt x="1167206" y="539153"/>
                  </a:lnTo>
                  <a:lnTo>
                    <a:pt x="1158722" y="539445"/>
                  </a:lnTo>
                  <a:lnTo>
                    <a:pt x="1151102" y="543153"/>
                  </a:lnTo>
                  <a:lnTo>
                    <a:pt x="1145730" y="549694"/>
                  </a:lnTo>
                  <a:lnTo>
                    <a:pt x="1143508" y="557669"/>
                  </a:lnTo>
                  <a:lnTo>
                    <a:pt x="1144447" y="566140"/>
                  </a:lnTo>
                  <a:lnTo>
                    <a:pt x="1148549" y="574154"/>
                  </a:lnTo>
                  <a:lnTo>
                    <a:pt x="1155090" y="580301"/>
                  </a:lnTo>
                  <a:lnTo>
                    <a:pt x="1163015" y="583438"/>
                  </a:lnTo>
                  <a:lnTo>
                    <a:pt x="1171333" y="583387"/>
                  </a:lnTo>
                  <a:lnTo>
                    <a:pt x="1179080" y="579945"/>
                  </a:lnTo>
                  <a:lnTo>
                    <a:pt x="1184668" y="573570"/>
                  </a:lnTo>
                  <a:lnTo>
                    <a:pt x="1187157" y="565505"/>
                  </a:lnTo>
                  <a:close/>
                </a:path>
                <a:path w="1515110" h="1316354">
                  <a:moveTo>
                    <a:pt x="1226820" y="619226"/>
                  </a:moveTo>
                  <a:lnTo>
                    <a:pt x="1197025" y="589178"/>
                  </a:lnTo>
                  <a:lnTo>
                    <a:pt x="1188478" y="592848"/>
                  </a:lnTo>
                  <a:lnTo>
                    <a:pt x="1182255" y="599732"/>
                  </a:lnTo>
                  <a:lnTo>
                    <a:pt x="1179410" y="608355"/>
                  </a:lnTo>
                  <a:lnTo>
                    <a:pt x="1179995" y="617677"/>
                  </a:lnTo>
                  <a:lnTo>
                    <a:pt x="1184046" y="626656"/>
                  </a:lnTo>
                  <a:lnTo>
                    <a:pt x="1190891" y="633730"/>
                  </a:lnTo>
                  <a:lnTo>
                    <a:pt x="1199413" y="637578"/>
                  </a:lnTo>
                  <a:lnTo>
                    <a:pt x="1208532" y="637959"/>
                  </a:lnTo>
                  <a:lnTo>
                    <a:pt x="1217193" y="634606"/>
                  </a:lnTo>
                  <a:lnTo>
                    <a:pt x="1223670" y="627926"/>
                  </a:lnTo>
                  <a:lnTo>
                    <a:pt x="1226820" y="619226"/>
                  </a:lnTo>
                  <a:close/>
                </a:path>
                <a:path w="1515110" h="1316354">
                  <a:moveTo>
                    <a:pt x="1263942" y="664425"/>
                  </a:moveTo>
                  <a:lnTo>
                    <a:pt x="1260068" y="653973"/>
                  </a:lnTo>
                  <a:lnTo>
                    <a:pt x="1252537" y="645795"/>
                  </a:lnTo>
                  <a:lnTo>
                    <a:pt x="1243088" y="641273"/>
                  </a:lnTo>
                  <a:lnTo>
                    <a:pt x="1232992" y="640651"/>
                  </a:lnTo>
                  <a:lnTo>
                    <a:pt x="1223518" y="644207"/>
                  </a:lnTo>
                  <a:lnTo>
                    <a:pt x="1216406" y="651383"/>
                  </a:lnTo>
                  <a:lnTo>
                    <a:pt x="1212862" y="660615"/>
                  </a:lnTo>
                  <a:lnTo>
                    <a:pt x="1213002" y="670763"/>
                  </a:lnTo>
                  <a:lnTo>
                    <a:pt x="1216952" y="680720"/>
                  </a:lnTo>
                  <a:lnTo>
                    <a:pt x="1224013" y="688746"/>
                  </a:lnTo>
                  <a:lnTo>
                    <a:pt x="1233068" y="693369"/>
                  </a:lnTo>
                  <a:lnTo>
                    <a:pt x="1242974" y="694258"/>
                  </a:lnTo>
                  <a:lnTo>
                    <a:pt x="1252562" y="691083"/>
                  </a:lnTo>
                  <a:lnTo>
                    <a:pt x="1259941" y="684174"/>
                  </a:lnTo>
                  <a:lnTo>
                    <a:pt x="1263815" y="674890"/>
                  </a:lnTo>
                  <a:lnTo>
                    <a:pt x="1263942" y="664425"/>
                  </a:lnTo>
                  <a:close/>
                </a:path>
                <a:path w="1515110" h="1316354">
                  <a:moveTo>
                    <a:pt x="1298765" y="721067"/>
                  </a:moveTo>
                  <a:lnTo>
                    <a:pt x="1295107" y="709561"/>
                  </a:lnTo>
                  <a:lnTo>
                    <a:pt x="1287386" y="700328"/>
                  </a:lnTo>
                  <a:lnTo>
                    <a:pt x="1277416" y="694956"/>
                  </a:lnTo>
                  <a:lnTo>
                    <a:pt x="1266545" y="693775"/>
                  </a:lnTo>
                  <a:lnTo>
                    <a:pt x="1256144" y="697128"/>
                  </a:lnTo>
                  <a:lnTo>
                    <a:pt x="1248105" y="704532"/>
                  </a:lnTo>
                  <a:lnTo>
                    <a:pt x="1243812" y="714311"/>
                  </a:lnTo>
                  <a:lnTo>
                    <a:pt x="1243431" y="725271"/>
                  </a:lnTo>
                  <a:lnTo>
                    <a:pt x="1247165" y="736206"/>
                  </a:lnTo>
                  <a:lnTo>
                    <a:pt x="1254379" y="745223"/>
                  </a:lnTo>
                  <a:lnTo>
                    <a:pt x="1263916" y="750684"/>
                  </a:lnTo>
                  <a:lnTo>
                    <a:pt x="1274559" y="752157"/>
                  </a:lnTo>
                  <a:lnTo>
                    <a:pt x="1285087" y="749236"/>
                  </a:lnTo>
                  <a:lnTo>
                    <a:pt x="1293431" y="742175"/>
                  </a:lnTo>
                  <a:lnTo>
                    <a:pt x="1298092" y="732358"/>
                  </a:lnTo>
                  <a:lnTo>
                    <a:pt x="1298765" y="721067"/>
                  </a:lnTo>
                  <a:close/>
                </a:path>
                <a:path w="1515110" h="1316354">
                  <a:moveTo>
                    <a:pt x="1473492" y="1271333"/>
                  </a:moveTo>
                  <a:lnTo>
                    <a:pt x="1469059" y="1255242"/>
                  </a:lnTo>
                  <a:lnTo>
                    <a:pt x="1459725" y="1242733"/>
                  </a:lnTo>
                  <a:lnTo>
                    <a:pt x="1456880" y="1241018"/>
                  </a:lnTo>
                  <a:lnTo>
                    <a:pt x="1460652" y="1237589"/>
                  </a:lnTo>
                  <a:lnTo>
                    <a:pt x="1467739" y="1222730"/>
                  </a:lnTo>
                  <a:lnTo>
                    <a:pt x="1469110" y="1205141"/>
                  </a:lnTo>
                  <a:lnTo>
                    <a:pt x="1463649" y="1188402"/>
                  </a:lnTo>
                  <a:lnTo>
                    <a:pt x="1453172" y="1175689"/>
                  </a:lnTo>
                  <a:lnTo>
                    <a:pt x="1452600" y="1175397"/>
                  </a:lnTo>
                  <a:lnTo>
                    <a:pt x="1454315" y="1173683"/>
                  </a:lnTo>
                  <a:lnTo>
                    <a:pt x="1460982" y="1157719"/>
                  </a:lnTo>
                  <a:lnTo>
                    <a:pt x="1461503" y="1139164"/>
                  </a:lnTo>
                  <a:lnTo>
                    <a:pt x="1454924" y="1121816"/>
                  </a:lnTo>
                  <a:lnTo>
                    <a:pt x="1443266" y="1108989"/>
                  </a:lnTo>
                  <a:lnTo>
                    <a:pt x="1441056" y="1107948"/>
                  </a:lnTo>
                  <a:lnTo>
                    <a:pt x="1441462" y="1107503"/>
                  </a:lnTo>
                  <a:lnTo>
                    <a:pt x="1447050" y="1092034"/>
                  </a:lnTo>
                  <a:lnTo>
                    <a:pt x="1446695" y="1074407"/>
                  </a:lnTo>
                  <a:lnTo>
                    <a:pt x="1439672" y="1058252"/>
                  </a:lnTo>
                  <a:lnTo>
                    <a:pt x="1428013" y="1046619"/>
                  </a:lnTo>
                  <a:lnTo>
                    <a:pt x="1423263" y="1044651"/>
                  </a:lnTo>
                  <a:lnTo>
                    <a:pt x="1425346" y="1042098"/>
                  </a:lnTo>
                  <a:lnTo>
                    <a:pt x="1429931" y="1027201"/>
                  </a:lnTo>
                  <a:lnTo>
                    <a:pt x="1428788" y="1010539"/>
                  </a:lnTo>
                  <a:lnTo>
                    <a:pt x="1421422" y="995578"/>
                  </a:lnTo>
                  <a:lnTo>
                    <a:pt x="1409839" y="985100"/>
                  </a:lnTo>
                  <a:lnTo>
                    <a:pt x="1402473" y="982446"/>
                  </a:lnTo>
                  <a:lnTo>
                    <a:pt x="1406042" y="977646"/>
                  </a:lnTo>
                  <a:lnTo>
                    <a:pt x="1409687" y="963383"/>
                  </a:lnTo>
                  <a:lnTo>
                    <a:pt x="1407845" y="947712"/>
                  </a:lnTo>
                  <a:lnTo>
                    <a:pt x="1400225" y="933945"/>
                  </a:lnTo>
                  <a:lnTo>
                    <a:pt x="1388821" y="924585"/>
                  </a:lnTo>
                  <a:lnTo>
                    <a:pt x="1378775" y="921499"/>
                  </a:lnTo>
                  <a:lnTo>
                    <a:pt x="1383576" y="914298"/>
                  </a:lnTo>
                  <a:lnTo>
                    <a:pt x="1386370" y="900709"/>
                  </a:lnTo>
                  <a:lnTo>
                    <a:pt x="1383944" y="886066"/>
                  </a:lnTo>
                  <a:lnTo>
                    <a:pt x="1376159" y="873467"/>
                  </a:lnTo>
                  <a:lnTo>
                    <a:pt x="1365008" y="865187"/>
                  </a:lnTo>
                  <a:lnTo>
                    <a:pt x="1352232" y="861910"/>
                  </a:lnTo>
                  <a:lnTo>
                    <a:pt x="1358061" y="852208"/>
                  </a:lnTo>
                  <a:lnTo>
                    <a:pt x="1349273" y="814298"/>
                  </a:lnTo>
                  <a:lnTo>
                    <a:pt x="1326146" y="804494"/>
                  </a:lnTo>
                  <a:lnTo>
                    <a:pt x="1318171" y="806272"/>
                  </a:lnTo>
                  <a:lnTo>
                    <a:pt x="1324013" y="801801"/>
                  </a:lnTo>
                  <a:lnTo>
                    <a:pt x="1329537" y="791514"/>
                  </a:lnTo>
                  <a:lnTo>
                    <a:pt x="1330833" y="779411"/>
                  </a:lnTo>
                  <a:lnTo>
                    <a:pt x="1327492" y="766864"/>
                  </a:lnTo>
                  <a:lnTo>
                    <a:pt x="1319669" y="756539"/>
                  </a:lnTo>
                  <a:lnTo>
                    <a:pt x="1309230" y="750252"/>
                  </a:lnTo>
                  <a:lnTo>
                    <a:pt x="1297622" y="748423"/>
                  </a:lnTo>
                  <a:lnTo>
                    <a:pt x="1286281" y="751509"/>
                  </a:lnTo>
                  <a:lnTo>
                    <a:pt x="1277277" y="759066"/>
                  </a:lnTo>
                  <a:lnTo>
                    <a:pt x="1272171" y="769340"/>
                  </a:lnTo>
                  <a:lnTo>
                    <a:pt x="1271206" y="781088"/>
                  </a:lnTo>
                  <a:lnTo>
                    <a:pt x="1274648" y="793000"/>
                  </a:lnTo>
                  <a:lnTo>
                    <a:pt x="1281912" y="803033"/>
                  </a:lnTo>
                  <a:lnTo>
                    <a:pt x="1291869" y="809383"/>
                  </a:lnTo>
                  <a:lnTo>
                    <a:pt x="1303223" y="811517"/>
                  </a:lnTo>
                  <a:lnTo>
                    <a:pt x="1310360" y="809917"/>
                  </a:lnTo>
                  <a:lnTo>
                    <a:pt x="1303883" y="814844"/>
                  </a:lnTo>
                  <a:lnTo>
                    <a:pt x="1297901" y="825576"/>
                  </a:lnTo>
                  <a:lnTo>
                    <a:pt x="1296263" y="838060"/>
                  </a:lnTo>
                  <a:lnTo>
                    <a:pt x="1299324" y="850950"/>
                  </a:lnTo>
                  <a:lnTo>
                    <a:pt x="1306563" y="862025"/>
                  </a:lnTo>
                  <a:lnTo>
                    <a:pt x="1316875" y="869302"/>
                  </a:lnTo>
                  <a:lnTo>
                    <a:pt x="1327759" y="871918"/>
                  </a:lnTo>
                  <a:lnTo>
                    <a:pt x="1320927" y="882891"/>
                  </a:lnTo>
                  <a:lnTo>
                    <a:pt x="1328280" y="922058"/>
                  </a:lnTo>
                  <a:lnTo>
                    <a:pt x="1347050" y="932713"/>
                  </a:lnTo>
                  <a:lnTo>
                    <a:pt x="1341221" y="941146"/>
                  </a:lnTo>
                  <a:lnTo>
                    <a:pt x="1338021" y="955001"/>
                  </a:lnTo>
                  <a:lnTo>
                    <a:pt x="1340078" y="969784"/>
                  </a:lnTo>
                  <a:lnTo>
                    <a:pt x="1347000" y="982992"/>
                  </a:lnTo>
                  <a:lnTo>
                    <a:pt x="1357807" y="992289"/>
                  </a:lnTo>
                  <a:lnTo>
                    <a:pt x="1363345" y="994206"/>
                  </a:lnTo>
                  <a:lnTo>
                    <a:pt x="1358722" y="1000239"/>
                  </a:lnTo>
                  <a:lnTo>
                    <a:pt x="1354645" y="1014704"/>
                  </a:lnTo>
                  <a:lnTo>
                    <a:pt x="1356067" y="1030401"/>
                  </a:lnTo>
                  <a:lnTo>
                    <a:pt x="1362710" y="1044676"/>
                  </a:lnTo>
                  <a:lnTo>
                    <a:pt x="1373644" y="1055039"/>
                  </a:lnTo>
                  <a:lnTo>
                    <a:pt x="1376603" y="1056233"/>
                  </a:lnTo>
                  <a:lnTo>
                    <a:pt x="1373416" y="1060018"/>
                  </a:lnTo>
                  <a:lnTo>
                    <a:pt x="1368386" y="1075029"/>
                  </a:lnTo>
                  <a:lnTo>
                    <a:pt x="1369098" y="1091615"/>
                  </a:lnTo>
                  <a:lnTo>
                    <a:pt x="1375346" y="1106957"/>
                  </a:lnTo>
                  <a:lnTo>
                    <a:pt x="1386319" y="1118425"/>
                  </a:lnTo>
                  <a:lnTo>
                    <a:pt x="1386814" y="1118666"/>
                  </a:lnTo>
                  <a:lnTo>
                    <a:pt x="1385252" y="1120343"/>
                  </a:lnTo>
                  <a:lnTo>
                    <a:pt x="1379181" y="1135849"/>
                  </a:lnTo>
                  <a:lnTo>
                    <a:pt x="1379105" y="1153274"/>
                  </a:lnTo>
                  <a:lnTo>
                    <a:pt x="1384884" y="1169682"/>
                  </a:lnTo>
                  <a:lnTo>
                    <a:pt x="1395831" y="1182281"/>
                  </a:lnTo>
                  <a:lnTo>
                    <a:pt x="1397901" y="1183373"/>
                  </a:lnTo>
                  <a:lnTo>
                    <a:pt x="1397533" y="1183728"/>
                  </a:lnTo>
                  <a:lnTo>
                    <a:pt x="1391069" y="1198181"/>
                  </a:lnTo>
                  <a:lnTo>
                    <a:pt x="1390205" y="1214742"/>
                  </a:lnTo>
                  <a:lnTo>
                    <a:pt x="1394917" y="1230642"/>
                  </a:lnTo>
                  <a:lnTo>
                    <a:pt x="1404721" y="1243114"/>
                  </a:lnTo>
                  <a:lnTo>
                    <a:pt x="1409026" y="1245628"/>
                  </a:lnTo>
                  <a:lnTo>
                    <a:pt x="1406652" y="1247724"/>
                  </a:lnTo>
                  <a:lnTo>
                    <a:pt x="1399857" y="1261135"/>
                  </a:lnTo>
                  <a:lnTo>
                    <a:pt x="1398320" y="1276794"/>
                  </a:lnTo>
                  <a:lnTo>
                    <a:pt x="1402029" y="1292085"/>
                  </a:lnTo>
                  <a:lnTo>
                    <a:pt x="1410728" y="1304366"/>
                  </a:lnTo>
                  <a:lnTo>
                    <a:pt x="1417142" y="1308531"/>
                  </a:lnTo>
                  <a:lnTo>
                    <a:pt x="1412582" y="1312164"/>
                  </a:lnTo>
                  <a:lnTo>
                    <a:pt x="1410233" y="1316291"/>
                  </a:lnTo>
                  <a:lnTo>
                    <a:pt x="1467192" y="1316291"/>
                  </a:lnTo>
                  <a:lnTo>
                    <a:pt x="1462925" y="1309954"/>
                  </a:lnTo>
                  <a:lnTo>
                    <a:pt x="1457947" y="1306614"/>
                  </a:lnTo>
                  <a:lnTo>
                    <a:pt x="1463967" y="1301648"/>
                  </a:lnTo>
                  <a:lnTo>
                    <a:pt x="1471358" y="1287907"/>
                  </a:lnTo>
                  <a:lnTo>
                    <a:pt x="1473492" y="1271333"/>
                  </a:lnTo>
                  <a:close/>
                </a:path>
                <a:path w="1515110" h="1316354">
                  <a:moveTo>
                    <a:pt x="1514690" y="880808"/>
                  </a:moveTo>
                  <a:lnTo>
                    <a:pt x="1511858" y="861847"/>
                  </a:lnTo>
                  <a:lnTo>
                    <a:pt x="1501965" y="845451"/>
                  </a:lnTo>
                  <a:lnTo>
                    <a:pt x="1487754" y="834542"/>
                  </a:lnTo>
                  <a:lnTo>
                    <a:pt x="1487106" y="834377"/>
                  </a:lnTo>
                  <a:lnTo>
                    <a:pt x="1488490" y="832154"/>
                  </a:lnTo>
                  <a:lnTo>
                    <a:pt x="1487665" y="793813"/>
                  </a:lnTo>
                  <a:lnTo>
                    <a:pt x="1460957" y="766318"/>
                  </a:lnTo>
                  <a:lnTo>
                    <a:pt x="1443316" y="762444"/>
                  </a:lnTo>
                  <a:lnTo>
                    <a:pt x="1425651" y="766254"/>
                  </a:lnTo>
                  <a:lnTo>
                    <a:pt x="1411160" y="777151"/>
                  </a:lnTo>
                  <a:lnTo>
                    <a:pt x="1402308" y="792530"/>
                  </a:lnTo>
                  <a:lnTo>
                    <a:pt x="1399679" y="810437"/>
                  </a:lnTo>
                  <a:lnTo>
                    <a:pt x="1403858" y="828903"/>
                  </a:lnTo>
                  <a:lnTo>
                    <a:pt x="1413992" y="844880"/>
                  </a:lnTo>
                  <a:lnTo>
                    <a:pt x="1428661" y="855548"/>
                  </a:lnTo>
                  <a:lnTo>
                    <a:pt x="1431112" y="856183"/>
                  </a:lnTo>
                  <a:lnTo>
                    <a:pt x="1430807" y="856665"/>
                  </a:lnTo>
                  <a:lnTo>
                    <a:pt x="1427492" y="873569"/>
                  </a:lnTo>
                  <a:lnTo>
                    <a:pt x="1430642" y="891311"/>
                  </a:lnTo>
                  <a:lnTo>
                    <a:pt x="1439506" y="906983"/>
                  </a:lnTo>
                  <a:lnTo>
                    <a:pt x="1452943" y="917803"/>
                  </a:lnTo>
                  <a:lnTo>
                    <a:pt x="1469136" y="922820"/>
                  </a:lnTo>
                  <a:lnTo>
                    <a:pt x="1486293" y="921067"/>
                  </a:lnTo>
                  <a:lnTo>
                    <a:pt x="1501089" y="912329"/>
                  </a:lnTo>
                  <a:lnTo>
                    <a:pt x="1510830" y="898271"/>
                  </a:lnTo>
                  <a:lnTo>
                    <a:pt x="1514690" y="880808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452194" y="6415036"/>
              <a:ext cx="133350" cy="417830"/>
            </a:xfrm>
            <a:custGeom>
              <a:avLst/>
              <a:gdLst/>
              <a:ahLst/>
              <a:cxnLst/>
              <a:rect l="l" t="t" r="r" b="b"/>
              <a:pathLst>
                <a:path w="133350" h="417829">
                  <a:moveTo>
                    <a:pt x="129311" y="314680"/>
                  </a:moveTo>
                  <a:lnTo>
                    <a:pt x="125056" y="301205"/>
                  </a:lnTo>
                  <a:lnTo>
                    <a:pt x="116827" y="290855"/>
                  </a:lnTo>
                  <a:lnTo>
                    <a:pt x="105765" y="284619"/>
                  </a:lnTo>
                  <a:lnTo>
                    <a:pt x="97815" y="283933"/>
                  </a:lnTo>
                  <a:lnTo>
                    <a:pt x="106159" y="280924"/>
                  </a:lnTo>
                  <a:lnTo>
                    <a:pt x="115963" y="271437"/>
                  </a:lnTo>
                  <a:lnTo>
                    <a:pt x="121691" y="258457"/>
                  </a:lnTo>
                  <a:lnTo>
                    <a:pt x="122339" y="243357"/>
                  </a:lnTo>
                  <a:lnTo>
                    <a:pt x="117081" y="229171"/>
                  </a:lnTo>
                  <a:lnTo>
                    <a:pt x="107721" y="218528"/>
                  </a:lnTo>
                  <a:lnTo>
                    <a:pt x="96710" y="213029"/>
                  </a:lnTo>
                  <a:lnTo>
                    <a:pt x="106476" y="202590"/>
                  </a:lnTo>
                  <a:lnTo>
                    <a:pt x="111899" y="188480"/>
                  </a:lnTo>
                  <a:lnTo>
                    <a:pt x="111912" y="172351"/>
                  </a:lnTo>
                  <a:lnTo>
                    <a:pt x="105537" y="157518"/>
                  </a:lnTo>
                  <a:lnTo>
                    <a:pt x="95008" y="146672"/>
                  </a:lnTo>
                  <a:lnTo>
                    <a:pt x="86385" y="142875"/>
                  </a:lnTo>
                  <a:lnTo>
                    <a:pt x="93751" y="134200"/>
                  </a:lnTo>
                  <a:lnTo>
                    <a:pt x="98755" y="118960"/>
                  </a:lnTo>
                  <a:lnTo>
                    <a:pt x="97917" y="101828"/>
                  </a:lnTo>
                  <a:lnTo>
                    <a:pt x="90462" y="86398"/>
                  </a:lnTo>
                  <a:lnTo>
                    <a:pt x="78740" y="75450"/>
                  </a:lnTo>
                  <a:lnTo>
                    <a:pt x="72644" y="73126"/>
                  </a:lnTo>
                  <a:lnTo>
                    <a:pt x="77800" y="66408"/>
                  </a:lnTo>
                  <a:lnTo>
                    <a:pt x="82283" y="50050"/>
                  </a:lnTo>
                  <a:lnTo>
                    <a:pt x="80505" y="31978"/>
                  </a:lnTo>
                  <a:lnTo>
                    <a:pt x="71869" y="16014"/>
                  </a:lnTo>
                  <a:lnTo>
                    <a:pt x="58915" y="5041"/>
                  </a:lnTo>
                  <a:lnTo>
                    <a:pt x="43434" y="0"/>
                  </a:lnTo>
                  <a:lnTo>
                    <a:pt x="27228" y="1816"/>
                  </a:lnTo>
                  <a:lnTo>
                    <a:pt x="13233" y="10287"/>
                  </a:lnTo>
                  <a:lnTo>
                    <a:pt x="3924" y="23304"/>
                  </a:lnTo>
                  <a:lnTo>
                    <a:pt x="0" y="39166"/>
                  </a:lnTo>
                  <a:lnTo>
                    <a:pt x="2197" y="56134"/>
                  </a:lnTo>
                  <a:lnTo>
                    <a:pt x="9867" y="71412"/>
                  </a:lnTo>
                  <a:lnTo>
                    <a:pt x="22085" y="82296"/>
                  </a:lnTo>
                  <a:lnTo>
                    <a:pt x="29895" y="85140"/>
                  </a:lnTo>
                  <a:lnTo>
                    <a:pt x="25958" y="90106"/>
                  </a:lnTo>
                  <a:lnTo>
                    <a:pt x="21526" y="104902"/>
                  </a:lnTo>
                  <a:lnTo>
                    <a:pt x="22872" y="121043"/>
                  </a:lnTo>
                  <a:lnTo>
                    <a:pt x="29400" y="135864"/>
                  </a:lnTo>
                  <a:lnTo>
                    <a:pt x="40424" y="146710"/>
                  </a:lnTo>
                  <a:lnTo>
                    <a:pt x="50749" y="151041"/>
                  </a:lnTo>
                  <a:lnTo>
                    <a:pt x="44640" y="158000"/>
                  </a:lnTo>
                  <a:lnTo>
                    <a:pt x="39789" y="171742"/>
                  </a:lnTo>
                  <a:lnTo>
                    <a:pt x="40386" y="187007"/>
                  </a:lnTo>
                  <a:lnTo>
                    <a:pt x="45847" y="201269"/>
                  </a:lnTo>
                  <a:lnTo>
                    <a:pt x="55714" y="211988"/>
                  </a:lnTo>
                  <a:lnTo>
                    <a:pt x="68414" y="218084"/>
                  </a:lnTo>
                  <a:lnTo>
                    <a:pt x="59956" y="226809"/>
                  </a:lnTo>
                  <a:lnTo>
                    <a:pt x="54762" y="239483"/>
                  </a:lnTo>
                  <a:lnTo>
                    <a:pt x="54597" y="253847"/>
                  </a:lnTo>
                  <a:lnTo>
                    <a:pt x="59182" y="267487"/>
                  </a:lnTo>
                  <a:lnTo>
                    <a:pt x="67932" y="278003"/>
                  </a:lnTo>
                  <a:lnTo>
                    <a:pt x="79705" y="284365"/>
                  </a:lnTo>
                  <a:lnTo>
                    <a:pt x="88493" y="285140"/>
                  </a:lnTo>
                  <a:lnTo>
                    <a:pt x="81026" y="287807"/>
                  </a:lnTo>
                  <a:lnTo>
                    <a:pt x="71843" y="296379"/>
                  </a:lnTo>
                  <a:lnTo>
                    <a:pt x="66408" y="307987"/>
                  </a:lnTo>
                  <a:lnTo>
                    <a:pt x="65582" y="321424"/>
                  </a:lnTo>
                  <a:lnTo>
                    <a:pt x="69367" y="334365"/>
                  </a:lnTo>
                  <a:lnTo>
                    <a:pt x="77076" y="344589"/>
                  </a:lnTo>
                  <a:lnTo>
                    <a:pt x="87731" y="351053"/>
                  </a:lnTo>
                  <a:lnTo>
                    <a:pt x="100393" y="352755"/>
                  </a:lnTo>
                  <a:lnTo>
                    <a:pt x="112598" y="348996"/>
                  </a:lnTo>
                  <a:lnTo>
                    <a:pt x="122212" y="340563"/>
                  </a:lnTo>
                  <a:lnTo>
                    <a:pt x="128143" y="328714"/>
                  </a:lnTo>
                  <a:lnTo>
                    <a:pt x="129311" y="314680"/>
                  </a:lnTo>
                  <a:close/>
                </a:path>
                <a:path w="133350" h="417829">
                  <a:moveTo>
                    <a:pt x="132816" y="386130"/>
                  </a:moveTo>
                  <a:lnTo>
                    <a:pt x="129514" y="373443"/>
                  </a:lnTo>
                  <a:lnTo>
                    <a:pt x="122351" y="363461"/>
                  </a:lnTo>
                  <a:lnTo>
                    <a:pt x="112369" y="357162"/>
                  </a:lnTo>
                  <a:lnTo>
                    <a:pt x="100596" y="355536"/>
                  </a:lnTo>
                  <a:lnTo>
                    <a:pt x="89230" y="358978"/>
                  </a:lnTo>
                  <a:lnTo>
                    <a:pt x="80302" y="366522"/>
                  </a:lnTo>
                  <a:lnTo>
                    <a:pt x="74688" y="377088"/>
                  </a:lnTo>
                  <a:lnTo>
                    <a:pt x="73291" y="389559"/>
                  </a:lnTo>
                  <a:lnTo>
                    <a:pt x="74129" y="398284"/>
                  </a:lnTo>
                  <a:lnTo>
                    <a:pt x="77558" y="406057"/>
                  </a:lnTo>
                  <a:lnTo>
                    <a:pt x="88607" y="417156"/>
                  </a:lnTo>
                  <a:lnTo>
                    <a:pt x="89128" y="417385"/>
                  </a:lnTo>
                  <a:lnTo>
                    <a:pt x="117411" y="417385"/>
                  </a:lnTo>
                  <a:lnTo>
                    <a:pt x="132816" y="386130"/>
                  </a:lnTo>
                  <a:close/>
                </a:path>
              </a:pathLst>
            </a:custGeom>
            <a:solidFill>
              <a:srgbClr val="DB8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0" y="5394274"/>
              <a:ext cx="1461135" cy="915669"/>
            </a:xfrm>
            <a:custGeom>
              <a:avLst/>
              <a:gdLst/>
              <a:ahLst/>
              <a:cxnLst/>
              <a:rect l="l" t="t" r="r" b="b"/>
              <a:pathLst>
                <a:path w="1461135" h="915670">
                  <a:moveTo>
                    <a:pt x="439762" y="68033"/>
                  </a:moveTo>
                  <a:lnTo>
                    <a:pt x="434670" y="56400"/>
                  </a:lnTo>
                  <a:lnTo>
                    <a:pt x="425196" y="47167"/>
                  </a:lnTo>
                  <a:lnTo>
                    <a:pt x="412216" y="41592"/>
                  </a:lnTo>
                  <a:lnTo>
                    <a:pt x="405091" y="40652"/>
                  </a:lnTo>
                  <a:lnTo>
                    <a:pt x="398157" y="41262"/>
                  </a:lnTo>
                  <a:lnTo>
                    <a:pt x="391642" y="43141"/>
                  </a:lnTo>
                  <a:lnTo>
                    <a:pt x="385737" y="46037"/>
                  </a:lnTo>
                  <a:lnTo>
                    <a:pt x="378333" y="50609"/>
                  </a:lnTo>
                  <a:lnTo>
                    <a:pt x="373138" y="57632"/>
                  </a:lnTo>
                  <a:lnTo>
                    <a:pt x="372999" y="53225"/>
                  </a:lnTo>
                  <a:lnTo>
                    <a:pt x="366953" y="41084"/>
                  </a:lnTo>
                  <a:lnTo>
                    <a:pt x="356349" y="31724"/>
                  </a:lnTo>
                  <a:lnTo>
                    <a:pt x="342176" y="26466"/>
                  </a:lnTo>
                  <a:lnTo>
                    <a:pt x="334492" y="25819"/>
                  </a:lnTo>
                  <a:lnTo>
                    <a:pt x="327126" y="26784"/>
                  </a:lnTo>
                  <a:lnTo>
                    <a:pt x="320243" y="29108"/>
                  </a:lnTo>
                  <a:lnTo>
                    <a:pt x="314096" y="32537"/>
                  </a:lnTo>
                  <a:lnTo>
                    <a:pt x="308813" y="36969"/>
                  </a:lnTo>
                  <a:lnTo>
                    <a:pt x="305409" y="41262"/>
                  </a:lnTo>
                  <a:lnTo>
                    <a:pt x="298538" y="28956"/>
                  </a:lnTo>
                  <a:lnTo>
                    <a:pt x="286766" y="19583"/>
                  </a:lnTo>
                  <a:lnTo>
                    <a:pt x="271386" y="14732"/>
                  </a:lnTo>
                  <a:lnTo>
                    <a:pt x="263169" y="14427"/>
                  </a:lnTo>
                  <a:lnTo>
                    <a:pt x="255371" y="15773"/>
                  </a:lnTo>
                  <a:lnTo>
                    <a:pt x="248183" y="18554"/>
                  </a:lnTo>
                  <a:lnTo>
                    <a:pt x="241808" y="22555"/>
                  </a:lnTo>
                  <a:lnTo>
                    <a:pt x="236423" y="27559"/>
                  </a:lnTo>
                  <a:lnTo>
                    <a:pt x="235254" y="29184"/>
                  </a:lnTo>
                  <a:lnTo>
                    <a:pt x="229552" y="20040"/>
                  </a:lnTo>
                  <a:lnTo>
                    <a:pt x="216585" y="10731"/>
                  </a:lnTo>
                  <a:lnTo>
                    <a:pt x="200025" y="6426"/>
                  </a:lnTo>
                  <a:lnTo>
                    <a:pt x="194068" y="5969"/>
                  </a:lnTo>
                  <a:lnTo>
                    <a:pt x="188341" y="6629"/>
                  </a:lnTo>
                  <a:lnTo>
                    <a:pt x="164579" y="20701"/>
                  </a:lnTo>
                  <a:lnTo>
                    <a:pt x="160159" y="14325"/>
                  </a:lnTo>
                  <a:lnTo>
                    <a:pt x="145986" y="5194"/>
                  </a:lnTo>
                  <a:lnTo>
                    <a:pt x="128244" y="1524"/>
                  </a:lnTo>
                  <a:lnTo>
                    <a:pt x="110413" y="4318"/>
                  </a:lnTo>
                  <a:lnTo>
                    <a:pt x="95986" y="13220"/>
                  </a:lnTo>
                  <a:lnTo>
                    <a:pt x="93865" y="16167"/>
                  </a:lnTo>
                  <a:lnTo>
                    <a:pt x="90512" y="11798"/>
                  </a:lnTo>
                  <a:lnTo>
                    <a:pt x="75120" y="2921"/>
                  </a:lnTo>
                  <a:lnTo>
                    <a:pt x="56235" y="0"/>
                  </a:lnTo>
                  <a:lnTo>
                    <a:pt x="37566" y="3873"/>
                  </a:lnTo>
                  <a:lnTo>
                    <a:pt x="22796" y="13919"/>
                  </a:lnTo>
                  <a:lnTo>
                    <a:pt x="22428" y="14478"/>
                  </a:lnTo>
                  <a:lnTo>
                    <a:pt x="20739" y="12471"/>
                  </a:lnTo>
                  <a:lnTo>
                    <a:pt x="4114" y="3975"/>
                  </a:lnTo>
                  <a:lnTo>
                    <a:pt x="0" y="3543"/>
                  </a:lnTo>
                  <a:lnTo>
                    <a:pt x="0" y="90157"/>
                  </a:lnTo>
                  <a:lnTo>
                    <a:pt x="9753" y="87503"/>
                  </a:lnTo>
                  <a:lnTo>
                    <a:pt x="24434" y="76619"/>
                  </a:lnTo>
                  <a:lnTo>
                    <a:pt x="25793" y="74472"/>
                  </a:lnTo>
                  <a:lnTo>
                    <a:pt x="26162" y="74917"/>
                  </a:lnTo>
                  <a:lnTo>
                    <a:pt x="41211" y="83400"/>
                  </a:lnTo>
                  <a:lnTo>
                    <a:pt x="59093" y="86360"/>
                  </a:lnTo>
                  <a:lnTo>
                    <a:pt x="76746" y="82524"/>
                  </a:lnTo>
                  <a:lnTo>
                    <a:pt x="91198" y="72898"/>
                  </a:lnTo>
                  <a:lnTo>
                    <a:pt x="94322" y="68427"/>
                  </a:lnTo>
                  <a:lnTo>
                    <a:pt x="96367" y="71158"/>
                  </a:lnTo>
                  <a:lnTo>
                    <a:pt x="110248" y="79819"/>
                  </a:lnTo>
                  <a:lnTo>
                    <a:pt x="127076" y="83451"/>
                  </a:lnTo>
                  <a:lnTo>
                    <a:pt x="143992" y="80657"/>
                  </a:lnTo>
                  <a:lnTo>
                    <a:pt x="158127" y="72224"/>
                  </a:lnTo>
                  <a:lnTo>
                    <a:pt x="162839" y="66128"/>
                  </a:lnTo>
                  <a:lnTo>
                    <a:pt x="166763" y="70878"/>
                  </a:lnTo>
                  <a:lnTo>
                    <a:pt x="170357" y="74472"/>
                  </a:lnTo>
                  <a:lnTo>
                    <a:pt x="174663" y="77406"/>
                  </a:lnTo>
                  <a:lnTo>
                    <a:pt x="179476" y="79489"/>
                  </a:lnTo>
                  <a:lnTo>
                    <a:pt x="184277" y="81826"/>
                  </a:lnTo>
                  <a:lnTo>
                    <a:pt x="189585" y="83324"/>
                  </a:lnTo>
                  <a:lnTo>
                    <a:pt x="195237" y="83743"/>
                  </a:lnTo>
                  <a:lnTo>
                    <a:pt x="211353" y="81927"/>
                  </a:lnTo>
                  <a:lnTo>
                    <a:pt x="225082" y="74637"/>
                  </a:lnTo>
                  <a:lnTo>
                    <a:pt x="232016" y="66509"/>
                  </a:lnTo>
                  <a:lnTo>
                    <a:pt x="232854" y="68237"/>
                  </a:lnTo>
                  <a:lnTo>
                    <a:pt x="263385" y="87312"/>
                  </a:lnTo>
                  <a:lnTo>
                    <a:pt x="278663" y="86360"/>
                  </a:lnTo>
                  <a:lnTo>
                    <a:pt x="291909" y="80162"/>
                  </a:lnTo>
                  <a:lnTo>
                    <a:pt x="301498" y="69964"/>
                  </a:lnTo>
                  <a:lnTo>
                    <a:pt x="303593" y="74942"/>
                  </a:lnTo>
                  <a:lnTo>
                    <a:pt x="331393" y="94157"/>
                  </a:lnTo>
                  <a:lnTo>
                    <a:pt x="345770" y="93992"/>
                  </a:lnTo>
                  <a:lnTo>
                    <a:pt x="358470" y="88811"/>
                  </a:lnTo>
                  <a:lnTo>
                    <a:pt x="368160" y="79463"/>
                  </a:lnTo>
                  <a:lnTo>
                    <a:pt x="370954" y="72809"/>
                  </a:lnTo>
                  <a:lnTo>
                    <a:pt x="370954" y="72974"/>
                  </a:lnTo>
                  <a:lnTo>
                    <a:pt x="399072" y="104317"/>
                  </a:lnTo>
                  <a:lnTo>
                    <a:pt x="412521" y="104838"/>
                  </a:lnTo>
                  <a:lnTo>
                    <a:pt x="424637" y="100584"/>
                  </a:lnTo>
                  <a:lnTo>
                    <a:pt x="434086" y="92316"/>
                  </a:lnTo>
                  <a:lnTo>
                    <a:pt x="439585" y="80784"/>
                  </a:lnTo>
                  <a:lnTo>
                    <a:pt x="439762" y="68033"/>
                  </a:lnTo>
                  <a:close/>
                </a:path>
                <a:path w="1461135" h="915670">
                  <a:moveTo>
                    <a:pt x="505714" y="85928"/>
                  </a:moveTo>
                  <a:lnTo>
                    <a:pt x="501510" y="74879"/>
                  </a:lnTo>
                  <a:lnTo>
                    <a:pt x="493128" y="65862"/>
                  </a:lnTo>
                  <a:lnTo>
                    <a:pt x="481342" y="60096"/>
                  </a:lnTo>
                  <a:lnTo>
                    <a:pt x="468287" y="59245"/>
                  </a:lnTo>
                  <a:lnTo>
                    <a:pt x="456565" y="63055"/>
                  </a:lnTo>
                  <a:lnTo>
                    <a:pt x="447471" y="70713"/>
                  </a:lnTo>
                  <a:lnTo>
                    <a:pt x="442302" y="81419"/>
                  </a:lnTo>
                  <a:lnTo>
                    <a:pt x="442099" y="93294"/>
                  </a:lnTo>
                  <a:lnTo>
                    <a:pt x="446557" y="104013"/>
                  </a:lnTo>
                  <a:lnTo>
                    <a:pt x="454888" y="112522"/>
                  </a:lnTo>
                  <a:lnTo>
                    <a:pt x="466293" y="117779"/>
                  </a:lnTo>
                  <a:lnTo>
                    <a:pt x="478790" y="118897"/>
                  </a:lnTo>
                  <a:lnTo>
                    <a:pt x="490232" y="115506"/>
                  </a:lnTo>
                  <a:lnTo>
                    <a:pt x="499376" y="108254"/>
                  </a:lnTo>
                  <a:lnTo>
                    <a:pt x="504990" y="97790"/>
                  </a:lnTo>
                  <a:lnTo>
                    <a:pt x="505714" y="85928"/>
                  </a:lnTo>
                  <a:close/>
                </a:path>
                <a:path w="1461135" h="915670">
                  <a:moveTo>
                    <a:pt x="570712" y="106883"/>
                  </a:moveTo>
                  <a:lnTo>
                    <a:pt x="567321" y="96481"/>
                  </a:lnTo>
                  <a:lnTo>
                    <a:pt x="559993" y="87769"/>
                  </a:lnTo>
                  <a:lnTo>
                    <a:pt x="549389" y="81889"/>
                  </a:lnTo>
                  <a:lnTo>
                    <a:pt x="537362" y="80568"/>
                  </a:lnTo>
                  <a:lnTo>
                    <a:pt x="526364" y="83566"/>
                  </a:lnTo>
                  <a:lnTo>
                    <a:pt x="517626" y="90220"/>
                  </a:lnTo>
                  <a:lnTo>
                    <a:pt x="512343" y="99872"/>
                  </a:lnTo>
                  <a:lnTo>
                    <a:pt x="511606" y="110832"/>
                  </a:lnTo>
                  <a:lnTo>
                    <a:pt x="515239" y="120954"/>
                  </a:lnTo>
                  <a:lnTo>
                    <a:pt x="522566" y="129197"/>
                  </a:lnTo>
                  <a:lnTo>
                    <a:pt x="532892" y="134531"/>
                  </a:lnTo>
                  <a:lnTo>
                    <a:pt x="544398" y="136144"/>
                  </a:lnTo>
                  <a:lnTo>
                    <a:pt x="555117" y="133527"/>
                  </a:lnTo>
                  <a:lnTo>
                    <a:pt x="563892" y="127241"/>
                  </a:lnTo>
                  <a:lnTo>
                    <a:pt x="569531" y="117817"/>
                  </a:lnTo>
                  <a:lnTo>
                    <a:pt x="570712" y="106883"/>
                  </a:lnTo>
                  <a:close/>
                </a:path>
                <a:path w="1461135" h="915670">
                  <a:moveTo>
                    <a:pt x="634631" y="130873"/>
                  </a:moveTo>
                  <a:lnTo>
                    <a:pt x="631964" y="121158"/>
                  </a:lnTo>
                  <a:lnTo>
                    <a:pt x="625640" y="112826"/>
                  </a:lnTo>
                  <a:lnTo>
                    <a:pt x="616178" y="106946"/>
                  </a:lnTo>
                  <a:lnTo>
                    <a:pt x="605205" y="105244"/>
                  </a:lnTo>
                  <a:lnTo>
                    <a:pt x="594982" y="107492"/>
                  </a:lnTo>
                  <a:lnTo>
                    <a:pt x="586663" y="113207"/>
                  </a:lnTo>
                  <a:lnTo>
                    <a:pt x="581367" y="121818"/>
                  </a:lnTo>
                  <a:lnTo>
                    <a:pt x="580186" y="131838"/>
                  </a:lnTo>
                  <a:lnTo>
                    <a:pt x="583057" y="141300"/>
                  </a:lnTo>
                  <a:lnTo>
                    <a:pt x="589419" y="149212"/>
                  </a:lnTo>
                  <a:lnTo>
                    <a:pt x="598690" y="154533"/>
                  </a:lnTo>
                  <a:lnTo>
                    <a:pt x="609193" y="156540"/>
                  </a:lnTo>
                  <a:lnTo>
                    <a:pt x="619150" y="154635"/>
                  </a:lnTo>
                  <a:lnTo>
                    <a:pt x="627481" y="149263"/>
                  </a:lnTo>
                  <a:lnTo>
                    <a:pt x="633069" y="140855"/>
                  </a:lnTo>
                  <a:lnTo>
                    <a:pt x="634631" y="130873"/>
                  </a:lnTo>
                  <a:close/>
                </a:path>
                <a:path w="1461135" h="915670">
                  <a:moveTo>
                    <a:pt x="697306" y="157797"/>
                  </a:moveTo>
                  <a:lnTo>
                    <a:pt x="695312" y="148831"/>
                  </a:lnTo>
                  <a:lnTo>
                    <a:pt x="689914" y="140957"/>
                  </a:lnTo>
                  <a:lnTo>
                    <a:pt x="681583" y="135204"/>
                  </a:lnTo>
                  <a:lnTo>
                    <a:pt x="671652" y="133184"/>
                  </a:lnTo>
                  <a:lnTo>
                    <a:pt x="662254" y="134785"/>
                  </a:lnTo>
                  <a:lnTo>
                    <a:pt x="654418" y="139611"/>
                  </a:lnTo>
                  <a:lnTo>
                    <a:pt x="649211" y="147218"/>
                  </a:lnTo>
                  <a:lnTo>
                    <a:pt x="647674" y="156286"/>
                  </a:lnTo>
                  <a:lnTo>
                    <a:pt x="649859" y="165036"/>
                  </a:lnTo>
                  <a:lnTo>
                    <a:pt x="655307" y="172516"/>
                  </a:lnTo>
                  <a:lnTo>
                    <a:pt x="663536" y="177774"/>
                  </a:lnTo>
                  <a:lnTo>
                    <a:pt x="673023" y="180073"/>
                  </a:lnTo>
                  <a:lnTo>
                    <a:pt x="682193" y="178777"/>
                  </a:lnTo>
                  <a:lnTo>
                    <a:pt x="690003" y="174244"/>
                  </a:lnTo>
                  <a:lnTo>
                    <a:pt x="695464" y="166839"/>
                  </a:lnTo>
                  <a:lnTo>
                    <a:pt x="697306" y="157797"/>
                  </a:lnTo>
                  <a:close/>
                </a:path>
                <a:path w="1461135" h="915670">
                  <a:moveTo>
                    <a:pt x="758609" y="187629"/>
                  </a:moveTo>
                  <a:lnTo>
                    <a:pt x="757199" y="179451"/>
                  </a:lnTo>
                  <a:lnTo>
                    <a:pt x="752690" y="172110"/>
                  </a:lnTo>
                  <a:lnTo>
                    <a:pt x="745426" y="166560"/>
                  </a:lnTo>
                  <a:lnTo>
                    <a:pt x="736574" y="164312"/>
                  </a:lnTo>
                  <a:lnTo>
                    <a:pt x="728014" y="165354"/>
                  </a:lnTo>
                  <a:lnTo>
                    <a:pt x="720737" y="169341"/>
                  </a:lnTo>
                  <a:lnTo>
                    <a:pt x="715683" y="175983"/>
                  </a:lnTo>
                  <a:lnTo>
                    <a:pt x="713879" y="184086"/>
                  </a:lnTo>
                  <a:lnTo>
                    <a:pt x="715467" y="192087"/>
                  </a:lnTo>
                  <a:lnTo>
                    <a:pt x="720064" y="199085"/>
                  </a:lnTo>
                  <a:lnTo>
                    <a:pt x="727278" y="204177"/>
                  </a:lnTo>
                  <a:lnTo>
                    <a:pt x="735749" y="206667"/>
                  </a:lnTo>
                  <a:lnTo>
                    <a:pt x="744080" y="205905"/>
                  </a:lnTo>
                  <a:lnTo>
                    <a:pt x="751332" y="202158"/>
                  </a:lnTo>
                  <a:lnTo>
                    <a:pt x="756564" y="195707"/>
                  </a:lnTo>
                  <a:lnTo>
                    <a:pt x="758609" y="187629"/>
                  </a:lnTo>
                  <a:close/>
                </a:path>
                <a:path w="1461135" h="915670">
                  <a:moveTo>
                    <a:pt x="999502" y="330809"/>
                  </a:moveTo>
                  <a:lnTo>
                    <a:pt x="996480" y="322745"/>
                  </a:lnTo>
                  <a:lnTo>
                    <a:pt x="990434" y="315899"/>
                  </a:lnTo>
                  <a:lnTo>
                    <a:pt x="982256" y="311886"/>
                  </a:lnTo>
                  <a:lnTo>
                    <a:pt x="973658" y="311238"/>
                  </a:lnTo>
                  <a:lnTo>
                    <a:pt x="965733" y="313778"/>
                  </a:lnTo>
                  <a:lnTo>
                    <a:pt x="959497" y="319290"/>
                  </a:lnTo>
                  <a:lnTo>
                    <a:pt x="956144" y="326910"/>
                  </a:lnTo>
                  <a:lnTo>
                    <a:pt x="956170" y="335038"/>
                  </a:lnTo>
                  <a:lnTo>
                    <a:pt x="959307" y="342798"/>
                  </a:lnTo>
                  <a:lnTo>
                    <a:pt x="965339" y="349288"/>
                  </a:lnTo>
                  <a:lnTo>
                    <a:pt x="973175" y="353364"/>
                  </a:lnTo>
                  <a:lnTo>
                    <a:pt x="981494" y="354228"/>
                  </a:lnTo>
                  <a:lnTo>
                    <a:pt x="989342" y="351955"/>
                  </a:lnTo>
                  <a:lnTo>
                    <a:pt x="995730" y="346621"/>
                  </a:lnTo>
                  <a:lnTo>
                    <a:pt x="999299" y="339102"/>
                  </a:lnTo>
                  <a:lnTo>
                    <a:pt x="999502" y="330809"/>
                  </a:lnTo>
                  <a:close/>
                </a:path>
                <a:path w="1461135" h="915670">
                  <a:moveTo>
                    <a:pt x="1056830" y="375208"/>
                  </a:moveTo>
                  <a:lnTo>
                    <a:pt x="1053922" y="366128"/>
                  </a:lnTo>
                  <a:lnTo>
                    <a:pt x="1047584" y="358228"/>
                  </a:lnTo>
                  <a:lnTo>
                    <a:pt x="1038733" y="353352"/>
                  </a:lnTo>
                  <a:lnTo>
                    <a:pt x="1029258" y="352171"/>
                  </a:lnTo>
                  <a:lnTo>
                    <a:pt x="1020356" y="354558"/>
                  </a:lnTo>
                  <a:lnTo>
                    <a:pt x="1013193" y="360337"/>
                  </a:lnTo>
                  <a:lnTo>
                    <a:pt x="1009091" y="368592"/>
                  </a:lnTo>
                  <a:lnTo>
                    <a:pt x="1008684" y="377583"/>
                  </a:lnTo>
                  <a:lnTo>
                    <a:pt x="1011745" y="386321"/>
                  </a:lnTo>
                  <a:lnTo>
                    <a:pt x="1018057" y="393801"/>
                  </a:lnTo>
                  <a:lnTo>
                    <a:pt x="1026490" y="398716"/>
                  </a:lnTo>
                  <a:lnTo>
                    <a:pt x="1035659" y="400100"/>
                  </a:lnTo>
                  <a:lnTo>
                    <a:pt x="1044460" y="398005"/>
                  </a:lnTo>
                  <a:lnTo>
                    <a:pt x="1051814" y="392468"/>
                  </a:lnTo>
                  <a:lnTo>
                    <a:pt x="1056170" y="384352"/>
                  </a:lnTo>
                  <a:lnTo>
                    <a:pt x="1056830" y="375208"/>
                  </a:lnTo>
                  <a:close/>
                </a:path>
                <a:path w="1461135" h="915670">
                  <a:moveTo>
                    <a:pt x="1111973" y="422402"/>
                  </a:moveTo>
                  <a:lnTo>
                    <a:pt x="1109256" y="412305"/>
                  </a:lnTo>
                  <a:lnTo>
                    <a:pt x="1102702" y="403313"/>
                  </a:lnTo>
                  <a:lnTo>
                    <a:pt x="1093254" y="397497"/>
                  </a:lnTo>
                  <a:lnTo>
                    <a:pt x="1082954" y="395719"/>
                  </a:lnTo>
                  <a:lnTo>
                    <a:pt x="1073073" y="397852"/>
                  </a:lnTo>
                  <a:lnTo>
                    <a:pt x="1064920" y="403821"/>
                  </a:lnTo>
                  <a:lnTo>
                    <a:pt x="1060018" y="412648"/>
                  </a:lnTo>
                  <a:lnTo>
                    <a:pt x="1059116" y="422478"/>
                  </a:lnTo>
                  <a:lnTo>
                    <a:pt x="1061999" y="432206"/>
                  </a:lnTo>
                  <a:lnTo>
                    <a:pt x="1068501" y="440728"/>
                  </a:lnTo>
                  <a:lnTo>
                    <a:pt x="1077480" y="446544"/>
                  </a:lnTo>
                  <a:lnTo>
                    <a:pt x="1087437" y="448538"/>
                  </a:lnTo>
                  <a:lnTo>
                    <a:pt x="1097191" y="446709"/>
                  </a:lnTo>
                  <a:lnTo>
                    <a:pt x="1105547" y="441032"/>
                  </a:lnTo>
                  <a:lnTo>
                    <a:pt x="1110767" y="432384"/>
                  </a:lnTo>
                  <a:lnTo>
                    <a:pt x="1111973" y="422402"/>
                  </a:lnTo>
                  <a:close/>
                </a:path>
                <a:path w="1461135" h="915670">
                  <a:moveTo>
                    <a:pt x="1164780" y="472300"/>
                  </a:moveTo>
                  <a:lnTo>
                    <a:pt x="1162342" y="461187"/>
                  </a:lnTo>
                  <a:lnTo>
                    <a:pt x="1155687" y="451065"/>
                  </a:lnTo>
                  <a:lnTo>
                    <a:pt x="1145705" y="444246"/>
                  </a:lnTo>
                  <a:lnTo>
                    <a:pt x="1134592" y="441769"/>
                  </a:lnTo>
                  <a:lnTo>
                    <a:pt x="1123746" y="443585"/>
                  </a:lnTo>
                  <a:lnTo>
                    <a:pt x="1114590" y="449656"/>
                  </a:lnTo>
                  <a:lnTo>
                    <a:pt x="1108811" y="459003"/>
                  </a:lnTo>
                  <a:lnTo>
                    <a:pt x="1107325" y="469646"/>
                  </a:lnTo>
                  <a:lnTo>
                    <a:pt x="1109941" y="480352"/>
                  </a:lnTo>
                  <a:lnTo>
                    <a:pt x="1116558" y="489940"/>
                  </a:lnTo>
                  <a:lnTo>
                    <a:pt x="1126007" y="496709"/>
                  </a:lnTo>
                  <a:lnTo>
                    <a:pt x="1136726" y="499389"/>
                  </a:lnTo>
                  <a:lnTo>
                    <a:pt x="1147419" y="497916"/>
                  </a:lnTo>
                  <a:lnTo>
                    <a:pt x="1156817" y="492201"/>
                  </a:lnTo>
                  <a:lnTo>
                    <a:pt x="1162951" y="483082"/>
                  </a:lnTo>
                  <a:lnTo>
                    <a:pt x="1164780" y="472300"/>
                  </a:lnTo>
                  <a:close/>
                </a:path>
                <a:path w="1461135" h="915670">
                  <a:moveTo>
                    <a:pt x="1215123" y="524789"/>
                  </a:moveTo>
                  <a:lnTo>
                    <a:pt x="1213078" y="512673"/>
                  </a:lnTo>
                  <a:lnTo>
                    <a:pt x="1206398" y="501383"/>
                  </a:lnTo>
                  <a:lnTo>
                    <a:pt x="1195959" y="493483"/>
                  </a:lnTo>
                  <a:lnTo>
                    <a:pt x="1184071" y="490232"/>
                  </a:lnTo>
                  <a:lnTo>
                    <a:pt x="1172273" y="491629"/>
                  </a:lnTo>
                  <a:lnTo>
                    <a:pt x="1162088" y="497725"/>
                  </a:lnTo>
                  <a:lnTo>
                    <a:pt x="1155382" y="507542"/>
                  </a:lnTo>
                  <a:lnTo>
                    <a:pt x="1153223" y="518947"/>
                  </a:lnTo>
                  <a:lnTo>
                    <a:pt x="1155496" y="530656"/>
                  </a:lnTo>
                  <a:lnTo>
                    <a:pt x="1162138" y="541324"/>
                  </a:lnTo>
                  <a:lnTo>
                    <a:pt x="1171968" y="549109"/>
                  </a:lnTo>
                  <a:lnTo>
                    <a:pt x="1183398" y="552551"/>
                  </a:lnTo>
                  <a:lnTo>
                    <a:pt x="1195031" y="551522"/>
                  </a:lnTo>
                  <a:lnTo>
                    <a:pt x="1205484" y="545846"/>
                  </a:lnTo>
                  <a:lnTo>
                    <a:pt x="1212583" y="536333"/>
                  </a:lnTo>
                  <a:lnTo>
                    <a:pt x="1215123" y="524789"/>
                  </a:lnTo>
                  <a:close/>
                </a:path>
                <a:path w="1461135" h="915670">
                  <a:moveTo>
                    <a:pt x="1460830" y="869302"/>
                  </a:moveTo>
                  <a:lnTo>
                    <a:pt x="1456143" y="850709"/>
                  </a:lnTo>
                  <a:lnTo>
                    <a:pt x="1444764" y="835329"/>
                  </a:lnTo>
                  <a:lnTo>
                    <a:pt x="1429562" y="825855"/>
                  </a:lnTo>
                  <a:lnTo>
                    <a:pt x="1424051" y="824928"/>
                  </a:lnTo>
                  <a:lnTo>
                    <a:pt x="1425638" y="821715"/>
                  </a:lnTo>
                  <a:lnTo>
                    <a:pt x="1410106" y="773417"/>
                  </a:lnTo>
                  <a:lnTo>
                    <a:pt x="1386827" y="764146"/>
                  </a:lnTo>
                  <a:lnTo>
                    <a:pt x="1389430" y="758177"/>
                  </a:lnTo>
                  <a:lnTo>
                    <a:pt x="1372590" y="713320"/>
                  </a:lnTo>
                  <a:lnTo>
                    <a:pt x="1346822" y="705370"/>
                  </a:lnTo>
                  <a:lnTo>
                    <a:pt x="1350162" y="696582"/>
                  </a:lnTo>
                  <a:lnTo>
                    <a:pt x="1332306" y="655154"/>
                  </a:lnTo>
                  <a:lnTo>
                    <a:pt x="1304137" y="648766"/>
                  </a:lnTo>
                  <a:lnTo>
                    <a:pt x="1307934" y="637057"/>
                  </a:lnTo>
                  <a:lnTo>
                    <a:pt x="1306906" y="622947"/>
                  </a:lnTo>
                  <a:lnTo>
                    <a:pt x="1300480" y="609269"/>
                  </a:lnTo>
                  <a:lnTo>
                    <a:pt x="1289367" y="599059"/>
                  </a:lnTo>
                  <a:lnTo>
                    <a:pt x="1276121" y="594004"/>
                  </a:lnTo>
                  <a:lnTo>
                    <a:pt x="1262468" y="594334"/>
                  </a:lnTo>
                  <a:lnTo>
                    <a:pt x="1254480" y="598157"/>
                  </a:lnTo>
                  <a:lnTo>
                    <a:pt x="1259560" y="592010"/>
                  </a:lnTo>
                  <a:lnTo>
                    <a:pt x="1262888" y="579755"/>
                  </a:lnTo>
                  <a:lnTo>
                    <a:pt x="1261300" y="566635"/>
                  </a:lnTo>
                  <a:lnTo>
                    <a:pt x="1254696" y="554151"/>
                  </a:lnTo>
                  <a:lnTo>
                    <a:pt x="1243888" y="545122"/>
                  </a:lnTo>
                  <a:lnTo>
                    <a:pt x="1231290" y="541007"/>
                  </a:lnTo>
                  <a:lnTo>
                    <a:pt x="1218552" y="541921"/>
                  </a:lnTo>
                  <a:lnTo>
                    <a:pt x="1207312" y="547954"/>
                  </a:lnTo>
                  <a:lnTo>
                    <a:pt x="1199616" y="558152"/>
                  </a:lnTo>
                  <a:lnTo>
                    <a:pt x="1196708" y="570293"/>
                  </a:lnTo>
                  <a:lnTo>
                    <a:pt x="1198562" y="582968"/>
                  </a:lnTo>
                  <a:lnTo>
                    <a:pt x="1205115" y="594753"/>
                  </a:lnTo>
                  <a:lnTo>
                    <a:pt x="1215263" y="603605"/>
                  </a:lnTo>
                  <a:lnTo>
                    <a:pt x="1227353" y="607885"/>
                  </a:lnTo>
                  <a:lnTo>
                    <a:pt x="1239913" y="607377"/>
                  </a:lnTo>
                  <a:lnTo>
                    <a:pt x="1247063" y="603948"/>
                  </a:lnTo>
                  <a:lnTo>
                    <a:pt x="1241425" y="610730"/>
                  </a:lnTo>
                  <a:lnTo>
                    <a:pt x="1237703" y="623557"/>
                  </a:lnTo>
                  <a:lnTo>
                    <a:pt x="1239024" y="637184"/>
                  </a:lnTo>
                  <a:lnTo>
                    <a:pt x="1245425" y="650100"/>
                  </a:lnTo>
                  <a:lnTo>
                    <a:pt x="1255801" y="660057"/>
                  </a:lnTo>
                  <a:lnTo>
                    <a:pt x="1268501" y="665238"/>
                  </a:lnTo>
                  <a:lnTo>
                    <a:pt x="1280668" y="665340"/>
                  </a:lnTo>
                  <a:lnTo>
                    <a:pt x="1276121" y="678624"/>
                  </a:lnTo>
                  <a:lnTo>
                    <a:pt x="1293482" y="718324"/>
                  </a:lnTo>
                  <a:lnTo>
                    <a:pt x="1315961" y="725017"/>
                  </a:lnTo>
                  <a:lnTo>
                    <a:pt x="1311859" y="735380"/>
                  </a:lnTo>
                  <a:lnTo>
                    <a:pt x="1311859" y="750824"/>
                  </a:lnTo>
                  <a:lnTo>
                    <a:pt x="1317650" y="765987"/>
                  </a:lnTo>
                  <a:lnTo>
                    <a:pt x="1328216" y="778268"/>
                  </a:lnTo>
                  <a:lnTo>
                    <a:pt x="1341932" y="785482"/>
                  </a:lnTo>
                  <a:lnTo>
                    <a:pt x="1348244" y="786155"/>
                  </a:lnTo>
                  <a:lnTo>
                    <a:pt x="1344841" y="793673"/>
                  </a:lnTo>
                  <a:lnTo>
                    <a:pt x="1359928" y="839774"/>
                  </a:lnTo>
                  <a:lnTo>
                    <a:pt x="1377467" y="848601"/>
                  </a:lnTo>
                  <a:lnTo>
                    <a:pt x="1375016" y="853389"/>
                  </a:lnTo>
                  <a:lnTo>
                    <a:pt x="1388541" y="902639"/>
                  </a:lnTo>
                  <a:lnTo>
                    <a:pt x="1419593" y="915517"/>
                  </a:lnTo>
                  <a:lnTo>
                    <a:pt x="1436497" y="912101"/>
                  </a:lnTo>
                  <a:lnTo>
                    <a:pt x="1450365" y="901966"/>
                  </a:lnTo>
                  <a:lnTo>
                    <a:pt x="1458696" y="887044"/>
                  </a:lnTo>
                  <a:lnTo>
                    <a:pt x="1460830" y="869302"/>
                  </a:lnTo>
                  <a:close/>
                </a:path>
              </a:pathLst>
            </a:custGeom>
            <a:solidFill>
              <a:srgbClr val="DB873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2" name="object 4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3639" y="2177548"/>
            <a:ext cx="164782" cy="159981"/>
          </a:xfrm>
          <a:prstGeom prst="rect">
            <a:avLst/>
          </a:prstGeom>
        </p:spPr>
      </p:pic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L</a:t>
            </a:r>
            <a:r>
              <a:rPr dirty="0" spc="250"/>
              <a:t> </a:t>
            </a:r>
            <a:r>
              <a:rPr dirty="0"/>
              <a:t>E</a:t>
            </a:r>
            <a:r>
              <a:rPr dirty="0" spc="254"/>
              <a:t> </a:t>
            </a:r>
            <a:r>
              <a:rPr dirty="0"/>
              <a:t>G</a:t>
            </a:r>
            <a:r>
              <a:rPr dirty="0" spc="254"/>
              <a:t> </a:t>
            </a:r>
            <a:r>
              <a:rPr dirty="0"/>
              <a:t>A</a:t>
            </a:r>
            <a:r>
              <a:rPr dirty="0" spc="250"/>
              <a:t> </a:t>
            </a:r>
            <a:r>
              <a:rPr dirty="0"/>
              <a:t>L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T</a:t>
            </a:r>
            <a:r>
              <a:rPr dirty="0" spc="260"/>
              <a:t> </a:t>
            </a:r>
            <a:r>
              <a:rPr dirty="0"/>
              <a:t>A</a:t>
            </a:r>
            <a:r>
              <a:rPr dirty="0" spc="254"/>
              <a:t> </a:t>
            </a:r>
            <a:r>
              <a:rPr dirty="0"/>
              <a:t>X</a:t>
            </a:r>
            <a:r>
              <a:rPr dirty="0" spc="310"/>
              <a:t>  </a:t>
            </a:r>
            <a:r>
              <a:rPr dirty="0"/>
              <a:t>•</a:t>
            </a:r>
            <a:r>
              <a:rPr dirty="0" spc="310"/>
              <a:t>  </a:t>
            </a:r>
            <a:r>
              <a:rPr dirty="0"/>
              <a:t>A</a:t>
            </a:r>
            <a:r>
              <a:rPr dirty="0" spc="260"/>
              <a:t> </a:t>
            </a:r>
            <a:r>
              <a:rPr dirty="0"/>
              <a:t>C</a:t>
            </a:r>
            <a:r>
              <a:rPr dirty="0" spc="250"/>
              <a:t> </a:t>
            </a:r>
            <a:r>
              <a:rPr dirty="0"/>
              <a:t>C</a:t>
            </a:r>
            <a:r>
              <a:rPr dirty="0" spc="254"/>
              <a:t> </a:t>
            </a:r>
            <a:r>
              <a:rPr dirty="0"/>
              <a:t>O</a:t>
            </a:r>
            <a:r>
              <a:rPr dirty="0" spc="254"/>
              <a:t> </a:t>
            </a:r>
            <a:r>
              <a:rPr dirty="0"/>
              <a:t>U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/>
              <a:t>T</a:t>
            </a:r>
            <a:r>
              <a:rPr dirty="0" spc="254"/>
              <a:t> </a:t>
            </a:r>
            <a:r>
              <a:rPr dirty="0"/>
              <a:t>I</a:t>
            </a:r>
            <a:r>
              <a:rPr dirty="0" spc="254"/>
              <a:t> </a:t>
            </a:r>
            <a:r>
              <a:rPr dirty="0"/>
              <a:t>N</a:t>
            </a:r>
            <a:r>
              <a:rPr dirty="0" spc="250"/>
              <a:t> </a:t>
            </a:r>
            <a:r>
              <a:rPr dirty="0" spc="-50"/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TAA_ KPDA Presentation copy</dc:title>
  <dcterms:created xsi:type="dcterms:W3CDTF">2026-02-26T04:44:54Z</dcterms:created>
  <dcterms:modified xsi:type="dcterms:W3CDTF">2026-02-26T04:44:54Z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2026-02-25T00:00:00Z</vt:filetime>
  </property>
  <property fmtid="{D5CDD505-2E9C-101B-9397-08002B2CF9AE}" pid="3" name="Creator">
    <vt:lpwstr>Adobe Illustrator 25.3 (Macintosh)</vt:lpwstr>
  </property>
  <property fmtid="{D5CDD505-2E9C-101B-9397-08002B2CF9AE}" pid="4" name="LastSaved">
    <vt:filetime>2026-02-26T00:00:00Z</vt:filetime>
  </property>
  <property fmtid="{D5CDD505-2E9C-101B-9397-08002B2CF9AE}" pid="5" name="Producer">
    <vt:lpwstr>Adobe PDF library 15.00</vt:lpwstr>
  </property>
</Properties>
</file>